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22" r:id="rId3"/>
    <p:sldId id="328" r:id="rId5"/>
    <p:sldId id="329" r:id="rId6"/>
    <p:sldId id="330" r:id="rId7"/>
    <p:sldId id="331" r:id="rId8"/>
    <p:sldId id="332" r:id="rId9"/>
    <p:sldId id="333" r:id="rId10"/>
    <p:sldId id="334" r:id="rId11"/>
    <p:sldId id="335" r:id="rId12"/>
    <p:sldId id="336" r:id="rId13"/>
    <p:sldId id="337" r:id="rId14"/>
    <p:sldId id="338" r:id="rId15"/>
    <p:sldId id="339" r:id="rId16"/>
    <p:sldId id="340" r:id="rId17"/>
    <p:sldId id="341" r:id="rId18"/>
    <p:sldId id="327" r:id="rId19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8700"/>
    <a:srgbClr val="6D7200"/>
    <a:srgbClr val="F9FF00"/>
    <a:srgbClr val="CFCABC"/>
    <a:srgbClr val="3F7D5B"/>
    <a:srgbClr val="4EB4B7"/>
    <a:srgbClr val="FF9900"/>
    <a:srgbClr val="001A30"/>
    <a:srgbClr val="0022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8271" autoAdjust="0"/>
    <p:restoredTop sz="94660"/>
  </p:normalViewPr>
  <p:slideViewPr>
    <p:cSldViewPr snapToGrid="0">
      <p:cViewPr varScale="1">
        <p:scale>
          <a:sx n="68" d="100"/>
          <a:sy n="68" d="100"/>
        </p:scale>
        <p:origin x="-436" y="-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gs" Target="tags/tag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1458E6-F8DB-41CE-B366-225813AD37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60D7BB-6291-4A0D-8196-B71F17C1519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0D7BB-6291-4A0D-8196-B71F17C151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0D7BB-6291-4A0D-8196-B71F17C151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0D7BB-6291-4A0D-8196-B71F17C151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0D7BB-6291-4A0D-8196-B71F17C151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0D7BB-6291-4A0D-8196-B71F17C151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0D7BB-6291-4A0D-8196-B71F17C151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0D7BB-6291-4A0D-8196-B71F17C151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0D7BB-6291-4A0D-8196-B71F17C151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0D7BB-6291-4A0D-8196-B71F17C151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0D7BB-6291-4A0D-8196-B71F17C151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0D7BB-6291-4A0D-8196-B71F17C151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0D7BB-6291-4A0D-8196-B71F17C151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0D7BB-6291-4A0D-8196-B71F17C151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0D7BB-6291-4A0D-8196-B71F17C151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0D7BB-6291-4A0D-8196-B71F17C151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0D7BB-6291-4A0D-8196-B71F17C151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1999" cy="3022599"/>
          </a:xfrm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59790" y="332295"/>
            <a:ext cx="11472420" cy="6193410"/>
          </a:xfrm>
          <a:custGeom>
            <a:avLst/>
            <a:gdLst>
              <a:gd name="connsiteX0" fmla="*/ 0 w 11472420"/>
              <a:gd name="connsiteY0" fmla="*/ 0 h 6193410"/>
              <a:gd name="connsiteX1" fmla="*/ 11472420 w 11472420"/>
              <a:gd name="connsiteY1" fmla="*/ 0 h 6193410"/>
              <a:gd name="connsiteX2" fmla="*/ 11472420 w 11472420"/>
              <a:gd name="connsiteY2" fmla="*/ 6193410 h 6193410"/>
              <a:gd name="connsiteX3" fmla="*/ 0 w 11472420"/>
              <a:gd name="connsiteY3" fmla="*/ 6193410 h 6193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72420" h="6193410">
                <a:moveTo>
                  <a:pt x="0" y="0"/>
                </a:moveTo>
                <a:lnTo>
                  <a:pt x="11472420" y="0"/>
                </a:lnTo>
                <a:lnTo>
                  <a:pt x="11472420" y="6193410"/>
                </a:lnTo>
                <a:lnTo>
                  <a:pt x="0" y="61934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3429000" y="0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0" y="3428999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3429000" y="3428999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09600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609600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609600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09600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096000" y="-1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6096000" y="3428999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633547" y="0"/>
            <a:ext cx="7558454" cy="6858000"/>
          </a:xfrm>
          <a:custGeom>
            <a:avLst/>
            <a:gdLst>
              <a:gd name="connsiteX0" fmla="*/ 0 w 7558454"/>
              <a:gd name="connsiteY0" fmla="*/ 0 h 6858000"/>
              <a:gd name="connsiteX1" fmla="*/ 7558454 w 7558454"/>
              <a:gd name="connsiteY1" fmla="*/ 0 h 6858000"/>
              <a:gd name="connsiteX2" fmla="*/ 7558454 w 7558454"/>
              <a:gd name="connsiteY2" fmla="*/ 6858000 h 6858000"/>
              <a:gd name="connsiteX3" fmla="*/ 0 w 7558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58454" h="6858000">
                <a:moveTo>
                  <a:pt x="0" y="0"/>
                </a:moveTo>
                <a:lnTo>
                  <a:pt x="7558454" y="0"/>
                </a:lnTo>
                <a:lnTo>
                  <a:pt x="755845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558454" cy="6858000"/>
          </a:xfrm>
          <a:custGeom>
            <a:avLst/>
            <a:gdLst>
              <a:gd name="connsiteX0" fmla="*/ 0 w 7558454"/>
              <a:gd name="connsiteY0" fmla="*/ 0 h 6858000"/>
              <a:gd name="connsiteX1" fmla="*/ 7558454 w 7558454"/>
              <a:gd name="connsiteY1" fmla="*/ 0 h 6858000"/>
              <a:gd name="connsiteX2" fmla="*/ 7558454 w 7558454"/>
              <a:gd name="connsiteY2" fmla="*/ 6858000 h 6858000"/>
              <a:gd name="connsiteX3" fmla="*/ 0 w 7558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58454" h="6858000">
                <a:moveTo>
                  <a:pt x="0" y="0"/>
                </a:moveTo>
                <a:lnTo>
                  <a:pt x="7558454" y="0"/>
                </a:lnTo>
                <a:lnTo>
                  <a:pt x="755845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6742018" y="1194203"/>
            <a:ext cx="4051246" cy="2559182"/>
          </a:xfrm>
          <a:custGeom>
            <a:avLst/>
            <a:gdLst>
              <a:gd name="connsiteX0" fmla="*/ 0 w 4051246"/>
              <a:gd name="connsiteY0" fmla="*/ 0 h 2559182"/>
              <a:gd name="connsiteX1" fmla="*/ 4051246 w 4051246"/>
              <a:gd name="connsiteY1" fmla="*/ 0 h 2559182"/>
              <a:gd name="connsiteX2" fmla="*/ 4051246 w 4051246"/>
              <a:gd name="connsiteY2" fmla="*/ 2559182 h 2559182"/>
              <a:gd name="connsiteX3" fmla="*/ 0 w 4051246"/>
              <a:gd name="connsiteY3" fmla="*/ 2559182 h 255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1246" h="2559182">
                <a:moveTo>
                  <a:pt x="0" y="0"/>
                </a:moveTo>
                <a:lnTo>
                  <a:pt x="4051246" y="0"/>
                </a:lnTo>
                <a:lnTo>
                  <a:pt x="4051246" y="2559182"/>
                </a:lnTo>
                <a:lnTo>
                  <a:pt x="0" y="255918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3680790" y="1036983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238461" y="1036983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3680790" y="3548269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6238461" y="3548269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985262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2302933" y="618067"/>
            <a:ext cx="3208867" cy="4461934"/>
          </a:xfrm>
          <a:custGeom>
            <a:avLst/>
            <a:gdLst>
              <a:gd name="connsiteX0" fmla="*/ 0 w 3208867"/>
              <a:gd name="connsiteY0" fmla="*/ 0 h 4461934"/>
              <a:gd name="connsiteX1" fmla="*/ 3208867 w 3208867"/>
              <a:gd name="connsiteY1" fmla="*/ 0 h 4461934"/>
              <a:gd name="connsiteX2" fmla="*/ 3208867 w 3208867"/>
              <a:gd name="connsiteY2" fmla="*/ 4461934 h 4461934"/>
              <a:gd name="connsiteX3" fmla="*/ 0 w 3208867"/>
              <a:gd name="connsiteY3" fmla="*/ 4461934 h 446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8867" h="4461934">
                <a:moveTo>
                  <a:pt x="0" y="0"/>
                </a:moveTo>
                <a:lnTo>
                  <a:pt x="3208867" y="0"/>
                </a:lnTo>
                <a:lnTo>
                  <a:pt x="3208867" y="4461934"/>
                </a:lnTo>
                <a:lnTo>
                  <a:pt x="0" y="446193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6680200" y="618067"/>
            <a:ext cx="3208867" cy="4461934"/>
          </a:xfrm>
          <a:custGeom>
            <a:avLst/>
            <a:gdLst>
              <a:gd name="connsiteX0" fmla="*/ 0 w 3208867"/>
              <a:gd name="connsiteY0" fmla="*/ 0 h 4461934"/>
              <a:gd name="connsiteX1" fmla="*/ 3208867 w 3208867"/>
              <a:gd name="connsiteY1" fmla="*/ 0 h 4461934"/>
              <a:gd name="connsiteX2" fmla="*/ 3208867 w 3208867"/>
              <a:gd name="connsiteY2" fmla="*/ 4461934 h 4461934"/>
              <a:gd name="connsiteX3" fmla="*/ 0 w 3208867"/>
              <a:gd name="connsiteY3" fmla="*/ 4461934 h 446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8867" h="4461934">
                <a:moveTo>
                  <a:pt x="0" y="0"/>
                </a:moveTo>
                <a:lnTo>
                  <a:pt x="3208867" y="0"/>
                </a:lnTo>
                <a:lnTo>
                  <a:pt x="3208867" y="4461934"/>
                </a:lnTo>
                <a:lnTo>
                  <a:pt x="0" y="446193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410201" y="-1"/>
            <a:ext cx="6781799" cy="6858000"/>
          </a:xfrm>
          <a:custGeom>
            <a:avLst/>
            <a:gdLst>
              <a:gd name="connsiteX0" fmla="*/ 3163663 w 6781799"/>
              <a:gd name="connsiteY0" fmla="*/ 0 h 6858000"/>
              <a:gd name="connsiteX1" fmla="*/ 6781799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3163663" y="0"/>
                </a:moveTo>
                <a:lnTo>
                  <a:pt x="6781799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781799" cy="6858000"/>
          </a:xfrm>
          <a:custGeom>
            <a:avLst/>
            <a:gdLst>
              <a:gd name="connsiteX0" fmla="*/ 0 w 6781799"/>
              <a:gd name="connsiteY0" fmla="*/ 0 h 6858000"/>
              <a:gd name="connsiteX1" fmla="*/ 3618136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0" y="0"/>
                </a:moveTo>
                <a:lnTo>
                  <a:pt x="3618136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5145815" y="1939554"/>
            <a:ext cx="2412472" cy="2119217"/>
          </a:xfrm>
          <a:custGeom>
            <a:avLst/>
            <a:gdLst>
              <a:gd name="connsiteX0" fmla="*/ 0 w 2412472"/>
              <a:gd name="connsiteY0" fmla="*/ 0 h 2412472"/>
              <a:gd name="connsiteX1" fmla="*/ 2412472 w 2412472"/>
              <a:gd name="connsiteY1" fmla="*/ 0 h 2412472"/>
              <a:gd name="connsiteX2" fmla="*/ 2412472 w 2412472"/>
              <a:gd name="connsiteY2" fmla="*/ 2412472 h 2412472"/>
              <a:gd name="connsiteX3" fmla="*/ 0 w 2412472"/>
              <a:gd name="connsiteY3" fmla="*/ 2412472 h 24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2472" h="2412472">
                <a:moveTo>
                  <a:pt x="0" y="0"/>
                </a:moveTo>
                <a:lnTo>
                  <a:pt x="2412472" y="0"/>
                </a:lnTo>
                <a:lnTo>
                  <a:pt x="2412472" y="2412472"/>
                </a:lnTo>
                <a:lnTo>
                  <a:pt x="0" y="2412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5145815" y="4140907"/>
            <a:ext cx="2412472" cy="2119217"/>
          </a:xfrm>
          <a:custGeom>
            <a:avLst/>
            <a:gdLst>
              <a:gd name="connsiteX0" fmla="*/ 0 w 2412472"/>
              <a:gd name="connsiteY0" fmla="*/ 0 h 2412472"/>
              <a:gd name="connsiteX1" fmla="*/ 2412472 w 2412472"/>
              <a:gd name="connsiteY1" fmla="*/ 0 h 2412472"/>
              <a:gd name="connsiteX2" fmla="*/ 2412472 w 2412472"/>
              <a:gd name="connsiteY2" fmla="*/ 2412472 h 2412472"/>
              <a:gd name="connsiteX3" fmla="*/ 0 w 2412472"/>
              <a:gd name="connsiteY3" fmla="*/ 2412472 h 24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2472" h="2412472">
                <a:moveTo>
                  <a:pt x="0" y="0"/>
                </a:moveTo>
                <a:lnTo>
                  <a:pt x="2412472" y="0"/>
                </a:lnTo>
                <a:lnTo>
                  <a:pt x="2412472" y="2412472"/>
                </a:lnTo>
                <a:lnTo>
                  <a:pt x="0" y="2412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7658100" y="1939555"/>
            <a:ext cx="3962400" cy="4320570"/>
          </a:xfrm>
          <a:custGeom>
            <a:avLst/>
            <a:gdLst>
              <a:gd name="connsiteX0" fmla="*/ 0 w 3962400"/>
              <a:gd name="connsiteY0" fmla="*/ 0 h 4918445"/>
              <a:gd name="connsiteX1" fmla="*/ 3962400 w 3962400"/>
              <a:gd name="connsiteY1" fmla="*/ 0 h 4918445"/>
              <a:gd name="connsiteX2" fmla="*/ 3962400 w 3962400"/>
              <a:gd name="connsiteY2" fmla="*/ 4918445 h 4918445"/>
              <a:gd name="connsiteX3" fmla="*/ 0 w 3962400"/>
              <a:gd name="connsiteY3" fmla="*/ 4918445 h 4918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2400" h="4918445">
                <a:moveTo>
                  <a:pt x="0" y="0"/>
                </a:moveTo>
                <a:lnTo>
                  <a:pt x="3962400" y="0"/>
                </a:lnTo>
                <a:lnTo>
                  <a:pt x="3962400" y="4918445"/>
                </a:lnTo>
                <a:lnTo>
                  <a:pt x="0" y="49184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571500" y="1939554"/>
            <a:ext cx="3962400" cy="4320570"/>
          </a:xfrm>
          <a:custGeom>
            <a:avLst/>
            <a:gdLst>
              <a:gd name="connsiteX0" fmla="*/ 0 w 3962400"/>
              <a:gd name="connsiteY0" fmla="*/ 0 h 4918445"/>
              <a:gd name="connsiteX1" fmla="*/ 3962400 w 3962400"/>
              <a:gd name="connsiteY1" fmla="*/ 0 h 4918445"/>
              <a:gd name="connsiteX2" fmla="*/ 3962400 w 3962400"/>
              <a:gd name="connsiteY2" fmla="*/ 4918445 h 4918445"/>
              <a:gd name="connsiteX3" fmla="*/ 0 w 3962400"/>
              <a:gd name="connsiteY3" fmla="*/ 4918445 h 4918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2400" h="4918445">
                <a:moveTo>
                  <a:pt x="0" y="0"/>
                </a:moveTo>
                <a:lnTo>
                  <a:pt x="3962400" y="0"/>
                </a:lnTo>
                <a:lnTo>
                  <a:pt x="3962400" y="4918445"/>
                </a:lnTo>
                <a:lnTo>
                  <a:pt x="0" y="49184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4633713" y="1939553"/>
            <a:ext cx="2412472" cy="2119217"/>
          </a:xfrm>
          <a:custGeom>
            <a:avLst/>
            <a:gdLst>
              <a:gd name="connsiteX0" fmla="*/ 0 w 2412472"/>
              <a:gd name="connsiteY0" fmla="*/ 0 h 2412472"/>
              <a:gd name="connsiteX1" fmla="*/ 2412472 w 2412472"/>
              <a:gd name="connsiteY1" fmla="*/ 0 h 2412472"/>
              <a:gd name="connsiteX2" fmla="*/ 2412472 w 2412472"/>
              <a:gd name="connsiteY2" fmla="*/ 2412472 h 2412472"/>
              <a:gd name="connsiteX3" fmla="*/ 0 w 2412472"/>
              <a:gd name="connsiteY3" fmla="*/ 2412472 h 24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2472" h="2412472">
                <a:moveTo>
                  <a:pt x="0" y="0"/>
                </a:moveTo>
                <a:lnTo>
                  <a:pt x="2412472" y="0"/>
                </a:lnTo>
                <a:lnTo>
                  <a:pt x="2412472" y="2412472"/>
                </a:lnTo>
                <a:lnTo>
                  <a:pt x="0" y="2412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4633713" y="4140907"/>
            <a:ext cx="2412472" cy="2119217"/>
          </a:xfrm>
          <a:custGeom>
            <a:avLst/>
            <a:gdLst>
              <a:gd name="connsiteX0" fmla="*/ 0 w 2412472"/>
              <a:gd name="connsiteY0" fmla="*/ 0 h 2412472"/>
              <a:gd name="connsiteX1" fmla="*/ 2412472 w 2412472"/>
              <a:gd name="connsiteY1" fmla="*/ 0 h 2412472"/>
              <a:gd name="connsiteX2" fmla="*/ 2412472 w 2412472"/>
              <a:gd name="connsiteY2" fmla="*/ 2412472 h 2412472"/>
              <a:gd name="connsiteX3" fmla="*/ 0 w 2412472"/>
              <a:gd name="connsiteY3" fmla="*/ 2412472 h 24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2472" h="2412472">
                <a:moveTo>
                  <a:pt x="0" y="0"/>
                </a:moveTo>
                <a:lnTo>
                  <a:pt x="2412472" y="0"/>
                </a:lnTo>
                <a:lnTo>
                  <a:pt x="2412472" y="2412472"/>
                </a:lnTo>
                <a:lnTo>
                  <a:pt x="0" y="2412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626576" y="1745273"/>
            <a:ext cx="3367454" cy="3367454"/>
          </a:xfrm>
          <a:custGeom>
            <a:avLst/>
            <a:gdLst>
              <a:gd name="connsiteX0" fmla="*/ 1683727 w 3367454"/>
              <a:gd name="connsiteY0" fmla="*/ 0 h 3367454"/>
              <a:gd name="connsiteX1" fmla="*/ 3367454 w 3367454"/>
              <a:gd name="connsiteY1" fmla="*/ 0 h 3367454"/>
              <a:gd name="connsiteX2" fmla="*/ 3367454 w 3367454"/>
              <a:gd name="connsiteY2" fmla="*/ 1683727 h 3367454"/>
              <a:gd name="connsiteX3" fmla="*/ 1683727 w 3367454"/>
              <a:gd name="connsiteY3" fmla="*/ 3367454 h 3367454"/>
              <a:gd name="connsiteX4" fmla="*/ 0 w 3367454"/>
              <a:gd name="connsiteY4" fmla="*/ 1683727 h 3367454"/>
              <a:gd name="connsiteX5" fmla="*/ 1683727 w 3367454"/>
              <a:gd name="connsiteY5" fmla="*/ 0 h 3367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67454" h="3367454">
                <a:moveTo>
                  <a:pt x="1683727" y="0"/>
                </a:moveTo>
                <a:lnTo>
                  <a:pt x="3367454" y="0"/>
                </a:lnTo>
                <a:lnTo>
                  <a:pt x="3367454" y="1683727"/>
                </a:lnTo>
                <a:cubicBezTo>
                  <a:pt x="3367454" y="2613624"/>
                  <a:pt x="2613624" y="3367454"/>
                  <a:pt x="1683727" y="3367454"/>
                </a:cubicBezTo>
                <a:cubicBezTo>
                  <a:pt x="753830" y="3367454"/>
                  <a:pt x="0" y="2613624"/>
                  <a:pt x="0" y="1683727"/>
                </a:cubicBezTo>
                <a:cubicBezTo>
                  <a:pt x="0" y="753830"/>
                  <a:pt x="753830" y="0"/>
                  <a:pt x="168372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34014" y="1552712"/>
            <a:ext cx="3752576" cy="3752576"/>
          </a:xfrm>
          <a:custGeom>
            <a:avLst/>
            <a:gdLst>
              <a:gd name="connsiteX0" fmla="*/ 768990 w 3752576"/>
              <a:gd name="connsiteY0" fmla="*/ 0 h 3752576"/>
              <a:gd name="connsiteX1" fmla="*/ 1876288 w 3752576"/>
              <a:gd name="connsiteY1" fmla="*/ 1107298 h 3752576"/>
              <a:gd name="connsiteX2" fmla="*/ 2983586 w 3752576"/>
              <a:gd name="connsiteY2" fmla="*/ 0 h 3752576"/>
              <a:gd name="connsiteX3" fmla="*/ 3752576 w 3752576"/>
              <a:gd name="connsiteY3" fmla="*/ 768990 h 3752576"/>
              <a:gd name="connsiteX4" fmla="*/ 2645278 w 3752576"/>
              <a:gd name="connsiteY4" fmla="*/ 1876288 h 3752576"/>
              <a:gd name="connsiteX5" fmla="*/ 3752576 w 3752576"/>
              <a:gd name="connsiteY5" fmla="*/ 2983586 h 3752576"/>
              <a:gd name="connsiteX6" fmla="*/ 2983586 w 3752576"/>
              <a:gd name="connsiteY6" fmla="*/ 3752576 h 3752576"/>
              <a:gd name="connsiteX7" fmla="*/ 1876288 w 3752576"/>
              <a:gd name="connsiteY7" fmla="*/ 2645278 h 3752576"/>
              <a:gd name="connsiteX8" fmla="*/ 768990 w 3752576"/>
              <a:gd name="connsiteY8" fmla="*/ 3752576 h 3752576"/>
              <a:gd name="connsiteX9" fmla="*/ 0 w 3752576"/>
              <a:gd name="connsiteY9" fmla="*/ 2983586 h 3752576"/>
              <a:gd name="connsiteX10" fmla="*/ 1107298 w 3752576"/>
              <a:gd name="connsiteY10" fmla="*/ 1876288 h 3752576"/>
              <a:gd name="connsiteX11" fmla="*/ 0 w 3752576"/>
              <a:gd name="connsiteY11" fmla="*/ 768990 h 375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52576" h="3752576">
                <a:moveTo>
                  <a:pt x="768990" y="0"/>
                </a:moveTo>
                <a:lnTo>
                  <a:pt x="1876288" y="1107298"/>
                </a:lnTo>
                <a:lnTo>
                  <a:pt x="2983586" y="0"/>
                </a:lnTo>
                <a:lnTo>
                  <a:pt x="3752576" y="768990"/>
                </a:lnTo>
                <a:lnTo>
                  <a:pt x="2645278" y="1876288"/>
                </a:lnTo>
                <a:lnTo>
                  <a:pt x="3752576" y="2983586"/>
                </a:lnTo>
                <a:lnTo>
                  <a:pt x="2983586" y="3752576"/>
                </a:lnTo>
                <a:lnTo>
                  <a:pt x="1876288" y="2645278"/>
                </a:lnTo>
                <a:lnTo>
                  <a:pt x="768990" y="3752576"/>
                </a:lnTo>
                <a:lnTo>
                  <a:pt x="0" y="2983586"/>
                </a:lnTo>
                <a:lnTo>
                  <a:pt x="1107298" y="1876288"/>
                </a:lnTo>
                <a:lnTo>
                  <a:pt x="0" y="7689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70126" y="1656720"/>
            <a:ext cx="4111690" cy="3544560"/>
          </a:xfrm>
          <a:custGeom>
            <a:avLst/>
            <a:gdLst>
              <a:gd name="connsiteX0" fmla="*/ 0 w 3477532"/>
              <a:gd name="connsiteY0" fmla="*/ 0 h 2997872"/>
              <a:gd name="connsiteX1" fmla="*/ 3477532 w 3477532"/>
              <a:gd name="connsiteY1" fmla="*/ 0 h 2997872"/>
              <a:gd name="connsiteX2" fmla="*/ 1738766 w 3477532"/>
              <a:gd name="connsiteY2" fmla="*/ 2997872 h 2997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77532" h="2997872">
                <a:moveTo>
                  <a:pt x="0" y="0"/>
                </a:moveTo>
                <a:lnTo>
                  <a:pt x="3477532" y="0"/>
                </a:lnTo>
                <a:lnTo>
                  <a:pt x="1738766" y="29978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0"/>
          </p:nvPr>
        </p:nvSpPr>
        <p:spPr>
          <a:xfrm>
            <a:off x="-537288" y="-2748966"/>
            <a:ext cx="6016382" cy="6016382"/>
          </a:xfrm>
          <a:custGeom>
            <a:avLst/>
            <a:gdLst>
              <a:gd name="connsiteX0" fmla="*/ 4039571 w 6016382"/>
              <a:gd name="connsiteY0" fmla="*/ 0 h 6016382"/>
              <a:gd name="connsiteX1" fmla="*/ 6016382 w 6016382"/>
              <a:gd name="connsiteY1" fmla="*/ 1976811 h 6016382"/>
              <a:gd name="connsiteX2" fmla="*/ 1976811 w 6016382"/>
              <a:gd name="connsiteY2" fmla="*/ 6016382 h 6016382"/>
              <a:gd name="connsiteX3" fmla="*/ 0 w 6016382"/>
              <a:gd name="connsiteY3" fmla="*/ 4039571 h 6016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6382" h="6016382">
                <a:moveTo>
                  <a:pt x="4039571" y="0"/>
                </a:moveTo>
                <a:lnTo>
                  <a:pt x="6016382" y="1976811"/>
                </a:lnTo>
                <a:lnTo>
                  <a:pt x="1976811" y="6016382"/>
                </a:lnTo>
                <a:lnTo>
                  <a:pt x="0" y="40395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1"/>
          </p:nvPr>
        </p:nvSpPr>
        <p:spPr>
          <a:xfrm>
            <a:off x="-2754756" y="1531262"/>
            <a:ext cx="3953622" cy="3953621"/>
          </a:xfrm>
          <a:custGeom>
            <a:avLst/>
            <a:gdLst>
              <a:gd name="connsiteX0" fmla="*/ 1976811 w 3953622"/>
              <a:gd name="connsiteY0" fmla="*/ 0 h 3953621"/>
              <a:gd name="connsiteX1" fmla="*/ 3953622 w 3953622"/>
              <a:gd name="connsiteY1" fmla="*/ 1976810 h 3953621"/>
              <a:gd name="connsiteX2" fmla="*/ 1976811 w 3953622"/>
              <a:gd name="connsiteY2" fmla="*/ 3953621 h 3953621"/>
              <a:gd name="connsiteX3" fmla="*/ 0 w 3953622"/>
              <a:gd name="connsiteY3" fmla="*/ 1976811 h 3953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3622" h="3953621">
                <a:moveTo>
                  <a:pt x="1976811" y="0"/>
                </a:moveTo>
                <a:lnTo>
                  <a:pt x="3953622" y="1976810"/>
                </a:lnTo>
                <a:lnTo>
                  <a:pt x="1976811" y="3953621"/>
                </a:lnTo>
                <a:lnTo>
                  <a:pt x="0" y="197681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2"/>
          </p:nvPr>
        </p:nvSpPr>
        <p:spPr>
          <a:xfrm>
            <a:off x="683174" y="431124"/>
            <a:ext cx="6016382" cy="6016382"/>
          </a:xfrm>
          <a:custGeom>
            <a:avLst/>
            <a:gdLst>
              <a:gd name="connsiteX0" fmla="*/ 4039572 w 6016382"/>
              <a:gd name="connsiteY0" fmla="*/ 0 h 6016382"/>
              <a:gd name="connsiteX1" fmla="*/ 6016382 w 6016382"/>
              <a:gd name="connsiteY1" fmla="*/ 1976811 h 6016382"/>
              <a:gd name="connsiteX2" fmla="*/ 1976811 w 6016382"/>
              <a:gd name="connsiteY2" fmla="*/ 6016382 h 6016382"/>
              <a:gd name="connsiteX3" fmla="*/ 0 w 6016382"/>
              <a:gd name="connsiteY3" fmla="*/ 4039572 h 6016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6382" h="6016382">
                <a:moveTo>
                  <a:pt x="4039572" y="0"/>
                </a:moveTo>
                <a:lnTo>
                  <a:pt x="6016382" y="1976811"/>
                </a:lnTo>
                <a:lnTo>
                  <a:pt x="1976811" y="6016382"/>
                </a:lnTo>
                <a:lnTo>
                  <a:pt x="0" y="40395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4963402" y="-1786343"/>
            <a:ext cx="3953622" cy="3953621"/>
          </a:xfrm>
          <a:custGeom>
            <a:avLst/>
            <a:gdLst>
              <a:gd name="connsiteX0" fmla="*/ 1976812 w 3953622"/>
              <a:gd name="connsiteY0" fmla="*/ 0 h 3953621"/>
              <a:gd name="connsiteX1" fmla="*/ 3953622 w 3953622"/>
              <a:gd name="connsiteY1" fmla="*/ 1976810 h 3953621"/>
              <a:gd name="connsiteX2" fmla="*/ 1976811 w 3953622"/>
              <a:gd name="connsiteY2" fmla="*/ 3953621 h 3953621"/>
              <a:gd name="connsiteX3" fmla="*/ 0 w 3953622"/>
              <a:gd name="connsiteY3" fmla="*/ 1976811 h 3953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3622" h="3953621">
                <a:moveTo>
                  <a:pt x="1976812" y="0"/>
                </a:moveTo>
                <a:lnTo>
                  <a:pt x="3953622" y="1976810"/>
                </a:lnTo>
                <a:lnTo>
                  <a:pt x="1976811" y="3953621"/>
                </a:lnTo>
                <a:lnTo>
                  <a:pt x="0" y="197681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-554479" y="4711352"/>
            <a:ext cx="2973807" cy="2973808"/>
          </a:xfrm>
          <a:custGeom>
            <a:avLst/>
            <a:gdLst>
              <a:gd name="connsiteX0" fmla="*/ 996996 w 2973807"/>
              <a:gd name="connsiteY0" fmla="*/ 0 h 2973808"/>
              <a:gd name="connsiteX1" fmla="*/ 2973807 w 2973807"/>
              <a:gd name="connsiteY1" fmla="*/ 1976811 h 2973808"/>
              <a:gd name="connsiteX2" fmla="*/ 1976810 w 2973807"/>
              <a:gd name="connsiteY2" fmla="*/ 2973808 h 2973808"/>
              <a:gd name="connsiteX3" fmla="*/ 0 w 2973807"/>
              <a:gd name="connsiteY3" fmla="*/ 996997 h 2973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3807" h="2973808">
                <a:moveTo>
                  <a:pt x="996996" y="0"/>
                </a:moveTo>
                <a:lnTo>
                  <a:pt x="2973807" y="1976811"/>
                </a:lnTo>
                <a:lnTo>
                  <a:pt x="1976810" y="2973808"/>
                </a:lnTo>
                <a:lnTo>
                  <a:pt x="0" y="9969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720769" y="2372811"/>
            <a:ext cx="2338086" cy="2338086"/>
          </a:xfrm>
          <a:custGeom>
            <a:avLst/>
            <a:gdLst>
              <a:gd name="connsiteX0" fmla="*/ 0 w 2338086"/>
              <a:gd name="connsiteY0" fmla="*/ 0 h 2338086"/>
              <a:gd name="connsiteX1" fmla="*/ 2338086 w 2338086"/>
              <a:gd name="connsiteY1" fmla="*/ 0 h 2338086"/>
              <a:gd name="connsiteX2" fmla="*/ 2338086 w 2338086"/>
              <a:gd name="connsiteY2" fmla="*/ 2338086 h 2338086"/>
              <a:gd name="connsiteX3" fmla="*/ 0 w 2338086"/>
              <a:gd name="connsiteY3" fmla="*/ 2338086 h 233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086" h="2338086">
                <a:moveTo>
                  <a:pt x="0" y="0"/>
                </a:moveTo>
                <a:lnTo>
                  <a:pt x="2338086" y="0"/>
                </a:lnTo>
                <a:lnTo>
                  <a:pt x="2338086" y="2338086"/>
                </a:lnTo>
                <a:lnTo>
                  <a:pt x="0" y="23380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5"/>
          <p:cNvSpPr>
            <a:spLocks noGrp="1"/>
          </p:cNvSpPr>
          <p:nvPr>
            <p:ph type="pic" sz="quarter" idx="11"/>
          </p:nvPr>
        </p:nvSpPr>
        <p:spPr>
          <a:xfrm>
            <a:off x="4926957" y="2372811"/>
            <a:ext cx="2338086" cy="2338086"/>
          </a:xfrm>
          <a:custGeom>
            <a:avLst/>
            <a:gdLst>
              <a:gd name="connsiteX0" fmla="*/ 0 w 2338086"/>
              <a:gd name="connsiteY0" fmla="*/ 0 h 2338086"/>
              <a:gd name="connsiteX1" fmla="*/ 2338086 w 2338086"/>
              <a:gd name="connsiteY1" fmla="*/ 0 h 2338086"/>
              <a:gd name="connsiteX2" fmla="*/ 2338086 w 2338086"/>
              <a:gd name="connsiteY2" fmla="*/ 2338086 h 2338086"/>
              <a:gd name="connsiteX3" fmla="*/ 0 w 2338086"/>
              <a:gd name="connsiteY3" fmla="*/ 2338086 h 233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086" h="2338086">
                <a:moveTo>
                  <a:pt x="0" y="0"/>
                </a:moveTo>
                <a:lnTo>
                  <a:pt x="2338086" y="0"/>
                </a:lnTo>
                <a:lnTo>
                  <a:pt x="2338086" y="2338086"/>
                </a:lnTo>
                <a:lnTo>
                  <a:pt x="0" y="23380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8133145" y="2372811"/>
            <a:ext cx="2338086" cy="2338086"/>
          </a:xfrm>
          <a:custGeom>
            <a:avLst/>
            <a:gdLst>
              <a:gd name="connsiteX0" fmla="*/ 0 w 2338086"/>
              <a:gd name="connsiteY0" fmla="*/ 0 h 2338086"/>
              <a:gd name="connsiteX1" fmla="*/ 2338086 w 2338086"/>
              <a:gd name="connsiteY1" fmla="*/ 0 h 2338086"/>
              <a:gd name="connsiteX2" fmla="*/ 2338086 w 2338086"/>
              <a:gd name="connsiteY2" fmla="*/ 2338086 h 2338086"/>
              <a:gd name="connsiteX3" fmla="*/ 0 w 2338086"/>
              <a:gd name="connsiteY3" fmla="*/ 2338086 h 233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8086" h="2338086">
                <a:moveTo>
                  <a:pt x="0" y="0"/>
                </a:moveTo>
                <a:lnTo>
                  <a:pt x="2338086" y="0"/>
                </a:lnTo>
                <a:lnTo>
                  <a:pt x="2338086" y="2338086"/>
                </a:lnTo>
                <a:lnTo>
                  <a:pt x="0" y="23380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545884" y="3692946"/>
            <a:ext cx="3109057" cy="5451108"/>
          </a:xfrm>
          <a:custGeom>
            <a:avLst/>
            <a:gdLst>
              <a:gd name="connsiteX0" fmla="*/ 0 w 3109057"/>
              <a:gd name="connsiteY0" fmla="*/ 0 h 5451108"/>
              <a:gd name="connsiteX1" fmla="*/ 3109057 w 3109057"/>
              <a:gd name="connsiteY1" fmla="*/ 0 h 5451108"/>
              <a:gd name="connsiteX2" fmla="*/ 3109057 w 3109057"/>
              <a:gd name="connsiteY2" fmla="*/ 5451108 h 5451108"/>
              <a:gd name="connsiteX3" fmla="*/ 0 w 3109057"/>
              <a:gd name="connsiteY3" fmla="*/ 5451108 h 545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9057" h="5451108">
                <a:moveTo>
                  <a:pt x="0" y="0"/>
                </a:moveTo>
                <a:lnTo>
                  <a:pt x="3109057" y="0"/>
                </a:lnTo>
                <a:lnTo>
                  <a:pt x="3109057" y="5451108"/>
                </a:lnTo>
                <a:lnTo>
                  <a:pt x="0" y="545110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581212" y="2644228"/>
            <a:ext cx="5083531" cy="3211279"/>
          </a:xfrm>
          <a:custGeom>
            <a:avLst/>
            <a:gdLst>
              <a:gd name="connsiteX0" fmla="*/ 0 w 5083531"/>
              <a:gd name="connsiteY0" fmla="*/ 0 h 3211279"/>
              <a:gd name="connsiteX1" fmla="*/ 5083531 w 5083531"/>
              <a:gd name="connsiteY1" fmla="*/ 0 h 3211279"/>
              <a:gd name="connsiteX2" fmla="*/ 5083531 w 5083531"/>
              <a:gd name="connsiteY2" fmla="*/ 3211279 h 3211279"/>
              <a:gd name="connsiteX3" fmla="*/ 0 w 5083531"/>
              <a:gd name="connsiteY3" fmla="*/ 3211279 h 3211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3531" h="3211279">
                <a:moveTo>
                  <a:pt x="0" y="0"/>
                </a:moveTo>
                <a:lnTo>
                  <a:pt x="5083531" y="0"/>
                </a:lnTo>
                <a:lnTo>
                  <a:pt x="5083531" y="3211279"/>
                </a:lnTo>
                <a:lnTo>
                  <a:pt x="0" y="32112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26050" y="1263408"/>
            <a:ext cx="3136979" cy="4330782"/>
          </a:xfrm>
          <a:custGeom>
            <a:avLst/>
            <a:gdLst>
              <a:gd name="connsiteX0" fmla="*/ 6596 w 3136979"/>
              <a:gd name="connsiteY0" fmla="*/ 0 h 4330782"/>
              <a:gd name="connsiteX1" fmla="*/ 3132582 w 3136979"/>
              <a:gd name="connsiteY1" fmla="*/ 0 h 4330782"/>
              <a:gd name="connsiteX2" fmla="*/ 3136979 w 3136979"/>
              <a:gd name="connsiteY2" fmla="*/ 4836 h 4330782"/>
              <a:gd name="connsiteX3" fmla="*/ 3134780 w 3136979"/>
              <a:gd name="connsiteY3" fmla="*/ 4325946 h 4330782"/>
              <a:gd name="connsiteX4" fmla="*/ 3130383 w 3136979"/>
              <a:gd name="connsiteY4" fmla="*/ 4330782 h 4330782"/>
              <a:gd name="connsiteX5" fmla="*/ 4397 w 3136979"/>
              <a:gd name="connsiteY5" fmla="*/ 4330782 h 4330782"/>
              <a:gd name="connsiteX6" fmla="*/ 0 w 3136979"/>
              <a:gd name="connsiteY6" fmla="*/ 4325946 h 4330782"/>
              <a:gd name="connsiteX7" fmla="*/ 2198 w 3136979"/>
              <a:gd name="connsiteY7" fmla="*/ 4836 h 4330782"/>
              <a:gd name="connsiteX8" fmla="*/ 6596 w 3136979"/>
              <a:gd name="connsiteY8" fmla="*/ 0 h 4330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6979" h="4330782">
                <a:moveTo>
                  <a:pt x="6596" y="0"/>
                </a:moveTo>
                <a:cubicBezTo>
                  <a:pt x="3132582" y="0"/>
                  <a:pt x="3132582" y="0"/>
                  <a:pt x="3132582" y="0"/>
                </a:cubicBezTo>
                <a:cubicBezTo>
                  <a:pt x="3134780" y="0"/>
                  <a:pt x="3136979" y="2418"/>
                  <a:pt x="3136979" y="4836"/>
                </a:cubicBezTo>
                <a:lnTo>
                  <a:pt x="3134780" y="4325946"/>
                </a:lnTo>
                <a:cubicBezTo>
                  <a:pt x="3134780" y="4328364"/>
                  <a:pt x="3132582" y="4330782"/>
                  <a:pt x="3130383" y="4330782"/>
                </a:cubicBezTo>
                <a:cubicBezTo>
                  <a:pt x="4397" y="4330782"/>
                  <a:pt x="4397" y="4330782"/>
                  <a:pt x="4397" y="4330782"/>
                </a:cubicBezTo>
                <a:cubicBezTo>
                  <a:pt x="2198" y="4330782"/>
                  <a:pt x="0" y="4328364"/>
                  <a:pt x="0" y="4325946"/>
                </a:cubicBezTo>
                <a:cubicBezTo>
                  <a:pt x="2198" y="4836"/>
                  <a:pt x="2198" y="4836"/>
                  <a:pt x="2198" y="4836"/>
                </a:cubicBezTo>
                <a:cubicBezTo>
                  <a:pt x="2198" y="2418"/>
                  <a:pt x="4397" y="0"/>
                  <a:pt x="659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628605" y="1263408"/>
            <a:ext cx="3136979" cy="4330782"/>
          </a:xfrm>
          <a:custGeom>
            <a:avLst/>
            <a:gdLst>
              <a:gd name="connsiteX0" fmla="*/ 6595 w 3136979"/>
              <a:gd name="connsiteY0" fmla="*/ 0 h 4330782"/>
              <a:gd name="connsiteX1" fmla="*/ 3132581 w 3136979"/>
              <a:gd name="connsiteY1" fmla="*/ 0 h 4330782"/>
              <a:gd name="connsiteX2" fmla="*/ 3136979 w 3136979"/>
              <a:gd name="connsiteY2" fmla="*/ 4836 h 4330782"/>
              <a:gd name="connsiteX3" fmla="*/ 3134780 w 3136979"/>
              <a:gd name="connsiteY3" fmla="*/ 4325946 h 4330782"/>
              <a:gd name="connsiteX4" fmla="*/ 3130383 w 3136979"/>
              <a:gd name="connsiteY4" fmla="*/ 4330782 h 4330782"/>
              <a:gd name="connsiteX5" fmla="*/ 4397 w 3136979"/>
              <a:gd name="connsiteY5" fmla="*/ 4330782 h 4330782"/>
              <a:gd name="connsiteX6" fmla="*/ 0 w 3136979"/>
              <a:gd name="connsiteY6" fmla="*/ 4325946 h 4330782"/>
              <a:gd name="connsiteX7" fmla="*/ 2198 w 3136979"/>
              <a:gd name="connsiteY7" fmla="*/ 4836 h 4330782"/>
              <a:gd name="connsiteX8" fmla="*/ 6595 w 3136979"/>
              <a:gd name="connsiteY8" fmla="*/ 0 h 4330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6979" h="4330782">
                <a:moveTo>
                  <a:pt x="6595" y="0"/>
                </a:moveTo>
                <a:cubicBezTo>
                  <a:pt x="3132581" y="0"/>
                  <a:pt x="3132581" y="0"/>
                  <a:pt x="3132581" y="0"/>
                </a:cubicBezTo>
                <a:cubicBezTo>
                  <a:pt x="3134780" y="0"/>
                  <a:pt x="3136979" y="2418"/>
                  <a:pt x="3136979" y="4836"/>
                </a:cubicBezTo>
                <a:lnTo>
                  <a:pt x="3134780" y="4325946"/>
                </a:lnTo>
                <a:cubicBezTo>
                  <a:pt x="3134780" y="4328364"/>
                  <a:pt x="3132581" y="4330782"/>
                  <a:pt x="3130383" y="4330782"/>
                </a:cubicBezTo>
                <a:cubicBezTo>
                  <a:pt x="4397" y="4330782"/>
                  <a:pt x="4397" y="4330782"/>
                  <a:pt x="4397" y="4330782"/>
                </a:cubicBezTo>
                <a:cubicBezTo>
                  <a:pt x="2198" y="4330782"/>
                  <a:pt x="0" y="4328364"/>
                  <a:pt x="0" y="4325946"/>
                </a:cubicBezTo>
                <a:cubicBezTo>
                  <a:pt x="2198" y="4836"/>
                  <a:pt x="2198" y="4836"/>
                  <a:pt x="2198" y="4836"/>
                </a:cubicBezTo>
                <a:cubicBezTo>
                  <a:pt x="2198" y="2418"/>
                  <a:pt x="4397" y="0"/>
                  <a:pt x="659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930810" y="2519993"/>
            <a:ext cx="4330782" cy="3136979"/>
          </a:xfrm>
          <a:custGeom>
            <a:avLst/>
            <a:gdLst>
              <a:gd name="connsiteX0" fmla="*/ 4836 w 4330782"/>
              <a:gd name="connsiteY0" fmla="*/ 0 h 3136979"/>
              <a:gd name="connsiteX1" fmla="*/ 4325946 w 4330782"/>
              <a:gd name="connsiteY1" fmla="*/ 2198 h 3136979"/>
              <a:gd name="connsiteX2" fmla="*/ 4330782 w 4330782"/>
              <a:gd name="connsiteY2" fmla="*/ 6596 h 3136979"/>
              <a:gd name="connsiteX3" fmla="*/ 4330782 w 4330782"/>
              <a:gd name="connsiteY3" fmla="*/ 3132582 h 3136979"/>
              <a:gd name="connsiteX4" fmla="*/ 4325946 w 4330782"/>
              <a:gd name="connsiteY4" fmla="*/ 3136979 h 3136979"/>
              <a:gd name="connsiteX5" fmla="*/ 4836 w 4330782"/>
              <a:gd name="connsiteY5" fmla="*/ 3134780 h 3136979"/>
              <a:gd name="connsiteX6" fmla="*/ 0 w 4330782"/>
              <a:gd name="connsiteY6" fmla="*/ 3130383 h 3136979"/>
              <a:gd name="connsiteX7" fmla="*/ 0 w 4330782"/>
              <a:gd name="connsiteY7" fmla="*/ 4397 h 3136979"/>
              <a:gd name="connsiteX8" fmla="*/ 4836 w 4330782"/>
              <a:gd name="connsiteY8" fmla="*/ 0 h 313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30782" h="3136979">
                <a:moveTo>
                  <a:pt x="4836" y="0"/>
                </a:moveTo>
                <a:cubicBezTo>
                  <a:pt x="4325946" y="2198"/>
                  <a:pt x="4325946" y="2198"/>
                  <a:pt x="4325946" y="2198"/>
                </a:cubicBezTo>
                <a:cubicBezTo>
                  <a:pt x="4328364" y="2198"/>
                  <a:pt x="4330782" y="4397"/>
                  <a:pt x="4330782" y="6596"/>
                </a:cubicBezTo>
                <a:cubicBezTo>
                  <a:pt x="4330782" y="3132582"/>
                  <a:pt x="4330782" y="3132582"/>
                  <a:pt x="4330782" y="3132582"/>
                </a:cubicBezTo>
                <a:cubicBezTo>
                  <a:pt x="4330782" y="3134780"/>
                  <a:pt x="4328364" y="3136979"/>
                  <a:pt x="4325946" y="3136979"/>
                </a:cubicBezTo>
                <a:lnTo>
                  <a:pt x="4836" y="3134780"/>
                </a:lnTo>
                <a:cubicBezTo>
                  <a:pt x="2418" y="3134780"/>
                  <a:pt x="0" y="3132582"/>
                  <a:pt x="0" y="3130383"/>
                </a:cubicBezTo>
                <a:cubicBezTo>
                  <a:pt x="0" y="4397"/>
                  <a:pt x="0" y="4397"/>
                  <a:pt x="0" y="4397"/>
                </a:cubicBezTo>
                <a:cubicBezTo>
                  <a:pt x="0" y="2198"/>
                  <a:pt x="2418" y="0"/>
                  <a:pt x="483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1647461" y="2286530"/>
            <a:ext cx="2068012" cy="2398892"/>
          </a:xfrm>
          <a:custGeom>
            <a:avLst/>
            <a:gdLst>
              <a:gd name="connsiteX0" fmla="*/ 1034006 w 2068012"/>
              <a:gd name="connsiteY0" fmla="*/ 0 h 2398892"/>
              <a:gd name="connsiteX1" fmla="*/ 2068012 w 2068012"/>
              <a:gd name="connsiteY1" fmla="*/ 517003 h 2398892"/>
              <a:gd name="connsiteX2" fmla="*/ 2068012 w 2068012"/>
              <a:gd name="connsiteY2" fmla="*/ 1881889 h 2398892"/>
              <a:gd name="connsiteX3" fmla="*/ 1034006 w 2068012"/>
              <a:gd name="connsiteY3" fmla="*/ 2398892 h 2398892"/>
              <a:gd name="connsiteX4" fmla="*/ 0 w 2068012"/>
              <a:gd name="connsiteY4" fmla="*/ 1881889 h 2398892"/>
              <a:gd name="connsiteX5" fmla="*/ 0 w 2068012"/>
              <a:gd name="connsiteY5" fmla="*/ 517003 h 239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8012" h="2398892">
                <a:moveTo>
                  <a:pt x="1034006" y="0"/>
                </a:moveTo>
                <a:lnTo>
                  <a:pt x="2068012" y="517003"/>
                </a:lnTo>
                <a:lnTo>
                  <a:pt x="2068012" y="1881889"/>
                </a:lnTo>
                <a:lnTo>
                  <a:pt x="1034006" y="2398892"/>
                </a:lnTo>
                <a:lnTo>
                  <a:pt x="0" y="1881889"/>
                </a:lnTo>
                <a:lnTo>
                  <a:pt x="0" y="51700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4622156" y="1776318"/>
            <a:ext cx="2947686" cy="3419316"/>
          </a:xfrm>
          <a:custGeom>
            <a:avLst/>
            <a:gdLst>
              <a:gd name="connsiteX0" fmla="*/ 1473843 w 2947686"/>
              <a:gd name="connsiteY0" fmla="*/ 0 h 3419316"/>
              <a:gd name="connsiteX1" fmla="*/ 2947686 w 2947686"/>
              <a:gd name="connsiteY1" fmla="*/ 736922 h 3419316"/>
              <a:gd name="connsiteX2" fmla="*/ 2947686 w 2947686"/>
              <a:gd name="connsiteY2" fmla="*/ 2682394 h 3419316"/>
              <a:gd name="connsiteX3" fmla="*/ 1473843 w 2947686"/>
              <a:gd name="connsiteY3" fmla="*/ 3419316 h 3419316"/>
              <a:gd name="connsiteX4" fmla="*/ 0 w 2947686"/>
              <a:gd name="connsiteY4" fmla="*/ 2682394 h 3419316"/>
              <a:gd name="connsiteX5" fmla="*/ 0 w 2947686"/>
              <a:gd name="connsiteY5" fmla="*/ 736922 h 341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47686" h="3419316">
                <a:moveTo>
                  <a:pt x="1473843" y="0"/>
                </a:moveTo>
                <a:lnTo>
                  <a:pt x="2947686" y="736922"/>
                </a:lnTo>
                <a:lnTo>
                  <a:pt x="2947686" y="2682394"/>
                </a:lnTo>
                <a:lnTo>
                  <a:pt x="1473843" y="3419316"/>
                </a:lnTo>
                <a:lnTo>
                  <a:pt x="0" y="2682394"/>
                </a:lnTo>
                <a:lnTo>
                  <a:pt x="0" y="7369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8476524" y="2286530"/>
            <a:ext cx="2068012" cy="2398892"/>
          </a:xfrm>
          <a:custGeom>
            <a:avLst/>
            <a:gdLst>
              <a:gd name="connsiteX0" fmla="*/ 1034006 w 2068012"/>
              <a:gd name="connsiteY0" fmla="*/ 0 h 2398892"/>
              <a:gd name="connsiteX1" fmla="*/ 2068012 w 2068012"/>
              <a:gd name="connsiteY1" fmla="*/ 517003 h 2398892"/>
              <a:gd name="connsiteX2" fmla="*/ 2068012 w 2068012"/>
              <a:gd name="connsiteY2" fmla="*/ 1881889 h 2398892"/>
              <a:gd name="connsiteX3" fmla="*/ 1034006 w 2068012"/>
              <a:gd name="connsiteY3" fmla="*/ 2398892 h 2398892"/>
              <a:gd name="connsiteX4" fmla="*/ 0 w 2068012"/>
              <a:gd name="connsiteY4" fmla="*/ 1881889 h 2398892"/>
              <a:gd name="connsiteX5" fmla="*/ 0 w 2068012"/>
              <a:gd name="connsiteY5" fmla="*/ 517003 h 239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8012" h="2398892">
                <a:moveTo>
                  <a:pt x="1034006" y="0"/>
                </a:moveTo>
                <a:lnTo>
                  <a:pt x="2068012" y="517003"/>
                </a:lnTo>
                <a:lnTo>
                  <a:pt x="2068012" y="1881889"/>
                </a:lnTo>
                <a:lnTo>
                  <a:pt x="1034006" y="2398892"/>
                </a:lnTo>
                <a:lnTo>
                  <a:pt x="0" y="1881889"/>
                </a:lnTo>
                <a:lnTo>
                  <a:pt x="0" y="51700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535069" y="-462372"/>
            <a:ext cx="8344313" cy="7867688"/>
          </a:xfrm>
          <a:custGeom>
            <a:avLst/>
            <a:gdLst>
              <a:gd name="connsiteX0" fmla="*/ 960424 w 8344313"/>
              <a:gd name="connsiteY0" fmla="*/ 4679740 h 7867688"/>
              <a:gd name="connsiteX1" fmla="*/ 945543 w 8344313"/>
              <a:gd name="connsiteY1" fmla="*/ 4686114 h 7867688"/>
              <a:gd name="connsiteX2" fmla="*/ 945543 w 8344313"/>
              <a:gd name="connsiteY2" fmla="*/ 4718494 h 7867688"/>
              <a:gd name="connsiteX3" fmla="*/ 928267 w 8344313"/>
              <a:gd name="connsiteY3" fmla="*/ 4734683 h 7867688"/>
              <a:gd name="connsiteX4" fmla="*/ 945543 w 8344313"/>
              <a:gd name="connsiteY4" fmla="*/ 4718494 h 7867688"/>
              <a:gd name="connsiteX5" fmla="*/ 960660 w 8344313"/>
              <a:gd name="connsiteY5" fmla="*/ 4702304 h 7867688"/>
              <a:gd name="connsiteX6" fmla="*/ 960660 w 8344313"/>
              <a:gd name="connsiteY6" fmla="*/ 4686114 h 7867688"/>
              <a:gd name="connsiteX7" fmla="*/ 960424 w 8344313"/>
              <a:gd name="connsiteY7" fmla="*/ 4679740 h 7867688"/>
              <a:gd name="connsiteX8" fmla="*/ 7947148 w 8344313"/>
              <a:gd name="connsiteY8" fmla="*/ 110 h 7867688"/>
              <a:gd name="connsiteX9" fmla="*/ 8081748 w 8344313"/>
              <a:gd name="connsiteY9" fmla="*/ 6231 h 7867688"/>
              <a:gd name="connsiteX10" fmla="*/ 8145455 w 8344313"/>
              <a:gd name="connsiteY10" fmla="*/ 22421 h 7867688"/>
              <a:gd name="connsiteX11" fmla="*/ 8336574 w 8344313"/>
              <a:gd name="connsiteY11" fmla="*/ 595534 h 7867688"/>
              <a:gd name="connsiteX12" fmla="*/ 8049355 w 8344313"/>
              <a:gd name="connsiteY12" fmla="*/ 1153536 h 7867688"/>
              <a:gd name="connsiteX13" fmla="*/ 7730823 w 8344313"/>
              <a:gd name="connsiteY13" fmla="*/ 1471933 h 7867688"/>
              <a:gd name="connsiteX14" fmla="*/ 7539703 w 8344313"/>
              <a:gd name="connsiteY14" fmla="*/ 1535612 h 7867688"/>
              <a:gd name="connsiteX15" fmla="*/ 7030052 w 8344313"/>
              <a:gd name="connsiteY15" fmla="*/ 1566912 h 7867688"/>
              <a:gd name="connsiteX16" fmla="*/ 6265574 w 8344313"/>
              <a:gd name="connsiteY16" fmla="*/ 1646781 h 7867688"/>
              <a:gd name="connsiteX17" fmla="*/ 4815442 w 8344313"/>
              <a:gd name="connsiteY17" fmla="*/ 1901498 h 7867688"/>
              <a:gd name="connsiteX18" fmla="*/ 4019651 w 8344313"/>
              <a:gd name="connsiteY18" fmla="*/ 2108725 h 7867688"/>
              <a:gd name="connsiteX19" fmla="*/ 3923551 w 8344313"/>
              <a:gd name="connsiteY19" fmla="*/ 2140025 h 7867688"/>
              <a:gd name="connsiteX20" fmla="*/ 3892238 w 8344313"/>
              <a:gd name="connsiteY20" fmla="*/ 2172404 h 7867688"/>
              <a:gd name="connsiteX21" fmla="*/ 3923551 w 8344313"/>
              <a:gd name="connsiteY21" fmla="*/ 2203704 h 7867688"/>
              <a:gd name="connsiteX22" fmla="*/ 4162180 w 8344313"/>
              <a:gd name="connsiteY22" fmla="*/ 2314873 h 7867688"/>
              <a:gd name="connsiteX23" fmla="*/ 5102661 w 8344313"/>
              <a:gd name="connsiteY23" fmla="*/ 2649458 h 7867688"/>
              <a:gd name="connsiteX24" fmla="*/ 5803432 w 8344313"/>
              <a:gd name="connsiteY24" fmla="*/ 2999154 h 7867688"/>
              <a:gd name="connsiteX25" fmla="*/ 6344397 w 8344313"/>
              <a:gd name="connsiteY25" fmla="*/ 3428719 h 7867688"/>
              <a:gd name="connsiteX26" fmla="*/ 6726636 w 8344313"/>
              <a:gd name="connsiteY26" fmla="*/ 4049322 h 7867688"/>
              <a:gd name="connsiteX27" fmla="*/ 6775226 w 8344313"/>
              <a:gd name="connsiteY27" fmla="*/ 4558756 h 7867688"/>
              <a:gd name="connsiteX28" fmla="*/ 6392987 w 8344313"/>
              <a:gd name="connsiteY28" fmla="*/ 5482644 h 7867688"/>
              <a:gd name="connsiteX29" fmla="*/ 6073375 w 8344313"/>
              <a:gd name="connsiteY29" fmla="*/ 5928399 h 7867688"/>
              <a:gd name="connsiteX30" fmla="*/ 5516213 w 8344313"/>
              <a:gd name="connsiteY30" fmla="*/ 6533891 h 7867688"/>
              <a:gd name="connsiteX31" fmla="*/ 4831638 w 8344313"/>
              <a:gd name="connsiteY31" fmla="*/ 7059514 h 7867688"/>
              <a:gd name="connsiteX32" fmla="*/ 3668725 w 8344313"/>
              <a:gd name="connsiteY32" fmla="*/ 7584058 h 7867688"/>
              <a:gd name="connsiteX33" fmla="*/ 2793031 w 8344313"/>
              <a:gd name="connsiteY33" fmla="*/ 7791285 h 7867688"/>
              <a:gd name="connsiteX34" fmla="*/ 1455195 w 8344313"/>
              <a:gd name="connsiteY34" fmla="*/ 7854965 h 7867688"/>
              <a:gd name="connsiteX35" fmla="*/ 498518 w 8344313"/>
              <a:gd name="connsiteY35" fmla="*/ 7505269 h 7867688"/>
              <a:gd name="connsiteX36" fmla="*/ 36376 w 8344313"/>
              <a:gd name="connsiteY36" fmla="*/ 6724928 h 7867688"/>
              <a:gd name="connsiteX37" fmla="*/ 196182 w 8344313"/>
              <a:gd name="connsiteY37" fmla="*/ 5577623 h 7867688"/>
              <a:gd name="connsiteX38" fmla="*/ 594618 w 8344313"/>
              <a:gd name="connsiteY38" fmla="*/ 4989400 h 7867688"/>
              <a:gd name="connsiteX39" fmla="*/ 1136663 w 8344313"/>
              <a:gd name="connsiteY39" fmla="*/ 4288929 h 7867688"/>
              <a:gd name="connsiteX40" fmla="*/ 1215486 w 8344313"/>
              <a:gd name="connsiteY40" fmla="*/ 4209060 h 7867688"/>
              <a:gd name="connsiteX41" fmla="*/ 1231683 w 8344313"/>
              <a:gd name="connsiteY41" fmla="*/ 4225249 h 7867688"/>
              <a:gd name="connsiteX42" fmla="*/ 1055680 w 8344313"/>
              <a:gd name="connsiteY42" fmla="*/ 4511266 h 7867688"/>
              <a:gd name="connsiteX43" fmla="*/ 976857 w 8344313"/>
              <a:gd name="connsiteY43" fmla="*/ 4638625 h 7867688"/>
              <a:gd name="connsiteX44" fmla="*/ 976857 w 8344313"/>
              <a:gd name="connsiteY44" fmla="*/ 4654814 h 7867688"/>
              <a:gd name="connsiteX45" fmla="*/ 991973 w 8344313"/>
              <a:gd name="connsiteY45" fmla="*/ 4654814 h 7867688"/>
              <a:gd name="connsiteX46" fmla="*/ 1264076 w 8344313"/>
              <a:gd name="connsiteY46" fmla="*/ 4288929 h 7867688"/>
              <a:gd name="connsiteX47" fmla="*/ 1470312 w 8344313"/>
              <a:gd name="connsiteY47" fmla="*/ 4001832 h 7867688"/>
              <a:gd name="connsiteX48" fmla="*/ 1501625 w 8344313"/>
              <a:gd name="connsiteY48" fmla="*/ 3970532 h 7867688"/>
              <a:gd name="connsiteX49" fmla="*/ 1757531 w 8344313"/>
              <a:gd name="connsiteY49" fmla="*/ 3810795 h 7867688"/>
              <a:gd name="connsiteX50" fmla="*/ 1805041 w 8344313"/>
              <a:gd name="connsiteY50" fmla="*/ 3826985 h 7867688"/>
              <a:gd name="connsiteX51" fmla="*/ 1773727 w 8344313"/>
              <a:gd name="connsiteY51" fmla="*/ 3938153 h 7867688"/>
              <a:gd name="connsiteX52" fmla="*/ 1597725 w 8344313"/>
              <a:gd name="connsiteY52" fmla="*/ 4256549 h 7867688"/>
              <a:gd name="connsiteX53" fmla="*/ 1310506 w 8344313"/>
              <a:gd name="connsiteY53" fmla="*/ 5053079 h 7867688"/>
              <a:gd name="connsiteX54" fmla="*/ 1501625 w 8344313"/>
              <a:gd name="connsiteY54" fmla="*/ 5753551 h 7867688"/>
              <a:gd name="connsiteX55" fmla="*/ 1916257 w 8344313"/>
              <a:gd name="connsiteY55" fmla="*/ 6008267 h 7867688"/>
              <a:gd name="connsiteX56" fmla="*/ 2474499 w 8344313"/>
              <a:gd name="connsiteY56" fmla="*/ 6119436 h 7867688"/>
              <a:gd name="connsiteX57" fmla="*/ 2824344 w 8344313"/>
              <a:gd name="connsiteY57" fmla="*/ 6135626 h 7867688"/>
              <a:gd name="connsiteX58" fmla="*/ 3621215 w 8344313"/>
              <a:gd name="connsiteY58" fmla="*/ 6055757 h 7867688"/>
              <a:gd name="connsiteX59" fmla="*/ 4369496 w 8344313"/>
              <a:gd name="connsiteY59" fmla="*/ 5896019 h 7867688"/>
              <a:gd name="connsiteX60" fmla="*/ 5181484 w 8344313"/>
              <a:gd name="connsiteY60" fmla="*/ 5610003 h 7867688"/>
              <a:gd name="connsiteX61" fmla="*/ 5277584 w 8344313"/>
              <a:gd name="connsiteY61" fmla="*/ 5546323 h 7867688"/>
              <a:gd name="connsiteX62" fmla="*/ 5325094 w 8344313"/>
              <a:gd name="connsiteY62" fmla="*/ 5100569 h 7867688"/>
              <a:gd name="connsiteX63" fmla="*/ 5022758 w 8344313"/>
              <a:gd name="connsiteY63" fmla="*/ 4893342 h 7867688"/>
              <a:gd name="connsiteX64" fmla="*/ 4147064 w 8344313"/>
              <a:gd name="connsiteY64" fmla="*/ 4527456 h 7867688"/>
              <a:gd name="connsiteX65" fmla="*/ 3222780 w 8344313"/>
              <a:gd name="connsiteY65" fmla="*/ 4161570 h 7867688"/>
              <a:gd name="connsiteX66" fmla="*/ 2601912 w 8344313"/>
              <a:gd name="connsiteY66" fmla="*/ 3874474 h 7867688"/>
              <a:gd name="connsiteX67" fmla="*/ 2092260 w 8344313"/>
              <a:gd name="connsiteY67" fmla="*/ 3524778 h 7867688"/>
              <a:gd name="connsiteX68" fmla="*/ 1868747 w 8344313"/>
              <a:gd name="connsiteY68" fmla="*/ 3237682 h 7867688"/>
              <a:gd name="connsiteX69" fmla="*/ 1837434 w 8344313"/>
              <a:gd name="connsiteY69" fmla="*/ 2569589 h 7867688"/>
              <a:gd name="connsiteX70" fmla="*/ 2076063 w 8344313"/>
              <a:gd name="connsiteY70" fmla="*/ 2156214 h 7867688"/>
              <a:gd name="connsiteX71" fmla="*/ 2505812 w 8344313"/>
              <a:gd name="connsiteY71" fmla="*/ 1583101 h 7867688"/>
              <a:gd name="connsiteX72" fmla="*/ 2585715 w 8344313"/>
              <a:gd name="connsiteY72" fmla="*/ 1503232 h 7867688"/>
              <a:gd name="connsiteX73" fmla="*/ 2744441 w 8344313"/>
              <a:gd name="connsiteY73" fmla="*/ 1344574 h 7867688"/>
              <a:gd name="connsiteX74" fmla="*/ 3222780 w 8344313"/>
              <a:gd name="connsiteY74" fmla="*/ 977609 h 7867688"/>
              <a:gd name="connsiteX75" fmla="*/ 4305790 w 8344313"/>
              <a:gd name="connsiteY75" fmla="*/ 564234 h 7867688"/>
              <a:gd name="connsiteX76" fmla="*/ 5468703 w 8344313"/>
              <a:gd name="connsiteY76" fmla="*/ 293327 h 7867688"/>
              <a:gd name="connsiteX77" fmla="*/ 6201867 w 8344313"/>
              <a:gd name="connsiteY77" fmla="*/ 165969 h 7867688"/>
              <a:gd name="connsiteX78" fmla="*/ 6742833 w 8344313"/>
              <a:gd name="connsiteY78" fmla="*/ 102290 h 7867688"/>
              <a:gd name="connsiteX79" fmla="*/ 7108875 w 8344313"/>
              <a:gd name="connsiteY79" fmla="*/ 70990 h 7867688"/>
              <a:gd name="connsiteX80" fmla="*/ 7523507 w 8344313"/>
              <a:gd name="connsiteY80" fmla="*/ 22421 h 7867688"/>
              <a:gd name="connsiteX81" fmla="*/ 7947148 w 8344313"/>
              <a:gd name="connsiteY81" fmla="*/ 110 h 7867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8344313" h="7867688">
                <a:moveTo>
                  <a:pt x="960424" y="4679740"/>
                </a:moveTo>
                <a:cubicBezTo>
                  <a:pt x="959715" y="4677615"/>
                  <a:pt x="956881" y="4686114"/>
                  <a:pt x="945543" y="4686114"/>
                </a:cubicBezTo>
                <a:cubicBezTo>
                  <a:pt x="945543" y="4702304"/>
                  <a:pt x="945543" y="4702304"/>
                  <a:pt x="945543" y="4718494"/>
                </a:cubicBezTo>
                <a:cubicBezTo>
                  <a:pt x="928267" y="4718494"/>
                  <a:pt x="928267" y="4718494"/>
                  <a:pt x="928267" y="4734683"/>
                </a:cubicBezTo>
                <a:cubicBezTo>
                  <a:pt x="945543" y="4734683"/>
                  <a:pt x="945543" y="4718494"/>
                  <a:pt x="945543" y="4718494"/>
                </a:cubicBezTo>
                <a:cubicBezTo>
                  <a:pt x="945543" y="4718494"/>
                  <a:pt x="945543" y="4702304"/>
                  <a:pt x="960660" y="4702304"/>
                </a:cubicBezTo>
                <a:cubicBezTo>
                  <a:pt x="960660" y="4686114"/>
                  <a:pt x="976857" y="4686114"/>
                  <a:pt x="960660" y="4686114"/>
                </a:cubicBezTo>
                <a:cubicBezTo>
                  <a:pt x="960660" y="4682337"/>
                  <a:pt x="960660" y="4680448"/>
                  <a:pt x="960424" y="4679740"/>
                </a:cubicBezTo>
                <a:close/>
                <a:moveTo>
                  <a:pt x="7947148" y="110"/>
                </a:moveTo>
                <a:cubicBezTo>
                  <a:pt x="7992802" y="565"/>
                  <a:pt x="8037748" y="2454"/>
                  <a:pt x="8081748" y="6231"/>
                </a:cubicBezTo>
                <a:cubicBezTo>
                  <a:pt x="8113062" y="6231"/>
                  <a:pt x="8128178" y="6231"/>
                  <a:pt x="8145455" y="22421"/>
                </a:cubicBezTo>
                <a:cubicBezTo>
                  <a:pt x="8304181" y="182159"/>
                  <a:pt x="8367887" y="373196"/>
                  <a:pt x="8336574" y="595534"/>
                </a:cubicBezTo>
                <a:cubicBezTo>
                  <a:pt x="8304181" y="818951"/>
                  <a:pt x="8176768" y="993799"/>
                  <a:pt x="8049355" y="1153536"/>
                </a:cubicBezTo>
                <a:cubicBezTo>
                  <a:pt x="7953256" y="1264705"/>
                  <a:pt x="7825843" y="1359684"/>
                  <a:pt x="7730823" y="1471933"/>
                </a:cubicBezTo>
                <a:cubicBezTo>
                  <a:pt x="7667116" y="1519422"/>
                  <a:pt x="7618527" y="1550722"/>
                  <a:pt x="7539703" y="1535612"/>
                </a:cubicBezTo>
                <a:cubicBezTo>
                  <a:pt x="7363701" y="1535612"/>
                  <a:pt x="7204974" y="1550722"/>
                  <a:pt x="7030052" y="1566912"/>
                </a:cubicBezTo>
                <a:cubicBezTo>
                  <a:pt x="6775226" y="1583101"/>
                  <a:pt x="6520400" y="1614401"/>
                  <a:pt x="6265574" y="1646781"/>
                </a:cubicBezTo>
                <a:cubicBezTo>
                  <a:pt x="5771039" y="1710460"/>
                  <a:pt x="5293780" y="1805439"/>
                  <a:pt x="4815442" y="1901498"/>
                </a:cubicBezTo>
                <a:cubicBezTo>
                  <a:pt x="4544419" y="1965177"/>
                  <a:pt x="4289593" y="2028856"/>
                  <a:pt x="4019651" y="2108725"/>
                </a:cubicBezTo>
                <a:cubicBezTo>
                  <a:pt x="3987257" y="2108725"/>
                  <a:pt x="3955944" y="2123835"/>
                  <a:pt x="3923551" y="2140025"/>
                </a:cubicBezTo>
                <a:cubicBezTo>
                  <a:pt x="3907354" y="2140025"/>
                  <a:pt x="3876041" y="2156214"/>
                  <a:pt x="3892238" y="2172404"/>
                </a:cubicBezTo>
                <a:cubicBezTo>
                  <a:pt x="3892238" y="2187514"/>
                  <a:pt x="3907354" y="2203704"/>
                  <a:pt x="3923551" y="2203704"/>
                </a:cubicBezTo>
                <a:cubicBezTo>
                  <a:pt x="4003454" y="2251194"/>
                  <a:pt x="4083357" y="2283573"/>
                  <a:pt x="4162180" y="2314873"/>
                </a:cubicBezTo>
                <a:cubicBezTo>
                  <a:pt x="4480713" y="2410931"/>
                  <a:pt x="4799245" y="2522100"/>
                  <a:pt x="5102661" y="2649458"/>
                </a:cubicBezTo>
                <a:cubicBezTo>
                  <a:pt x="5341290" y="2760627"/>
                  <a:pt x="5579919" y="2871796"/>
                  <a:pt x="5803432" y="2999154"/>
                </a:cubicBezTo>
                <a:cubicBezTo>
                  <a:pt x="5994551" y="3126513"/>
                  <a:pt x="6185671" y="3253871"/>
                  <a:pt x="6344397" y="3428719"/>
                </a:cubicBezTo>
                <a:cubicBezTo>
                  <a:pt x="6520400" y="3603567"/>
                  <a:pt x="6662929" y="3810795"/>
                  <a:pt x="6726636" y="4049322"/>
                </a:cubicBezTo>
                <a:cubicBezTo>
                  <a:pt x="6775226" y="4209060"/>
                  <a:pt x="6790342" y="4383908"/>
                  <a:pt x="6775226" y="4558756"/>
                </a:cubicBezTo>
                <a:cubicBezTo>
                  <a:pt x="6726636" y="4893342"/>
                  <a:pt x="6584106" y="5195548"/>
                  <a:pt x="6392987" y="5482644"/>
                </a:cubicBezTo>
                <a:cubicBezTo>
                  <a:pt x="6296887" y="5626192"/>
                  <a:pt x="6185671" y="5785930"/>
                  <a:pt x="6073375" y="5928399"/>
                </a:cubicBezTo>
                <a:cubicBezTo>
                  <a:pt x="5898452" y="6135626"/>
                  <a:pt x="5723529" y="6341774"/>
                  <a:pt x="5516213" y="6533891"/>
                </a:cubicBezTo>
                <a:cubicBezTo>
                  <a:pt x="5293780" y="6741118"/>
                  <a:pt x="5070268" y="6915966"/>
                  <a:pt x="4831638" y="7059514"/>
                </a:cubicBezTo>
                <a:cubicBezTo>
                  <a:pt x="4465596" y="7298041"/>
                  <a:pt x="4083357" y="7456700"/>
                  <a:pt x="3668725" y="7584058"/>
                </a:cubicBezTo>
                <a:cubicBezTo>
                  <a:pt x="3381506" y="7680117"/>
                  <a:pt x="3095367" y="7743796"/>
                  <a:pt x="2793031" y="7791285"/>
                </a:cubicBezTo>
                <a:cubicBezTo>
                  <a:pt x="2362203" y="7854965"/>
                  <a:pt x="1916257" y="7887344"/>
                  <a:pt x="1455195" y="7854965"/>
                </a:cubicBezTo>
                <a:cubicBezTo>
                  <a:pt x="1104269" y="7838775"/>
                  <a:pt x="785737" y="7743796"/>
                  <a:pt x="498518" y="7505269"/>
                </a:cubicBezTo>
                <a:cubicBezTo>
                  <a:pt x="259889" y="7314231"/>
                  <a:pt x="100083" y="7043325"/>
                  <a:pt x="36376" y="6724928"/>
                </a:cubicBezTo>
                <a:cubicBezTo>
                  <a:pt x="-42447" y="6326664"/>
                  <a:pt x="5063" y="5944588"/>
                  <a:pt x="196182" y="5577623"/>
                </a:cubicBezTo>
                <a:cubicBezTo>
                  <a:pt x="307399" y="5371475"/>
                  <a:pt x="451008" y="5180438"/>
                  <a:pt x="594618" y="4989400"/>
                </a:cubicBezTo>
                <a:cubicBezTo>
                  <a:pt x="769541" y="4749793"/>
                  <a:pt x="945543" y="4511266"/>
                  <a:pt x="1136663" y="4288929"/>
                </a:cubicBezTo>
                <a:cubicBezTo>
                  <a:pt x="1167976" y="4256549"/>
                  <a:pt x="1183093" y="4225249"/>
                  <a:pt x="1215486" y="4209060"/>
                </a:cubicBezTo>
                <a:cubicBezTo>
                  <a:pt x="1231683" y="4225249"/>
                  <a:pt x="1231683" y="4225249"/>
                  <a:pt x="1231683" y="4225249"/>
                </a:cubicBezTo>
                <a:cubicBezTo>
                  <a:pt x="1183093" y="4320229"/>
                  <a:pt x="1104269" y="4416287"/>
                  <a:pt x="1055680" y="4511266"/>
                </a:cubicBezTo>
                <a:cubicBezTo>
                  <a:pt x="1024367" y="4558756"/>
                  <a:pt x="991973" y="4591135"/>
                  <a:pt x="976857" y="4638625"/>
                </a:cubicBezTo>
                <a:cubicBezTo>
                  <a:pt x="976857" y="4654814"/>
                  <a:pt x="976857" y="4654814"/>
                  <a:pt x="976857" y="4654814"/>
                </a:cubicBezTo>
                <a:cubicBezTo>
                  <a:pt x="976857" y="4671004"/>
                  <a:pt x="991973" y="4654814"/>
                  <a:pt x="991973" y="4654814"/>
                </a:cubicBezTo>
                <a:cubicBezTo>
                  <a:pt x="1088073" y="4543645"/>
                  <a:pt x="1167976" y="4400097"/>
                  <a:pt x="1264076" y="4288929"/>
                </a:cubicBezTo>
                <a:cubicBezTo>
                  <a:pt x="1327782" y="4192870"/>
                  <a:pt x="1391488" y="4097891"/>
                  <a:pt x="1470312" y="4001832"/>
                </a:cubicBezTo>
                <a:cubicBezTo>
                  <a:pt x="1486508" y="3985643"/>
                  <a:pt x="1501625" y="3970532"/>
                  <a:pt x="1501625" y="3970532"/>
                </a:cubicBezTo>
                <a:cubicBezTo>
                  <a:pt x="1597725" y="3906853"/>
                  <a:pt x="1677628" y="3858285"/>
                  <a:pt x="1757531" y="3810795"/>
                </a:cubicBezTo>
                <a:cubicBezTo>
                  <a:pt x="1788844" y="3779495"/>
                  <a:pt x="1805041" y="3794605"/>
                  <a:pt x="1805041" y="3826985"/>
                </a:cubicBezTo>
                <a:cubicBezTo>
                  <a:pt x="1805041" y="3874474"/>
                  <a:pt x="1788844" y="3906853"/>
                  <a:pt x="1773727" y="3938153"/>
                </a:cubicBezTo>
                <a:cubicBezTo>
                  <a:pt x="1710021" y="4049322"/>
                  <a:pt x="1646314" y="4145380"/>
                  <a:pt x="1597725" y="4256549"/>
                </a:cubicBezTo>
                <a:cubicBezTo>
                  <a:pt x="1455195" y="4495077"/>
                  <a:pt x="1342899" y="4765983"/>
                  <a:pt x="1310506" y="5053079"/>
                </a:cubicBezTo>
                <a:cubicBezTo>
                  <a:pt x="1279192" y="5307796"/>
                  <a:pt x="1310506" y="5546323"/>
                  <a:pt x="1501625" y="5753551"/>
                </a:cubicBezTo>
                <a:cubicBezTo>
                  <a:pt x="1613921" y="5864719"/>
                  <a:pt x="1757531" y="5944588"/>
                  <a:pt x="1916257" y="6008267"/>
                </a:cubicBezTo>
                <a:cubicBezTo>
                  <a:pt x="2092260" y="6071947"/>
                  <a:pt x="2283379" y="6104326"/>
                  <a:pt x="2474499" y="6119436"/>
                </a:cubicBezTo>
                <a:cubicBezTo>
                  <a:pt x="2585715" y="6119436"/>
                  <a:pt x="2713128" y="6135626"/>
                  <a:pt x="2824344" y="6135626"/>
                </a:cubicBezTo>
                <a:cubicBezTo>
                  <a:pt x="3095367" y="6119436"/>
                  <a:pt x="3366389" y="6087057"/>
                  <a:pt x="3621215" y="6055757"/>
                </a:cubicBezTo>
                <a:cubicBezTo>
                  <a:pt x="3876041" y="6023378"/>
                  <a:pt x="4130867" y="5959699"/>
                  <a:pt x="4369496" y="5896019"/>
                </a:cubicBezTo>
                <a:cubicBezTo>
                  <a:pt x="4640519" y="5832340"/>
                  <a:pt x="4911541" y="5737361"/>
                  <a:pt x="5181484" y="5610003"/>
                </a:cubicBezTo>
                <a:cubicBezTo>
                  <a:pt x="5213877" y="5577623"/>
                  <a:pt x="5245191" y="5562513"/>
                  <a:pt x="5277584" y="5546323"/>
                </a:cubicBezTo>
                <a:cubicBezTo>
                  <a:pt x="5421193" y="5466454"/>
                  <a:pt x="5484900" y="5259227"/>
                  <a:pt x="5325094" y="5100569"/>
                </a:cubicBezTo>
                <a:cubicBezTo>
                  <a:pt x="5230074" y="5020700"/>
                  <a:pt x="5133974" y="4940831"/>
                  <a:pt x="5022758" y="4893342"/>
                </a:cubicBezTo>
                <a:cubicBezTo>
                  <a:pt x="4735539" y="4749793"/>
                  <a:pt x="4433203" y="4638625"/>
                  <a:pt x="4147064" y="4527456"/>
                </a:cubicBezTo>
                <a:cubicBezTo>
                  <a:pt x="3828531" y="4416287"/>
                  <a:pt x="3525116" y="4288929"/>
                  <a:pt x="3222780" y="4161570"/>
                </a:cubicBezTo>
                <a:cubicBezTo>
                  <a:pt x="3015464" y="4081701"/>
                  <a:pt x="2808148" y="3985643"/>
                  <a:pt x="2601912" y="3874474"/>
                </a:cubicBezTo>
                <a:cubicBezTo>
                  <a:pt x="2425909" y="3779495"/>
                  <a:pt x="2250986" y="3667247"/>
                  <a:pt x="2092260" y="3524778"/>
                </a:cubicBezTo>
                <a:cubicBezTo>
                  <a:pt x="1996160" y="3444909"/>
                  <a:pt x="1916257" y="3348851"/>
                  <a:pt x="1868747" y="3237682"/>
                </a:cubicBezTo>
                <a:cubicBezTo>
                  <a:pt x="1757531" y="3014265"/>
                  <a:pt x="1757531" y="2791927"/>
                  <a:pt x="1837434" y="2569589"/>
                </a:cubicBezTo>
                <a:cubicBezTo>
                  <a:pt x="1901140" y="2427121"/>
                  <a:pt x="1996160" y="2299763"/>
                  <a:pt x="2076063" y="2156214"/>
                </a:cubicBezTo>
                <a:cubicBezTo>
                  <a:pt x="2203476" y="1965177"/>
                  <a:pt x="2347086" y="1774139"/>
                  <a:pt x="2505812" y="1583101"/>
                </a:cubicBezTo>
                <a:cubicBezTo>
                  <a:pt x="2522009" y="1550722"/>
                  <a:pt x="2553322" y="1519422"/>
                  <a:pt x="2585715" y="1503232"/>
                </a:cubicBezTo>
                <a:cubicBezTo>
                  <a:pt x="2649421" y="1471933"/>
                  <a:pt x="2696931" y="1408253"/>
                  <a:pt x="2744441" y="1344574"/>
                </a:cubicBezTo>
                <a:cubicBezTo>
                  <a:pt x="2871854" y="1201026"/>
                  <a:pt x="3047857" y="1089857"/>
                  <a:pt x="3222780" y="977609"/>
                </a:cubicBezTo>
                <a:cubicBezTo>
                  <a:pt x="3557508" y="786572"/>
                  <a:pt x="3939748" y="659213"/>
                  <a:pt x="4305790" y="564234"/>
                </a:cubicBezTo>
                <a:cubicBezTo>
                  <a:pt x="4688029" y="453065"/>
                  <a:pt x="5070268" y="357007"/>
                  <a:pt x="5468703" y="293327"/>
                </a:cubicBezTo>
                <a:cubicBezTo>
                  <a:pt x="5707332" y="245838"/>
                  <a:pt x="5962158" y="198348"/>
                  <a:pt x="6201867" y="165969"/>
                </a:cubicBezTo>
                <a:cubicBezTo>
                  <a:pt x="6392987" y="149779"/>
                  <a:pt x="6567910" y="118479"/>
                  <a:pt x="6742833" y="102290"/>
                </a:cubicBezTo>
                <a:cubicBezTo>
                  <a:pt x="6854049" y="86100"/>
                  <a:pt x="6981462" y="70990"/>
                  <a:pt x="7108875" y="70990"/>
                </a:cubicBezTo>
                <a:cubicBezTo>
                  <a:pt x="7236288" y="54800"/>
                  <a:pt x="7379897" y="38611"/>
                  <a:pt x="7523507" y="22421"/>
                </a:cubicBezTo>
                <a:cubicBezTo>
                  <a:pt x="7666846" y="10279"/>
                  <a:pt x="7810186" y="-1256"/>
                  <a:pt x="7947148" y="11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1345872" y="-581103"/>
            <a:ext cx="11605284" cy="7848466"/>
          </a:xfrm>
          <a:custGeom>
            <a:avLst/>
            <a:gdLst>
              <a:gd name="connsiteX0" fmla="*/ 11031143 w 11605284"/>
              <a:gd name="connsiteY0" fmla="*/ 27 h 7848466"/>
              <a:gd name="connsiteX1" fmla="*/ 11058132 w 11605284"/>
              <a:gd name="connsiteY1" fmla="*/ 38904 h 7848466"/>
              <a:gd name="connsiteX2" fmla="*/ 11105841 w 11605284"/>
              <a:gd name="connsiteY2" fmla="*/ 70345 h 7848466"/>
              <a:gd name="connsiteX3" fmla="*/ 11202343 w 11605284"/>
              <a:gd name="connsiteY3" fmla="*/ 22642 h 7848466"/>
              <a:gd name="connsiteX4" fmla="*/ 11250052 w 11605284"/>
              <a:gd name="connsiteY4" fmla="*/ 54082 h 7848466"/>
              <a:gd name="connsiteX5" fmla="*/ 11250052 w 11605284"/>
              <a:gd name="connsiteY5" fmla="*/ 70345 h 7848466"/>
              <a:gd name="connsiteX6" fmla="*/ 11410527 w 11605284"/>
              <a:gd name="connsiteY6" fmla="*/ 309944 h 7848466"/>
              <a:gd name="connsiteX7" fmla="*/ 11553654 w 11605284"/>
              <a:gd name="connsiteY7" fmla="*/ 390172 h 7848466"/>
              <a:gd name="connsiteX8" fmla="*/ 11602448 w 11605284"/>
              <a:gd name="connsiteY8" fmla="*/ 486663 h 7848466"/>
              <a:gd name="connsiteX9" fmla="*/ 11505945 w 11605284"/>
              <a:gd name="connsiteY9" fmla="*/ 837931 h 7848466"/>
              <a:gd name="connsiteX10" fmla="*/ 11074396 w 11605284"/>
              <a:gd name="connsiteY10" fmla="*/ 1398442 h 7848466"/>
              <a:gd name="connsiteX11" fmla="*/ 10066002 w 11605284"/>
              <a:gd name="connsiteY11" fmla="*/ 2389365 h 7848466"/>
              <a:gd name="connsiteX12" fmla="*/ 9347114 w 11605284"/>
              <a:gd name="connsiteY12" fmla="*/ 3076723 h 7848466"/>
              <a:gd name="connsiteX13" fmla="*/ 8802798 w 11605284"/>
              <a:gd name="connsiteY13" fmla="*/ 3637234 h 7848466"/>
              <a:gd name="connsiteX14" fmla="*/ 8227038 w 11605284"/>
              <a:gd name="connsiteY14" fmla="*/ 4276889 h 7848466"/>
              <a:gd name="connsiteX15" fmla="*/ 7779224 w 11605284"/>
              <a:gd name="connsiteY15" fmla="*/ 4804876 h 7848466"/>
              <a:gd name="connsiteX16" fmla="*/ 7379119 w 11605284"/>
              <a:gd name="connsiteY16" fmla="*/ 5332862 h 7848466"/>
              <a:gd name="connsiteX17" fmla="*/ 7106961 w 11605284"/>
              <a:gd name="connsiteY17" fmla="*/ 5700393 h 7848466"/>
              <a:gd name="connsiteX18" fmla="*/ 6867332 w 11605284"/>
              <a:gd name="connsiteY18" fmla="*/ 6036483 h 7848466"/>
              <a:gd name="connsiteX19" fmla="*/ 6178805 w 11605284"/>
              <a:gd name="connsiteY19" fmla="*/ 7091371 h 7848466"/>
              <a:gd name="connsiteX20" fmla="*/ 5843758 w 11605284"/>
              <a:gd name="connsiteY20" fmla="*/ 7651882 h 7848466"/>
              <a:gd name="connsiteX21" fmla="*/ 5699547 w 11605284"/>
              <a:gd name="connsiteY21" fmla="*/ 7763551 h 7848466"/>
              <a:gd name="connsiteX22" fmla="*/ 4805003 w 11605284"/>
              <a:gd name="connsiteY22" fmla="*/ 7843779 h 7848466"/>
              <a:gd name="connsiteX23" fmla="*/ 4644528 w 11605284"/>
              <a:gd name="connsiteY23" fmla="*/ 7843779 h 7848466"/>
              <a:gd name="connsiteX24" fmla="*/ 4181534 w 11605284"/>
              <a:gd name="connsiteY24" fmla="*/ 7699585 h 7848466"/>
              <a:gd name="connsiteX25" fmla="*/ 4101296 w 11605284"/>
              <a:gd name="connsiteY25" fmla="*/ 7396020 h 7848466"/>
              <a:gd name="connsiteX26" fmla="*/ 4181534 w 11605284"/>
              <a:gd name="connsiteY26" fmla="*/ 6851772 h 7848466"/>
              <a:gd name="connsiteX27" fmla="*/ 4468872 w 11605284"/>
              <a:gd name="connsiteY27" fmla="*/ 5716655 h 7848466"/>
              <a:gd name="connsiteX28" fmla="*/ 4613083 w 11605284"/>
              <a:gd name="connsiteY28" fmla="*/ 5252634 h 7848466"/>
              <a:gd name="connsiteX29" fmla="*/ 4836448 w 11605284"/>
              <a:gd name="connsiteY29" fmla="*/ 4565276 h 7848466"/>
              <a:gd name="connsiteX30" fmla="*/ 5124870 w 11605284"/>
              <a:gd name="connsiteY30" fmla="*/ 3733725 h 7848466"/>
              <a:gd name="connsiteX31" fmla="*/ 5316791 w 11605284"/>
              <a:gd name="connsiteY31" fmla="*/ 3173213 h 7848466"/>
              <a:gd name="connsiteX32" fmla="*/ 5316791 w 11605284"/>
              <a:gd name="connsiteY32" fmla="*/ 3156951 h 7848466"/>
              <a:gd name="connsiteX33" fmla="*/ 5333055 w 11605284"/>
              <a:gd name="connsiteY33" fmla="*/ 3140689 h 7848466"/>
              <a:gd name="connsiteX34" fmla="*/ 5333055 w 11605284"/>
              <a:gd name="connsiteY34" fmla="*/ 3125510 h 7848466"/>
              <a:gd name="connsiteX35" fmla="*/ 5316791 w 11605284"/>
              <a:gd name="connsiteY35" fmla="*/ 3156951 h 7848466"/>
              <a:gd name="connsiteX36" fmla="*/ 5172579 w 11605284"/>
              <a:gd name="connsiteY36" fmla="*/ 3284882 h 7848466"/>
              <a:gd name="connsiteX37" fmla="*/ 4485136 w 11605284"/>
              <a:gd name="connsiteY37" fmla="*/ 4021027 h 7848466"/>
              <a:gd name="connsiteX38" fmla="*/ 3684927 w 11605284"/>
              <a:gd name="connsiteY38" fmla="*/ 4916544 h 7848466"/>
              <a:gd name="connsiteX39" fmla="*/ 3173140 w 11605284"/>
              <a:gd name="connsiteY39" fmla="*/ 5475971 h 7848466"/>
              <a:gd name="connsiteX40" fmla="*/ 2325221 w 11605284"/>
              <a:gd name="connsiteY40" fmla="*/ 6515682 h 7848466"/>
              <a:gd name="connsiteX41" fmla="*/ 1813434 w 11605284"/>
              <a:gd name="connsiteY41" fmla="*/ 7171599 h 7848466"/>
              <a:gd name="connsiteX42" fmla="*/ 1478387 w 11605284"/>
              <a:gd name="connsiteY42" fmla="*/ 7667061 h 7848466"/>
              <a:gd name="connsiteX43" fmla="*/ 1398149 w 11605284"/>
              <a:gd name="connsiteY43" fmla="*/ 7715848 h 7848466"/>
              <a:gd name="connsiteX44" fmla="*/ 789859 w 11605284"/>
              <a:gd name="connsiteY44" fmla="*/ 7794992 h 7848466"/>
              <a:gd name="connsiteX45" fmla="*/ 486257 w 11605284"/>
              <a:gd name="connsiteY45" fmla="*/ 7699585 h 7848466"/>
              <a:gd name="connsiteX46" fmla="*/ 438548 w 11605284"/>
              <a:gd name="connsiteY46" fmla="*/ 7667061 h 7848466"/>
              <a:gd name="connsiteX47" fmla="*/ 374574 w 11605284"/>
              <a:gd name="connsiteY47" fmla="*/ 7667061 h 7848466"/>
              <a:gd name="connsiteX48" fmla="*/ 294337 w 11605284"/>
              <a:gd name="connsiteY48" fmla="*/ 7619358 h 7848466"/>
              <a:gd name="connsiteX49" fmla="*/ 294337 w 11605284"/>
              <a:gd name="connsiteY49" fmla="*/ 7475164 h 7848466"/>
              <a:gd name="connsiteX50" fmla="*/ 294337 w 11605284"/>
              <a:gd name="connsiteY50" fmla="*/ 7443723 h 7848466"/>
              <a:gd name="connsiteX51" fmla="*/ 261808 w 11605284"/>
              <a:gd name="connsiteY51" fmla="*/ 7475164 h 7848466"/>
              <a:gd name="connsiteX52" fmla="*/ 118681 w 11605284"/>
              <a:gd name="connsiteY52" fmla="*/ 7715848 h 7848466"/>
              <a:gd name="connsiteX53" fmla="*/ 38443 w 11605284"/>
              <a:gd name="connsiteY53" fmla="*/ 7763551 h 7848466"/>
              <a:gd name="connsiteX54" fmla="*/ 5914 w 11605284"/>
              <a:gd name="connsiteY54" fmla="*/ 7667061 h 7848466"/>
              <a:gd name="connsiteX55" fmla="*/ 294337 w 11605284"/>
              <a:gd name="connsiteY55" fmla="*/ 6899475 h 7848466"/>
              <a:gd name="connsiteX56" fmla="*/ 486257 w 11605284"/>
              <a:gd name="connsiteY56" fmla="*/ 6371488 h 7848466"/>
              <a:gd name="connsiteX57" fmla="*/ 806124 w 11605284"/>
              <a:gd name="connsiteY57" fmla="*/ 5492234 h 7848466"/>
              <a:gd name="connsiteX58" fmla="*/ 1078282 w 11605284"/>
              <a:gd name="connsiteY58" fmla="*/ 4692123 h 7848466"/>
              <a:gd name="connsiteX59" fmla="*/ 1478387 w 11605284"/>
              <a:gd name="connsiteY59" fmla="*/ 3445338 h 7848466"/>
              <a:gd name="connsiteX60" fmla="*/ 1829698 w 11605284"/>
              <a:gd name="connsiteY60" fmla="*/ 2149766 h 7848466"/>
              <a:gd name="connsiteX61" fmla="*/ 1957645 w 11605284"/>
              <a:gd name="connsiteY61" fmla="*/ 1446145 h 7848466"/>
              <a:gd name="connsiteX62" fmla="*/ 1973909 w 11605284"/>
              <a:gd name="connsiteY62" fmla="*/ 1126318 h 7848466"/>
              <a:gd name="connsiteX63" fmla="*/ 1926200 w 11605284"/>
              <a:gd name="connsiteY63" fmla="*/ 1029827 h 7848466"/>
              <a:gd name="connsiteX64" fmla="*/ 1877407 w 11605284"/>
              <a:gd name="connsiteY64" fmla="*/ 998387 h 7848466"/>
              <a:gd name="connsiteX65" fmla="*/ 1893672 w 11605284"/>
              <a:gd name="connsiteY65" fmla="*/ 710000 h 7848466"/>
              <a:gd name="connsiteX66" fmla="*/ 2405459 w 11605284"/>
              <a:gd name="connsiteY66" fmla="*/ 534366 h 7848466"/>
              <a:gd name="connsiteX67" fmla="*/ 3365060 w 11605284"/>
              <a:gd name="connsiteY67" fmla="*/ 422697 h 7848466"/>
              <a:gd name="connsiteX68" fmla="*/ 3829138 w 11605284"/>
              <a:gd name="connsiteY68" fmla="*/ 550628 h 7848466"/>
              <a:gd name="connsiteX69" fmla="*/ 4117561 w 11605284"/>
              <a:gd name="connsiteY69" fmla="*/ 965862 h 7848466"/>
              <a:gd name="connsiteX70" fmla="*/ 4101296 w 11605284"/>
              <a:gd name="connsiteY70" fmla="*/ 1605517 h 7848466"/>
              <a:gd name="connsiteX71" fmla="*/ 3829138 w 11605284"/>
              <a:gd name="connsiteY71" fmla="*/ 2421890 h 7848466"/>
              <a:gd name="connsiteX72" fmla="*/ 3573245 w 11605284"/>
              <a:gd name="connsiteY72" fmla="*/ 3029020 h 7848466"/>
              <a:gd name="connsiteX73" fmla="*/ 3348795 w 11605284"/>
              <a:gd name="connsiteY73" fmla="*/ 3524481 h 7848466"/>
              <a:gd name="connsiteX74" fmla="*/ 3125431 w 11605284"/>
              <a:gd name="connsiteY74" fmla="*/ 4004765 h 7848466"/>
              <a:gd name="connsiteX75" fmla="*/ 3045193 w 11605284"/>
              <a:gd name="connsiteY75" fmla="*/ 4196662 h 7848466"/>
              <a:gd name="connsiteX76" fmla="*/ 3045193 w 11605284"/>
              <a:gd name="connsiteY76" fmla="*/ 4212924 h 7848466"/>
              <a:gd name="connsiteX77" fmla="*/ 3061457 w 11605284"/>
              <a:gd name="connsiteY77" fmla="*/ 4212924 h 7848466"/>
              <a:gd name="connsiteX78" fmla="*/ 3173140 w 11605284"/>
              <a:gd name="connsiteY78" fmla="*/ 4100171 h 7848466"/>
              <a:gd name="connsiteX79" fmla="*/ 4212978 w 11605284"/>
              <a:gd name="connsiteY79" fmla="*/ 3092985 h 7848466"/>
              <a:gd name="connsiteX80" fmla="*/ 5141135 w 11605284"/>
              <a:gd name="connsiteY80" fmla="*/ 2229994 h 7848466"/>
              <a:gd name="connsiteX81" fmla="*/ 5812313 w 11605284"/>
              <a:gd name="connsiteY81" fmla="*/ 1654304 h 7848466"/>
              <a:gd name="connsiteX82" fmla="*/ 5891467 w 11605284"/>
              <a:gd name="connsiteY82" fmla="*/ 1493848 h 7848466"/>
              <a:gd name="connsiteX83" fmla="*/ 5891467 w 11605284"/>
              <a:gd name="connsiteY83" fmla="*/ 1462407 h 7848466"/>
              <a:gd name="connsiteX84" fmla="*/ 5891467 w 11605284"/>
              <a:gd name="connsiteY84" fmla="*/ 1334476 h 7848466"/>
              <a:gd name="connsiteX85" fmla="*/ 6099651 w 11605284"/>
              <a:gd name="connsiteY85" fmla="*/ 1237986 h 7848466"/>
              <a:gd name="connsiteX86" fmla="*/ 6611439 w 11605284"/>
              <a:gd name="connsiteY86" fmla="*/ 1141496 h 7848466"/>
              <a:gd name="connsiteX87" fmla="*/ 7075517 w 11605284"/>
              <a:gd name="connsiteY87" fmla="*/ 1157758 h 7848466"/>
              <a:gd name="connsiteX88" fmla="*/ 7251173 w 11605284"/>
              <a:gd name="connsiteY88" fmla="*/ 1477586 h 7848466"/>
              <a:gd name="connsiteX89" fmla="*/ 7042988 w 11605284"/>
              <a:gd name="connsiteY89" fmla="*/ 2181206 h 7848466"/>
              <a:gd name="connsiteX90" fmla="*/ 6803359 w 11605284"/>
              <a:gd name="connsiteY90" fmla="*/ 2884827 h 7848466"/>
              <a:gd name="connsiteX91" fmla="*/ 6611439 w 11605284"/>
              <a:gd name="connsiteY91" fmla="*/ 3460516 h 7848466"/>
              <a:gd name="connsiteX92" fmla="*/ 6388074 w 11605284"/>
              <a:gd name="connsiteY92" fmla="*/ 4084993 h 7848466"/>
              <a:gd name="connsiteX93" fmla="*/ 6275307 w 11605284"/>
              <a:gd name="connsiteY93" fmla="*/ 4421083 h 7848466"/>
              <a:gd name="connsiteX94" fmla="*/ 6260127 w 11605284"/>
              <a:gd name="connsiteY94" fmla="*/ 4501311 h 7848466"/>
              <a:gd name="connsiteX95" fmla="*/ 6355545 w 11605284"/>
              <a:gd name="connsiteY95" fmla="*/ 4421083 h 7848466"/>
              <a:gd name="connsiteX96" fmla="*/ 7426828 w 11605284"/>
              <a:gd name="connsiteY96" fmla="*/ 3301144 h 7848466"/>
              <a:gd name="connsiteX97" fmla="*/ 8387513 w 11605284"/>
              <a:gd name="connsiteY97" fmla="*/ 2357925 h 7848466"/>
              <a:gd name="connsiteX98" fmla="*/ 9186639 w 11605284"/>
              <a:gd name="connsiteY98" fmla="*/ 1605517 h 7848466"/>
              <a:gd name="connsiteX99" fmla="*/ 10050822 w 11605284"/>
              <a:gd name="connsiteY99" fmla="*/ 821668 h 7848466"/>
              <a:gd name="connsiteX100" fmla="*/ 10674291 w 11605284"/>
              <a:gd name="connsiteY100" fmla="*/ 294766 h 7848466"/>
              <a:gd name="connsiteX101" fmla="*/ 10977894 w 11605284"/>
              <a:gd name="connsiteY101" fmla="*/ 38904 h 7848466"/>
              <a:gd name="connsiteX102" fmla="*/ 11010423 w 11605284"/>
              <a:gd name="connsiteY102" fmla="*/ 6379 h 7848466"/>
              <a:gd name="connsiteX103" fmla="*/ 11031143 w 11605284"/>
              <a:gd name="connsiteY103" fmla="*/ 27 h 784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11605284" h="7848466">
                <a:moveTo>
                  <a:pt x="11031143" y="27"/>
                </a:moveTo>
                <a:cubicBezTo>
                  <a:pt x="11048983" y="-735"/>
                  <a:pt x="11058132" y="14511"/>
                  <a:pt x="11058132" y="38904"/>
                </a:cubicBezTo>
                <a:cubicBezTo>
                  <a:pt x="11041867" y="102870"/>
                  <a:pt x="11074396" y="86607"/>
                  <a:pt x="11105841" y="70345"/>
                </a:cubicBezTo>
                <a:cubicBezTo>
                  <a:pt x="11138369" y="54082"/>
                  <a:pt x="11169814" y="38904"/>
                  <a:pt x="11202343" y="22642"/>
                </a:cubicBezTo>
                <a:cubicBezTo>
                  <a:pt x="11233787" y="6379"/>
                  <a:pt x="11250052" y="22642"/>
                  <a:pt x="11250052" y="54082"/>
                </a:cubicBezTo>
                <a:lnTo>
                  <a:pt x="11250052" y="70345"/>
                </a:lnTo>
                <a:cubicBezTo>
                  <a:pt x="11233787" y="198276"/>
                  <a:pt x="11282581" y="278504"/>
                  <a:pt x="11410527" y="309944"/>
                </a:cubicBezTo>
                <a:cubicBezTo>
                  <a:pt x="11458236" y="326207"/>
                  <a:pt x="11505945" y="358732"/>
                  <a:pt x="11553654" y="390172"/>
                </a:cubicBezTo>
                <a:cubicBezTo>
                  <a:pt x="11586183" y="406435"/>
                  <a:pt x="11602448" y="437875"/>
                  <a:pt x="11602448" y="486663"/>
                </a:cubicBezTo>
                <a:cubicBezTo>
                  <a:pt x="11617628" y="614594"/>
                  <a:pt x="11569919" y="726262"/>
                  <a:pt x="11505945" y="837931"/>
                </a:cubicBezTo>
                <a:cubicBezTo>
                  <a:pt x="11394263" y="1046090"/>
                  <a:pt x="11233787" y="1221724"/>
                  <a:pt x="11074396" y="1398442"/>
                </a:cubicBezTo>
                <a:cubicBezTo>
                  <a:pt x="10754529" y="1749710"/>
                  <a:pt x="10418398" y="2069538"/>
                  <a:pt x="10066002" y="2389365"/>
                </a:cubicBezTo>
                <a:cubicBezTo>
                  <a:pt x="9826373" y="2613787"/>
                  <a:pt x="9586743" y="2837123"/>
                  <a:pt x="9347114" y="3076723"/>
                </a:cubicBezTo>
                <a:cubicBezTo>
                  <a:pt x="9170374" y="3253441"/>
                  <a:pt x="8978454" y="3445338"/>
                  <a:pt x="8802798" y="3637234"/>
                </a:cubicBezTo>
                <a:cubicBezTo>
                  <a:pt x="8610878" y="3844309"/>
                  <a:pt x="8418958" y="4053552"/>
                  <a:pt x="8227038" y="4276889"/>
                </a:cubicBezTo>
                <a:cubicBezTo>
                  <a:pt x="8082827" y="4452524"/>
                  <a:pt x="7923435" y="4629242"/>
                  <a:pt x="7779224" y="4804876"/>
                </a:cubicBezTo>
                <a:cubicBezTo>
                  <a:pt x="7651277" y="4980510"/>
                  <a:pt x="7507066" y="5156144"/>
                  <a:pt x="7379119" y="5332862"/>
                </a:cubicBezTo>
                <a:cubicBezTo>
                  <a:pt x="7283701" y="5460793"/>
                  <a:pt x="7187199" y="5572462"/>
                  <a:pt x="7106961" y="5700393"/>
                </a:cubicBezTo>
                <a:cubicBezTo>
                  <a:pt x="7027808" y="5812061"/>
                  <a:pt x="6947570" y="5923730"/>
                  <a:pt x="6867332" y="6036483"/>
                </a:cubicBezTo>
                <a:cubicBezTo>
                  <a:pt x="6627703" y="6387751"/>
                  <a:pt x="6403254" y="6740103"/>
                  <a:pt x="6178805" y="7091371"/>
                </a:cubicBezTo>
                <a:cubicBezTo>
                  <a:pt x="6050858" y="7283268"/>
                  <a:pt x="5940260" y="7459986"/>
                  <a:pt x="5843758" y="7651882"/>
                </a:cubicBezTo>
                <a:cubicBezTo>
                  <a:pt x="5812313" y="7715848"/>
                  <a:pt x="5763520" y="7747289"/>
                  <a:pt x="5699547" y="7763551"/>
                </a:cubicBezTo>
                <a:cubicBezTo>
                  <a:pt x="5397028" y="7827516"/>
                  <a:pt x="5108606" y="7858957"/>
                  <a:pt x="4805003" y="7843779"/>
                </a:cubicBezTo>
                <a:cubicBezTo>
                  <a:pt x="4757294" y="7827516"/>
                  <a:pt x="4693321" y="7843779"/>
                  <a:pt x="4644528" y="7843779"/>
                </a:cubicBezTo>
                <a:cubicBezTo>
                  <a:pt x="4468872" y="7858957"/>
                  <a:pt x="4309481" y="7843779"/>
                  <a:pt x="4181534" y="7699585"/>
                </a:cubicBezTo>
                <a:cubicBezTo>
                  <a:pt x="4101296" y="7603095"/>
                  <a:pt x="4068767" y="7507689"/>
                  <a:pt x="4101296" y="7396020"/>
                </a:cubicBezTo>
                <a:cubicBezTo>
                  <a:pt x="4132741" y="7219302"/>
                  <a:pt x="4149005" y="7043668"/>
                  <a:pt x="4181534" y="6851772"/>
                </a:cubicBezTo>
                <a:cubicBezTo>
                  <a:pt x="4260687" y="6484241"/>
                  <a:pt x="4357190" y="6100448"/>
                  <a:pt x="4468872" y="5716655"/>
                </a:cubicBezTo>
                <a:cubicBezTo>
                  <a:pt x="4516581" y="5556199"/>
                  <a:pt x="4549110" y="5396828"/>
                  <a:pt x="4613083" y="5252634"/>
                </a:cubicBezTo>
                <a:cubicBezTo>
                  <a:pt x="4677057" y="5013035"/>
                  <a:pt x="4757294" y="4788613"/>
                  <a:pt x="4836448" y="4565276"/>
                </a:cubicBezTo>
                <a:cubicBezTo>
                  <a:pt x="4932950" y="4276889"/>
                  <a:pt x="5028368" y="4004765"/>
                  <a:pt x="5124870" y="3733725"/>
                </a:cubicBezTo>
                <a:cubicBezTo>
                  <a:pt x="5188844" y="3541828"/>
                  <a:pt x="5252817" y="3365110"/>
                  <a:pt x="5316791" y="3173213"/>
                </a:cubicBezTo>
                <a:lnTo>
                  <a:pt x="5316791" y="3156951"/>
                </a:lnTo>
                <a:cubicBezTo>
                  <a:pt x="5333055" y="3156951"/>
                  <a:pt x="5333055" y="3140689"/>
                  <a:pt x="5333055" y="3140689"/>
                </a:cubicBezTo>
                <a:lnTo>
                  <a:pt x="5333055" y="3125510"/>
                </a:lnTo>
                <a:cubicBezTo>
                  <a:pt x="5333055" y="3140689"/>
                  <a:pt x="5316791" y="3140689"/>
                  <a:pt x="5316791" y="3156951"/>
                </a:cubicBezTo>
                <a:cubicBezTo>
                  <a:pt x="5252817" y="3173213"/>
                  <a:pt x="5220288" y="3237179"/>
                  <a:pt x="5172579" y="3284882"/>
                </a:cubicBezTo>
                <a:cubicBezTo>
                  <a:pt x="4932950" y="3524481"/>
                  <a:pt x="4708501" y="3780344"/>
                  <a:pt x="4485136" y="4021027"/>
                </a:cubicBezTo>
                <a:cubicBezTo>
                  <a:pt x="4212978" y="4324593"/>
                  <a:pt x="3940821" y="4612979"/>
                  <a:pt x="3684927" y="4916544"/>
                </a:cubicBezTo>
                <a:cubicBezTo>
                  <a:pt x="3509271" y="5108441"/>
                  <a:pt x="3348795" y="5284075"/>
                  <a:pt x="3173140" y="5475971"/>
                </a:cubicBezTo>
                <a:cubicBezTo>
                  <a:pt x="2885801" y="5828324"/>
                  <a:pt x="2597379" y="6164414"/>
                  <a:pt x="2325221" y="6515682"/>
                </a:cubicBezTo>
                <a:cubicBezTo>
                  <a:pt x="2149565" y="6723841"/>
                  <a:pt x="1973909" y="6948262"/>
                  <a:pt x="1813434" y="7171599"/>
                </a:cubicBezTo>
                <a:cubicBezTo>
                  <a:pt x="1701751" y="7332055"/>
                  <a:pt x="1590069" y="7491427"/>
                  <a:pt x="1478387" y="7667061"/>
                </a:cubicBezTo>
                <a:cubicBezTo>
                  <a:pt x="1445858" y="7699585"/>
                  <a:pt x="1429593" y="7715848"/>
                  <a:pt x="1398149" y="7715848"/>
                </a:cubicBezTo>
                <a:cubicBezTo>
                  <a:pt x="1189964" y="7763551"/>
                  <a:pt x="998044" y="7794992"/>
                  <a:pt x="789859" y="7794992"/>
                </a:cubicBezTo>
                <a:cubicBezTo>
                  <a:pt x="678177" y="7779813"/>
                  <a:pt x="581675" y="7763551"/>
                  <a:pt x="486257" y="7699585"/>
                </a:cubicBezTo>
                <a:cubicBezTo>
                  <a:pt x="469992" y="7699585"/>
                  <a:pt x="453728" y="7683323"/>
                  <a:pt x="438548" y="7667061"/>
                </a:cubicBezTo>
                <a:cubicBezTo>
                  <a:pt x="422283" y="7635620"/>
                  <a:pt x="406019" y="7635620"/>
                  <a:pt x="374574" y="7667061"/>
                </a:cubicBezTo>
                <a:cubicBezTo>
                  <a:pt x="325781" y="7683323"/>
                  <a:pt x="310601" y="7667061"/>
                  <a:pt x="294337" y="7619358"/>
                </a:cubicBezTo>
                <a:cubicBezTo>
                  <a:pt x="294337" y="7571654"/>
                  <a:pt x="294337" y="7523951"/>
                  <a:pt x="294337" y="7475164"/>
                </a:cubicBezTo>
                <a:cubicBezTo>
                  <a:pt x="294337" y="7475164"/>
                  <a:pt x="294337" y="7459986"/>
                  <a:pt x="294337" y="7443723"/>
                </a:cubicBezTo>
                <a:cubicBezTo>
                  <a:pt x="278072" y="7443723"/>
                  <a:pt x="278072" y="7459986"/>
                  <a:pt x="261808" y="7475164"/>
                </a:cubicBezTo>
                <a:cubicBezTo>
                  <a:pt x="214099" y="7555392"/>
                  <a:pt x="182654" y="7635620"/>
                  <a:pt x="118681" y="7715848"/>
                </a:cubicBezTo>
                <a:cubicBezTo>
                  <a:pt x="102416" y="7747289"/>
                  <a:pt x="86152" y="7794992"/>
                  <a:pt x="38443" y="7763551"/>
                </a:cubicBezTo>
                <a:cubicBezTo>
                  <a:pt x="5914" y="7747289"/>
                  <a:pt x="-9266" y="7699585"/>
                  <a:pt x="5914" y="7667061"/>
                </a:cubicBezTo>
                <a:cubicBezTo>
                  <a:pt x="102416" y="7411199"/>
                  <a:pt x="197834" y="7155337"/>
                  <a:pt x="294337" y="6899475"/>
                </a:cubicBezTo>
                <a:cubicBezTo>
                  <a:pt x="358310" y="6723841"/>
                  <a:pt x="422283" y="6548207"/>
                  <a:pt x="486257" y="6371488"/>
                </a:cubicBezTo>
                <a:cubicBezTo>
                  <a:pt x="581675" y="6084186"/>
                  <a:pt x="694441" y="5780621"/>
                  <a:pt x="806124" y="5492234"/>
                </a:cubicBezTo>
                <a:cubicBezTo>
                  <a:pt x="901542" y="5220109"/>
                  <a:pt x="981780" y="4964247"/>
                  <a:pt x="1078282" y="4692123"/>
                </a:cubicBezTo>
                <a:cubicBezTo>
                  <a:pt x="1222493" y="4276889"/>
                  <a:pt x="1350440" y="3861656"/>
                  <a:pt x="1478387" y="3445338"/>
                </a:cubicBezTo>
                <a:cubicBezTo>
                  <a:pt x="1606334" y="3012758"/>
                  <a:pt x="1718016" y="2581262"/>
                  <a:pt x="1829698" y="2149766"/>
                </a:cubicBezTo>
                <a:cubicBezTo>
                  <a:pt x="1877407" y="1925344"/>
                  <a:pt x="1926200" y="1685745"/>
                  <a:pt x="1957645" y="1446145"/>
                </a:cubicBezTo>
                <a:cubicBezTo>
                  <a:pt x="1973909" y="1334476"/>
                  <a:pt x="1957645" y="1237986"/>
                  <a:pt x="1973909" y="1126318"/>
                </a:cubicBezTo>
                <a:cubicBezTo>
                  <a:pt x="1990174" y="1077530"/>
                  <a:pt x="1973909" y="1046090"/>
                  <a:pt x="1926200" y="1029827"/>
                </a:cubicBezTo>
                <a:cubicBezTo>
                  <a:pt x="1909936" y="1013565"/>
                  <a:pt x="1893672" y="1013565"/>
                  <a:pt x="1877407" y="998387"/>
                </a:cubicBezTo>
                <a:cubicBezTo>
                  <a:pt x="1734280" y="918159"/>
                  <a:pt x="1734280" y="773965"/>
                  <a:pt x="1893672" y="710000"/>
                </a:cubicBezTo>
                <a:cubicBezTo>
                  <a:pt x="2054147" y="629772"/>
                  <a:pt x="2229803" y="582069"/>
                  <a:pt x="2405459" y="534366"/>
                </a:cubicBezTo>
                <a:cubicBezTo>
                  <a:pt x="2725326" y="454138"/>
                  <a:pt x="3045193" y="390172"/>
                  <a:pt x="3365060" y="422697"/>
                </a:cubicBezTo>
                <a:cubicBezTo>
                  <a:pt x="3525536" y="422697"/>
                  <a:pt x="3684927" y="454138"/>
                  <a:pt x="3829138" y="550628"/>
                </a:cubicBezTo>
                <a:cubicBezTo>
                  <a:pt x="3989614" y="646034"/>
                  <a:pt x="4085032" y="790228"/>
                  <a:pt x="4117561" y="965862"/>
                </a:cubicBezTo>
                <a:cubicBezTo>
                  <a:pt x="4165270" y="1190283"/>
                  <a:pt x="4149005" y="1398442"/>
                  <a:pt x="4101296" y="1605517"/>
                </a:cubicBezTo>
                <a:cubicBezTo>
                  <a:pt x="4037323" y="1893904"/>
                  <a:pt x="3925640" y="2166028"/>
                  <a:pt x="3829138" y="2421890"/>
                </a:cubicBezTo>
                <a:cubicBezTo>
                  <a:pt x="3748900" y="2628965"/>
                  <a:pt x="3653482" y="2820861"/>
                  <a:pt x="3573245" y="3029020"/>
                </a:cubicBezTo>
                <a:cubicBezTo>
                  <a:pt x="3509271" y="3189476"/>
                  <a:pt x="3429033" y="3365110"/>
                  <a:pt x="3348795" y="3524481"/>
                </a:cubicBezTo>
                <a:cubicBezTo>
                  <a:pt x="3284822" y="3684937"/>
                  <a:pt x="3205668" y="3844309"/>
                  <a:pt x="3125431" y="4004765"/>
                </a:cubicBezTo>
                <a:cubicBezTo>
                  <a:pt x="3109166" y="4068730"/>
                  <a:pt x="3045193" y="4132696"/>
                  <a:pt x="3045193" y="4196662"/>
                </a:cubicBezTo>
                <a:cubicBezTo>
                  <a:pt x="3045193" y="4212924"/>
                  <a:pt x="3028928" y="4212924"/>
                  <a:pt x="3045193" y="4212924"/>
                </a:cubicBezTo>
                <a:cubicBezTo>
                  <a:pt x="3045193" y="4212924"/>
                  <a:pt x="3045193" y="4212924"/>
                  <a:pt x="3061457" y="4212924"/>
                </a:cubicBezTo>
                <a:cubicBezTo>
                  <a:pt x="3109166" y="4181483"/>
                  <a:pt x="3141695" y="4132696"/>
                  <a:pt x="3173140" y="4100171"/>
                </a:cubicBezTo>
                <a:cubicBezTo>
                  <a:pt x="3509271" y="3748903"/>
                  <a:pt x="3861667" y="3412813"/>
                  <a:pt x="4212978" y="3092985"/>
                </a:cubicBezTo>
                <a:cubicBezTo>
                  <a:pt x="4516581" y="2789420"/>
                  <a:pt x="4821268" y="2501034"/>
                  <a:pt x="5141135" y="2229994"/>
                </a:cubicBezTo>
                <a:cubicBezTo>
                  <a:pt x="5364500" y="2038097"/>
                  <a:pt x="5588949" y="1846201"/>
                  <a:pt x="5812313" y="1654304"/>
                </a:cubicBezTo>
                <a:cubicBezTo>
                  <a:pt x="5876287" y="1621779"/>
                  <a:pt x="5891467" y="1557814"/>
                  <a:pt x="5891467" y="1493848"/>
                </a:cubicBezTo>
                <a:cubicBezTo>
                  <a:pt x="5891467" y="1477586"/>
                  <a:pt x="5891467" y="1477586"/>
                  <a:pt x="5891467" y="1462407"/>
                </a:cubicBezTo>
                <a:cubicBezTo>
                  <a:pt x="5843758" y="1413620"/>
                  <a:pt x="5858938" y="1365917"/>
                  <a:pt x="5891467" y="1334476"/>
                </a:cubicBezTo>
                <a:cubicBezTo>
                  <a:pt x="5955440" y="1270511"/>
                  <a:pt x="6019414" y="1254249"/>
                  <a:pt x="6099651" y="1237986"/>
                </a:cubicBezTo>
                <a:cubicBezTo>
                  <a:pt x="6260127" y="1190283"/>
                  <a:pt x="6435783" y="1157758"/>
                  <a:pt x="6611439" y="1141496"/>
                </a:cubicBezTo>
                <a:cubicBezTo>
                  <a:pt x="6755650" y="1126318"/>
                  <a:pt x="6915041" y="1126318"/>
                  <a:pt x="7075517" y="1157758"/>
                </a:cubicBezTo>
                <a:cubicBezTo>
                  <a:pt x="7219728" y="1206545"/>
                  <a:pt x="7283701" y="1349655"/>
                  <a:pt x="7251173" y="1477586"/>
                </a:cubicBezTo>
                <a:cubicBezTo>
                  <a:pt x="7187199" y="1718270"/>
                  <a:pt x="7123226" y="1957869"/>
                  <a:pt x="7042988" y="2181206"/>
                </a:cubicBezTo>
                <a:cubicBezTo>
                  <a:pt x="6963834" y="2421890"/>
                  <a:pt x="6883597" y="2661490"/>
                  <a:pt x="6803359" y="2884827"/>
                </a:cubicBezTo>
                <a:cubicBezTo>
                  <a:pt x="6739385" y="3076723"/>
                  <a:pt x="6675412" y="3268620"/>
                  <a:pt x="6611439" y="3460516"/>
                </a:cubicBezTo>
                <a:cubicBezTo>
                  <a:pt x="6531201" y="3669759"/>
                  <a:pt x="6467227" y="3876834"/>
                  <a:pt x="6388074" y="4084993"/>
                </a:cubicBezTo>
                <a:cubicBezTo>
                  <a:pt x="6355545" y="4196662"/>
                  <a:pt x="6324100" y="4309414"/>
                  <a:pt x="6275307" y="4421083"/>
                </a:cubicBezTo>
                <a:cubicBezTo>
                  <a:pt x="6275307" y="4437345"/>
                  <a:pt x="6260127" y="4468786"/>
                  <a:pt x="6260127" y="4501311"/>
                </a:cubicBezTo>
                <a:cubicBezTo>
                  <a:pt x="6306752" y="4485048"/>
                  <a:pt x="6324100" y="4452524"/>
                  <a:pt x="6355545" y="4421083"/>
                </a:cubicBezTo>
                <a:cubicBezTo>
                  <a:pt x="6707941" y="4053552"/>
                  <a:pt x="7059252" y="3669759"/>
                  <a:pt x="7426828" y="3301144"/>
                </a:cubicBezTo>
                <a:cubicBezTo>
                  <a:pt x="7746695" y="2981317"/>
                  <a:pt x="8066562" y="2677752"/>
                  <a:pt x="8387513" y="2357925"/>
                </a:cubicBezTo>
                <a:cubicBezTo>
                  <a:pt x="8643407" y="2102063"/>
                  <a:pt x="8914481" y="1861379"/>
                  <a:pt x="9186639" y="1605517"/>
                </a:cubicBezTo>
                <a:cubicBezTo>
                  <a:pt x="9475061" y="1349655"/>
                  <a:pt x="9762399" y="1077530"/>
                  <a:pt x="10050822" y="821668"/>
                </a:cubicBezTo>
                <a:cubicBezTo>
                  <a:pt x="10257922" y="646034"/>
                  <a:pt x="10466107" y="470400"/>
                  <a:pt x="10674291" y="294766"/>
                </a:cubicBezTo>
                <a:cubicBezTo>
                  <a:pt x="10769709" y="198276"/>
                  <a:pt x="10882476" y="118048"/>
                  <a:pt x="10977894" y="38904"/>
                </a:cubicBezTo>
                <a:cubicBezTo>
                  <a:pt x="10994158" y="22642"/>
                  <a:pt x="10994158" y="22642"/>
                  <a:pt x="11010423" y="6379"/>
                </a:cubicBezTo>
                <a:cubicBezTo>
                  <a:pt x="11018284" y="2314"/>
                  <a:pt x="11025196" y="281"/>
                  <a:pt x="11031143" y="2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201466" y="-281824"/>
            <a:ext cx="7967673" cy="7470724"/>
          </a:xfrm>
          <a:custGeom>
            <a:avLst/>
            <a:gdLst>
              <a:gd name="connsiteX0" fmla="*/ 5261515 w 7967673"/>
              <a:gd name="connsiteY0" fmla="*/ 834474 h 7470724"/>
              <a:gd name="connsiteX1" fmla="*/ 5190087 w 7967673"/>
              <a:gd name="connsiteY1" fmla="*/ 858822 h 7470724"/>
              <a:gd name="connsiteX2" fmla="*/ 4962815 w 7967673"/>
              <a:gd name="connsiteY2" fmla="*/ 1073901 h 7470724"/>
              <a:gd name="connsiteX3" fmla="*/ 4555349 w 7967673"/>
              <a:gd name="connsiteY3" fmla="*/ 1361215 h 7470724"/>
              <a:gd name="connsiteX4" fmla="*/ 3729054 w 7967673"/>
              <a:gd name="connsiteY4" fmla="*/ 2079499 h 7470724"/>
              <a:gd name="connsiteX5" fmla="*/ 3453893 w 7967673"/>
              <a:gd name="connsiteY5" fmla="*/ 2366812 h 7470724"/>
              <a:gd name="connsiteX6" fmla="*/ 3202270 w 7967673"/>
              <a:gd name="connsiteY6" fmla="*/ 2666300 h 7470724"/>
              <a:gd name="connsiteX7" fmla="*/ 2699837 w 7967673"/>
              <a:gd name="connsiteY7" fmla="*/ 3373220 h 7470724"/>
              <a:gd name="connsiteX8" fmla="*/ 2340261 w 7967673"/>
              <a:gd name="connsiteY8" fmla="*/ 3995733 h 7470724"/>
              <a:gd name="connsiteX9" fmla="*/ 2065100 w 7967673"/>
              <a:gd name="connsiteY9" fmla="*/ 4641783 h 7470724"/>
              <a:gd name="connsiteX10" fmla="*/ 1957146 w 7967673"/>
              <a:gd name="connsiteY10" fmla="*/ 4953445 h 7470724"/>
              <a:gd name="connsiteX11" fmla="*/ 1884906 w 7967673"/>
              <a:gd name="connsiteY11" fmla="*/ 5396589 h 7470724"/>
              <a:gd name="connsiteX12" fmla="*/ 1921432 w 7967673"/>
              <a:gd name="connsiteY12" fmla="*/ 5946867 h 7470724"/>
              <a:gd name="connsiteX13" fmla="*/ 1957146 w 7967673"/>
              <a:gd name="connsiteY13" fmla="*/ 6054813 h 7470724"/>
              <a:gd name="connsiteX14" fmla="*/ 2232307 w 7967673"/>
              <a:gd name="connsiteY14" fmla="*/ 6425723 h 7470724"/>
              <a:gd name="connsiteX15" fmla="*/ 2423864 w 7967673"/>
              <a:gd name="connsiteY15" fmla="*/ 6461434 h 7470724"/>
              <a:gd name="connsiteX16" fmla="*/ 2556169 w 7967673"/>
              <a:gd name="connsiteY16" fmla="*/ 6425723 h 7470724"/>
              <a:gd name="connsiteX17" fmla="*/ 3094316 w 7967673"/>
              <a:gd name="connsiteY17" fmla="*/ 6150584 h 7470724"/>
              <a:gd name="connsiteX18" fmla="*/ 3824833 w 7967673"/>
              <a:gd name="connsiteY18" fmla="*/ 5599494 h 7470724"/>
              <a:gd name="connsiteX19" fmla="*/ 4638953 w 7967673"/>
              <a:gd name="connsiteY19" fmla="*/ 4761902 h 7470724"/>
              <a:gd name="connsiteX20" fmla="*/ 5069957 w 7967673"/>
              <a:gd name="connsiteY20" fmla="*/ 4210812 h 7470724"/>
              <a:gd name="connsiteX21" fmla="*/ 5369469 w 7967673"/>
              <a:gd name="connsiteY21" fmla="*/ 3767668 h 7470724"/>
              <a:gd name="connsiteX22" fmla="*/ 5740409 w 7967673"/>
              <a:gd name="connsiteY22" fmla="*/ 3109444 h 7470724"/>
              <a:gd name="connsiteX23" fmla="*/ 5979045 w 7967673"/>
              <a:gd name="connsiteY23" fmla="*/ 2607052 h 7470724"/>
              <a:gd name="connsiteX24" fmla="*/ 6122713 w 7967673"/>
              <a:gd name="connsiteY24" fmla="*/ 2163095 h 7470724"/>
              <a:gd name="connsiteX25" fmla="*/ 6183589 w 7967673"/>
              <a:gd name="connsiteY25" fmla="*/ 1696414 h 7470724"/>
              <a:gd name="connsiteX26" fmla="*/ 6135700 w 7967673"/>
              <a:gd name="connsiteY26" fmla="*/ 1373389 h 7470724"/>
              <a:gd name="connsiteX27" fmla="*/ 5992031 w 7967673"/>
              <a:gd name="connsiteY27" fmla="*/ 1109613 h 7470724"/>
              <a:gd name="connsiteX28" fmla="*/ 5261515 w 7967673"/>
              <a:gd name="connsiteY28" fmla="*/ 834474 h 7470724"/>
              <a:gd name="connsiteX29" fmla="*/ 4447699 w 7967673"/>
              <a:gd name="connsiteY29" fmla="*/ 331 h 7470724"/>
              <a:gd name="connsiteX30" fmla="*/ 4794796 w 7967673"/>
              <a:gd name="connsiteY30" fmla="*/ 56942 h 7470724"/>
              <a:gd name="connsiteX31" fmla="*/ 5237976 w 7967673"/>
              <a:gd name="connsiteY31" fmla="*/ 534986 h 7470724"/>
              <a:gd name="connsiteX32" fmla="*/ 5250151 w 7967673"/>
              <a:gd name="connsiteY32" fmla="*/ 714354 h 7470724"/>
              <a:gd name="connsiteX33" fmla="*/ 5309404 w 7967673"/>
              <a:gd name="connsiteY33" fmla="*/ 750877 h 7470724"/>
              <a:gd name="connsiteX34" fmla="*/ 5345930 w 7967673"/>
              <a:gd name="connsiteY34" fmla="*/ 738702 h 7470724"/>
              <a:gd name="connsiteX35" fmla="*/ 5513137 w 7967673"/>
              <a:gd name="connsiteY35" fmla="*/ 690817 h 7470724"/>
              <a:gd name="connsiteX36" fmla="*/ 6207128 w 7967673"/>
              <a:gd name="connsiteY36" fmla="*/ 858822 h 7470724"/>
              <a:gd name="connsiteX37" fmla="*/ 6410049 w 7967673"/>
              <a:gd name="connsiteY37" fmla="*/ 1061727 h 7470724"/>
              <a:gd name="connsiteX38" fmla="*/ 6423036 w 7967673"/>
              <a:gd name="connsiteY38" fmla="*/ 1086076 h 7470724"/>
              <a:gd name="connsiteX39" fmla="*/ 6423036 w 7967673"/>
              <a:gd name="connsiteY39" fmla="*/ 1061727 h 7470724"/>
              <a:gd name="connsiteX40" fmla="*/ 6327257 w 7967673"/>
              <a:gd name="connsiteY40" fmla="*/ 882359 h 7470724"/>
              <a:gd name="connsiteX41" fmla="*/ 5907616 w 7967673"/>
              <a:gd name="connsiteY41" fmla="*/ 666468 h 7470724"/>
              <a:gd name="connsiteX42" fmla="*/ 5716870 w 7967673"/>
              <a:gd name="connsiteY42" fmla="*/ 618583 h 7470724"/>
              <a:gd name="connsiteX43" fmla="*/ 5429534 w 7967673"/>
              <a:gd name="connsiteY43" fmla="*/ 570697 h 7470724"/>
              <a:gd name="connsiteX44" fmla="*/ 5405183 w 7967673"/>
              <a:gd name="connsiteY44" fmla="*/ 487100 h 7470724"/>
              <a:gd name="connsiteX45" fmla="*/ 5752584 w 7967673"/>
              <a:gd name="connsiteY45" fmla="*/ 272833 h 7470724"/>
              <a:gd name="connsiteX46" fmla="*/ 6111349 w 7967673"/>
              <a:gd name="connsiteY46" fmla="*/ 188424 h 7470724"/>
              <a:gd name="connsiteX47" fmla="*/ 6721736 w 7967673"/>
              <a:gd name="connsiteY47" fmla="*/ 177062 h 7470724"/>
              <a:gd name="connsiteX48" fmla="*/ 6973359 w 7967673"/>
              <a:gd name="connsiteY48" fmla="*/ 212773 h 7470724"/>
              <a:gd name="connsiteX49" fmla="*/ 7416539 w 7967673"/>
              <a:gd name="connsiteY49" fmla="*/ 392141 h 7470724"/>
              <a:gd name="connsiteX50" fmla="*/ 7691700 w 7967673"/>
              <a:gd name="connsiteY50" fmla="*/ 630757 h 7470724"/>
              <a:gd name="connsiteX51" fmla="*/ 7895433 w 7967673"/>
              <a:gd name="connsiteY51" fmla="*/ 990305 h 7470724"/>
              <a:gd name="connsiteX52" fmla="*/ 7967673 w 7967673"/>
              <a:gd name="connsiteY52" fmla="*/ 1456986 h 7470724"/>
              <a:gd name="connsiteX53" fmla="*/ 7931147 w 7967673"/>
              <a:gd name="connsiteY53" fmla="*/ 1852245 h 7470724"/>
              <a:gd name="connsiteX54" fmla="*/ 7895433 w 7967673"/>
              <a:gd name="connsiteY54" fmla="*/ 2067324 h 7470724"/>
              <a:gd name="connsiteX55" fmla="*/ 7823193 w 7967673"/>
              <a:gd name="connsiteY55" fmla="*/ 2318926 h 7470724"/>
              <a:gd name="connsiteX56" fmla="*/ 7608096 w 7967673"/>
              <a:gd name="connsiteY56" fmla="*/ 2870016 h 7470724"/>
              <a:gd name="connsiteX57" fmla="*/ 7260695 w 7967673"/>
              <a:gd name="connsiteY57" fmla="*/ 3516877 h 7470724"/>
              <a:gd name="connsiteX58" fmla="*/ 6985534 w 7967673"/>
              <a:gd name="connsiteY58" fmla="*/ 3959210 h 7470724"/>
              <a:gd name="connsiteX59" fmla="*/ 6698197 w 7967673"/>
              <a:gd name="connsiteY59" fmla="*/ 4366644 h 7470724"/>
              <a:gd name="connsiteX60" fmla="*/ 6482289 w 7967673"/>
              <a:gd name="connsiteY60" fmla="*/ 4653957 h 7470724"/>
              <a:gd name="connsiteX61" fmla="*/ 6111349 w 7967673"/>
              <a:gd name="connsiteY61" fmla="*/ 5084927 h 7470724"/>
              <a:gd name="connsiteX62" fmla="*/ 5633267 w 7967673"/>
              <a:gd name="connsiteY62" fmla="*/ 5588131 h 7470724"/>
              <a:gd name="connsiteX63" fmla="*/ 5142197 w 7967673"/>
              <a:gd name="connsiteY63" fmla="*/ 6019102 h 7470724"/>
              <a:gd name="connsiteX64" fmla="*/ 4686842 w 7967673"/>
              <a:gd name="connsiteY64" fmla="*/ 6377837 h 7470724"/>
              <a:gd name="connsiteX65" fmla="*/ 4243662 w 7967673"/>
              <a:gd name="connsiteY65" fmla="*/ 6677325 h 7470724"/>
              <a:gd name="connsiteX66" fmla="*/ 3753405 w 7967673"/>
              <a:gd name="connsiteY66" fmla="*/ 6964639 h 7470724"/>
              <a:gd name="connsiteX67" fmla="*/ 3154381 w 7967673"/>
              <a:gd name="connsiteY67" fmla="*/ 7251952 h 7470724"/>
              <a:gd name="connsiteX68" fmla="*/ 2651948 w 7967673"/>
              <a:gd name="connsiteY68" fmla="*/ 7419957 h 7470724"/>
              <a:gd name="connsiteX69" fmla="*/ 2148703 w 7967673"/>
              <a:gd name="connsiteY69" fmla="*/ 7467843 h 7470724"/>
              <a:gd name="connsiteX70" fmla="*/ 1645459 w 7967673"/>
              <a:gd name="connsiteY70" fmla="*/ 7431320 h 7470724"/>
              <a:gd name="connsiteX71" fmla="*/ 1370297 w 7967673"/>
              <a:gd name="connsiteY71" fmla="*/ 7383434 h 7470724"/>
              <a:gd name="connsiteX72" fmla="*/ 1059422 w 7967673"/>
              <a:gd name="connsiteY72" fmla="*/ 7287663 h 7470724"/>
              <a:gd name="connsiteX73" fmla="*/ 496113 w 7967673"/>
              <a:gd name="connsiteY73" fmla="*/ 6940290 h 7470724"/>
              <a:gd name="connsiteX74" fmla="*/ 100822 w 7967673"/>
              <a:gd name="connsiteY74" fmla="*/ 6329952 h 7470724"/>
              <a:gd name="connsiteX75" fmla="*/ 17219 w 7967673"/>
              <a:gd name="connsiteY75" fmla="*/ 6006927 h 7470724"/>
              <a:gd name="connsiteX76" fmla="*/ 17219 w 7967673"/>
              <a:gd name="connsiteY76" fmla="*/ 5946867 h 7470724"/>
              <a:gd name="connsiteX77" fmla="*/ 5043 w 7967673"/>
              <a:gd name="connsiteY77" fmla="*/ 5707439 h 7470724"/>
              <a:gd name="connsiteX78" fmla="*/ 29394 w 7967673"/>
              <a:gd name="connsiteY78" fmla="*/ 5252932 h 7470724"/>
              <a:gd name="connsiteX79" fmla="*/ 77283 w 7967673"/>
              <a:gd name="connsiteY79" fmla="*/ 5024867 h 7470724"/>
              <a:gd name="connsiteX80" fmla="*/ 148712 w 7967673"/>
              <a:gd name="connsiteY80" fmla="*/ 4701843 h 7470724"/>
              <a:gd name="connsiteX81" fmla="*/ 292380 w 7967673"/>
              <a:gd name="connsiteY81" fmla="*/ 4306584 h 7470724"/>
              <a:gd name="connsiteX82" fmla="*/ 531827 w 7967673"/>
              <a:gd name="connsiteY82" fmla="*/ 3815553 h 7470724"/>
              <a:gd name="connsiteX83" fmla="*/ 747735 w 7967673"/>
              <a:gd name="connsiteY83" fmla="*/ 3444643 h 7470724"/>
              <a:gd name="connsiteX84" fmla="*/ 927117 w 7967673"/>
              <a:gd name="connsiteY84" fmla="*/ 3145155 h 7470724"/>
              <a:gd name="connsiteX85" fmla="*/ 1226629 w 7967673"/>
              <a:gd name="connsiteY85" fmla="*/ 2702822 h 7470724"/>
              <a:gd name="connsiteX86" fmla="*/ 1526141 w 7967673"/>
              <a:gd name="connsiteY86" fmla="*/ 2295390 h 7470724"/>
              <a:gd name="connsiteX87" fmla="*/ 1741237 w 7967673"/>
              <a:gd name="connsiteY87" fmla="*/ 2008076 h 7470724"/>
              <a:gd name="connsiteX88" fmla="*/ 1980685 w 7967673"/>
              <a:gd name="connsiteY88" fmla="*/ 1744300 h 7470724"/>
              <a:gd name="connsiteX89" fmla="*/ 2747727 w 7967673"/>
              <a:gd name="connsiteY89" fmla="*/ 978130 h 7470724"/>
              <a:gd name="connsiteX90" fmla="*/ 3190095 w 7967673"/>
              <a:gd name="connsiteY90" fmla="*/ 618583 h 7470724"/>
              <a:gd name="connsiteX91" fmla="*/ 3716879 w 7967673"/>
              <a:gd name="connsiteY91" fmla="*/ 260658 h 7470724"/>
              <a:gd name="connsiteX92" fmla="*/ 4099994 w 7967673"/>
              <a:gd name="connsiteY92" fmla="*/ 69116 h 7470724"/>
              <a:gd name="connsiteX93" fmla="*/ 4447699 w 7967673"/>
              <a:gd name="connsiteY93" fmla="*/ 331 h 7470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7967673" h="7470724">
                <a:moveTo>
                  <a:pt x="5261515" y="834474"/>
                </a:moveTo>
                <a:cubicBezTo>
                  <a:pt x="5237976" y="834474"/>
                  <a:pt x="5202262" y="834474"/>
                  <a:pt x="5190087" y="858822"/>
                </a:cubicBezTo>
                <a:cubicBezTo>
                  <a:pt x="5130022" y="954593"/>
                  <a:pt x="5046419" y="1002479"/>
                  <a:pt x="4962815" y="1073901"/>
                </a:cubicBezTo>
                <a:cubicBezTo>
                  <a:pt x="4830510" y="1169673"/>
                  <a:pt x="4686842" y="1265444"/>
                  <a:pt x="4555349" y="1361215"/>
                </a:cubicBezTo>
                <a:cubicBezTo>
                  <a:pt x="4268013" y="1577106"/>
                  <a:pt x="3980676" y="1816534"/>
                  <a:pt x="3729054" y="2079499"/>
                </a:cubicBezTo>
                <a:cubicBezTo>
                  <a:pt x="3633275" y="2175270"/>
                  <a:pt x="3549671" y="2271041"/>
                  <a:pt x="3453893" y="2366812"/>
                </a:cubicBezTo>
                <a:cubicBezTo>
                  <a:pt x="3358114" y="2462583"/>
                  <a:pt x="3285874" y="2559166"/>
                  <a:pt x="3202270" y="2666300"/>
                </a:cubicBezTo>
                <a:cubicBezTo>
                  <a:pt x="3022888" y="2894365"/>
                  <a:pt x="2854869" y="3133793"/>
                  <a:pt x="2699837" y="3373220"/>
                </a:cubicBezTo>
                <a:cubicBezTo>
                  <a:pt x="2567533" y="3576125"/>
                  <a:pt x="2448215" y="3792017"/>
                  <a:pt x="2340261" y="3995733"/>
                </a:cubicBezTo>
                <a:cubicBezTo>
                  <a:pt x="2232307" y="4210812"/>
                  <a:pt x="2136528" y="4414529"/>
                  <a:pt x="2065100" y="4641783"/>
                </a:cubicBezTo>
                <a:cubicBezTo>
                  <a:pt x="2028574" y="4749728"/>
                  <a:pt x="1980685" y="4845499"/>
                  <a:pt x="1957146" y="4953445"/>
                </a:cubicBezTo>
                <a:cubicBezTo>
                  <a:pt x="1932795" y="5097101"/>
                  <a:pt x="1897081" y="5240758"/>
                  <a:pt x="1884906" y="5396589"/>
                </a:cubicBezTo>
                <a:cubicBezTo>
                  <a:pt x="1873542" y="5575957"/>
                  <a:pt x="1873542" y="5755325"/>
                  <a:pt x="1921432" y="5946867"/>
                </a:cubicBezTo>
                <a:cubicBezTo>
                  <a:pt x="1932795" y="5982579"/>
                  <a:pt x="1944970" y="6019102"/>
                  <a:pt x="1957146" y="6054813"/>
                </a:cubicBezTo>
                <a:cubicBezTo>
                  <a:pt x="2005035" y="6210644"/>
                  <a:pt x="2100814" y="6329952"/>
                  <a:pt x="2232307" y="6425723"/>
                </a:cubicBezTo>
                <a:cubicBezTo>
                  <a:pt x="2292371" y="6473609"/>
                  <a:pt x="2363800" y="6473609"/>
                  <a:pt x="2423864" y="6461434"/>
                </a:cubicBezTo>
                <a:cubicBezTo>
                  <a:pt x="2471754" y="6461434"/>
                  <a:pt x="2519644" y="6450072"/>
                  <a:pt x="2556169" y="6425723"/>
                </a:cubicBezTo>
                <a:cubicBezTo>
                  <a:pt x="2747727" y="6354301"/>
                  <a:pt x="2927109" y="6258529"/>
                  <a:pt x="3094316" y="6150584"/>
                </a:cubicBezTo>
                <a:cubicBezTo>
                  <a:pt x="3345939" y="5982579"/>
                  <a:pt x="3597561" y="5803211"/>
                  <a:pt x="3824833" y="5599494"/>
                </a:cubicBezTo>
                <a:cubicBezTo>
                  <a:pt x="4112169" y="5336529"/>
                  <a:pt x="4387330" y="5061390"/>
                  <a:pt x="4638953" y="4761902"/>
                </a:cubicBezTo>
                <a:cubicBezTo>
                  <a:pt x="4782621" y="4581723"/>
                  <a:pt x="4938464" y="4402355"/>
                  <a:pt x="5069957" y="4210812"/>
                </a:cubicBezTo>
                <a:cubicBezTo>
                  <a:pt x="5177912" y="4054981"/>
                  <a:pt x="5273690" y="3911325"/>
                  <a:pt x="5369469" y="3767668"/>
                </a:cubicBezTo>
                <a:cubicBezTo>
                  <a:pt x="5500962" y="3552588"/>
                  <a:pt x="5633267" y="3336698"/>
                  <a:pt x="5740409" y="3109444"/>
                </a:cubicBezTo>
                <a:cubicBezTo>
                  <a:pt x="5824824" y="2942250"/>
                  <a:pt x="5907616" y="2785608"/>
                  <a:pt x="5979045" y="2607052"/>
                </a:cubicBezTo>
                <a:cubicBezTo>
                  <a:pt x="6026934" y="2462583"/>
                  <a:pt x="6074823" y="2318926"/>
                  <a:pt x="6122713" y="2163095"/>
                </a:cubicBezTo>
                <a:cubicBezTo>
                  <a:pt x="6159239" y="2008076"/>
                  <a:pt x="6170602" y="1852245"/>
                  <a:pt x="6183589" y="1696414"/>
                </a:cubicBezTo>
                <a:cubicBezTo>
                  <a:pt x="6170602" y="1588468"/>
                  <a:pt x="6170602" y="1481335"/>
                  <a:pt x="6135700" y="1373389"/>
                </a:cubicBezTo>
                <a:cubicBezTo>
                  <a:pt x="6099174" y="1277618"/>
                  <a:pt x="6063460" y="1181847"/>
                  <a:pt x="5992031" y="1109613"/>
                </a:cubicBezTo>
                <a:cubicBezTo>
                  <a:pt x="5788299" y="906708"/>
                  <a:pt x="5537488" y="846648"/>
                  <a:pt x="5261515" y="834474"/>
                </a:cubicBezTo>
                <a:close/>
                <a:moveTo>
                  <a:pt x="4447699" y="331"/>
                </a:moveTo>
                <a:cubicBezTo>
                  <a:pt x="4564480" y="-2712"/>
                  <a:pt x="4681160" y="15143"/>
                  <a:pt x="4794796" y="56942"/>
                </a:cubicBezTo>
                <a:cubicBezTo>
                  <a:pt x="5010704" y="152713"/>
                  <a:pt x="5165736" y="308544"/>
                  <a:pt x="5237976" y="534986"/>
                </a:cubicBezTo>
                <a:cubicBezTo>
                  <a:pt x="5250151" y="595046"/>
                  <a:pt x="5250151" y="655106"/>
                  <a:pt x="5250151" y="714354"/>
                </a:cubicBezTo>
                <a:cubicBezTo>
                  <a:pt x="5250151" y="774414"/>
                  <a:pt x="5250151" y="774414"/>
                  <a:pt x="5309404" y="750877"/>
                </a:cubicBezTo>
                <a:cubicBezTo>
                  <a:pt x="5321580" y="750877"/>
                  <a:pt x="5333755" y="750877"/>
                  <a:pt x="5345930" y="738702"/>
                </a:cubicBezTo>
                <a:cubicBezTo>
                  <a:pt x="5381644" y="690817"/>
                  <a:pt x="5441709" y="690817"/>
                  <a:pt x="5513137" y="690817"/>
                </a:cubicBezTo>
                <a:cubicBezTo>
                  <a:pt x="5752584" y="690817"/>
                  <a:pt x="5992031" y="750877"/>
                  <a:pt x="6207128" y="858822"/>
                </a:cubicBezTo>
                <a:cubicBezTo>
                  <a:pt x="6290732" y="906708"/>
                  <a:pt x="6375147" y="965956"/>
                  <a:pt x="6410049" y="1061727"/>
                </a:cubicBezTo>
                <a:cubicBezTo>
                  <a:pt x="6410049" y="1073901"/>
                  <a:pt x="6410049" y="1086076"/>
                  <a:pt x="6423036" y="1086076"/>
                </a:cubicBezTo>
                <a:cubicBezTo>
                  <a:pt x="6423036" y="1086076"/>
                  <a:pt x="6423036" y="1073901"/>
                  <a:pt x="6423036" y="1061727"/>
                </a:cubicBezTo>
                <a:cubicBezTo>
                  <a:pt x="6410049" y="990305"/>
                  <a:pt x="6386510" y="930245"/>
                  <a:pt x="6327257" y="882359"/>
                </a:cubicBezTo>
                <a:cubicBezTo>
                  <a:pt x="6207128" y="774414"/>
                  <a:pt x="6063460" y="714354"/>
                  <a:pt x="5907616" y="666468"/>
                </a:cubicBezTo>
                <a:cubicBezTo>
                  <a:pt x="5848363" y="642931"/>
                  <a:pt x="5776935" y="630757"/>
                  <a:pt x="5716870" y="618583"/>
                </a:cubicBezTo>
                <a:cubicBezTo>
                  <a:pt x="5621091" y="607220"/>
                  <a:pt x="5525313" y="595046"/>
                  <a:pt x="5429534" y="570697"/>
                </a:cubicBezTo>
                <a:cubicBezTo>
                  <a:pt x="5357294" y="559335"/>
                  <a:pt x="5357294" y="547160"/>
                  <a:pt x="5405183" y="487100"/>
                </a:cubicBezTo>
                <a:cubicBezTo>
                  <a:pt x="5500962" y="379967"/>
                  <a:pt x="5621091" y="320718"/>
                  <a:pt x="5752584" y="272833"/>
                </a:cubicBezTo>
                <a:cubicBezTo>
                  <a:pt x="5872714" y="236310"/>
                  <a:pt x="5992031" y="200599"/>
                  <a:pt x="6111349" y="188424"/>
                </a:cubicBezTo>
                <a:cubicBezTo>
                  <a:pt x="6314270" y="164887"/>
                  <a:pt x="6518815" y="117002"/>
                  <a:pt x="6721736" y="177062"/>
                </a:cubicBezTo>
                <a:cubicBezTo>
                  <a:pt x="6806151" y="188424"/>
                  <a:pt x="6889755" y="188424"/>
                  <a:pt x="6973359" y="212773"/>
                </a:cubicBezTo>
                <a:cubicBezTo>
                  <a:pt x="7129202" y="248484"/>
                  <a:pt x="7272870" y="308544"/>
                  <a:pt x="7416539" y="392141"/>
                </a:cubicBezTo>
                <a:cubicBezTo>
                  <a:pt x="7524493" y="451389"/>
                  <a:pt x="7608096" y="534986"/>
                  <a:pt x="7691700" y="630757"/>
                </a:cubicBezTo>
                <a:cubicBezTo>
                  <a:pt x="7787479" y="738702"/>
                  <a:pt x="7847543" y="858822"/>
                  <a:pt x="7895433" y="990305"/>
                </a:cubicBezTo>
                <a:cubicBezTo>
                  <a:pt x="7955497" y="1146136"/>
                  <a:pt x="7967673" y="1301155"/>
                  <a:pt x="7967673" y="1456986"/>
                </a:cubicBezTo>
                <a:cubicBezTo>
                  <a:pt x="7967673" y="1588468"/>
                  <a:pt x="7967673" y="1720763"/>
                  <a:pt x="7931147" y="1852245"/>
                </a:cubicBezTo>
                <a:cubicBezTo>
                  <a:pt x="7919783" y="1923668"/>
                  <a:pt x="7907608" y="1995902"/>
                  <a:pt x="7895433" y="2067324"/>
                </a:cubicBezTo>
                <a:cubicBezTo>
                  <a:pt x="7871894" y="2151733"/>
                  <a:pt x="7847543" y="2235330"/>
                  <a:pt x="7823193" y="2318926"/>
                </a:cubicBezTo>
                <a:cubicBezTo>
                  <a:pt x="7763940" y="2511280"/>
                  <a:pt x="7691700" y="2689837"/>
                  <a:pt x="7608096" y="2870016"/>
                </a:cubicBezTo>
                <a:cubicBezTo>
                  <a:pt x="7500142" y="3085907"/>
                  <a:pt x="7392188" y="3313161"/>
                  <a:pt x="7260695" y="3516877"/>
                </a:cubicBezTo>
                <a:cubicBezTo>
                  <a:pt x="7164916" y="3671897"/>
                  <a:pt x="7081313" y="3815553"/>
                  <a:pt x="6985534" y="3959210"/>
                </a:cubicBezTo>
                <a:cubicBezTo>
                  <a:pt x="6889755" y="4102867"/>
                  <a:pt x="6806151" y="4235161"/>
                  <a:pt x="6698197" y="4366644"/>
                </a:cubicBezTo>
                <a:cubicBezTo>
                  <a:pt x="6625957" y="4462415"/>
                  <a:pt x="6554529" y="4558186"/>
                  <a:pt x="6482289" y="4653957"/>
                </a:cubicBezTo>
                <a:cubicBezTo>
                  <a:pt x="6362160" y="4797614"/>
                  <a:pt x="6242842" y="4941270"/>
                  <a:pt x="6111349" y="5084927"/>
                </a:cubicBezTo>
                <a:cubicBezTo>
                  <a:pt x="5967681" y="5252932"/>
                  <a:pt x="5800474" y="5420126"/>
                  <a:pt x="5633267" y="5588131"/>
                </a:cubicBezTo>
                <a:cubicBezTo>
                  <a:pt x="5477423" y="5731788"/>
                  <a:pt x="5309404" y="5875445"/>
                  <a:pt x="5142197" y="6019102"/>
                </a:cubicBezTo>
                <a:cubicBezTo>
                  <a:pt x="4998529" y="6138410"/>
                  <a:pt x="4842686" y="6258529"/>
                  <a:pt x="4686842" y="6377837"/>
                </a:cubicBezTo>
                <a:cubicBezTo>
                  <a:pt x="4543174" y="6485783"/>
                  <a:pt x="4399506" y="6581554"/>
                  <a:pt x="4243662" y="6677325"/>
                </a:cubicBezTo>
                <a:cubicBezTo>
                  <a:pt x="4088630" y="6785271"/>
                  <a:pt x="3920612" y="6881042"/>
                  <a:pt x="3753405" y="6964639"/>
                </a:cubicBezTo>
                <a:cubicBezTo>
                  <a:pt x="3561847" y="7072584"/>
                  <a:pt x="3358114" y="7168355"/>
                  <a:pt x="3154381" y="7251952"/>
                </a:cubicBezTo>
                <a:cubicBezTo>
                  <a:pt x="2987174" y="7324186"/>
                  <a:pt x="2819155" y="7372072"/>
                  <a:pt x="2651948" y="7419957"/>
                </a:cubicBezTo>
                <a:cubicBezTo>
                  <a:pt x="2496105" y="7455669"/>
                  <a:pt x="2352436" y="7479206"/>
                  <a:pt x="2148703" y="7467843"/>
                </a:cubicBezTo>
                <a:cubicBezTo>
                  <a:pt x="2017210" y="7443494"/>
                  <a:pt x="1825653" y="7467843"/>
                  <a:pt x="1645459" y="7431320"/>
                </a:cubicBezTo>
                <a:cubicBezTo>
                  <a:pt x="1549680" y="7419957"/>
                  <a:pt x="1453901" y="7407783"/>
                  <a:pt x="1370297" y="7383434"/>
                </a:cubicBezTo>
                <a:cubicBezTo>
                  <a:pt x="1262343" y="7372072"/>
                  <a:pt x="1155201" y="7324186"/>
                  <a:pt x="1059422" y="7287663"/>
                </a:cubicBezTo>
                <a:cubicBezTo>
                  <a:pt x="854877" y="7216241"/>
                  <a:pt x="663320" y="7096121"/>
                  <a:pt x="496113" y="6940290"/>
                </a:cubicBezTo>
                <a:cubicBezTo>
                  <a:pt x="316730" y="6773096"/>
                  <a:pt x="184426" y="6569380"/>
                  <a:pt x="100822" y="6329952"/>
                </a:cubicBezTo>
                <a:cubicBezTo>
                  <a:pt x="65108" y="6222006"/>
                  <a:pt x="52933" y="6114873"/>
                  <a:pt x="17219" y="6006927"/>
                </a:cubicBezTo>
                <a:cubicBezTo>
                  <a:pt x="5043" y="5982579"/>
                  <a:pt x="17219" y="5971216"/>
                  <a:pt x="17219" y="5946867"/>
                </a:cubicBezTo>
                <a:cubicBezTo>
                  <a:pt x="5043" y="5863271"/>
                  <a:pt x="-7132" y="5779674"/>
                  <a:pt x="5043" y="5707439"/>
                </a:cubicBezTo>
                <a:cubicBezTo>
                  <a:pt x="5043" y="5551608"/>
                  <a:pt x="-7132" y="5396589"/>
                  <a:pt x="29394" y="5252932"/>
                </a:cubicBezTo>
                <a:cubicBezTo>
                  <a:pt x="52933" y="5180698"/>
                  <a:pt x="52933" y="5097101"/>
                  <a:pt x="77283" y="5024867"/>
                </a:cubicBezTo>
                <a:cubicBezTo>
                  <a:pt x="88647" y="4917733"/>
                  <a:pt x="112997" y="4809788"/>
                  <a:pt x="148712" y="4701843"/>
                </a:cubicBezTo>
                <a:cubicBezTo>
                  <a:pt x="196601" y="4570360"/>
                  <a:pt x="244490" y="4438066"/>
                  <a:pt x="292380" y="4306584"/>
                </a:cubicBezTo>
                <a:cubicBezTo>
                  <a:pt x="364620" y="4139390"/>
                  <a:pt x="436048" y="3971385"/>
                  <a:pt x="531827" y="3815553"/>
                </a:cubicBezTo>
                <a:cubicBezTo>
                  <a:pt x="604067" y="3696245"/>
                  <a:pt x="676307" y="3564763"/>
                  <a:pt x="747735" y="3444643"/>
                </a:cubicBezTo>
                <a:cubicBezTo>
                  <a:pt x="806988" y="3336698"/>
                  <a:pt x="867864" y="3240927"/>
                  <a:pt x="927117" y="3145155"/>
                </a:cubicBezTo>
                <a:cubicBezTo>
                  <a:pt x="1022896" y="2990136"/>
                  <a:pt x="1118675" y="2846479"/>
                  <a:pt x="1226629" y="2702822"/>
                </a:cubicBezTo>
                <a:cubicBezTo>
                  <a:pt x="1322408" y="2570529"/>
                  <a:pt x="1418187" y="2426872"/>
                  <a:pt x="1526141" y="2295390"/>
                </a:cubicBezTo>
                <a:cubicBezTo>
                  <a:pt x="1597569" y="2199618"/>
                  <a:pt x="1669809" y="2103847"/>
                  <a:pt x="1741237" y="2008076"/>
                </a:cubicBezTo>
                <a:cubicBezTo>
                  <a:pt x="1813477" y="1923668"/>
                  <a:pt x="1897081" y="1827896"/>
                  <a:pt x="1980685" y="1744300"/>
                </a:cubicBezTo>
                <a:cubicBezTo>
                  <a:pt x="2220132" y="1481335"/>
                  <a:pt x="2471754" y="1217558"/>
                  <a:pt x="2747727" y="978130"/>
                </a:cubicBezTo>
                <a:cubicBezTo>
                  <a:pt x="2891395" y="858822"/>
                  <a:pt x="3035063" y="726528"/>
                  <a:pt x="3190095" y="618583"/>
                </a:cubicBezTo>
                <a:cubicBezTo>
                  <a:pt x="3358114" y="487100"/>
                  <a:pt x="3537496" y="368604"/>
                  <a:pt x="3716879" y="260658"/>
                </a:cubicBezTo>
                <a:cubicBezTo>
                  <a:pt x="3837008" y="188424"/>
                  <a:pt x="3968501" y="117002"/>
                  <a:pt x="4099994" y="69116"/>
                </a:cubicBezTo>
                <a:cubicBezTo>
                  <a:pt x="4214035" y="27318"/>
                  <a:pt x="4330918" y="3375"/>
                  <a:pt x="4447699" y="33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154528" y="-549109"/>
            <a:ext cx="9352717" cy="8022693"/>
          </a:xfrm>
          <a:custGeom>
            <a:avLst/>
            <a:gdLst>
              <a:gd name="connsiteX0" fmla="*/ 4703967 w 9352717"/>
              <a:gd name="connsiteY0" fmla="*/ 1556 h 8022693"/>
              <a:gd name="connsiteX1" fmla="*/ 4931395 w 9352717"/>
              <a:gd name="connsiteY1" fmla="*/ 1556 h 8022693"/>
              <a:gd name="connsiteX2" fmla="*/ 5122403 w 9352717"/>
              <a:gd name="connsiteY2" fmla="*/ 1556 h 8022693"/>
              <a:gd name="connsiteX3" fmla="*/ 5599922 w 9352717"/>
              <a:gd name="connsiteY3" fmla="*/ 144791 h 8022693"/>
              <a:gd name="connsiteX4" fmla="*/ 5647674 w 9352717"/>
              <a:gd name="connsiteY4" fmla="*/ 169068 h 8022693"/>
              <a:gd name="connsiteX5" fmla="*/ 6280589 w 9352717"/>
              <a:gd name="connsiteY5" fmla="*/ 192536 h 8022693"/>
              <a:gd name="connsiteX6" fmla="*/ 7151454 w 9352717"/>
              <a:gd name="connsiteY6" fmla="*/ 240281 h 8022693"/>
              <a:gd name="connsiteX7" fmla="*/ 7653254 w 9352717"/>
              <a:gd name="connsiteY7" fmla="*/ 263749 h 8022693"/>
              <a:gd name="connsiteX8" fmla="*/ 8321780 w 9352717"/>
              <a:gd name="connsiteY8" fmla="*/ 312303 h 8022693"/>
              <a:gd name="connsiteX9" fmla="*/ 8668183 w 9352717"/>
              <a:gd name="connsiteY9" fmla="*/ 323632 h 8022693"/>
              <a:gd name="connsiteX10" fmla="*/ 9313239 w 9352717"/>
              <a:gd name="connsiteY10" fmla="*/ 371377 h 8022693"/>
              <a:gd name="connsiteX11" fmla="*/ 9336710 w 9352717"/>
              <a:gd name="connsiteY11" fmla="*/ 431260 h 8022693"/>
              <a:gd name="connsiteX12" fmla="*/ 9002447 w 9352717"/>
              <a:gd name="connsiteY12" fmla="*/ 789751 h 8022693"/>
              <a:gd name="connsiteX13" fmla="*/ 7879873 w 9352717"/>
              <a:gd name="connsiteY13" fmla="*/ 1517254 h 8022693"/>
              <a:gd name="connsiteX14" fmla="*/ 7486527 w 9352717"/>
              <a:gd name="connsiteY14" fmla="*/ 1684765 h 8022693"/>
              <a:gd name="connsiteX15" fmla="*/ 7115842 w 9352717"/>
              <a:gd name="connsiteY15" fmla="*/ 1792394 h 8022693"/>
              <a:gd name="connsiteX16" fmla="*/ 6889223 w 9352717"/>
              <a:gd name="connsiteY16" fmla="*/ 1815861 h 8022693"/>
              <a:gd name="connsiteX17" fmla="*/ 6316200 w 9352717"/>
              <a:gd name="connsiteY17" fmla="*/ 1851468 h 8022693"/>
              <a:gd name="connsiteX18" fmla="*/ 5384634 w 9352717"/>
              <a:gd name="connsiteY18" fmla="*/ 1887883 h 8022693"/>
              <a:gd name="connsiteX19" fmla="*/ 5205766 w 9352717"/>
              <a:gd name="connsiteY19" fmla="*/ 1994702 h 8022693"/>
              <a:gd name="connsiteX20" fmla="*/ 4811611 w 9352717"/>
              <a:gd name="connsiteY20" fmla="*/ 2616195 h 8022693"/>
              <a:gd name="connsiteX21" fmla="*/ 4417455 w 9352717"/>
              <a:gd name="connsiteY21" fmla="*/ 3260346 h 8022693"/>
              <a:gd name="connsiteX22" fmla="*/ 4071861 w 9352717"/>
              <a:gd name="connsiteY22" fmla="*/ 3773400 h 8022693"/>
              <a:gd name="connsiteX23" fmla="*/ 3761069 w 9352717"/>
              <a:gd name="connsiteY23" fmla="*/ 4250849 h 8022693"/>
              <a:gd name="connsiteX24" fmla="*/ 3474558 w 9352717"/>
              <a:gd name="connsiteY24" fmla="*/ 4679744 h 8022693"/>
              <a:gd name="connsiteX25" fmla="*/ 3175906 w 9352717"/>
              <a:gd name="connsiteY25" fmla="*/ 5133724 h 8022693"/>
              <a:gd name="connsiteX26" fmla="*/ 2937147 w 9352717"/>
              <a:gd name="connsiteY26" fmla="*/ 5480077 h 8022693"/>
              <a:gd name="connsiteX27" fmla="*/ 2721858 w 9352717"/>
              <a:gd name="connsiteY27" fmla="*/ 5802152 h 8022693"/>
              <a:gd name="connsiteX28" fmla="*/ 2530850 w 9352717"/>
              <a:gd name="connsiteY28" fmla="*/ 6065154 h 8022693"/>
              <a:gd name="connsiteX29" fmla="*/ 2233008 w 9352717"/>
              <a:gd name="connsiteY29" fmla="*/ 6494858 h 8022693"/>
              <a:gd name="connsiteX30" fmla="*/ 1922216 w 9352717"/>
              <a:gd name="connsiteY30" fmla="*/ 6805604 h 8022693"/>
              <a:gd name="connsiteX31" fmla="*/ 1635705 w 9352717"/>
              <a:gd name="connsiteY31" fmla="*/ 7067796 h 8022693"/>
              <a:gd name="connsiteX32" fmla="*/ 1575813 w 9352717"/>
              <a:gd name="connsiteY32" fmla="*/ 7092073 h 8022693"/>
              <a:gd name="connsiteX33" fmla="*/ 1492449 w 9352717"/>
              <a:gd name="connsiteY33" fmla="*/ 7115541 h 8022693"/>
              <a:gd name="connsiteX34" fmla="*/ 1158186 w 9352717"/>
              <a:gd name="connsiteY34" fmla="*/ 7414148 h 8022693"/>
              <a:gd name="connsiteX35" fmla="*/ 1062682 w 9352717"/>
              <a:gd name="connsiteY35" fmla="*/ 7449755 h 8022693"/>
              <a:gd name="connsiteX36" fmla="*/ 883815 w 9352717"/>
              <a:gd name="connsiteY36" fmla="*/ 7533106 h 8022693"/>
              <a:gd name="connsiteX37" fmla="*/ 776171 w 9352717"/>
              <a:gd name="connsiteY37" fmla="*/ 7640734 h 8022693"/>
              <a:gd name="connsiteX38" fmla="*/ 632915 w 9352717"/>
              <a:gd name="connsiteY38" fmla="*/ 7712756 h 8022693"/>
              <a:gd name="connsiteX39" fmla="*/ 513131 w 9352717"/>
              <a:gd name="connsiteY39" fmla="*/ 7783969 h 8022693"/>
              <a:gd name="connsiteX40" fmla="*/ 369875 w 9352717"/>
              <a:gd name="connsiteY40" fmla="*/ 7891597 h 8022693"/>
              <a:gd name="connsiteX41" fmla="*/ 322123 w 9352717"/>
              <a:gd name="connsiteY41" fmla="*/ 7903735 h 8022693"/>
              <a:gd name="connsiteX42" fmla="*/ 322123 w 9352717"/>
              <a:gd name="connsiteY42" fmla="*/ 7867320 h 8022693"/>
              <a:gd name="connsiteX43" fmla="*/ 346404 w 9352717"/>
              <a:gd name="connsiteY43" fmla="*/ 7736224 h 8022693"/>
              <a:gd name="connsiteX44" fmla="*/ 334263 w 9352717"/>
              <a:gd name="connsiteY44" fmla="*/ 7712756 h 8022693"/>
              <a:gd name="connsiteX45" fmla="*/ 310792 w 9352717"/>
              <a:gd name="connsiteY45" fmla="*/ 7724085 h 8022693"/>
              <a:gd name="connsiteX46" fmla="*/ 107644 w 9352717"/>
              <a:gd name="connsiteY46" fmla="*/ 7927203 h 8022693"/>
              <a:gd name="connsiteX47" fmla="*/ 0 w 9352717"/>
              <a:gd name="connsiteY47" fmla="*/ 8022693 h 8022693"/>
              <a:gd name="connsiteX48" fmla="*/ 47752 w 9352717"/>
              <a:gd name="connsiteY48" fmla="*/ 7891597 h 8022693"/>
              <a:gd name="connsiteX49" fmla="*/ 465379 w 9352717"/>
              <a:gd name="connsiteY49" fmla="*/ 7115541 h 8022693"/>
              <a:gd name="connsiteX50" fmla="*/ 979318 w 9352717"/>
              <a:gd name="connsiteY50" fmla="*/ 6171973 h 8022693"/>
              <a:gd name="connsiteX51" fmla="*/ 1444697 w 9352717"/>
              <a:gd name="connsiteY51" fmla="*/ 5336842 h 8022693"/>
              <a:gd name="connsiteX52" fmla="*/ 1766820 w 9352717"/>
              <a:gd name="connsiteY52" fmla="*/ 4763904 h 8022693"/>
              <a:gd name="connsiteX53" fmla="*/ 2185256 w 9352717"/>
              <a:gd name="connsiteY53" fmla="*/ 4012125 h 8022693"/>
              <a:gd name="connsiteX54" fmla="*/ 2615024 w 9352717"/>
              <a:gd name="connsiteY54" fmla="*/ 3212601 h 8022693"/>
              <a:gd name="connsiteX55" fmla="*/ 3044790 w 9352717"/>
              <a:gd name="connsiteY55" fmla="*/ 2413077 h 8022693"/>
              <a:gd name="connsiteX56" fmla="*/ 3223658 w 9352717"/>
              <a:gd name="connsiteY56" fmla="*/ 2054586 h 8022693"/>
              <a:gd name="connsiteX57" fmla="*/ 3188046 w 9352717"/>
              <a:gd name="connsiteY57" fmla="*/ 1994702 h 8022693"/>
              <a:gd name="connsiteX58" fmla="*/ 2590743 w 9352717"/>
              <a:gd name="connsiteY58" fmla="*/ 2031118 h 8022693"/>
              <a:gd name="connsiteX59" fmla="*/ 2220868 w 9352717"/>
              <a:gd name="connsiteY59" fmla="*/ 2042447 h 8022693"/>
              <a:gd name="connsiteX60" fmla="*/ 1504589 w 9352717"/>
              <a:gd name="connsiteY60" fmla="*/ 2078863 h 8022693"/>
              <a:gd name="connsiteX61" fmla="*/ 1289301 w 9352717"/>
              <a:gd name="connsiteY61" fmla="*/ 2102330 h 8022693"/>
              <a:gd name="connsiteX62" fmla="*/ 871674 w 9352717"/>
              <a:gd name="connsiteY62" fmla="*/ 1946957 h 8022693"/>
              <a:gd name="connsiteX63" fmla="*/ 799642 w 9352717"/>
              <a:gd name="connsiteY63" fmla="*/ 1612743 h 8022693"/>
              <a:gd name="connsiteX64" fmla="*/ 1241549 w 9352717"/>
              <a:gd name="connsiteY64" fmla="*/ 705591 h 8022693"/>
              <a:gd name="connsiteX65" fmla="*/ 1515920 w 9352717"/>
              <a:gd name="connsiteY65" fmla="*/ 431260 h 8022693"/>
              <a:gd name="connsiteX66" fmla="*/ 1826712 w 9352717"/>
              <a:gd name="connsiteY66" fmla="*/ 263749 h 8022693"/>
              <a:gd name="connsiteX67" fmla="*/ 2065472 w 9352717"/>
              <a:gd name="connsiteY67" fmla="*/ 228142 h 8022693"/>
              <a:gd name="connsiteX68" fmla="*/ 2698387 w 9352717"/>
              <a:gd name="connsiteY68" fmla="*/ 180397 h 8022693"/>
              <a:gd name="connsiteX69" fmla="*/ 2997039 w 9352717"/>
              <a:gd name="connsiteY69" fmla="*/ 169068 h 8022693"/>
              <a:gd name="connsiteX70" fmla="*/ 4107473 w 9352717"/>
              <a:gd name="connsiteY70" fmla="*/ 144791 h 8022693"/>
              <a:gd name="connsiteX71" fmla="*/ 4238588 w 9352717"/>
              <a:gd name="connsiteY71" fmla="*/ 108376 h 8022693"/>
              <a:gd name="connsiteX72" fmla="*/ 4489488 w 9352717"/>
              <a:gd name="connsiteY72" fmla="*/ 37163 h 8022693"/>
              <a:gd name="connsiteX73" fmla="*/ 4703967 w 9352717"/>
              <a:gd name="connsiteY73" fmla="*/ 1556 h 802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9352717" h="8022693">
                <a:moveTo>
                  <a:pt x="4703967" y="1556"/>
                </a:moveTo>
                <a:cubicBezTo>
                  <a:pt x="4775999" y="12886"/>
                  <a:pt x="4859363" y="1556"/>
                  <a:pt x="4931395" y="1556"/>
                </a:cubicBezTo>
                <a:cubicBezTo>
                  <a:pt x="4990478" y="1556"/>
                  <a:pt x="5050370" y="1556"/>
                  <a:pt x="5122403" y="1556"/>
                </a:cubicBezTo>
                <a:cubicBezTo>
                  <a:pt x="5301270" y="-10582"/>
                  <a:pt x="5456666" y="49301"/>
                  <a:pt x="5599922" y="144791"/>
                </a:cubicBezTo>
                <a:cubicBezTo>
                  <a:pt x="5612062" y="156120"/>
                  <a:pt x="5623393" y="169068"/>
                  <a:pt x="5647674" y="169068"/>
                </a:cubicBezTo>
                <a:cubicBezTo>
                  <a:pt x="5862153" y="180397"/>
                  <a:pt x="6065301" y="203865"/>
                  <a:pt x="6280589" y="192536"/>
                </a:cubicBezTo>
                <a:cubicBezTo>
                  <a:pt x="6578431" y="192536"/>
                  <a:pt x="6864943" y="228142"/>
                  <a:pt x="7151454" y="240281"/>
                </a:cubicBezTo>
                <a:cubicBezTo>
                  <a:pt x="7318990" y="240281"/>
                  <a:pt x="7486527" y="251610"/>
                  <a:pt x="7653254" y="263749"/>
                </a:cubicBezTo>
                <a:cubicBezTo>
                  <a:pt x="7879873" y="288026"/>
                  <a:pt x="8095161" y="275887"/>
                  <a:pt x="8321780" y="312303"/>
                </a:cubicBezTo>
                <a:cubicBezTo>
                  <a:pt x="8441564" y="323632"/>
                  <a:pt x="8548399" y="312303"/>
                  <a:pt x="8668183" y="323632"/>
                </a:cubicBezTo>
                <a:cubicBezTo>
                  <a:pt x="8882662" y="360048"/>
                  <a:pt x="9097951" y="347100"/>
                  <a:pt x="9313239" y="371377"/>
                </a:cubicBezTo>
                <a:cubicBezTo>
                  <a:pt x="9360991" y="371377"/>
                  <a:pt x="9360991" y="383516"/>
                  <a:pt x="9336710" y="431260"/>
                </a:cubicBezTo>
                <a:cubicBezTo>
                  <a:pt x="9241206" y="562356"/>
                  <a:pt x="9121422" y="682123"/>
                  <a:pt x="9002447" y="789751"/>
                </a:cubicBezTo>
                <a:cubicBezTo>
                  <a:pt x="8668183" y="1099688"/>
                  <a:pt x="8286169" y="1326274"/>
                  <a:pt x="7879873" y="1517254"/>
                </a:cubicBezTo>
                <a:cubicBezTo>
                  <a:pt x="7760898" y="1589275"/>
                  <a:pt x="7629782" y="1649159"/>
                  <a:pt x="7486527" y="1684765"/>
                </a:cubicBezTo>
                <a:cubicBezTo>
                  <a:pt x="7366742" y="1720372"/>
                  <a:pt x="7246958" y="1768116"/>
                  <a:pt x="7115842" y="1792394"/>
                </a:cubicBezTo>
                <a:cubicBezTo>
                  <a:pt x="7044619" y="1803723"/>
                  <a:pt x="6972587" y="1815861"/>
                  <a:pt x="6889223" y="1815861"/>
                </a:cubicBezTo>
                <a:cubicBezTo>
                  <a:pt x="6698216" y="1828000"/>
                  <a:pt x="6507208" y="1851468"/>
                  <a:pt x="6316200" y="1851468"/>
                </a:cubicBezTo>
                <a:cubicBezTo>
                  <a:pt x="6005408" y="1851468"/>
                  <a:pt x="5695426" y="1899213"/>
                  <a:pt x="5384634" y="1887883"/>
                </a:cubicBezTo>
                <a:cubicBezTo>
                  <a:pt x="5313411" y="1887883"/>
                  <a:pt x="5253518" y="1911351"/>
                  <a:pt x="5205766" y="1994702"/>
                </a:cubicBezTo>
                <a:cubicBezTo>
                  <a:pt x="5074651" y="2197820"/>
                  <a:pt x="4954867" y="2413077"/>
                  <a:pt x="4811611" y="2616195"/>
                </a:cubicBezTo>
                <a:cubicBezTo>
                  <a:pt x="4680496" y="2830642"/>
                  <a:pt x="4549380" y="3045898"/>
                  <a:pt x="4417455" y="3260346"/>
                </a:cubicBezTo>
                <a:cubicBezTo>
                  <a:pt x="4310621" y="3439186"/>
                  <a:pt x="4178696" y="3594560"/>
                  <a:pt x="4071861" y="3773400"/>
                </a:cubicBezTo>
                <a:cubicBezTo>
                  <a:pt x="3976357" y="3928774"/>
                  <a:pt x="3867904" y="4096285"/>
                  <a:pt x="3761069" y="4250849"/>
                </a:cubicBezTo>
                <a:cubicBezTo>
                  <a:pt x="3676896" y="4394084"/>
                  <a:pt x="3570061" y="4536509"/>
                  <a:pt x="3474558" y="4679744"/>
                </a:cubicBezTo>
                <a:cubicBezTo>
                  <a:pt x="3379054" y="4835117"/>
                  <a:pt x="3271410" y="4990490"/>
                  <a:pt x="3175906" y="5133724"/>
                </a:cubicBezTo>
                <a:cubicBezTo>
                  <a:pt x="3092543" y="5253491"/>
                  <a:pt x="3020510" y="5360310"/>
                  <a:pt x="2937147" y="5480077"/>
                </a:cubicBezTo>
                <a:cubicBezTo>
                  <a:pt x="2865114" y="5587705"/>
                  <a:pt x="2793891" y="5694524"/>
                  <a:pt x="2721858" y="5802152"/>
                </a:cubicBezTo>
                <a:cubicBezTo>
                  <a:pt x="2662775" y="5885504"/>
                  <a:pt x="2590743" y="5980993"/>
                  <a:pt x="2530850" y="6065154"/>
                </a:cubicBezTo>
                <a:cubicBezTo>
                  <a:pt x="2435347" y="6219718"/>
                  <a:pt x="2339843" y="6351623"/>
                  <a:pt x="2233008" y="6494858"/>
                </a:cubicBezTo>
                <a:cubicBezTo>
                  <a:pt x="2148836" y="6614624"/>
                  <a:pt x="2029860" y="6710114"/>
                  <a:pt x="1922216" y="6805604"/>
                </a:cubicBezTo>
                <a:cubicBezTo>
                  <a:pt x="1826712" y="6901093"/>
                  <a:pt x="1731209" y="6983635"/>
                  <a:pt x="1635705" y="7067796"/>
                </a:cubicBezTo>
                <a:cubicBezTo>
                  <a:pt x="1611424" y="7092073"/>
                  <a:pt x="1600093" y="7103402"/>
                  <a:pt x="1575813" y="7092073"/>
                </a:cubicBezTo>
                <a:cubicBezTo>
                  <a:pt x="1540201" y="7079125"/>
                  <a:pt x="1515920" y="7092073"/>
                  <a:pt x="1492449" y="7115541"/>
                </a:cubicBezTo>
                <a:cubicBezTo>
                  <a:pt x="1372665" y="7211030"/>
                  <a:pt x="1265830" y="7306520"/>
                  <a:pt x="1158186" y="7414148"/>
                </a:cubicBezTo>
                <a:cubicBezTo>
                  <a:pt x="1133905" y="7437616"/>
                  <a:pt x="1110434" y="7461893"/>
                  <a:pt x="1062682" y="7449755"/>
                </a:cubicBezTo>
                <a:cubicBezTo>
                  <a:pt x="990650" y="7437616"/>
                  <a:pt x="942898" y="7485361"/>
                  <a:pt x="883815" y="7533106"/>
                </a:cubicBezTo>
                <a:cubicBezTo>
                  <a:pt x="847394" y="7557383"/>
                  <a:pt x="811782" y="7605128"/>
                  <a:pt x="776171" y="7640734"/>
                </a:cubicBezTo>
                <a:cubicBezTo>
                  <a:pt x="740559" y="7676340"/>
                  <a:pt x="704138" y="7712756"/>
                  <a:pt x="632915" y="7712756"/>
                </a:cubicBezTo>
                <a:cubicBezTo>
                  <a:pt x="585163" y="7712756"/>
                  <a:pt x="549551" y="7748362"/>
                  <a:pt x="513131" y="7783969"/>
                </a:cubicBezTo>
                <a:cubicBezTo>
                  <a:pt x="465379" y="7819575"/>
                  <a:pt x="406296" y="7843852"/>
                  <a:pt x="369875" y="7891597"/>
                </a:cubicBezTo>
                <a:cubicBezTo>
                  <a:pt x="358544" y="7903735"/>
                  <a:pt x="334263" y="7915065"/>
                  <a:pt x="322123" y="7903735"/>
                </a:cubicBezTo>
                <a:cubicBezTo>
                  <a:pt x="310792" y="7891597"/>
                  <a:pt x="310792" y="7879458"/>
                  <a:pt x="322123" y="7867320"/>
                </a:cubicBezTo>
                <a:cubicBezTo>
                  <a:pt x="346404" y="7819575"/>
                  <a:pt x="346404" y="7783969"/>
                  <a:pt x="346404" y="7736224"/>
                </a:cubicBezTo>
                <a:cubicBezTo>
                  <a:pt x="346404" y="7724085"/>
                  <a:pt x="346404" y="7712756"/>
                  <a:pt x="334263" y="7712756"/>
                </a:cubicBezTo>
                <a:cubicBezTo>
                  <a:pt x="322123" y="7712756"/>
                  <a:pt x="310792" y="7724085"/>
                  <a:pt x="310792" y="7724085"/>
                </a:cubicBezTo>
                <a:cubicBezTo>
                  <a:pt x="238759" y="7796107"/>
                  <a:pt x="178867" y="7867320"/>
                  <a:pt x="107644" y="7927203"/>
                </a:cubicBezTo>
                <a:cubicBezTo>
                  <a:pt x="83364" y="7962810"/>
                  <a:pt x="47752" y="7999225"/>
                  <a:pt x="0" y="8022693"/>
                </a:cubicBezTo>
                <a:cubicBezTo>
                  <a:pt x="0" y="7974948"/>
                  <a:pt x="35612" y="7927203"/>
                  <a:pt x="47752" y="7891597"/>
                </a:cubicBezTo>
                <a:cubicBezTo>
                  <a:pt x="178867" y="7628596"/>
                  <a:pt x="322123" y="7366404"/>
                  <a:pt x="465379" y="7115541"/>
                </a:cubicBezTo>
                <a:cubicBezTo>
                  <a:pt x="645055" y="6792656"/>
                  <a:pt x="811782" y="6482719"/>
                  <a:pt x="979318" y="6171973"/>
                </a:cubicBezTo>
                <a:cubicBezTo>
                  <a:pt x="1133905" y="5897642"/>
                  <a:pt x="1289301" y="5611173"/>
                  <a:pt x="1444697" y="5336842"/>
                </a:cubicBezTo>
                <a:cubicBezTo>
                  <a:pt x="1552341" y="5145863"/>
                  <a:pt x="1659176" y="4954884"/>
                  <a:pt x="1766820" y="4763904"/>
                </a:cubicBezTo>
                <a:cubicBezTo>
                  <a:pt x="1897936" y="4513041"/>
                  <a:pt x="2053332" y="4262988"/>
                  <a:pt x="2185256" y="4012125"/>
                </a:cubicBezTo>
                <a:cubicBezTo>
                  <a:pt x="2328512" y="3737794"/>
                  <a:pt x="2471768" y="3475602"/>
                  <a:pt x="2615024" y="3212601"/>
                </a:cubicBezTo>
                <a:cubicBezTo>
                  <a:pt x="2758279" y="2950409"/>
                  <a:pt x="2901535" y="2675269"/>
                  <a:pt x="3044790" y="2413077"/>
                </a:cubicBezTo>
                <a:cubicBezTo>
                  <a:pt x="3103873" y="2293310"/>
                  <a:pt x="3163766" y="2174352"/>
                  <a:pt x="3223658" y="2054586"/>
                </a:cubicBezTo>
                <a:cubicBezTo>
                  <a:pt x="3247129" y="2006841"/>
                  <a:pt x="3247129" y="1983373"/>
                  <a:pt x="3188046" y="1994702"/>
                </a:cubicBezTo>
                <a:cubicBezTo>
                  <a:pt x="2984898" y="2018979"/>
                  <a:pt x="2781751" y="1994702"/>
                  <a:pt x="2590743" y="2031118"/>
                </a:cubicBezTo>
                <a:cubicBezTo>
                  <a:pt x="2459628" y="2042447"/>
                  <a:pt x="2339843" y="2031118"/>
                  <a:pt x="2220868" y="2042447"/>
                </a:cubicBezTo>
                <a:cubicBezTo>
                  <a:pt x="1982108" y="2054586"/>
                  <a:pt x="1743349" y="2078863"/>
                  <a:pt x="1504589" y="2078863"/>
                </a:cubicBezTo>
                <a:cubicBezTo>
                  <a:pt x="1432557" y="2078863"/>
                  <a:pt x="1361334" y="2090192"/>
                  <a:pt x="1289301" y="2102330"/>
                </a:cubicBezTo>
                <a:cubicBezTo>
                  <a:pt x="1133905" y="2102330"/>
                  <a:pt x="979318" y="2090192"/>
                  <a:pt x="871674" y="1946957"/>
                </a:cubicBezTo>
                <a:cubicBezTo>
                  <a:pt x="799642" y="1851468"/>
                  <a:pt x="776171" y="1732510"/>
                  <a:pt x="799642" y="1612743"/>
                </a:cubicBezTo>
                <a:cubicBezTo>
                  <a:pt x="847394" y="1267200"/>
                  <a:pt x="1027070" y="968592"/>
                  <a:pt x="1241549" y="705591"/>
                </a:cubicBezTo>
                <a:cubicBezTo>
                  <a:pt x="1324913" y="597963"/>
                  <a:pt x="1420417" y="514612"/>
                  <a:pt x="1515920" y="431260"/>
                </a:cubicBezTo>
                <a:cubicBezTo>
                  <a:pt x="1611424" y="360048"/>
                  <a:pt x="1719068" y="299355"/>
                  <a:pt x="1826712" y="263749"/>
                </a:cubicBezTo>
                <a:cubicBezTo>
                  <a:pt x="1897936" y="240281"/>
                  <a:pt x="1982108" y="228142"/>
                  <a:pt x="2065472" y="228142"/>
                </a:cubicBezTo>
                <a:cubicBezTo>
                  <a:pt x="2280760" y="216813"/>
                  <a:pt x="2483099" y="192536"/>
                  <a:pt x="2698387" y="180397"/>
                </a:cubicBezTo>
                <a:cubicBezTo>
                  <a:pt x="2793891" y="169068"/>
                  <a:pt x="2901535" y="169068"/>
                  <a:pt x="2997039" y="169068"/>
                </a:cubicBezTo>
                <a:cubicBezTo>
                  <a:pt x="3366913" y="169068"/>
                  <a:pt x="3737598" y="132653"/>
                  <a:pt x="4107473" y="144791"/>
                </a:cubicBezTo>
                <a:cubicBezTo>
                  <a:pt x="4155225" y="144791"/>
                  <a:pt x="4202977" y="132653"/>
                  <a:pt x="4238588" y="108376"/>
                </a:cubicBezTo>
                <a:cubicBezTo>
                  <a:pt x="4310621" y="60631"/>
                  <a:pt x="4406125" y="49301"/>
                  <a:pt x="4489488" y="37163"/>
                </a:cubicBezTo>
                <a:cubicBezTo>
                  <a:pt x="4560711" y="25834"/>
                  <a:pt x="4632744" y="1556"/>
                  <a:pt x="4703967" y="155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8" Type="http://schemas.openxmlformats.org/officeDocument/2006/relationships/theme" Target="../theme/theme1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</p:sldLayoutIdLst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.xml"/><Relationship Id="rId1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2.xml"/><Relationship Id="rId1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3.xml"/><Relationship Id="rId1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openxmlformats.org/officeDocument/2006/relationships/themeOverride" Target="../theme/themeOverride4.xml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5.xml"/><Relationship Id="rId1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6.xml"/><Relationship Id="rId1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7.xml"/><Relationship Id="rId2" Type="http://schemas.openxmlformats.org/officeDocument/2006/relationships/image" Target="../media/image5.jpeg"/><Relationship Id="rId1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8.xml"/><Relationship Id="rId2" Type="http://schemas.openxmlformats.org/officeDocument/2006/relationships/image" Target="../media/image6.jpeg"/><Relationship Id="rId1" Type="http://schemas.openxmlformats.org/officeDocument/2006/relationships/image" Target="../media/image1.emf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9.xml"/><Relationship Id="rId1" Type="http://schemas.openxmlformats.org/officeDocument/2006/relationships/image" Target="../media/image1.emf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0.xml"/><Relationship Id="rId1" Type="http://schemas.openxmlformats.org/officeDocument/2006/relationships/image" Target="../media/image1.emf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1.xml"/><Relationship Id="rId1" Type="http://schemas.openxmlformats.org/officeDocument/2006/relationships/image" Target="../media/image1.emf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2.xml"/><Relationship Id="rId1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3.xml"/><Relationship Id="rId1" Type="http://schemas.openxmlformats.org/officeDocument/2006/relationships/image" Target="../media/image1.emf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4.xml"/><Relationship Id="rId1" Type="http://schemas.openxmlformats.org/officeDocument/2006/relationships/image" Target="../media/image1.emf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15.xml"/><Relationship Id="rId2" Type="http://schemas.openxmlformats.org/officeDocument/2006/relationships/image" Target="../media/image7.jpeg"/><Relationship Id="rId1" Type="http://schemas.openxmlformats.org/officeDocument/2006/relationships/image" Target="../media/image1.emf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6.xml"/><Relationship Id="rId1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8685" y="181429"/>
            <a:ext cx="11814630" cy="649514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l="5952" t="27045" r="5952" b="27045"/>
          <a:stretch>
            <a:fillRect/>
          </a:stretch>
        </p:blipFill>
        <p:spPr>
          <a:xfrm>
            <a:off x="188685" y="181429"/>
            <a:ext cx="11814630" cy="6495142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543212" y="0"/>
            <a:ext cx="7105576" cy="4538949"/>
          </a:xfrm>
          <a:prstGeom prst="rect">
            <a:avLst/>
          </a:prstGeom>
          <a:solidFill>
            <a:srgbClr val="F9FF00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464560" y="2635359"/>
            <a:ext cx="5262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艺术文艺工作总结汇报</a:t>
            </a:r>
            <a:endParaRPr lang="en-US" altLang="zh-CN" sz="4000" b="1" dirty="0" smtClean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" name="矩形 57"/>
          <p:cNvSpPr>
            <a:spLocks noChangeArrowheads="1"/>
          </p:cNvSpPr>
          <p:nvPr/>
        </p:nvSpPr>
        <p:spPr bwMode="auto">
          <a:xfrm>
            <a:off x="2901695" y="3392920"/>
            <a:ext cx="6388608" cy="336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输入文本输入文本输入文本输入文本输入文本</a:t>
            </a:r>
            <a:endParaRPr lang="zh-CN" altLang="en-US" sz="12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8685" y="181429"/>
            <a:ext cx="11814630" cy="649514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l="5952" t="27045" r="5952" b="71356"/>
          <a:stretch>
            <a:fillRect/>
          </a:stretch>
        </p:blipFill>
        <p:spPr>
          <a:xfrm>
            <a:off x="188685" y="181429"/>
            <a:ext cx="11814630" cy="2261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/>
          <a:srcRect l="5952" t="25527" r="5952" b="71356"/>
          <a:stretch>
            <a:fillRect/>
          </a:stretch>
        </p:blipFill>
        <p:spPr>
          <a:xfrm>
            <a:off x="188685" y="6235548"/>
            <a:ext cx="11814630" cy="44102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977183" y="534958"/>
            <a:ext cx="42376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LEOPRAD REPORTS</a:t>
            </a:r>
            <a:endParaRPr lang="zh-CN" altLang="en-US" sz="32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22817" y="1119733"/>
            <a:ext cx="19463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Times New Roman" panose="02020603050405020304" pitchFamily="18" charset="0"/>
                <a:sym typeface="Arial" panose="020B0604020202020204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3" name="Rectangle 38"/>
          <p:cNvSpPr>
            <a:spLocks noChangeAspect="1"/>
          </p:cNvSpPr>
          <p:nvPr/>
        </p:nvSpPr>
        <p:spPr>
          <a:xfrm>
            <a:off x="658642" y="4281158"/>
            <a:ext cx="1982079" cy="517064"/>
          </a:xfrm>
          <a:prstGeom prst="rect">
            <a:avLst/>
          </a:prstGeom>
          <a:solidFill>
            <a:srgbClr val="E88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lang="en-US" altLang="en-US" sz="16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4" name="Rectangle 42"/>
          <p:cNvSpPr/>
          <p:nvPr/>
        </p:nvSpPr>
        <p:spPr>
          <a:xfrm>
            <a:off x="647081" y="2859928"/>
            <a:ext cx="1983600" cy="518400"/>
          </a:xfrm>
          <a:prstGeom prst="rect">
            <a:avLst/>
          </a:prstGeom>
          <a:solidFill>
            <a:srgbClr val="E88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lang="en-US" altLang="en-US" sz="16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5" name="Rectangle 43"/>
          <p:cNvSpPr/>
          <p:nvPr/>
        </p:nvSpPr>
        <p:spPr>
          <a:xfrm>
            <a:off x="657121" y="3572329"/>
            <a:ext cx="1983600" cy="518400"/>
          </a:xfrm>
          <a:prstGeom prst="rect">
            <a:avLst/>
          </a:prstGeom>
          <a:solidFill>
            <a:srgbClr val="6D7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lang="en-US" altLang="en-US" sz="16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" name="Rectangle 38"/>
          <p:cNvSpPr>
            <a:spLocks noChangeAspect="1"/>
          </p:cNvSpPr>
          <p:nvPr/>
        </p:nvSpPr>
        <p:spPr>
          <a:xfrm>
            <a:off x="3628234" y="3274365"/>
            <a:ext cx="1982079" cy="425860"/>
          </a:xfrm>
          <a:prstGeom prst="rect">
            <a:avLst/>
          </a:prstGeom>
          <a:solidFill>
            <a:srgbClr val="E88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lang="en-US" altLang="en-US" sz="14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7" name="Rectangle 43"/>
          <p:cNvSpPr/>
          <p:nvPr/>
        </p:nvSpPr>
        <p:spPr>
          <a:xfrm>
            <a:off x="3626713" y="2585897"/>
            <a:ext cx="1983600" cy="426960"/>
          </a:xfrm>
          <a:prstGeom prst="rect">
            <a:avLst/>
          </a:prstGeom>
          <a:solidFill>
            <a:srgbClr val="6D7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lang="en-US" altLang="en-US" sz="14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8" name="Rectangle 42"/>
          <p:cNvSpPr/>
          <p:nvPr/>
        </p:nvSpPr>
        <p:spPr>
          <a:xfrm>
            <a:off x="3616673" y="3961733"/>
            <a:ext cx="1983600" cy="426960"/>
          </a:xfrm>
          <a:prstGeom prst="rect">
            <a:avLst/>
          </a:prstGeom>
          <a:solidFill>
            <a:srgbClr val="E88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lang="en-US" altLang="en-US" sz="14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9" name="Rectangle 43"/>
          <p:cNvSpPr/>
          <p:nvPr/>
        </p:nvSpPr>
        <p:spPr>
          <a:xfrm>
            <a:off x="3626713" y="4650201"/>
            <a:ext cx="1983600" cy="426960"/>
          </a:xfrm>
          <a:prstGeom prst="rect">
            <a:avLst/>
          </a:prstGeom>
          <a:solidFill>
            <a:srgbClr val="6D7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lang="en-US" altLang="en-US" sz="14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0" name="Rectangle 43"/>
          <p:cNvSpPr/>
          <p:nvPr/>
        </p:nvSpPr>
        <p:spPr>
          <a:xfrm>
            <a:off x="3626713" y="1897429"/>
            <a:ext cx="1983600" cy="426960"/>
          </a:xfrm>
          <a:prstGeom prst="rect">
            <a:avLst/>
          </a:prstGeom>
          <a:solidFill>
            <a:srgbClr val="6D7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lang="en-US" altLang="en-US" sz="14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1" name="Rectangle 43"/>
          <p:cNvSpPr/>
          <p:nvPr/>
        </p:nvSpPr>
        <p:spPr>
          <a:xfrm>
            <a:off x="3626713" y="5338668"/>
            <a:ext cx="1983600" cy="426960"/>
          </a:xfrm>
          <a:prstGeom prst="rect">
            <a:avLst/>
          </a:prstGeom>
          <a:solidFill>
            <a:srgbClr val="6D7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lang="en-US" altLang="en-US" sz="14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cxnSp>
        <p:nvCxnSpPr>
          <p:cNvPr id="22" name="连接符: 肘形 21"/>
          <p:cNvCxnSpPr>
            <a:stCxn id="14" idx="3"/>
            <a:endCxn id="20" idx="1"/>
          </p:cNvCxnSpPr>
          <p:nvPr/>
        </p:nvCxnSpPr>
        <p:spPr>
          <a:xfrm flipV="1">
            <a:off x="2630681" y="2110909"/>
            <a:ext cx="996032" cy="1008219"/>
          </a:xfrm>
          <a:prstGeom prst="bentConnector3">
            <a:avLst/>
          </a:prstGeom>
          <a:ln w="63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连接符: 肘形 22"/>
          <p:cNvCxnSpPr>
            <a:stCxn id="14" idx="3"/>
            <a:endCxn id="17" idx="1"/>
          </p:cNvCxnSpPr>
          <p:nvPr/>
        </p:nvCxnSpPr>
        <p:spPr>
          <a:xfrm flipV="1">
            <a:off x="2630681" y="2799377"/>
            <a:ext cx="996032" cy="319751"/>
          </a:xfrm>
          <a:prstGeom prst="bentConnector3">
            <a:avLst/>
          </a:prstGeom>
          <a:ln w="63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连接符: 肘形 23"/>
          <p:cNvCxnSpPr>
            <a:stCxn id="15" idx="3"/>
            <a:endCxn id="16" idx="1"/>
          </p:cNvCxnSpPr>
          <p:nvPr/>
        </p:nvCxnSpPr>
        <p:spPr>
          <a:xfrm flipV="1">
            <a:off x="2640721" y="3487295"/>
            <a:ext cx="987513" cy="344234"/>
          </a:xfrm>
          <a:prstGeom prst="bentConnector3">
            <a:avLst>
              <a:gd name="adj1" fmla="val 50000"/>
            </a:avLst>
          </a:prstGeom>
          <a:ln w="63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连接符: 肘形 24"/>
          <p:cNvCxnSpPr>
            <a:stCxn id="15" idx="3"/>
            <a:endCxn id="18" idx="1"/>
          </p:cNvCxnSpPr>
          <p:nvPr/>
        </p:nvCxnSpPr>
        <p:spPr>
          <a:xfrm>
            <a:off x="2640721" y="3831529"/>
            <a:ext cx="975952" cy="343684"/>
          </a:xfrm>
          <a:prstGeom prst="bentConnector3">
            <a:avLst>
              <a:gd name="adj1" fmla="val 50000"/>
            </a:avLst>
          </a:prstGeom>
          <a:ln w="63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连接符: 肘形 25"/>
          <p:cNvCxnSpPr>
            <a:stCxn id="13" idx="3"/>
            <a:endCxn id="19" idx="1"/>
          </p:cNvCxnSpPr>
          <p:nvPr/>
        </p:nvCxnSpPr>
        <p:spPr>
          <a:xfrm>
            <a:off x="2640721" y="4539690"/>
            <a:ext cx="985992" cy="323991"/>
          </a:xfrm>
          <a:prstGeom prst="bentConnector3">
            <a:avLst>
              <a:gd name="adj1" fmla="val 50000"/>
            </a:avLst>
          </a:prstGeom>
          <a:ln w="63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连接符: 肘形 26"/>
          <p:cNvCxnSpPr>
            <a:stCxn id="13" idx="3"/>
            <a:endCxn id="21" idx="1"/>
          </p:cNvCxnSpPr>
          <p:nvPr/>
        </p:nvCxnSpPr>
        <p:spPr>
          <a:xfrm>
            <a:off x="2640721" y="4539690"/>
            <a:ext cx="985992" cy="1012458"/>
          </a:xfrm>
          <a:prstGeom prst="bentConnector3">
            <a:avLst>
              <a:gd name="adj1" fmla="val 50000"/>
            </a:avLst>
          </a:prstGeom>
          <a:ln w="63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40"/>
          <p:cNvSpPr txBox="1"/>
          <p:nvPr/>
        </p:nvSpPr>
        <p:spPr>
          <a:xfrm>
            <a:off x="6385692" y="1897429"/>
            <a:ext cx="5179371" cy="14773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聊天窗口复制进入，无需调整格式，简单快捷</a:t>
            </a:r>
            <a:r>
              <a:rPr kumimoji="0" lang="zh-CN" altLang="en-US" sz="1200" b="0" i="0" u="none" strike="noStrike" kern="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，输入文本输入文本输入文本此处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聊天窗口复制进入，无需调整格式，简单快捷</a:t>
            </a:r>
            <a:r>
              <a:rPr kumimoji="0" lang="zh-CN" altLang="en-US" sz="1200" b="0" i="0" u="none" strike="noStrike" kern="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，输入文本输入文本输入文本此处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聊天窗口复制进入，无需调整格式，简单快捷</a:t>
            </a:r>
            <a:r>
              <a:rPr kumimoji="0" lang="zh-CN" altLang="en-US" sz="1200" b="0" i="0" u="none" strike="noStrike" kern="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，输入文本输入文本输入文本</a:t>
            </a:r>
            <a:endParaRPr kumimoji="0" lang="zh-CN" altLang="en-US" sz="1200" b="0" i="0" u="none" strike="noStrike" kern="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29" name="Freeform 86"/>
          <p:cNvSpPr>
            <a:spLocks noChangeArrowheads="1"/>
          </p:cNvSpPr>
          <p:nvPr/>
        </p:nvSpPr>
        <p:spPr bwMode="auto">
          <a:xfrm>
            <a:off x="6465400" y="3768672"/>
            <a:ext cx="181514" cy="181526"/>
          </a:xfrm>
          <a:prstGeom prst="rect">
            <a:avLst/>
          </a:prstGeom>
          <a:solidFill>
            <a:srgbClr val="E8870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0" name="Freeform 86"/>
          <p:cNvSpPr>
            <a:spLocks noChangeArrowheads="1"/>
          </p:cNvSpPr>
          <p:nvPr/>
        </p:nvSpPr>
        <p:spPr bwMode="auto">
          <a:xfrm>
            <a:off x="6465400" y="5063775"/>
            <a:ext cx="181514" cy="181526"/>
          </a:xfrm>
          <a:prstGeom prst="rect">
            <a:avLst/>
          </a:prstGeom>
          <a:solidFill>
            <a:srgbClr val="6D720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1" name="Freeform 86"/>
          <p:cNvSpPr>
            <a:spLocks noChangeArrowheads="1"/>
          </p:cNvSpPr>
          <p:nvPr/>
        </p:nvSpPr>
        <p:spPr bwMode="auto">
          <a:xfrm>
            <a:off x="8980709" y="3768672"/>
            <a:ext cx="181514" cy="181526"/>
          </a:xfrm>
          <a:prstGeom prst="rect">
            <a:avLst/>
          </a:prstGeom>
          <a:solidFill>
            <a:srgbClr val="6D720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2" name="Freeform 86"/>
          <p:cNvSpPr>
            <a:spLocks noChangeArrowheads="1"/>
          </p:cNvSpPr>
          <p:nvPr/>
        </p:nvSpPr>
        <p:spPr bwMode="auto">
          <a:xfrm>
            <a:off x="8980709" y="5063775"/>
            <a:ext cx="181514" cy="181526"/>
          </a:xfrm>
          <a:prstGeom prst="rect">
            <a:avLst/>
          </a:prstGeom>
          <a:solidFill>
            <a:srgbClr val="E8870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3" name="文本框 2"/>
          <p:cNvSpPr txBox="1"/>
          <p:nvPr/>
        </p:nvSpPr>
        <p:spPr>
          <a:xfrm>
            <a:off x="6646914" y="3662401"/>
            <a:ext cx="2205752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此处文字通过TXT文档或者QQ聊天窗口复制进入！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4" name="文本框 2"/>
          <p:cNvSpPr txBox="1"/>
          <p:nvPr/>
        </p:nvSpPr>
        <p:spPr>
          <a:xfrm>
            <a:off x="9162223" y="3662401"/>
            <a:ext cx="2205752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此处文字通过TXT文档或者QQ聊天窗口复制进入！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5" name="文本框 2"/>
          <p:cNvSpPr txBox="1"/>
          <p:nvPr/>
        </p:nvSpPr>
        <p:spPr>
          <a:xfrm>
            <a:off x="6646914" y="4938454"/>
            <a:ext cx="2205752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此处文字通过TXT文档或者QQ聊天窗口复制进入！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6" name="文本框 2"/>
          <p:cNvSpPr txBox="1"/>
          <p:nvPr/>
        </p:nvSpPr>
        <p:spPr>
          <a:xfrm>
            <a:off x="9162223" y="4938454"/>
            <a:ext cx="2205752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此处文字通过TXT文档或者QQ聊天窗口复制进入！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8685" y="181429"/>
            <a:ext cx="11814630" cy="649514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l="5952" t="27045" r="5952" b="71356"/>
          <a:stretch>
            <a:fillRect/>
          </a:stretch>
        </p:blipFill>
        <p:spPr>
          <a:xfrm>
            <a:off x="188685" y="181429"/>
            <a:ext cx="11814630" cy="2261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/>
          <a:srcRect l="5952" t="25527" r="5952" b="71356"/>
          <a:stretch>
            <a:fillRect/>
          </a:stretch>
        </p:blipFill>
        <p:spPr>
          <a:xfrm>
            <a:off x="188685" y="6235548"/>
            <a:ext cx="11814630" cy="44102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977183" y="534958"/>
            <a:ext cx="42376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LEOPRAD REPORTS</a:t>
            </a:r>
            <a:endParaRPr lang="zh-CN" altLang="en-US" sz="32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22817" y="1119733"/>
            <a:ext cx="19463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Times New Roman" panose="02020603050405020304" pitchFamily="18" charset="0"/>
                <a:sym typeface="Arial" panose="020B0604020202020204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" name="矩形: 圆角 6"/>
          <p:cNvSpPr/>
          <p:nvPr/>
        </p:nvSpPr>
        <p:spPr>
          <a:xfrm rot="16200000">
            <a:off x="-577105" y="3614840"/>
            <a:ext cx="2684265" cy="400485"/>
          </a:xfrm>
          <a:prstGeom prst="roundRect">
            <a:avLst>
              <a:gd name="adj" fmla="val 50000"/>
            </a:avLst>
          </a:prstGeom>
          <a:solidFill>
            <a:srgbClr val="6D7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" name="矩形: 圆角 7"/>
          <p:cNvSpPr/>
          <p:nvPr/>
        </p:nvSpPr>
        <p:spPr>
          <a:xfrm rot="16200000">
            <a:off x="-377972" y="3813973"/>
            <a:ext cx="2285999" cy="400485"/>
          </a:xfrm>
          <a:prstGeom prst="roundRect">
            <a:avLst>
              <a:gd name="adj" fmla="val 50000"/>
            </a:avLst>
          </a:prstGeom>
          <a:solidFill>
            <a:srgbClr val="E88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" name="文本框 2"/>
          <p:cNvSpPr txBox="1"/>
          <p:nvPr/>
        </p:nvSpPr>
        <p:spPr>
          <a:xfrm>
            <a:off x="1097943" y="3956886"/>
            <a:ext cx="220818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此处文字通过TXT文档或者QQ聊天窗口复制进入，无需调整格式，简单快捷</a:t>
            </a:r>
            <a:r>
              <a:rPr kumimoji="0" lang="en-US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</a:t>
            </a:r>
            <a:r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输入文本输入文本输入文本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3" name="矩形 57"/>
          <p:cNvSpPr>
            <a:spLocks noChangeArrowheads="1"/>
          </p:cNvSpPr>
          <p:nvPr/>
        </p:nvSpPr>
        <p:spPr bwMode="auto">
          <a:xfrm>
            <a:off x="1097943" y="3613993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4" name="文本框 2"/>
          <p:cNvSpPr txBox="1"/>
          <p:nvPr/>
        </p:nvSpPr>
        <p:spPr>
          <a:xfrm>
            <a:off x="1097942" y="2975935"/>
            <a:ext cx="1801813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3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89%</a:t>
            </a:r>
            <a:endParaRPr kumimoji="0" lang="en-US" altLang="en-US" sz="3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5" name="矩形: 圆角 14"/>
          <p:cNvSpPr/>
          <p:nvPr/>
        </p:nvSpPr>
        <p:spPr>
          <a:xfrm rot="16200000">
            <a:off x="3583437" y="3614840"/>
            <a:ext cx="2684265" cy="400485"/>
          </a:xfrm>
          <a:prstGeom prst="roundRect">
            <a:avLst>
              <a:gd name="adj" fmla="val 50000"/>
            </a:avLst>
          </a:prstGeom>
          <a:solidFill>
            <a:srgbClr val="6D7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" name="矩形: 圆角 15"/>
          <p:cNvSpPr/>
          <p:nvPr/>
        </p:nvSpPr>
        <p:spPr>
          <a:xfrm rot="16200000">
            <a:off x="3990125" y="4021528"/>
            <a:ext cx="1870888" cy="400485"/>
          </a:xfrm>
          <a:prstGeom prst="roundRect">
            <a:avLst>
              <a:gd name="adj" fmla="val 50000"/>
            </a:avLst>
          </a:prstGeom>
          <a:solidFill>
            <a:srgbClr val="E88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7" name="文本框 2"/>
          <p:cNvSpPr txBox="1"/>
          <p:nvPr/>
        </p:nvSpPr>
        <p:spPr>
          <a:xfrm>
            <a:off x="5258485" y="3956886"/>
            <a:ext cx="220818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此处文字通过TXT文档或者QQ聊天窗口复制进入，无需调整格式，简单快捷</a:t>
            </a:r>
            <a:r>
              <a:rPr kumimoji="0" lang="en-US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</a:t>
            </a:r>
            <a:r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输入文本输入文本输入文本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8" name="矩形 57"/>
          <p:cNvSpPr>
            <a:spLocks noChangeArrowheads="1"/>
          </p:cNvSpPr>
          <p:nvPr/>
        </p:nvSpPr>
        <p:spPr bwMode="auto">
          <a:xfrm>
            <a:off x="5258485" y="3613993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9" name="文本框 2"/>
          <p:cNvSpPr txBox="1"/>
          <p:nvPr/>
        </p:nvSpPr>
        <p:spPr>
          <a:xfrm>
            <a:off x="5258484" y="2975935"/>
            <a:ext cx="1801813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3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59%</a:t>
            </a:r>
            <a:endParaRPr kumimoji="0" lang="en-US" altLang="en-US" sz="3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0" name="矩形: 圆角 19"/>
          <p:cNvSpPr/>
          <p:nvPr/>
        </p:nvSpPr>
        <p:spPr>
          <a:xfrm rot="16200000">
            <a:off x="7743979" y="3614840"/>
            <a:ext cx="2684265" cy="400485"/>
          </a:xfrm>
          <a:prstGeom prst="roundRect">
            <a:avLst>
              <a:gd name="adj" fmla="val 50000"/>
            </a:avLst>
          </a:prstGeom>
          <a:solidFill>
            <a:srgbClr val="6D7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1" name="矩形: 圆角 20"/>
          <p:cNvSpPr/>
          <p:nvPr/>
        </p:nvSpPr>
        <p:spPr>
          <a:xfrm rot="16200000">
            <a:off x="8587764" y="4458624"/>
            <a:ext cx="996695" cy="400485"/>
          </a:xfrm>
          <a:prstGeom prst="roundRect">
            <a:avLst>
              <a:gd name="adj" fmla="val 50000"/>
            </a:avLst>
          </a:prstGeom>
          <a:solidFill>
            <a:srgbClr val="E88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2" name="文本框 2"/>
          <p:cNvSpPr txBox="1"/>
          <p:nvPr/>
        </p:nvSpPr>
        <p:spPr>
          <a:xfrm>
            <a:off x="9419027" y="3956886"/>
            <a:ext cx="220818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此处文字通过TXT文档或者QQ聊天窗口复制进入，无需调整格式，简单快捷</a:t>
            </a:r>
            <a:r>
              <a:rPr kumimoji="0" lang="en-US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</a:t>
            </a:r>
            <a:r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输入文本输入文本输入文本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3" name="矩形 57"/>
          <p:cNvSpPr>
            <a:spLocks noChangeArrowheads="1"/>
          </p:cNvSpPr>
          <p:nvPr/>
        </p:nvSpPr>
        <p:spPr bwMode="auto">
          <a:xfrm>
            <a:off x="9419027" y="3613993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4" name="文本框 2"/>
          <p:cNvSpPr txBox="1"/>
          <p:nvPr/>
        </p:nvSpPr>
        <p:spPr>
          <a:xfrm>
            <a:off x="9419026" y="2975935"/>
            <a:ext cx="1801813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3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39%</a:t>
            </a:r>
            <a:endParaRPr kumimoji="0" lang="en-US" altLang="en-US" sz="3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8685" y="181429"/>
            <a:ext cx="11814630" cy="649514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l="5952" t="27045" r="5952" b="71356"/>
          <a:stretch>
            <a:fillRect/>
          </a:stretch>
        </p:blipFill>
        <p:spPr>
          <a:xfrm>
            <a:off x="188685" y="181429"/>
            <a:ext cx="11814630" cy="2261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/>
          <a:srcRect l="5952" t="25527" r="5952" b="71356"/>
          <a:stretch>
            <a:fillRect/>
          </a:stretch>
        </p:blipFill>
        <p:spPr>
          <a:xfrm>
            <a:off x="188685" y="6235548"/>
            <a:ext cx="11814630" cy="44102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977183" y="534958"/>
            <a:ext cx="42376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LEOPRAD REPORTS</a:t>
            </a:r>
            <a:endParaRPr lang="zh-CN" altLang="en-US" sz="32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22817" y="1119733"/>
            <a:ext cx="19463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Times New Roman" panose="02020603050405020304" pitchFamily="18" charset="0"/>
                <a:sym typeface="Arial" panose="020B0604020202020204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" name="矩形 57"/>
          <p:cNvSpPr>
            <a:spLocks noChangeArrowheads="1"/>
          </p:cNvSpPr>
          <p:nvPr/>
        </p:nvSpPr>
        <p:spPr bwMode="auto">
          <a:xfrm>
            <a:off x="564785" y="1917556"/>
            <a:ext cx="11062428" cy="336695"/>
          </a:xfrm>
          <a:prstGeom prst="rect">
            <a:avLst/>
          </a:prstGeom>
          <a:solidFill>
            <a:srgbClr val="E88700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lang="zh-CN" altLang="en-US" sz="1200" b="1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" name="矩形 57"/>
          <p:cNvSpPr>
            <a:spLocks noChangeArrowheads="1"/>
          </p:cNvSpPr>
          <p:nvPr/>
        </p:nvSpPr>
        <p:spPr bwMode="auto">
          <a:xfrm>
            <a:off x="564785" y="2614148"/>
            <a:ext cx="3199307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使用说明：图片均可以使用填充功能更换，文字只需要复制粘贴进入即可，内页有说明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。输入文本，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追求精美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·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无止无尽，内页均采用最合理逻辑，用户可根据自行需要修改顺序，或者添加内页。使用说明：图片均可以使用填充功能更换，文字只需要复制粘贴进入即可，内页有说明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。输入文本，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追求精美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·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无止无尽，内页均采用最合理逻辑，用户可根据自行需要修改顺序，或者添加内页。</a:t>
            </a:r>
            <a:endParaRPr lang="zh-CN" altLang="en-US" sz="12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使用说明：图片均可以使用填充功能更换，文字只需要复制粘贴进入即可。</a:t>
            </a:r>
            <a:endParaRPr lang="zh-CN" altLang="en-US" sz="12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07" b="14668"/>
          <a:stretch>
            <a:fillRect/>
          </a:stretch>
        </p:blipFill>
        <p:spPr>
          <a:xfrm>
            <a:off x="8503919" y="4360326"/>
            <a:ext cx="3123293" cy="156218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92"/>
          <a:stretch>
            <a:fillRect/>
          </a:stretch>
        </p:blipFill>
        <p:spPr>
          <a:xfrm>
            <a:off x="8503919" y="2614148"/>
            <a:ext cx="3110273" cy="155755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2" r="12167"/>
          <a:stretch>
            <a:fillRect/>
          </a:stretch>
        </p:blipFill>
        <p:spPr>
          <a:xfrm>
            <a:off x="4032401" y="2614148"/>
            <a:ext cx="4213031" cy="330836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8685" y="181429"/>
            <a:ext cx="11814630" cy="649514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l="5952" t="27045" r="5952" b="71356"/>
          <a:stretch>
            <a:fillRect/>
          </a:stretch>
        </p:blipFill>
        <p:spPr>
          <a:xfrm>
            <a:off x="188685" y="181429"/>
            <a:ext cx="11814630" cy="2261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/>
          <a:srcRect l="5952" t="25527" r="5952" b="71356"/>
          <a:stretch>
            <a:fillRect/>
          </a:stretch>
        </p:blipFill>
        <p:spPr>
          <a:xfrm>
            <a:off x="188685" y="6235548"/>
            <a:ext cx="11814630" cy="44102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977183" y="534958"/>
            <a:ext cx="42376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LEOPRAD REPORTS</a:t>
            </a:r>
            <a:endParaRPr lang="zh-CN" altLang="en-US" sz="32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22817" y="1119733"/>
            <a:ext cx="19463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Times New Roman" panose="02020603050405020304" pitchFamily="18" charset="0"/>
                <a:sym typeface="Arial" panose="020B0604020202020204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" name="Freeform 5"/>
          <p:cNvSpPr/>
          <p:nvPr/>
        </p:nvSpPr>
        <p:spPr bwMode="auto">
          <a:xfrm rot="2569800">
            <a:off x="1522858" y="2754227"/>
            <a:ext cx="1428750" cy="1335848"/>
          </a:xfrm>
          <a:custGeom>
            <a:avLst/>
            <a:gdLst>
              <a:gd name="T0" fmla="*/ 124 w 235"/>
              <a:gd name="T1" fmla="*/ 30 h 219"/>
              <a:gd name="T2" fmla="*/ 196 w 235"/>
              <a:gd name="T3" fmla="*/ 1 h 219"/>
              <a:gd name="T4" fmla="*/ 225 w 235"/>
              <a:gd name="T5" fmla="*/ 49 h 219"/>
              <a:gd name="T6" fmla="*/ 187 w 235"/>
              <a:gd name="T7" fmla="*/ 120 h 219"/>
              <a:gd name="T8" fmla="*/ 58 w 235"/>
              <a:gd name="T9" fmla="*/ 210 h 219"/>
              <a:gd name="T10" fmla="*/ 11 w 235"/>
              <a:gd name="T11" fmla="*/ 161 h 219"/>
              <a:gd name="T12" fmla="*/ 30 w 235"/>
              <a:gd name="T13" fmla="*/ 117 h 219"/>
              <a:gd name="T14" fmla="*/ 33 w 235"/>
              <a:gd name="T15" fmla="*/ 121 h 219"/>
              <a:gd name="T16" fmla="*/ 38 w 235"/>
              <a:gd name="T17" fmla="*/ 159 h 219"/>
              <a:gd name="T18" fmla="*/ 79 w 235"/>
              <a:gd name="T19" fmla="*/ 156 h 219"/>
              <a:gd name="T20" fmla="*/ 167 w 235"/>
              <a:gd name="T21" fmla="*/ 70 h 219"/>
              <a:gd name="T22" fmla="*/ 169 w 235"/>
              <a:gd name="T23" fmla="*/ 31 h 219"/>
              <a:gd name="T24" fmla="*/ 131 w 235"/>
              <a:gd name="T25" fmla="*/ 29 h 219"/>
              <a:gd name="T26" fmla="*/ 124 w 235"/>
              <a:gd name="T27" fmla="*/ 3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35" h="219">
                <a:moveTo>
                  <a:pt x="124" y="30"/>
                </a:moveTo>
                <a:cubicBezTo>
                  <a:pt x="146" y="13"/>
                  <a:pt x="169" y="0"/>
                  <a:pt x="196" y="1"/>
                </a:cubicBezTo>
                <a:cubicBezTo>
                  <a:pt x="220" y="2"/>
                  <a:pt x="235" y="23"/>
                  <a:pt x="225" y="49"/>
                </a:cubicBezTo>
                <a:cubicBezTo>
                  <a:pt x="216" y="74"/>
                  <a:pt x="203" y="99"/>
                  <a:pt x="187" y="120"/>
                </a:cubicBezTo>
                <a:cubicBezTo>
                  <a:pt x="153" y="163"/>
                  <a:pt x="113" y="197"/>
                  <a:pt x="58" y="210"/>
                </a:cubicBezTo>
                <a:cubicBezTo>
                  <a:pt x="21" y="219"/>
                  <a:pt x="0" y="198"/>
                  <a:pt x="11" y="161"/>
                </a:cubicBezTo>
                <a:cubicBezTo>
                  <a:pt x="15" y="147"/>
                  <a:pt x="23" y="133"/>
                  <a:pt x="30" y="117"/>
                </a:cubicBezTo>
                <a:cubicBezTo>
                  <a:pt x="33" y="120"/>
                  <a:pt x="33" y="121"/>
                  <a:pt x="33" y="121"/>
                </a:cubicBezTo>
                <a:cubicBezTo>
                  <a:pt x="31" y="135"/>
                  <a:pt x="21" y="152"/>
                  <a:pt x="38" y="159"/>
                </a:cubicBezTo>
                <a:cubicBezTo>
                  <a:pt x="49" y="164"/>
                  <a:pt x="67" y="161"/>
                  <a:pt x="79" y="156"/>
                </a:cubicBezTo>
                <a:cubicBezTo>
                  <a:pt x="118" y="138"/>
                  <a:pt x="149" y="109"/>
                  <a:pt x="167" y="70"/>
                </a:cubicBezTo>
                <a:cubicBezTo>
                  <a:pt x="173" y="59"/>
                  <a:pt x="175" y="41"/>
                  <a:pt x="169" y="31"/>
                </a:cubicBezTo>
                <a:cubicBezTo>
                  <a:pt x="161" y="17"/>
                  <a:pt x="145" y="24"/>
                  <a:pt x="131" y="29"/>
                </a:cubicBezTo>
                <a:cubicBezTo>
                  <a:pt x="129" y="30"/>
                  <a:pt x="127" y="30"/>
                  <a:pt x="124" y="30"/>
                </a:cubicBezTo>
                <a:close/>
              </a:path>
            </a:pathLst>
          </a:custGeom>
          <a:solidFill>
            <a:srgbClr val="E88700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" name="Freeform 29"/>
          <p:cNvSpPr>
            <a:spLocks noEditPoints="1"/>
          </p:cNvSpPr>
          <p:nvPr/>
        </p:nvSpPr>
        <p:spPr bwMode="auto">
          <a:xfrm>
            <a:off x="1989289" y="2414897"/>
            <a:ext cx="495883" cy="497787"/>
          </a:xfrm>
          <a:custGeom>
            <a:avLst/>
            <a:gdLst>
              <a:gd name="T0" fmla="*/ 165 w 331"/>
              <a:gd name="T1" fmla="*/ 0 h 332"/>
              <a:gd name="T2" fmla="*/ 331 w 331"/>
              <a:gd name="T3" fmla="*/ 166 h 332"/>
              <a:gd name="T4" fmla="*/ 165 w 331"/>
              <a:gd name="T5" fmla="*/ 332 h 332"/>
              <a:gd name="T6" fmla="*/ 0 w 331"/>
              <a:gd name="T7" fmla="*/ 166 h 332"/>
              <a:gd name="T8" fmla="*/ 165 w 331"/>
              <a:gd name="T9" fmla="*/ 0 h 332"/>
              <a:gd name="T10" fmla="*/ 176 w 331"/>
              <a:gd name="T11" fmla="*/ 50 h 332"/>
              <a:gd name="T12" fmla="*/ 205 w 331"/>
              <a:gd name="T13" fmla="*/ 111 h 332"/>
              <a:gd name="T14" fmla="*/ 272 w 331"/>
              <a:gd name="T15" fmla="*/ 119 h 332"/>
              <a:gd name="T16" fmla="*/ 282 w 331"/>
              <a:gd name="T17" fmla="*/ 127 h 332"/>
              <a:gd name="T18" fmla="*/ 279 w 331"/>
              <a:gd name="T19" fmla="*/ 140 h 332"/>
              <a:gd name="T20" fmla="*/ 229 w 331"/>
              <a:gd name="T21" fmla="*/ 186 h 332"/>
              <a:gd name="T22" fmla="*/ 242 w 331"/>
              <a:gd name="T23" fmla="*/ 252 h 332"/>
              <a:gd name="T24" fmla="*/ 237 w 331"/>
              <a:gd name="T25" fmla="*/ 265 h 332"/>
              <a:gd name="T26" fmla="*/ 224 w 331"/>
              <a:gd name="T27" fmla="*/ 265 h 332"/>
              <a:gd name="T28" fmla="*/ 165 w 331"/>
              <a:gd name="T29" fmla="*/ 232 h 332"/>
              <a:gd name="T30" fmla="*/ 106 w 331"/>
              <a:gd name="T31" fmla="*/ 265 h 332"/>
              <a:gd name="T32" fmla="*/ 93 w 331"/>
              <a:gd name="T33" fmla="*/ 265 h 332"/>
              <a:gd name="T34" fmla="*/ 89 w 331"/>
              <a:gd name="T35" fmla="*/ 252 h 332"/>
              <a:gd name="T36" fmla="*/ 102 w 331"/>
              <a:gd name="T37" fmla="*/ 186 h 332"/>
              <a:gd name="T38" fmla="*/ 52 w 331"/>
              <a:gd name="T39" fmla="*/ 140 h 332"/>
              <a:gd name="T40" fmla="*/ 49 w 331"/>
              <a:gd name="T41" fmla="*/ 127 h 332"/>
              <a:gd name="T42" fmla="*/ 59 w 331"/>
              <a:gd name="T43" fmla="*/ 119 h 332"/>
              <a:gd name="T44" fmla="*/ 126 w 331"/>
              <a:gd name="T45" fmla="*/ 111 h 332"/>
              <a:gd name="T46" fmla="*/ 154 w 331"/>
              <a:gd name="T47" fmla="*/ 50 h 332"/>
              <a:gd name="T48" fmla="*/ 165 w 331"/>
              <a:gd name="T49" fmla="*/ 43 h 332"/>
              <a:gd name="T50" fmla="*/ 176 w 331"/>
              <a:gd name="T51" fmla="*/ 5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31" h="332">
                <a:moveTo>
                  <a:pt x="165" y="0"/>
                </a:moveTo>
                <a:cubicBezTo>
                  <a:pt x="257" y="0"/>
                  <a:pt x="331" y="74"/>
                  <a:pt x="331" y="166"/>
                </a:cubicBezTo>
                <a:cubicBezTo>
                  <a:pt x="331" y="257"/>
                  <a:pt x="257" y="332"/>
                  <a:pt x="165" y="332"/>
                </a:cubicBezTo>
                <a:cubicBezTo>
                  <a:pt x="74" y="332"/>
                  <a:pt x="0" y="257"/>
                  <a:pt x="0" y="166"/>
                </a:cubicBezTo>
                <a:cubicBezTo>
                  <a:pt x="0" y="74"/>
                  <a:pt x="74" y="0"/>
                  <a:pt x="165" y="0"/>
                </a:cubicBezTo>
                <a:close/>
                <a:moveTo>
                  <a:pt x="176" y="50"/>
                </a:moveTo>
                <a:cubicBezTo>
                  <a:pt x="205" y="111"/>
                  <a:pt x="205" y="111"/>
                  <a:pt x="205" y="111"/>
                </a:cubicBezTo>
                <a:cubicBezTo>
                  <a:pt x="272" y="119"/>
                  <a:pt x="272" y="119"/>
                  <a:pt x="272" y="119"/>
                </a:cubicBezTo>
                <a:cubicBezTo>
                  <a:pt x="277" y="120"/>
                  <a:pt x="281" y="123"/>
                  <a:pt x="282" y="127"/>
                </a:cubicBezTo>
                <a:cubicBezTo>
                  <a:pt x="284" y="132"/>
                  <a:pt x="282" y="137"/>
                  <a:pt x="279" y="140"/>
                </a:cubicBezTo>
                <a:cubicBezTo>
                  <a:pt x="229" y="186"/>
                  <a:pt x="229" y="186"/>
                  <a:pt x="229" y="186"/>
                </a:cubicBezTo>
                <a:cubicBezTo>
                  <a:pt x="242" y="252"/>
                  <a:pt x="242" y="252"/>
                  <a:pt x="242" y="252"/>
                </a:cubicBezTo>
                <a:cubicBezTo>
                  <a:pt x="243" y="257"/>
                  <a:pt x="241" y="262"/>
                  <a:pt x="237" y="265"/>
                </a:cubicBezTo>
                <a:cubicBezTo>
                  <a:pt x="234" y="267"/>
                  <a:pt x="229" y="268"/>
                  <a:pt x="224" y="265"/>
                </a:cubicBezTo>
                <a:cubicBezTo>
                  <a:pt x="165" y="232"/>
                  <a:pt x="165" y="232"/>
                  <a:pt x="165" y="232"/>
                </a:cubicBezTo>
                <a:cubicBezTo>
                  <a:pt x="106" y="265"/>
                  <a:pt x="106" y="265"/>
                  <a:pt x="106" y="265"/>
                </a:cubicBezTo>
                <a:cubicBezTo>
                  <a:pt x="102" y="268"/>
                  <a:pt x="97" y="267"/>
                  <a:pt x="93" y="265"/>
                </a:cubicBezTo>
                <a:cubicBezTo>
                  <a:pt x="89" y="262"/>
                  <a:pt x="88" y="257"/>
                  <a:pt x="89" y="252"/>
                </a:cubicBezTo>
                <a:cubicBezTo>
                  <a:pt x="102" y="186"/>
                  <a:pt x="102" y="186"/>
                  <a:pt x="102" y="186"/>
                </a:cubicBezTo>
                <a:cubicBezTo>
                  <a:pt x="52" y="140"/>
                  <a:pt x="52" y="140"/>
                  <a:pt x="52" y="140"/>
                </a:cubicBezTo>
                <a:cubicBezTo>
                  <a:pt x="48" y="137"/>
                  <a:pt x="47" y="132"/>
                  <a:pt x="49" y="127"/>
                </a:cubicBezTo>
                <a:cubicBezTo>
                  <a:pt x="50" y="123"/>
                  <a:pt x="54" y="120"/>
                  <a:pt x="59" y="119"/>
                </a:cubicBezTo>
                <a:cubicBezTo>
                  <a:pt x="126" y="111"/>
                  <a:pt x="126" y="111"/>
                  <a:pt x="126" y="111"/>
                </a:cubicBezTo>
                <a:cubicBezTo>
                  <a:pt x="154" y="50"/>
                  <a:pt x="154" y="50"/>
                  <a:pt x="154" y="50"/>
                </a:cubicBezTo>
                <a:cubicBezTo>
                  <a:pt x="156" y="45"/>
                  <a:pt x="161" y="43"/>
                  <a:pt x="165" y="43"/>
                </a:cubicBezTo>
                <a:cubicBezTo>
                  <a:pt x="170" y="43"/>
                  <a:pt x="174" y="45"/>
                  <a:pt x="176" y="50"/>
                </a:cubicBezTo>
                <a:close/>
              </a:path>
            </a:pathLst>
          </a:custGeom>
          <a:solidFill>
            <a:srgbClr val="E887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" name="Freeform 27"/>
          <p:cNvSpPr>
            <a:spLocks noEditPoints="1"/>
          </p:cNvSpPr>
          <p:nvPr/>
        </p:nvSpPr>
        <p:spPr bwMode="auto">
          <a:xfrm>
            <a:off x="1970900" y="3077555"/>
            <a:ext cx="530761" cy="320865"/>
          </a:xfrm>
          <a:custGeom>
            <a:avLst/>
            <a:gdLst>
              <a:gd name="T0" fmla="*/ 317 w 354"/>
              <a:gd name="T1" fmla="*/ 5 h 214"/>
              <a:gd name="T2" fmla="*/ 354 w 354"/>
              <a:gd name="T3" fmla="*/ 186 h 214"/>
              <a:gd name="T4" fmla="*/ 294 w 354"/>
              <a:gd name="T5" fmla="*/ 171 h 214"/>
              <a:gd name="T6" fmla="*/ 250 w 354"/>
              <a:gd name="T7" fmla="*/ 214 h 214"/>
              <a:gd name="T8" fmla="*/ 215 w 354"/>
              <a:gd name="T9" fmla="*/ 44 h 214"/>
              <a:gd name="T10" fmla="*/ 230 w 354"/>
              <a:gd name="T11" fmla="*/ 46 h 214"/>
              <a:gd name="T12" fmla="*/ 241 w 354"/>
              <a:gd name="T13" fmla="*/ 45 h 214"/>
              <a:gd name="T14" fmla="*/ 287 w 354"/>
              <a:gd name="T15" fmla="*/ 7 h 214"/>
              <a:gd name="T16" fmla="*/ 292 w 354"/>
              <a:gd name="T17" fmla="*/ 0 h 214"/>
              <a:gd name="T18" fmla="*/ 300 w 354"/>
              <a:gd name="T19" fmla="*/ 2 h 214"/>
              <a:gd name="T20" fmla="*/ 317 w 354"/>
              <a:gd name="T21" fmla="*/ 5 h 214"/>
              <a:gd name="T22" fmla="*/ 140 w 354"/>
              <a:gd name="T23" fmla="*/ 44 h 214"/>
              <a:gd name="T24" fmla="*/ 105 w 354"/>
              <a:gd name="T25" fmla="*/ 214 h 214"/>
              <a:gd name="T26" fmla="*/ 60 w 354"/>
              <a:gd name="T27" fmla="*/ 171 h 214"/>
              <a:gd name="T28" fmla="*/ 0 w 354"/>
              <a:gd name="T29" fmla="*/ 186 h 214"/>
              <a:gd name="T30" fmla="*/ 38 w 354"/>
              <a:gd name="T31" fmla="*/ 5 h 214"/>
              <a:gd name="T32" fmla="*/ 55 w 354"/>
              <a:gd name="T33" fmla="*/ 2 h 214"/>
              <a:gd name="T34" fmla="*/ 63 w 354"/>
              <a:gd name="T35" fmla="*/ 0 h 214"/>
              <a:gd name="T36" fmla="*/ 67 w 354"/>
              <a:gd name="T37" fmla="*/ 7 h 214"/>
              <a:gd name="T38" fmla="*/ 103 w 354"/>
              <a:gd name="T39" fmla="*/ 42 h 214"/>
              <a:gd name="T40" fmla="*/ 114 w 354"/>
              <a:gd name="T41" fmla="*/ 45 h 214"/>
              <a:gd name="T42" fmla="*/ 140 w 354"/>
              <a:gd name="T43" fmla="*/ 44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54" h="214">
                <a:moveTo>
                  <a:pt x="317" y="5"/>
                </a:moveTo>
                <a:cubicBezTo>
                  <a:pt x="354" y="186"/>
                  <a:pt x="354" y="186"/>
                  <a:pt x="354" y="186"/>
                </a:cubicBezTo>
                <a:cubicBezTo>
                  <a:pt x="294" y="171"/>
                  <a:pt x="294" y="171"/>
                  <a:pt x="294" y="171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15" y="44"/>
                  <a:pt x="215" y="44"/>
                  <a:pt x="215" y="44"/>
                </a:cubicBezTo>
                <a:cubicBezTo>
                  <a:pt x="220" y="45"/>
                  <a:pt x="225" y="46"/>
                  <a:pt x="230" y="46"/>
                </a:cubicBezTo>
                <a:cubicBezTo>
                  <a:pt x="234" y="46"/>
                  <a:pt x="238" y="46"/>
                  <a:pt x="241" y="45"/>
                </a:cubicBezTo>
                <a:cubicBezTo>
                  <a:pt x="264" y="40"/>
                  <a:pt x="276" y="25"/>
                  <a:pt x="287" y="7"/>
                </a:cubicBezTo>
                <a:cubicBezTo>
                  <a:pt x="289" y="5"/>
                  <a:pt x="290" y="2"/>
                  <a:pt x="292" y="0"/>
                </a:cubicBezTo>
                <a:cubicBezTo>
                  <a:pt x="295" y="0"/>
                  <a:pt x="298" y="1"/>
                  <a:pt x="300" y="2"/>
                </a:cubicBezTo>
                <a:cubicBezTo>
                  <a:pt x="306" y="3"/>
                  <a:pt x="311" y="4"/>
                  <a:pt x="317" y="5"/>
                </a:cubicBezTo>
                <a:close/>
                <a:moveTo>
                  <a:pt x="140" y="44"/>
                </a:moveTo>
                <a:cubicBezTo>
                  <a:pt x="105" y="214"/>
                  <a:pt x="105" y="214"/>
                  <a:pt x="105" y="214"/>
                </a:cubicBezTo>
                <a:cubicBezTo>
                  <a:pt x="60" y="171"/>
                  <a:pt x="60" y="171"/>
                  <a:pt x="60" y="171"/>
                </a:cubicBezTo>
                <a:cubicBezTo>
                  <a:pt x="0" y="186"/>
                  <a:pt x="0" y="186"/>
                  <a:pt x="0" y="186"/>
                </a:cubicBezTo>
                <a:cubicBezTo>
                  <a:pt x="38" y="5"/>
                  <a:pt x="38" y="5"/>
                  <a:pt x="38" y="5"/>
                </a:cubicBezTo>
                <a:cubicBezTo>
                  <a:pt x="43" y="4"/>
                  <a:pt x="49" y="3"/>
                  <a:pt x="55" y="2"/>
                </a:cubicBezTo>
                <a:cubicBezTo>
                  <a:pt x="57" y="1"/>
                  <a:pt x="60" y="1"/>
                  <a:pt x="63" y="0"/>
                </a:cubicBezTo>
                <a:cubicBezTo>
                  <a:pt x="65" y="2"/>
                  <a:pt x="66" y="5"/>
                  <a:pt x="67" y="7"/>
                </a:cubicBezTo>
                <a:cubicBezTo>
                  <a:pt x="77" y="21"/>
                  <a:pt x="86" y="35"/>
                  <a:pt x="103" y="42"/>
                </a:cubicBezTo>
                <a:cubicBezTo>
                  <a:pt x="106" y="43"/>
                  <a:pt x="110" y="44"/>
                  <a:pt x="114" y="45"/>
                </a:cubicBezTo>
                <a:cubicBezTo>
                  <a:pt x="123" y="47"/>
                  <a:pt x="131" y="46"/>
                  <a:pt x="140" y="44"/>
                </a:cubicBezTo>
                <a:close/>
              </a:path>
            </a:pathLst>
          </a:custGeom>
          <a:solidFill>
            <a:srgbClr val="E887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3" name="Freeform 28"/>
          <p:cNvSpPr>
            <a:spLocks noEditPoints="1"/>
          </p:cNvSpPr>
          <p:nvPr/>
        </p:nvSpPr>
        <p:spPr bwMode="auto">
          <a:xfrm>
            <a:off x="1803492" y="2229098"/>
            <a:ext cx="867479" cy="868113"/>
          </a:xfrm>
          <a:custGeom>
            <a:avLst/>
            <a:gdLst>
              <a:gd name="T0" fmla="*/ 289 w 579"/>
              <a:gd name="T1" fmla="*/ 28 h 579"/>
              <a:gd name="T2" fmla="*/ 346 w 579"/>
              <a:gd name="T3" fmla="*/ 4 h 579"/>
              <a:gd name="T4" fmla="*/ 390 w 579"/>
              <a:gd name="T5" fmla="*/ 48 h 579"/>
              <a:gd name="T6" fmla="*/ 451 w 579"/>
              <a:gd name="T7" fmla="*/ 48 h 579"/>
              <a:gd name="T8" fmla="*/ 475 w 579"/>
              <a:gd name="T9" fmla="*/ 105 h 579"/>
              <a:gd name="T10" fmla="*/ 532 w 579"/>
              <a:gd name="T11" fmla="*/ 128 h 579"/>
              <a:gd name="T12" fmla="*/ 531 w 579"/>
              <a:gd name="T13" fmla="*/ 190 h 579"/>
              <a:gd name="T14" fmla="*/ 575 w 579"/>
              <a:gd name="T15" fmla="*/ 233 h 579"/>
              <a:gd name="T16" fmla="*/ 551 w 579"/>
              <a:gd name="T17" fmla="*/ 290 h 579"/>
              <a:gd name="T18" fmla="*/ 575 w 579"/>
              <a:gd name="T19" fmla="*/ 347 h 579"/>
              <a:gd name="T20" fmla="*/ 531 w 579"/>
              <a:gd name="T21" fmla="*/ 390 h 579"/>
              <a:gd name="T22" fmla="*/ 532 w 579"/>
              <a:gd name="T23" fmla="*/ 452 h 579"/>
              <a:gd name="T24" fmla="*/ 475 w 579"/>
              <a:gd name="T25" fmla="*/ 475 h 579"/>
              <a:gd name="T26" fmla="*/ 451 w 579"/>
              <a:gd name="T27" fmla="*/ 532 h 579"/>
              <a:gd name="T28" fmla="*/ 390 w 579"/>
              <a:gd name="T29" fmla="*/ 532 h 579"/>
              <a:gd name="T30" fmla="*/ 346 w 579"/>
              <a:gd name="T31" fmla="*/ 575 h 579"/>
              <a:gd name="T32" fmla="*/ 289 w 579"/>
              <a:gd name="T33" fmla="*/ 552 h 579"/>
              <a:gd name="T34" fmla="*/ 233 w 579"/>
              <a:gd name="T35" fmla="*/ 575 h 579"/>
              <a:gd name="T36" fmla="*/ 189 w 579"/>
              <a:gd name="T37" fmla="*/ 532 h 579"/>
              <a:gd name="T38" fmla="*/ 128 w 579"/>
              <a:gd name="T39" fmla="*/ 532 h 579"/>
              <a:gd name="T40" fmla="*/ 104 w 579"/>
              <a:gd name="T41" fmla="*/ 475 h 579"/>
              <a:gd name="T42" fmla="*/ 47 w 579"/>
              <a:gd name="T43" fmla="*/ 452 h 579"/>
              <a:gd name="T44" fmla="*/ 47 w 579"/>
              <a:gd name="T45" fmla="*/ 390 h 579"/>
              <a:gd name="T46" fmla="*/ 4 w 579"/>
              <a:gd name="T47" fmla="*/ 347 h 579"/>
              <a:gd name="T48" fmla="*/ 27 w 579"/>
              <a:gd name="T49" fmla="*/ 290 h 579"/>
              <a:gd name="T50" fmla="*/ 4 w 579"/>
              <a:gd name="T51" fmla="*/ 233 h 579"/>
              <a:gd name="T52" fmla="*/ 47 w 579"/>
              <a:gd name="T53" fmla="*/ 190 h 579"/>
              <a:gd name="T54" fmla="*/ 47 w 579"/>
              <a:gd name="T55" fmla="*/ 128 h 579"/>
              <a:gd name="T56" fmla="*/ 104 w 579"/>
              <a:gd name="T57" fmla="*/ 105 h 579"/>
              <a:gd name="T58" fmla="*/ 128 w 579"/>
              <a:gd name="T59" fmla="*/ 48 h 579"/>
              <a:gd name="T60" fmla="*/ 189 w 579"/>
              <a:gd name="T61" fmla="*/ 48 h 579"/>
              <a:gd name="T62" fmla="*/ 233 w 579"/>
              <a:gd name="T63" fmla="*/ 4 h 579"/>
              <a:gd name="T64" fmla="*/ 289 w 579"/>
              <a:gd name="T65" fmla="*/ 28 h 579"/>
              <a:gd name="T66" fmla="*/ 367 w 579"/>
              <a:gd name="T67" fmla="*/ 103 h 579"/>
              <a:gd name="T68" fmla="*/ 87 w 579"/>
              <a:gd name="T69" fmla="*/ 288 h 579"/>
              <a:gd name="T70" fmla="*/ 367 w 579"/>
              <a:gd name="T71" fmla="*/ 477 h 579"/>
              <a:gd name="T72" fmla="*/ 431 w 579"/>
              <a:gd name="T73" fmla="*/ 146 h 579"/>
              <a:gd name="T74" fmla="*/ 367 w 579"/>
              <a:gd name="T75" fmla="*/ 103 h 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79" h="579">
                <a:moveTo>
                  <a:pt x="289" y="28"/>
                </a:moveTo>
                <a:cubicBezTo>
                  <a:pt x="308" y="29"/>
                  <a:pt x="327" y="0"/>
                  <a:pt x="346" y="4"/>
                </a:cubicBezTo>
                <a:cubicBezTo>
                  <a:pt x="365" y="8"/>
                  <a:pt x="371" y="42"/>
                  <a:pt x="390" y="48"/>
                </a:cubicBezTo>
                <a:cubicBezTo>
                  <a:pt x="407" y="56"/>
                  <a:pt x="435" y="37"/>
                  <a:pt x="451" y="48"/>
                </a:cubicBezTo>
                <a:cubicBezTo>
                  <a:pt x="467" y="58"/>
                  <a:pt x="460" y="92"/>
                  <a:pt x="475" y="105"/>
                </a:cubicBezTo>
                <a:cubicBezTo>
                  <a:pt x="487" y="119"/>
                  <a:pt x="521" y="112"/>
                  <a:pt x="532" y="128"/>
                </a:cubicBezTo>
                <a:cubicBezTo>
                  <a:pt x="542" y="144"/>
                  <a:pt x="523" y="172"/>
                  <a:pt x="531" y="190"/>
                </a:cubicBezTo>
                <a:cubicBezTo>
                  <a:pt x="537" y="208"/>
                  <a:pt x="571" y="214"/>
                  <a:pt x="575" y="233"/>
                </a:cubicBezTo>
                <a:cubicBezTo>
                  <a:pt x="579" y="252"/>
                  <a:pt x="550" y="271"/>
                  <a:pt x="551" y="290"/>
                </a:cubicBezTo>
                <a:cubicBezTo>
                  <a:pt x="550" y="309"/>
                  <a:pt x="579" y="328"/>
                  <a:pt x="575" y="347"/>
                </a:cubicBezTo>
                <a:cubicBezTo>
                  <a:pt x="571" y="366"/>
                  <a:pt x="538" y="372"/>
                  <a:pt x="531" y="390"/>
                </a:cubicBezTo>
                <a:cubicBezTo>
                  <a:pt x="523" y="407"/>
                  <a:pt x="542" y="436"/>
                  <a:pt x="532" y="452"/>
                </a:cubicBezTo>
                <a:cubicBezTo>
                  <a:pt x="521" y="468"/>
                  <a:pt x="487" y="461"/>
                  <a:pt x="475" y="475"/>
                </a:cubicBezTo>
                <a:cubicBezTo>
                  <a:pt x="460" y="488"/>
                  <a:pt x="467" y="521"/>
                  <a:pt x="451" y="532"/>
                </a:cubicBezTo>
                <a:cubicBezTo>
                  <a:pt x="435" y="543"/>
                  <a:pt x="407" y="523"/>
                  <a:pt x="390" y="532"/>
                </a:cubicBezTo>
                <a:cubicBezTo>
                  <a:pt x="372" y="538"/>
                  <a:pt x="365" y="572"/>
                  <a:pt x="346" y="575"/>
                </a:cubicBezTo>
                <a:cubicBezTo>
                  <a:pt x="327" y="579"/>
                  <a:pt x="309" y="550"/>
                  <a:pt x="289" y="552"/>
                </a:cubicBezTo>
                <a:cubicBezTo>
                  <a:pt x="270" y="550"/>
                  <a:pt x="252" y="579"/>
                  <a:pt x="233" y="575"/>
                </a:cubicBezTo>
                <a:cubicBezTo>
                  <a:pt x="214" y="572"/>
                  <a:pt x="207" y="538"/>
                  <a:pt x="189" y="532"/>
                </a:cubicBezTo>
                <a:cubicBezTo>
                  <a:pt x="172" y="523"/>
                  <a:pt x="144" y="543"/>
                  <a:pt x="128" y="532"/>
                </a:cubicBezTo>
                <a:cubicBezTo>
                  <a:pt x="112" y="521"/>
                  <a:pt x="119" y="488"/>
                  <a:pt x="104" y="475"/>
                </a:cubicBezTo>
                <a:cubicBezTo>
                  <a:pt x="92" y="461"/>
                  <a:pt x="58" y="468"/>
                  <a:pt x="47" y="452"/>
                </a:cubicBezTo>
                <a:cubicBezTo>
                  <a:pt x="36" y="436"/>
                  <a:pt x="56" y="407"/>
                  <a:pt x="47" y="390"/>
                </a:cubicBezTo>
                <a:cubicBezTo>
                  <a:pt x="41" y="372"/>
                  <a:pt x="8" y="366"/>
                  <a:pt x="4" y="347"/>
                </a:cubicBezTo>
                <a:cubicBezTo>
                  <a:pt x="0" y="328"/>
                  <a:pt x="29" y="309"/>
                  <a:pt x="27" y="290"/>
                </a:cubicBezTo>
                <a:cubicBezTo>
                  <a:pt x="29" y="271"/>
                  <a:pt x="0" y="252"/>
                  <a:pt x="4" y="233"/>
                </a:cubicBezTo>
                <a:cubicBezTo>
                  <a:pt x="8" y="214"/>
                  <a:pt x="41" y="208"/>
                  <a:pt x="47" y="190"/>
                </a:cubicBezTo>
                <a:cubicBezTo>
                  <a:pt x="56" y="172"/>
                  <a:pt x="36" y="144"/>
                  <a:pt x="47" y="128"/>
                </a:cubicBezTo>
                <a:cubicBezTo>
                  <a:pt x="58" y="112"/>
                  <a:pt x="92" y="119"/>
                  <a:pt x="104" y="105"/>
                </a:cubicBezTo>
                <a:cubicBezTo>
                  <a:pt x="119" y="92"/>
                  <a:pt x="112" y="58"/>
                  <a:pt x="128" y="48"/>
                </a:cubicBezTo>
                <a:cubicBezTo>
                  <a:pt x="144" y="37"/>
                  <a:pt x="172" y="56"/>
                  <a:pt x="189" y="48"/>
                </a:cubicBezTo>
                <a:cubicBezTo>
                  <a:pt x="207" y="42"/>
                  <a:pt x="214" y="8"/>
                  <a:pt x="233" y="4"/>
                </a:cubicBezTo>
                <a:cubicBezTo>
                  <a:pt x="252" y="0"/>
                  <a:pt x="270" y="29"/>
                  <a:pt x="289" y="28"/>
                </a:cubicBezTo>
                <a:close/>
                <a:moveTo>
                  <a:pt x="367" y="103"/>
                </a:moveTo>
                <a:cubicBezTo>
                  <a:pt x="234" y="48"/>
                  <a:pt x="88" y="145"/>
                  <a:pt x="87" y="288"/>
                </a:cubicBezTo>
                <a:cubicBezTo>
                  <a:pt x="86" y="433"/>
                  <a:pt x="233" y="532"/>
                  <a:pt x="367" y="477"/>
                </a:cubicBezTo>
                <a:cubicBezTo>
                  <a:pt x="501" y="421"/>
                  <a:pt x="534" y="247"/>
                  <a:pt x="431" y="146"/>
                </a:cubicBezTo>
                <a:cubicBezTo>
                  <a:pt x="413" y="127"/>
                  <a:pt x="391" y="113"/>
                  <a:pt x="367" y="103"/>
                </a:cubicBezTo>
                <a:close/>
              </a:path>
            </a:pathLst>
          </a:custGeom>
          <a:solidFill>
            <a:srgbClr val="E887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983924" y="2410798"/>
            <a:ext cx="504712" cy="504712"/>
          </a:xfrm>
          <a:prstGeom prst="ellipse">
            <a:avLst/>
          </a:prstGeom>
          <a:solidFill>
            <a:srgbClr val="E887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1</a:t>
            </a:r>
            <a:endParaRPr lang="zh-CN" altLang="en-US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5" name="Freeform 5"/>
          <p:cNvSpPr/>
          <p:nvPr/>
        </p:nvSpPr>
        <p:spPr bwMode="auto">
          <a:xfrm rot="2569800">
            <a:off x="4095370" y="2754227"/>
            <a:ext cx="1428750" cy="1335848"/>
          </a:xfrm>
          <a:custGeom>
            <a:avLst/>
            <a:gdLst>
              <a:gd name="T0" fmla="*/ 124 w 235"/>
              <a:gd name="T1" fmla="*/ 30 h 219"/>
              <a:gd name="T2" fmla="*/ 196 w 235"/>
              <a:gd name="T3" fmla="*/ 1 h 219"/>
              <a:gd name="T4" fmla="*/ 225 w 235"/>
              <a:gd name="T5" fmla="*/ 49 h 219"/>
              <a:gd name="T6" fmla="*/ 187 w 235"/>
              <a:gd name="T7" fmla="*/ 120 h 219"/>
              <a:gd name="T8" fmla="*/ 58 w 235"/>
              <a:gd name="T9" fmla="*/ 210 h 219"/>
              <a:gd name="T10" fmla="*/ 11 w 235"/>
              <a:gd name="T11" fmla="*/ 161 h 219"/>
              <a:gd name="T12" fmla="*/ 30 w 235"/>
              <a:gd name="T13" fmla="*/ 117 h 219"/>
              <a:gd name="T14" fmla="*/ 33 w 235"/>
              <a:gd name="T15" fmla="*/ 121 h 219"/>
              <a:gd name="T16" fmla="*/ 38 w 235"/>
              <a:gd name="T17" fmla="*/ 159 h 219"/>
              <a:gd name="T18" fmla="*/ 79 w 235"/>
              <a:gd name="T19" fmla="*/ 156 h 219"/>
              <a:gd name="T20" fmla="*/ 167 w 235"/>
              <a:gd name="T21" fmla="*/ 70 h 219"/>
              <a:gd name="T22" fmla="*/ 169 w 235"/>
              <a:gd name="T23" fmla="*/ 31 h 219"/>
              <a:gd name="T24" fmla="*/ 131 w 235"/>
              <a:gd name="T25" fmla="*/ 29 h 219"/>
              <a:gd name="T26" fmla="*/ 124 w 235"/>
              <a:gd name="T27" fmla="*/ 3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35" h="219">
                <a:moveTo>
                  <a:pt x="124" y="30"/>
                </a:moveTo>
                <a:cubicBezTo>
                  <a:pt x="146" y="13"/>
                  <a:pt x="169" y="0"/>
                  <a:pt x="196" y="1"/>
                </a:cubicBezTo>
                <a:cubicBezTo>
                  <a:pt x="220" y="2"/>
                  <a:pt x="235" y="23"/>
                  <a:pt x="225" y="49"/>
                </a:cubicBezTo>
                <a:cubicBezTo>
                  <a:pt x="216" y="74"/>
                  <a:pt x="203" y="99"/>
                  <a:pt x="187" y="120"/>
                </a:cubicBezTo>
                <a:cubicBezTo>
                  <a:pt x="153" y="163"/>
                  <a:pt x="113" y="197"/>
                  <a:pt x="58" y="210"/>
                </a:cubicBezTo>
                <a:cubicBezTo>
                  <a:pt x="21" y="219"/>
                  <a:pt x="0" y="198"/>
                  <a:pt x="11" y="161"/>
                </a:cubicBezTo>
                <a:cubicBezTo>
                  <a:pt x="15" y="147"/>
                  <a:pt x="23" y="133"/>
                  <a:pt x="30" y="117"/>
                </a:cubicBezTo>
                <a:cubicBezTo>
                  <a:pt x="33" y="120"/>
                  <a:pt x="33" y="121"/>
                  <a:pt x="33" y="121"/>
                </a:cubicBezTo>
                <a:cubicBezTo>
                  <a:pt x="31" y="135"/>
                  <a:pt x="21" y="152"/>
                  <a:pt x="38" y="159"/>
                </a:cubicBezTo>
                <a:cubicBezTo>
                  <a:pt x="49" y="164"/>
                  <a:pt x="67" y="161"/>
                  <a:pt x="79" y="156"/>
                </a:cubicBezTo>
                <a:cubicBezTo>
                  <a:pt x="118" y="138"/>
                  <a:pt x="149" y="109"/>
                  <a:pt x="167" y="70"/>
                </a:cubicBezTo>
                <a:cubicBezTo>
                  <a:pt x="173" y="59"/>
                  <a:pt x="175" y="41"/>
                  <a:pt x="169" y="31"/>
                </a:cubicBezTo>
                <a:cubicBezTo>
                  <a:pt x="161" y="17"/>
                  <a:pt x="145" y="24"/>
                  <a:pt x="131" y="29"/>
                </a:cubicBezTo>
                <a:cubicBezTo>
                  <a:pt x="129" y="30"/>
                  <a:pt x="127" y="30"/>
                  <a:pt x="124" y="30"/>
                </a:cubicBezTo>
                <a:close/>
              </a:path>
            </a:pathLst>
          </a:custGeom>
          <a:solidFill>
            <a:srgbClr val="6D7200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" name="Freeform 29"/>
          <p:cNvSpPr>
            <a:spLocks noEditPoints="1"/>
          </p:cNvSpPr>
          <p:nvPr/>
        </p:nvSpPr>
        <p:spPr bwMode="auto">
          <a:xfrm>
            <a:off x="4561801" y="2414897"/>
            <a:ext cx="495883" cy="497787"/>
          </a:xfrm>
          <a:custGeom>
            <a:avLst/>
            <a:gdLst>
              <a:gd name="T0" fmla="*/ 165 w 331"/>
              <a:gd name="T1" fmla="*/ 0 h 332"/>
              <a:gd name="T2" fmla="*/ 331 w 331"/>
              <a:gd name="T3" fmla="*/ 166 h 332"/>
              <a:gd name="T4" fmla="*/ 165 w 331"/>
              <a:gd name="T5" fmla="*/ 332 h 332"/>
              <a:gd name="T6" fmla="*/ 0 w 331"/>
              <a:gd name="T7" fmla="*/ 166 h 332"/>
              <a:gd name="T8" fmla="*/ 165 w 331"/>
              <a:gd name="T9" fmla="*/ 0 h 332"/>
              <a:gd name="T10" fmla="*/ 176 w 331"/>
              <a:gd name="T11" fmla="*/ 50 h 332"/>
              <a:gd name="T12" fmla="*/ 205 w 331"/>
              <a:gd name="T13" fmla="*/ 111 h 332"/>
              <a:gd name="T14" fmla="*/ 272 w 331"/>
              <a:gd name="T15" fmla="*/ 119 h 332"/>
              <a:gd name="T16" fmla="*/ 282 w 331"/>
              <a:gd name="T17" fmla="*/ 127 h 332"/>
              <a:gd name="T18" fmla="*/ 279 w 331"/>
              <a:gd name="T19" fmla="*/ 140 h 332"/>
              <a:gd name="T20" fmla="*/ 229 w 331"/>
              <a:gd name="T21" fmla="*/ 186 h 332"/>
              <a:gd name="T22" fmla="*/ 242 w 331"/>
              <a:gd name="T23" fmla="*/ 252 h 332"/>
              <a:gd name="T24" fmla="*/ 237 w 331"/>
              <a:gd name="T25" fmla="*/ 265 h 332"/>
              <a:gd name="T26" fmla="*/ 224 w 331"/>
              <a:gd name="T27" fmla="*/ 265 h 332"/>
              <a:gd name="T28" fmla="*/ 165 w 331"/>
              <a:gd name="T29" fmla="*/ 232 h 332"/>
              <a:gd name="T30" fmla="*/ 106 w 331"/>
              <a:gd name="T31" fmla="*/ 265 h 332"/>
              <a:gd name="T32" fmla="*/ 93 w 331"/>
              <a:gd name="T33" fmla="*/ 265 h 332"/>
              <a:gd name="T34" fmla="*/ 89 w 331"/>
              <a:gd name="T35" fmla="*/ 252 h 332"/>
              <a:gd name="T36" fmla="*/ 102 w 331"/>
              <a:gd name="T37" fmla="*/ 186 h 332"/>
              <a:gd name="T38" fmla="*/ 52 w 331"/>
              <a:gd name="T39" fmla="*/ 140 h 332"/>
              <a:gd name="T40" fmla="*/ 49 w 331"/>
              <a:gd name="T41" fmla="*/ 127 h 332"/>
              <a:gd name="T42" fmla="*/ 59 w 331"/>
              <a:gd name="T43" fmla="*/ 119 h 332"/>
              <a:gd name="T44" fmla="*/ 126 w 331"/>
              <a:gd name="T45" fmla="*/ 111 h 332"/>
              <a:gd name="T46" fmla="*/ 154 w 331"/>
              <a:gd name="T47" fmla="*/ 50 h 332"/>
              <a:gd name="T48" fmla="*/ 165 w 331"/>
              <a:gd name="T49" fmla="*/ 43 h 332"/>
              <a:gd name="T50" fmla="*/ 176 w 331"/>
              <a:gd name="T51" fmla="*/ 5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31" h="332">
                <a:moveTo>
                  <a:pt x="165" y="0"/>
                </a:moveTo>
                <a:cubicBezTo>
                  <a:pt x="257" y="0"/>
                  <a:pt x="331" y="74"/>
                  <a:pt x="331" y="166"/>
                </a:cubicBezTo>
                <a:cubicBezTo>
                  <a:pt x="331" y="257"/>
                  <a:pt x="257" y="332"/>
                  <a:pt x="165" y="332"/>
                </a:cubicBezTo>
                <a:cubicBezTo>
                  <a:pt x="74" y="332"/>
                  <a:pt x="0" y="257"/>
                  <a:pt x="0" y="166"/>
                </a:cubicBezTo>
                <a:cubicBezTo>
                  <a:pt x="0" y="74"/>
                  <a:pt x="74" y="0"/>
                  <a:pt x="165" y="0"/>
                </a:cubicBezTo>
                <a:close/>
                <a:moveTo>
                  <a:pt x="176" y="50"/>
                </a:moveTo>
                <a:cubicBezTo>
                  <a:pt x="205" y="111"/>
                  <a:pt x="205" y="111"/>
                  <a:pt x="205" y="111"/>
                </a:cubicBezTo>
                <a:cubicBezTo>
                  <a:pt x="272" y="119"/>
                  <a:pt x="272" y="119"/>
                  <a:pt x="272" y="119"/>
                </a:cubicBezTo>
                <a:cubicBezTo>
                  <a:pt x="277" y="120"/>
                  <a:pt x="281" y="123"/>
                  <a:pt x="282" y="127"/>
                </a:cubicBezTo>
                <a:cubicBezTo>
                  <a:pt x="284" y="132"/>
                  <a:pt x="282" y="137"/>
                  <a:pt x="279" y="140"/>
                </a:cubicBezTo>
                <a:cubicBezTo>
                  <a:pt x="229" y="186"/>
                  <a:pt x="229" y="186"/>
                  <a:pt x="229" y="186"/>
                </a:cubicBezTo>
                <a:cubicBezTo>
                  <a:pt x="242" y="252"/>
                  <a:pt x="242" y="252"/>
                  <a:pt x="242" y="252"/>
                </a:cubicBezTo>
                <a:cubicBezTo>
                  <a:pt x="243" y="257"/>
                  <a:pt x="241" y="262"/>
                  <a:pt x="237" y="265"/>
                </a:cubicBezTo>
                <a:cubicBezTo>
                  <a:pt x="234" y="267"/>
                  <a:pt x="229" y="268"/>
                  <a:pt x="224" y="265"/>
                </a:cubicBezTo>
                <a:cubicBezTo>
                  <a:pt x="165" y="232"/>
                  <a:pt x="165" y="232"/>
                  <a:pt x="165" y="232"/>
                </a:cubicBezTo>
                <a:cubicBezTo>
                  <a:pt x="106" y="265"/>
                  <a:pt x="106" y="265"/>
                  <a:pt x="106" y="265"/>
                </a:cubicBezTo>
                <a:cubicBezTo>
                  <a:pt x="102" y="268"/>
                  <a:pt x="97" y="267"/>
                  <a:pt x="93" y="265"/>
                </a:cubicBezTo>
                <a:cubicBezTo>
                  <a:pt x="89" y="262"/>
                  <a:pt x="88" y="257"/>
                  <a:pt x="89" y="252"/>
                </a:cubicBezTo>
                <a:cubicBezTo>
                  <a:pt x="102" y="186"/>
                  <a:pt x="102" y="186"/>
                  <a:pt x="102" y="186"/>
                </a:cubicBezTo>
                <a:cubicBezTo>
                  <a:pt x="52" y="140"/>
                  <a:pt x="52" y="140"/>
                  <a:pt x="52" y="140"/>
                </a:cubicBezTo>
                <a:cubicBezTo>
                  <a:pt x="48" y="137"/>
                  <a:pt x="47" y="132"/>
                  <a:pt x="49" y="127"/>
                </a:cubicBezTo>
                <a:cubicBezTo>
                  <a:pt x="50" y="123"/>
                  <a:pt x="54" y="120"/>
                  <a:pt x="59" y="119"/>
                </a:cubicBezTo>
                <a:cubicBezTo>
                  <a:pt x="126" y="111"/>
                  <a:pt x="126" y="111"/>
                  <a:pt x="126" y="111"/>
                </a:cubicBezTo>
                <a:cubicBezTo>
                  <a:pt x="154" y="50"/>
                  <a:pt x="154" y="50"/>
                  <a:pt x="154" y="50"/>
                </a:cubicBezTo>
                <a:cubicBezTo>
                  <a:pt x="156" y="45"/>
                  <a:pt x="161" y="43"/>
                  <a:pt x="165" y="43"/>
                </a:cubicBezTo>
                <a:cubicBezTo>
                  <a:pt x="170" y="43"/>
                  <a:pt x="174" y="45"/>
                  <a:pt x="176" y="50"/>
                </a:cubicBezTo>
                <a:close/>
              </a:path>
            </a:pathLst>
          </a:custGeom>
          <a:solidFill>
            <a:srgbClr val="6D72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7" name="Freeform 27"/>
          <p:cNvSpPr>
            <a:spLocks noEditPoints="1"/>
          </p:cNvSpPr>
          <p:nvPr/>
        </p:nvSpPr>
        <p:spPr bwMode="auto">
          <a:xfrm>
            <a:off x="4543412" y="3077555"/>
            <a:ext cx="530761" cy="320865"/>
          </a:xfrm>
          <a:custGeom>
            <a:avLst/>
            <a:gdLst>
              <a:gd name="T0" fmla="*/ 317 w 354"/>
              <a:gd name="T1" fmla="*/ 5 h 214"/>
              <a:gd name="T2" fmla="*/ 354 w 354"/>
              <a:gd name="T3" fmla="*/ 186 h 214"/>
              <a:gd name="T4" fmla="*/ 294 w 354"/>
              <a:gd name="T5" fmla="*/ 171 h 214"/>
              <a:gd name="T6" fmla="*/ 250 w 354"/>
              <a:gd name="T7" fmla="*/ 214 h 214"/>
              <a:gd name="T8" fmla="*/ 215 w 354"/>
              <a:gd name="T9" fmla="*/ 44 h 214"/>
              <a:gd name="T10" fmla="*/ 230 w 354"/>
              <a:gd name="T11" fmla="*/ 46 h 214"/>
              <a:gd name="T12" fmla="*/ 241 w 354"/>
              <a:gd name="T13" fmla="*/ 45 h 214"/>
              <a:gd name="T14" fmla="*/ 287 w 354"/>
              <a:gd name="T15" fmla="*/ 7 h 214"/>
              <a:gd name="T16" fmla="*/ 292 w 354"/>
              <a:gd name="T17" fmla="*/ 0 h 214"/>
              <a:gd name="T18" fmla="*/ 300 w 354"/>
              <a:gd name="T19" fmla="*/ 2 h 214"/>
              <a:gd name="T20" fmla="*/ 317 w 354"/>
              <a:gd name="T21" fmla="*/ 5 h 214"/>
              <a:gd name="T22" fmla="*/ 140 w 354"/>
              <a:gd name="T23" fmla="*/ 44 h 214"/>
              <a:gd name="T24" fmla="*/ 105 w 354"/>
              <a:gd name="T25" fmla="*/ 214 h 214"/>
              <a:gd name="T26" fmla="*/ 60 w 354"/>
              <a:gd name="T27" fmla="*/ 171 h 214"/>
              <a:gd name="T28" fmla="*/ 0 w 354"/>
              <a:gd name="T29" fmla="*/ 186 h 214"/>
              <a:gd name="T30" fmla="*/ 38 w 354"/>
              <a:gd name="T31" fmla="*/ 5 h 214"/>
              <a:gd name="T32" fmla="*/ 55 w 354"/>
              <a:gd name="T33" fmla="*/ 2 h 214"/>
              <a:gd name="T34" fmla="*/ 63 w 354"/>
              <a:gd name="T35" fmla="*/ 0 h 214"/>
              <a:gd name="T36" fmla="*/ 67 w 354"/>
              <a:gd name="T37" fmla="*/ 7 h 214"/>
              <a:gd name="T38" fmla="*/ 103 w 354"/>
              <a:gd name="T39" fmla="*/ 42 h 214"/>
              <a:gd name="T40" fmla="*/ 114 w 354"/>
              <a:gd name="T41" fmla="*/ 45 h 214"/>
              <a:gd name="T42" fmla="*/ 140 w 354"/>
              <a:gd name="T43" fmla="*/ 44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54" h="214">
                <a:moveTo>
                  <a:pt x="317" y="5"/>
                </a:moveTo>
                <a:cubicBezTo>
                  <a:pt x="354" y="186"/>
                  <a:pt x="354" y="186"/>
                  <a:pt x="354" y="186"/>
                </a:cubicBezTo>
                <a:cubicBezTo>
                  <a:pt x="294" y="171"/>
                  <a:pt x="294" y="171"/>
                  <a:pt x="294" y="171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15" y="44"/>
                  <a:pt x="215" y="44"/>
                  <a:pt x="215" y="44"/>
                </a:cubicBezTo>
                <a:cubicBezTo>
                  <a:pt x="220" y="45"/>
                  <a:pt x="225" y="46"/>
                  <a:pt x="230" y="46"/>
                </a:cubicBezTo>
                <a:cubicBezTo>
                  <a:pt x="234" y="46"/>
                  <a:pt x="238" y="46"/>
                  <a:pt x="241" y="45"/>
                </a:cubicBezTo>
                <a:cubicBezTo>
                  <a:pt x="264" y="40"/>
                  <a:pt x="276" y="25"/>
                  <a:pt x="287" y="7"/>
                </a:cubicBezTo>
                <a:cubicBezTo>
                  <a:pt x="289" y="5"/>
                  <a:pt x="290" y="2"/>
                  <a:pt x="292" y="0"/>
                </a:cubicBezTo>
                <a:cubicBezTo>
                  <a:pt x="295" y="0"/>
                  <a:pt x="298" y="1"/>
                  <a:pt x="300" y="2"/>
                </a:cubicBezTo>
                <a:cubicBezTo>
                  <a:pt x="306" y="3"/>
                  <a:pt x="311" y="4"/>
                  <a:pt x="317" y="5"/>
                </a:cubicBezTo>
                <a:close/>
                <a:moveTo>
                  <a:pt x="140" y="44"/>
                </a:moveTo>
                <a:cubicBezTo>
                  <a:pt x="105" y="214"/>
                  <a:pt x="105" y="214"/>
                  <a:pt x="105" y="214"/>
                </a:cubicBezTo>
                <a:cubicBezTo>
                  <a:pt x="60" y="171"/>
                  <a:pt x="60" y="171"/>
                  <a:pt x="60" y="171"/>
                </a:cubicBezTo>
                <a:cubicBezTo>
                  <a:pt x="0" y="186"/>
                  <a:pt x="0" y="186"/>
                  <a:pt x="0" y="186"/>
                </a:cubicBezTo>
                <a:cubicBezTo>
                  <a:pt x="38" y="5"/>
                  <a:pt x="38" y="5"/>
                  <a:pt x="38" y="5"/>
                </a:cubicBezTo>
                <a:cubicBezTo>
                  <a:pt x="43" y="4"/>
                  <a:pt x="49" y="3"/>
                  <a:pt x="55" y="2"/>
                </a:cubicBezTo>
                <a:cubicBezTo>
                  <a:pt x="57" y="1"/>
                  <a:pt x="60" y="1"/>
                  <a:pt x="63" y="0"/>
                </a:cubicBezTo>
                <a:cubicBezTo>
                  <a:pt x="65" y="2"/>
                  <a:pt x="66" y="5"/>
                  <a:pt x="67" y="7"/>
                </a:cubicBezTo>
                <a:cubicBezTo>
                  <a:pt x="77" y="21"/>
                  <a:pt x="86" y="35"/>
                  <a:pt x="103" y="42"/>
                </a:cubicBezTo>
                <a:cubicBezTo>
                  <a:pt x="106" y="43"/>
                  <a:pt x="110" y="44"/>
                  <a:pt x="114" y="45"/>
                </a:cubicBezTo>
                <a:cubicBezTo>
                  <a:pt x="123" y="47"/>
                  <a:pt x="131" y="46"/>
                  <a:pt x="140" y="44"/>
                </a:cubicBezTo>
                <a:close/>
              </a:path>
            </a:pathLst>
          </a:custGeom>
          <a:solidFill>
            <a:srgbClr val="6D72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8" name="Freeform 28"/>
          <p:cNvSpPr>
            <a:spLocks noEditPoints="1"/>
          </p:cNvSpPr>
          <p:nvPr/>
        </p:nvSpPr>
        <p:spPr bwMode="auto">
          <a:xfrm>
            <a:off x="4376004" y="2229098"/>
            <a:ext cx="867479" cy="868113"/>
          </a:xfrm>
          <a:custGeom>
            <a:avLst/>
            <a:gdLst>
              <a:gd name="T0" fmla="*/ 289 w 579"/>
              <a:gd name="T1" fmla="*/ 28 h 579"/>
              <a:gd name="T2" fmla="*/ 346 w 579"/>
              <a:gd name="T3" fmla="*/ 4 h 579"/>
              <a:gd name="T4" fmla="*/ 390 w 579"/>
              <a:gd name="T5" fmla="*/ 48 h 579"/>
              <a:gd name="T6" fmla="*/ 451 w 579"/>
              <a:gd name="T7" fmla="*/ 48 h 579"/>
              <a:gd name="T8" fmla="*/ 475 w 579"/>
              <a:gd name="T9" fmla="*/ 105 h 579"/>
              <a:gd name="T10" fmla="*/ 532 w 579"/>
              <a:gd name="T11" fmla="*/ 128 h 579"/>
              <a:gd name="T12" fmla="*/ 531 w 579"/>
              <a:gd name="T13" fmla="*/ 190 h 579"/>
              <a:gd name="T14" fmla="*/ 575 w 579"/>
              <a:gd name="T15" fmla="*/ 233 h 579"/>
              <a:gd name="T16" fmla="*/ 551 w 579"/>
              <a:gd name="T17" fmla="*/ 290 h 579"/>
              <a:gd name="T18" fmla="*/ 575 w 579"/>
              <a:gd name="T19" fmla="*/ 347 h 579"/>
              <a:gd name="T20" fmla="*/ 531 w 579"/>
              <a:gd name="T21" fmla="*/ 390 h 579"/>
              <a:gd name="T22" fmla="*/ 532 w 579"/>
              <a:gd name="T23" fmla="*/ 452 h 579"/>
              <a:gd name="T24" fmla="*/ 475 w 579"/>
              <a:gd name="T25" fmla="*/ 475 h 579"/>
              <a:gd name="T26" fmla="*/ 451 w 579"/>
              <a:gd name="T27" fmla="*/ 532 h 579"/>
              <a:gd name="T28" fmla="*/ 390 w 579"/>
              <a:gd name="T29" fmla="*/ 532 h 579"/>
              <a:gd name="T30" fmla="*/ 346 w 579"/>
              <a:gd name="T31" fmla="*/ 575 h 579"/>
              <a:gd name="T32" fmla="*/ 289 w 579"/>
              <a:gd name="T33" fmla="*/ 552 h 579"/>
              <a:gd name="T34" fmla="*/ 233 w 579"/>
              <a:gd name="T35" fmla="*/ 575 h 579"/>
              <a:gd name="T36" fmla="*/ 189 w 579"/>
              <a:gd name="T37" fmla="*/ 532 h 579"/>
              <a:gd name="T38" fmla="*/ 128 w 579"/>
              <a:gd name="T39" fmla="*/ 532 h 579"/>
              <a:gd name="T40" fmla="*/ 104 w 579"/>
              <a:gd name="T41" fmla="*/ 475 h 579"/>
              <a:gd name="T42" fmla="*/ 47 w 579"/>
              <a:gd name="T43" fmla="*/ 452 h 579"/>
              <a:gd name="T44" fmla="*/ 47 w 579"/>
              <a:gd name="T45" fmla="*/ 390 h 579"/>
              <a:gd name="T46" fmla="*/ 4 w 579"/>
              <a:gd name="T47" fmla="*/ 347 h 579"/>
              <a:gd name="T48" fmla="*/ 27 w 579"/>
              <a:gd name="T49" fmla="*/ 290 h 579"/>
              <a:gd name="T50" fmla="*/ 4 w 579"/>
              <a:gd name="T51" fmla="*/ 233 h 579"/>
              <a:gd name="T52" fmla="*/ 47 w 579"/>
              <a:gd name="T53" fmla="*/ 190 h 579"/>
              <a:gd name="T54" fmla="*/ 47 w 579"/>
              <a:gd name="T55" fmla="*/ 128 h 579"/>
              <a:gd name="T56" fmla="*/ 104 w 579"/>
              <a:gd name="T57" fmla="*/ 105 h 579"/>
              <a:gd name="T58" fmla="*/ 128 w 579"/>
              <a:gd name="T59" fmla="*/ 48 h 579"/>
              <a:gd name="T60" fmla="*/ 189 w 579"/>
              <a:gd name="T61" fmla="*/ 48 h 579"/>
              <a:gd name="T62" fmla="*/ 233 w 579"/>
              <a:gd name="T63" fmla="*/ 4 h 579"/>
              <a:gd name="T64" fmla="*/ 289 w 579"/>
              <a:gd name="T65" fmla="*/ 28 h 579"/>
              <a:gd name="T66" fmla="*/ 367 w 579"/>
              <a:gd name="T67" fmla="*/ 103 h 579"/>
              <a:gd name="T68" fmla="*/ 87 w 579"/>
              <a:gd name="T69" fmla="*/ 288 h 579"/>
              <a:gd name="T70" fmla="*/ 367 w 579"/>
              <a:gd name="T71" fmla="*/ 477 h 579"/>
              <a:gd name="T72" fmla="*/ 431 w 579"/>
              <a:gd name="T73" fmla="*/ 146 h 579"/>
              <a:gd name="T74" fmla="*/ 367 w 579"/>
              <a:gd name="T75" fmla="*/ 103 h 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79" h="579">
                <a:moveTo>
                  <a:pt x="289" y="28"/>
                </a:moveTo>
                <a:cubicBezTo>
                  <a:pt x="308" y="29"/>
                  <a:pt x="327" y="0"/>
                  <a:pt x="346" y="4"/>
                </a:cubicBezTo>
                <a:cubicBezTo>
                  <a:pt x="365" y="8"/>
                  <a:pt x="371" y="42"/>
                  <a:pt x="390" y="48"/>
                </a:cubicBezTo>
                <a:cubicBezTo>
                  <a:pt x="407" y="56"/>
                  <a:pt x="435" y="37"/>
                  <a:pt x="451" y="48"/>
                </a:cubicBezTo>
                <a:cubicBezTo>
                  <a:pt x="467" y="58"/>
                  <a:pt x="460" y="92"/>
                  <a:pt x="475" y="105"/>
                </a:cubicBezTo>
                <a:cubicBezTo>
                  <a:pt x="487" y="119"/>
                  <a:pt x="521" y="112"/>
                  <a:pt x="532" y="128"/>
                </a:cubicBezTo>
                <a:cubicBezTo>
                  <a:pt x="542" y="144"/>
                  <a:pt x="523" y="172"/>
                  <a:pt x="531" y="190"/>
                </a:cubicBezTo>
                <a:cubicBezTo>
                  <a:pt x="537" y="208"/>
                  <a:pt x="571" y="214"/>
                  <a:pt x="575" y="233"/>
                </a:cubicBezTo>
                <a:cubicBezTo>
                  <a:pt x="579" y="252"/>
                  <a:pt x="550" y="271"/>
                  <a:pt x="551" y="290"/>
                </a:cubicBezTo>
                <a:cubicBezTo>
                  <a:pt x="550" y="309"/>
                  <a:pt x="579" y="328"/>
                  <a:pt x="575" y="347"/>
                </a:cubicBezTo>
                <a:cubicBezTo>
                  <a:pt x="571" y="366"/>
                  <a:pt x="538" y="372"/>
                  <a:pt x="531" y="390"/>
                </a:cubicBezTo>
                <a:cubicBezTo>
                  <a:pt x="523" y="407"/>
                  <a:pt x="542" y="436"/>
                  <a:pt x="532" y="452"/>
                </a:cubicBezTo>
                <a:cubicBezTo>
                  <a:pt x="521" y="468"/>
                  <a:pt x="487" y="461"/>
                  <a:pt x="475" y="475"/>
                </a:cubicBezTo>
                <a:cubicBezTo>
                  <a:pt x="460" y="488"/>
                  <a:pt x="467" y="521"/>
                  <a:pt x="451" y="532"/>
                </a:cubicBezTo>
                <a:cubicBezTo>
                  <a:pt x="435" y="543"/>
                  <a:pt x="407" y="523"/>
                  <a:pt x="390" y="532"/>
                </a:cubicBezTo>
                <a:cubicBezTo>
                  <a:pt x="372" y="538"/>
                  <a:pt x="365" y="572"/>
                  <a:pt x="346" y="575"/>
                </a:cubicBezTo>
                <a:cubicBezTo>
                  <a:pt x="327" y="579"/>
                  <a:pt x="309" y="550"/>
                  <a:pt x="289" y="552"/>
                </a:cubicBezTo>
                <a:cubicBezTo>
                  <a:pt x="270" y="550"/>
                  <a:pt x="252" y="579"/>
                  <a:pt x="233" y="575"/>
                </a:cubicBezTo>
                <a:cubicBezTo>
                  <a:pt x="214" y="572"/>
                  <a:pt x="207" y="538"/>
                  <a:pt x="189" y="532"/>
                </a:cubicBezTo>
                <a:cubicBezTo>
                  <a:pt x="172" y="523"/>
                  <a:pt x="144" y="543"/>
                  <a:pt x="128" y="532"/>
                </a:cubicBezTo>
                <a:cubicBezTo>
                  <a:pt x="112" y="521"/>
                  <a:pt x="119" y="488"/>
                  <a:pt x="104" y="475"/>
                </a:cubicBezTo>
                <a:cubicBezTo>
                  <a:pt x="92" y="461"/>
                  <a:pt x="58" y="468"/>
                  <a:pt x="47" y="452"/>
                </a:cubicBezTo>
                <a:cubicBezTo>
                  <a:pt x="36" y="436"/>
                  <a:pt x="56" y="407"/>
                  <a:pt x="47" y="390"/>
                </a:cubicBezTo>
                <a:cubicBezTo>
                  <a:pt x="41" y="372"/>
                  <a:pt x="8" y="366"/>
                  <a:pt x="4" y="347"/>
                </a:cubicBezTo>
                <a:cubicBezTo>
                  <a:pt x="0" y="328"/>
                  <a:pt x="29" y="309"/>
                  <a:pt x="27" y="290"/>
                </a:cubicBezTo>
                <a:cubicBezTo>
                  <a:pt x="29" y="271"/>
                  <a:pt x="0" y="252"/>
                  <a:pt x="4" y="233"/>
                </a:cubicBezTo>
                <a:cubicBezTo>
                  <a:pt x="8" y="214"/>
                  <a:pt x="41" y="208"/>
                  <a:pt x="47" y="190"/>
                </a:cubicBezTo>
                <a:cubicBezTo>
                  <a:pt x="56" y="172"/>
                  <a:pt x="36" y="144"/>
                  <a:pt x="47" y="128"/>
                </a:cubicBezTo>
                <a:cubicBezTo>
                  <a:pt x="58" y="112"/>
                  <a:pt x="92" y="119"/>
                  <a:pt x="104" y="105"/>
                </a:cubicBezTo>
                <a:cubicBezTo>
                  <a:pt x="119" y="92"/>
                  <a:pt x="112" y="58"/>
                  <a:pt x="128" y="48"/>
                </a:cubicBezTo>
                <a:cubicBezTo>
                  <a:pt x="144" y="37"/>
                  <a:pt x="172" y="56"/>
                  <a:pt x="189" y="48"/>
                </a:cubicBezTo>
                <a:cubicBezTo>
                  <a:pt x="207" y="42"/>
                  <a:pt x="214" y="8"/>
                  <a:pt x="233" y="4"/>
                </a:cubicBezTo>
                <a:cubicBezTo>
                  <a:pt x="252" y="0"/>
                  <a:pt x="270" y="29"/>
                  <a:pt x="289" y="28"/>
                </a:cubicBezTo>
                <a:close/>
                <a:moveTo>
                  <a:pt x="367" y="103"/>
                </a:moveTo>
                <a:cubicBezTo>
                  <a:pt x="234" y="48"/>
                  <a:pt x="88" y="145"/>
                  <a:pt x="87" y="288"/>
                </a:cubicBezTo>
                <a:cubicBezTo>
                  <a:pt x="86" y="433"/>
                  <a:pt x="233" y="532"/>
                  <a:pt x="367" y="477"/>
                </a:cubicBezTo>
                <a:cubicBezTo>
                  <a:pt x="501" y="421"/>
                  <a:pt x="534" y="247"/>
                  <a:pt x="431" y="146"/>
                </a:cubicBezTo>
                <a:cubicBezTo>
                  <a:pt x="413" y="127"/>
                  <a:pt x="391" y="113"/>
                  <a:pt x="367" y="103"/>
                </a:cubicBezTo>
                <a:close/>
              </a:path>
            </a:pathLst>
          </a:custGeom>
          <a:solidFill>
            <a:srgbClr val="6D72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556436" y="2410798"/>
            <a:ext cx="504712" cy="504712"/>
          </a:xfrm>
          <a:prstGeom prst="ellipse">
            <a:avLst/>
          </a:prstGeom>
          <a:solidFill>
            <a:srgbClr val="6D72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1</a:t>
            </a:r>
            <a:endParaRPr lang="zh-CN" altLang="en-US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0" name="Freeform 5"/>
          <p:cNvSpPr/>
          <p:nvPr/>
        </p:nvSpPr>
        <p:spPr bwMode="auto">
          <a:xfrm rot="2569800">
            <a:off x="6667882" y="2754227"/>
            <a:ext cx="1428750" cy="1335848"/>
          </a:xfrm>
          <a:custGeom>
            <a:avLst/>
            <a:gdLst>
              <a:gd name="T0" fmla="*/ 124 w 235"/>
              <a:gd name="T1" fmla="*/ 30 h 219"/>
              <a:gd name="T2" fmla="*/ 196 w 235"/>
              <a:gd name="T3" fmla="*/ 1 h 219"/>
              <a:gd name="T4" fmla="*/ 225 w 235"/>
              <a:gd name="T5" fmla="*/ 49 h 219"/>
              <a:gd name="T6" fmla="*/ 187 w 235"/>
              <a:gd name="T7" fmla="*/ 120 h 219"/>
              <a:gd name="T8" fmla="*/ 58 w 235"/>
              <a:gd name="T9" fmla="*/ 210 h 219"/>
              <a:gd name="T10" fmla="*/ 11 w 235"/>
              <a:gd name="T11" fmla="*/ 161 h 219"/>
              <a:gd name="T12" fmla="*/ 30 w 235"/>
              <a:gd name="T13" fmla="*/ 117 h 219"/>
              <a:gd name="T14" fmla="*/ 33 w 235"/>
              <a:gd name="T15" fmla="*/ 121 h 219"/>
              <a:gd name="T16" fmla="*/ 38 w 235"/>
              <a:gd name="T17" fmla="*/ 159 h 219"/>
              <a:gd name="T18" fmla="*/ 79 w 235"/>
              <a:gd name="T19" fmla="*/ 156 h 219"/>
              <a:gd name="T20" fmla="*/ 167 w 235"/>
              <a:gd name="T21" fmla="*/ 70 h 219"/>
              <a:gd name="T22" fmla="*/ 169 w 235"/>
              <a:gd name="T23" fmla="*/ 31 h 219"/>
              <a:gd name="T24" fmla="*/ 131 w 235"/>
              <a:gd name="T25" fmla="*/ 29 h 219"/>
              <a:gd name="T26" fmla="*/ 124 w 235"/>
              <a:gd name="T27" fmla="*/ 3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35" h="219">
                <a:moveTo>
                  <a:pt x="124" y="30"/>
                </a:moveTo>
                <a:cubicBezTo>
                  <a:pt x="146" y="13"/>
                  <a:pt x="169" y="0"/>
                  <a:pt x="196" y="1"/>
                </a:cubicBezTo>
                <a:cubicBezTo>
                  <a:pt x="220" y="2"/>
                  <a:pt x="235" y="23"/>
                  <a:pt x="225" y="49"/>
                </a:cubicBezTo>
                <a:cubicBezTo>
                  <a:pt x="216" y="74"/>
                  <a:pt x="203" y="99"/>
                  <a:pt x="187" y="120"/>
                </a:cubicBezTo>
                <a:cubicBezTo>
                  <a:pt x="153" y="163"/>
                  <a:pt x="113" y="197"/>
                  <a:pt x="58" y="210"/>
                </a:cubicBezTo>
                <a:cubicBezTo>
                  <a:pt x="21" y="219"/>
                  <a:pt x="0" y="198"/>
                  <a:pt x="11" y="161"/>
                </a:cubicBezTo>
                <a:cubicBezTo>
                  <a:pt x="15" y="147"/>
                  <a:pt x="23" y="133"/>
                  <a:pt x="30" y="117"/>
                </a:cubicBezTo>
                <a:cubicBezTo>
                  <a:pt x="33" y="120"/>
                  <a:pt x="33" y="121"/>
                  <a:pt x="33" y="121"/>
                </a:cubicBezTo>
                <a:cubicBezTo>
                  <a:pt x="31" y="135"/>
                  <a:pt x="21" y="152"/>
                  <a:pt x="38" y="159"/>
                </a:cubicBezTo>
                <a:cubicBezTo>
                  <a:pt x="49" y="164"/>
                  <a:pt x="67" y="161"/>
                  <a:pt x="79" y="156"/>
                </a:cubicBezTo>
                <a:cubicBezTo>
                  <a:pt x="118" y="138"/>
                  <a:pt x="149" y="109"/>
                  <a:pt x="167" y="70"/>
                </a:cubicBezTo>
                <a:cubicBezTo>
                  <a:pt x="173" y="59"/>
                  <a:pt x="175" y="41"/>
                  <a:pt x="169" y="31"/>
                </a:cubicBezTo>
                <a:cubicBezTo>
                  <a:pt x="161" y="17"/>
                  <a:pt x="145" y="24"/>
                  <a:pt x="131" y="29"/>
                </a:cubicBezTo>
                <a:cubicBezTo>
                  <a:pt x="129" y="30"/>
                  <a:pt x="127" y="30"/>
                  <a:pt x="124" y="30"/>
                </a:cubicBezTo>
                <a:close/>
              </a:path>
            </a:pathLst>
          </a:custGeom>
          <a:solidFill>
            <a:srgbClr val="E88700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1" name="Freeform 29"/>
          <p:cNvSpPr>
            <a:spLocks noEditPoints="1"/>
          </p:cNvSpPr>
          <p:nvPr/>
        </p:nvSpPr>
        <p:spPr bwMode="auto">
          <a:xfrm>
            <a:off x="7134313" y="2414897"/>
            <a:ext cx="495883" cy="497787"/>
          </a:xfrm>
          <a:custGeom>
            <a:avLst/>
            <a:gdLst>
              <a:gd name="T0" fmla="*/ 165 w 331"/>
              <a:gd name="T1" fmla="*/ 0 h 332"/>
              <a:gd name="T2" fmla="*/ 331 w 331"/>
              <a:gd name="T3" fmla="*/ 166 h 332"/>
              <a:gd name="T4" fmla="*/ 165 w 331"/>
              <a:gd name="T5" fmla="*/ 332 h 332"/>
              <a:gd name="T6" fmla="*/ 0 w 331"/>
              <a:gd name="T7" fmla="*/ 166 h 332"/>
              <a:gd name="T8" fmla="*/ 165 w 331"/>
              <a:gd name="T9" fmla="*/ 0 h 332"/>
              <a:gd name="T10" fmla="*/ 176 w 331"/>
              <a:gd name="T11" fmla="*/ 50 h 332"/>
              <a:gd name="T12" fmla="*/ 205 w 331"/>
              <a:gd name="T13" fmla="*/ 111 h 332"/>
              <a:gd name="T14" fmla="*/ 272 w 331"/>
              <a:gd name="T15" fmla="*/ 119 h 332"/>
              <a:gd name="T16" fmla="*/ 282 w 331"/>
              <a:gd name="T17" fmla="*/ 127 h 332"/>
              <a:gd name="T18" fmla="*/ 279 w 331"/>
              <a:gd name="T19" fmla="*/ 140 h 332"/>
              <a:gd name="T20" fmla="*/ 229 w 331"/>
              <a:gd name="T21" fmla="*/ 186 h 332"/>
              <a:gd name="T22" fmla="*/ 242 w 331"/>
              <a:gd name="T23" fmla="*/ 252 h 332"/>
              <a:gd name="T24" fmla="*/ 237 w 331"/>
              <a:gd name="T25" fmla="*/ 265 h 332"/>
              <a:gd name="T26" fmla="*/ 224 w 331"/>
              <a:gd name="T27" fmla="*/ 265 h 332"/>
              <a:gd name="T28" fmla="*/ 165 w 331"/>
              <a:gd name="T29" fmla="*/ 232 h 332"/>
              <a:gd name="T30" fmla="*/ 106 w 331"/>
              <a:gd name="T31" fmla="*/ 265 h 332"/>
              <a:gd name="T32" fmla="*/ 93 w 331"/>
              <a:gd name="T33" fmla="*/ 265 h 332"/>
              <a:gd name="T34" fmla="*/ 89 w 331"/>
              <a:gd name="T35" fmla="*/ 252 h 332"/>
              <a:gd name="T36" fmla="*/ 102 w 331"/>
              <a:gd name="T37" fmla="*/ 186 h 332"/>
              <a:gd name="T38" fmla="*/ 52 w 331"/>
              <a:gd name="T39" fmla="*/ 140 h 332"/>
              <a:gd name="T40" fmla="*/ 49 w 331"/>
              <a:gd name="T41" fmla="*/ 127 h 332"/>
              <a:gd name="T42" fmla="*/ 59 w 331"/>
              <a:gd name="T43" fmla="*/ 119 h 332"/>
              <a:gd name="T44" fmla="*/ 126 w 331"/>
              <a:gd name="T45" fmla="*/ 111 h 332"/>
              <a:gd name="T46" fmla="*/ 154 w 331"/>
              <a:gd name="T47" fmla="*/ 50 h 332"/>
              <a:gd name="T48" fmla="*/ 165 w 331"/>
              <a:gd name="T49" fmla="*/ 43 h 332"/>
              <a:gd name="T50" fmla="*/ 176 w 331"/>
              <a:gd name="T51" fmla="*/ 5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31" h="332">
                <a:moveTo>
                  <a:pt x="165" y="0"/>
                </a:moveTo>
                <a:cubicBezTo>
                  <a:pt x="257" y="0"/>
                  <a:pt x="331" y="74"/>
                  <a:pt x="331" y="166"/>
                </a:cubicBezTo>
                <a:cubicBezTo>
                  <a:pt x="331" y="257"/>
                  <a:pt x="257" y="332"/>
                  <a:pt x="165" y="332"/>
                </a:cubicBezTo>
                <a:cubicBezTo>
                  <a:pt x="74" y="332"/>
                  <a:pt x="0" y="257"/>
                  <a:pt x="0" y="166"/>
                </a:cubicBezTo>
                <a:cubicBezTo>
                  <a:pt x="0" y="74"/>
                  <a:pt x="74" y="0"/>
                  <a:pt x="165" y="0"/>
                </a:cubicBezTo>
                <a:close/>
                <a:moveTo>
                  <a:pt x="176" y="50"/>
                </a:moveTo>
                <a:cubicBezTo>
                  <a:pt x="205" y="111"/>
                  <a:pt x="205" y="111"/>
                  <a:pt x="205" y="111"/>
                </a:cubicBezTo>
                <a:cubicBezTo>
                  <a:pt x="272" y="119"/>
                  <a:pt x="272" y="119"/>
                  <a:pt x="272" y="119"/>
                </a:cubicBezTo>
                <a:cubicBezTo>
                  <a:pt x="277" y="120"/>
                  <a:pt x="281" y="123"/>
                  <a:pt x="282" y="127"/>
                </a:cubicBezTo>
                <a:cubicBezTo>
                  <a:pt x="284" y="132"/>
                  <a:pt x="282" y="137"/>
                  <a:pt x="279" y="140"/>
                </a:cubicBezTo>
                <a:cubicBezTo>
                  <a:pt x="229" y="186"/>
                  <a:pt x="229" y="186"/>
                  <a:pt x="229" y="186"/>
                </a:cubicBezTo>
                <a:cubicBezTo>
                  <a:pt x="242" y="252"/>
                  <a:pt x="242" y="252"/>
                  <a:pt x="242" y="252"/>
                </a:cubicBezTo>
                <a:cubicBezTo>
                  <a:pt x="243" y="257"/>
                  <a:pt x="241" y="262"/>
                  <a:pt x="237" y="265"/>
                </a:cubicBezTo>
                <a:cubicBezTo>
                  <a:pt x="234" y="267"/>
                  <a:pt x="229" y="268"/>
                  <a:pt x="224" y="265"/>
                </a:cubicBezTo>
                <a:cubicBezTo>
                  <a:pt x="165" y="232"/>
                  <a:pt x="165" y="232"/>
                  <a:pt x="165" y="232"/>
                </a:cubicBezTo>
                <a:cubicBezTo>
                  <a:pt x="106" y="265"/>
                  <a:pt x="106" y="265"/>
                  <a:pt x="106" y="265"/>
                </a:cubicBezTo>
                <a:cubicBezTo>
                  <a:pt x="102" y="268"/>
                  <a:pt x="97" y="267"/>
                  <a:pt x="93" y="265"/>
                </a:cubicBezTo>
                <a:cubicBezTo>
                  <a:pt x="89" y="262"/>
                  <a:pt x="88" y="257"/>
                  <a:pt x="89" y="252"/>
                </a:cubicBezTo>
                <a:cubicBezTo>
                  <a:pt x="102" y="186"/>
                  <a:pt x="102" y="186"/>
                  <a:pt x="102" y="186"/>
                </a:cubicBezTo>
                <a:cubicBezTo>
                  <a:pt x="52" y="140"/>
                  <a:pt x="52" y="140"/>
                  <a:pt x="52" y="140"/>
                </a:cubicBezTo>
                <a:cubicBezTo>
                  <a:pt x="48" y="137"/>
                  <a:pt x="47" y="132"/>
                  <a:pt x="49" y="127"/>
                </a:cubicBezTo>
                <a:cubicBezTo>
                  <a:pt x="50" y="123"/>
                  <a:pt x="54" y="120"/>
                  <a:pt x="59" y="119"/>
                </a:cubicBezTo>
                <a:cubicBezTo>
                  <a:pt x="126" y="111"/>
                  <a:pt x="126" y="111"/>
                  <a:pt x="126" y="111"/>
                </a:cubicBezTo>
                <a:cubicBezTo>
                  <a:pt x="154" y="50"/>
                  <a:pt x="154" y="50"/>
                  <a:pt x="154" y="50"/>
                </a:cubicBezTo>
                <a:cubicBezTo>
                  <a:pt x="156" y="45"/>
                  <a:pt x="161" y="43"/>
                  <a:pt x="165" y="43"/>
                </a:cubicBezTo>
                <a:cubicBezTo>
                  <a:pt x="170" y="43"/>
                  <a:pt x="174" y="45"/>
                  <a:pt x="176" y="50"/>
                </a:cubicBezTo>
                <a:close/>
              </a:path>
            </a:pathLst>
          </a:custGeom>
          <a:solidFill>
            <a:srgbClr val="E887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2" name="Freeform 27"/>
          <p:cNvSpPr>
            <a:spLocks noEditPoints="1"/>
          </p:cNvSpPr>
          <p:nvPr/>
        </p:nvSpPr>
        <p:spPr bwMode="auto">
          <a:xfrm>
            <a:off x="7115924" y="3077555"/>
            <a:ext cx="530761" cy="320865"/>
          </a:xfrm>
          <a:custGeom>
            <a:avLst/>
            <a:gdLst>
              <a:gd name="T0" fmla="*/ 317 w 354"/>
              <a:gd name="T1" fmla="*/ 5 h 214"/>
              <a:gd name="T2" fmla="*/ 354 w 354"/>
              <a:gd name="T3" fmla="*/ 186 h 214"/>
              <a:gd name="T4" fmla="*/ 294 w 354"/>
              <a:gd name="T5" fmla="*/ 171 h 214"/>
              <a:gd name="T6" fmla="*/ 250 w 354"/>
              <a:gd name="T7" fmla="*/ 214 h 214"/>
              <a:gd name="T8" fmla="*/ 215 w 354"/>
              <a:gd name="T9" fmla="*/ 44 h 214"/>
              <a:gd name="T10" fmla="*/ 230 w 354"/>
              <a:gd name="T11" fmla="*/ 46 h 214"/>
              <a:gd name="T12" fmla="*/ 241 w 354"/>
              <a:gd name="T13" fmla="*/ 45 h 214"/>
              <a:gd name="T14" fmla="*/ 287 w 354"/>
              <a:gd name="T15" fmla="*/ 7 h 214"/>
              <a:gd name="T16" fmla="*/ 292 w 354"/>
              <a:gd name="T17" fmla="*/ 0 h 214"/>
              <a:gd name="T18" fmla="*/ 300 w 354"/>
              <a:gd name="T19" fmla="*/ 2 h 214"/>
              <a:gd name="T20" fmla="*/ 317 w 354"/>
              <a:gd name="T21" fmla="*/ 5 h 214"/>
              <a:gd name="T22" fmla="*/ 140 w 354"/>
              <a:gd name="T23" fmla="*/ 44 h 214"/>
              <a:gd name="T24" fmla="*/ 105 w 354"/>
              <a:gd name="T25" fmla="*/ 214 h 214"/>
              <a:gd name="T26" fmla="*/ 60 w 354"/>
              <a:gd name="T27" fmla="*/ 171 h 214"/>
              <a:gd name="T28" fmla="*/ 0 w 354"/>
              <a:gd name="T29" fmla="*/ 186 h 214"/>
              <a:gd name="T30" fmla="*/ 38 w 354"/>
              <a:gd name="T31" fmla="*/ 5 h 214"/>
              <a:gd name="T32" fmla="*/ 55 w 354"/>
              <a:gd name="T33" fmla="*/ 2 h 214"/>
              <a:gd name="T34" fmla="*/ 63 w 354"/>
              <a:gd name="T35" fmla="*/ 0 h 214"/>
              <a:gd name="T36" fmla="*/ 67 w 354"/>
              <a:gd name="T37" fmla="*/ 7 h 214"/>
              <a:gd name="T38" fmla="*/ 103 w 354"/>
              <a:gd name="T39" fmla="*/ 42 h 214"/>
              <a:gd name="T40" fmla="*/ 114 w 354"/>
              <a:gd name="T41" fmla="*/ 45 h 214"/>
              <a:gd name="T42" fmla="*/ 140 w 354"/>
              <a:gd name="T43" fmla="*/ 44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54" h="214">
                <a:moveTo>
                  <a:pt x="317" y="5"/>
                </a:moveTo>
                <a:cubicBezTo>
                  <a:pt x="354" y="186"/>
                  <a:pt x="354" y="186"/>
                  <a:pt x="354" y="186"/>
                </a:cubicBezTo>
                <a:cubicBezTo>
                  <a:pt x="294" y="171"/>
                  <a:pt x="294" y="171"/>
                  <a:pt x="294" y="171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15" y="44"/>
                  <a:pt x="215" y="44"/>
                  <a:pt x="215" y="44"/>
                </a:cubicBezTo>
                <a:cubicBezTo>
                  <a:pt x="220" y="45"/>
                  <a:pt x="225" y="46"/>
                  <a:pt x="230" y="46"/>
                </a:cubicBezTo>
                <a:cubicBezTo>
                  <a:pt x="234" y="46"/>
                  <a:pt x="238" y="46"/>
                  <a:pt x="241" y="45"/>
                </a:cubicBezTo>
                <a:cubicBezTo>
                  <a:pt x="264" y="40"/>
                  <a:pt x="276" y="25"/>
                  <a:pt x="287" y="7"/>
                </a:cubicBezTo>
                <a:cubicBezTo>
                  <a:pt x="289" y="5"/>
                  <a:pt x="290" y="2"/>
                  <a:pt x="292" y="0"/>
                </a:cubicBezTo>
                <a:cubicBezTo>
                  <a:pt x="295" y="0"/>
                  <a:pt x="298" y="1"/>
                  <a:pt x="300" y="2"/>
                </a:cubicBezTo>
                <a:cubicBezTo>
                  <a:pt x="306" y="3"/>
                  <a:pt x="311" y="4"/>
                  <a:pt x="317" y="5"/>
                </a:cubicBezTo>
                <a:close/>
                <a:moveTo>
                  <a:pt x="140" y="44"/>
                </a:moveTo>
                <a:cubicBezTo>
                  <a:pt x="105" y="214"/>
                  <a:pt x="105" y="214"/>
                  <a:pt x="105" y="214"/>
                </a:cubicBezTo>
                <a:cubicBezTo>
                  <a:pt x="60" y="171"/>
                  <a:pt x="60" y="171"/>
                  <a:pt x="60" y="171"/>
                </a:cubicBezTo>
                <a:cubicBezTo>
                  <a:pt x="0" y="186"/>
                  <a:pt x="0" y="186"/>
                  <a:pt x="0" y="186"/>
                </a:cubicBezTo>
                <a:cubicBezTo>
                  <a:pt x="38" y="5"/>
                  <a:pt x="38" y="5"/>
                  <a:pt x="38" y="5"/>
                </a:cubicBezTo>
                <a:cubicBezTo>
                  <a:pt x="43" y="4"/>
                  <a:pt x="49" y="3"/>
                  <a:pt x="55" y="2"/>
                </a:cubicBezTo>
                <a:cubicBezTo>
                  <a:pt x="57" y="1"/>
                  <a:pt x="60" y="1"/>
                  <a:pt x="63" y="0"/>
                </a:cubicBezTo>
                <a:cubicBezTo>
                  <a:pt x="65" y="2"/>
                  <a:pt x="66" y="5"/>
                  <a:pt x="67" y="7"/>
                </a:cubicBezTo>
                <a:cubicBezTo>
                  <a:pt x="77" y="21"/>
                  <a:pt x="86" y="35"/>
                  <a:pt x="103" y="42"/>
                </a:cubicBezTo>
                <a:cubicBezTo>
                  <a:pt x="106" y="43"/>
                  <a:pt x="110" y="44"/>
                  <a:pt x="114" y="45"/>
                </a:cubicBezTo>
                <a:cubicBezTo>
                  <a:pt x="123" y="47"/>
                  <a:pt x="131" y="46"/>
                  <a:pt x="140" y="44"/>
                </a:cubicBezTo>
                <a:close/>
              </a:path>
            </a:pathLst>
          </a:custGeom>
          <a:solidFill>
            <a:srgbClr val="E887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3" name="Freeform 28"/>
          <p:cNvSpPr>
            <a:spLocks noEditPoints="1"/>
          </p:cNvSpPr>
          <p:nvPr/>
        </p:nvSpPr>
        <p:spPr bwMode="auto">
          <a:xfrm>
            <a:off x="6948516" y="2229098"/>
            <a:ext cx="867479" cy="868113"/>
          </a:xfrm>
          <a:custGeom>
            <a:avLst/>
            <a:gdLst>
              <a:gd name="T0" fmla="*/ 289 w 579"/>
              <a:gd name="T1" fmla="*/ 28 h 579"/>
              <a:gd name="T2" fmla="*/ 346 w 579"/>
              <a:gd name="T3" fmla="*/ 4 h 579"/>
              <a:gd name="T4" fmla="*/ 390 w 579"/>
              <a:gd name="T5" fmla="*/ 48 h 579"/>
              <a:gd name="T6" fmla="*/ 451 w 579"/>
              <a:gd name="T7" fmla="*/ 48 h 579"/>
              <a:gd name="T8" fmla="*/ 475 w 579"/>
              <a:gd name="T9" fmla="*/ 105 h 579"/>
              <a:gd name="T10" fmla="*/ 532 w 579"/>
              <a:gd name="T11" fmla="*/ 128 h 579"/>
              <a:gd name="T12" fmla="*/ 531 w 579"/>
              <a:gd name="T13" fmla="*/ 190 h 579"/>
              <a:gd name="T14" fmla="*/ 575 w 579"/>
              <a:gd name="T15" fmla="*/ 233 h 579"/>
              <a:gd name="T16" fmla="*/ 551 w 579"/>
              <a:gd name="T17" fmla="*/ 290 h 579"/>
              <a:gd name="T18" fmla="*/ 575 w 579"/>
              <a:gd name="T19" fmla="*/ 347 h 579"/>
              <a:gd name="T20" fmla="*/ 531 w 579"/>
              <a:gd name="T21" fmla="*/ 390 h 579"/>
              <a:gd name="T22" fmla="*/ 532 w 579"/>
              <a:gd name="T23" fmla="*/ 452 h 579"/>
              <a:gd name="T24" fmla="*/ 475 w 579"/>
              <a:gd name="T25" fmla="*/ 475 h 579"/>
              <a:gd name="T26" fmla="*/ 451 w 579"/>
              <a:gd name="T27" fmla="*/ 532 h 579"/>
              <a:gd name="T28" fmla="*/ 390 w 579"/>
              <a:gd name="T29" fmla="*/ 532 h 579"/>
              <a:gd name="T30" fmla="*/ 346 w 579"/>
              <a:gd name="T31" fmla="*/ 575 h 579"/>
              <a:gd name="T32" fmla="*/ 289 w 579"/>
              <a:gd name="T33" fmla="*/ 552 h 579"/>
              <a:gd name="T34" fmla="*/ 233 w 579"/>
              <a:gd name="T35" fmla="*/ 575 h 579"/>
              <a:gd name="T36" fmla="*/ 189 w 579"/>
              <a:gd name="T37" fmla="*/ 532 h 579"/>
              <a:gd name="T38" fmla="*/ 128 w 579"/>
              <a:gd name="T39" fmla="*/ 532 h 579"/>
              <a:gd name="T40" fmla="*/ 104 w 579"/>
              <a:gd name="T41" fmla="*/ 475 h 579"/>
              <a:gd name="T42" fmla="*/ 47 w 579"/>
              <a:gd name="T43" fmla="*/ 452 h 579"/>
              <a:gd name="T44" fmla="*/ 47 w 579"/>
              <a:gd name="T45" fmla="*/ 390 h 579"/>
              <a:gd name="T46" fmla="*/ 4 w 579"/>
              <a:gd name="T47" fmla="*/ 347 h 579"/>
              <a:gd name="T48" fmla="*/ 27 w 579"/>
              <a:gd name="T49" fmla="*/ 290 h 579"/>
              <a:gd name="T50" fmla="*/ 4 w 579"/>
              <a:gd name="T51" fmla="*/ 233 h 579"/>
              <a:gd name="T52" fmla="*/ 47 w 579"/>
              <a:gd name="T53" fmla="*/ 190 h 579"/>
              <a:gd name="T54" fmla="*/ 47 w 579"/>
              <a:gd name="T55" fmla="*/ 128 h 579"/>
              <a:gd name="T56" fmla="*/ 104 w 579"/>
              <a:gd name="T57" fmla="*/ 105 h 579"/>
              <a:gd name="T58" fmla="*/ 128 w 579"/>
              <a:gd name="T59" fmla="*/ 48 h 579"/>
              <a:gd name="T60" fmla="*/ 189 w 579"/>
              <a:gd name="T61" fmla="*/ 48 h 579"/>
              <a:gd name="T62" fmla="*/ 233 w 579"/>
              <a:gd name="T63" fmla="*/ 4 h 579"/>
              <a:gd name="T64" fmla="*/ 289 w 579"/>
              <a:gd name="T65" fmla="*/ 28 h 579"/>
              <a:gd name="T66" fmla="*/ 367 w 579"/>
              <a:gd name="T67" fmla="*/ 103 h 579"/>
              <a:gd name="T68" fmla="*/ 87 w 579"/>
              <a:gd name="T69" fmla="*/ 288 h 579"/>
              <a:gd name="T70" fmla="*/ 367 w 579"/>
              <a:gd name="T71" fmla="*/ 477 h 579"/>
              <a:gd name="T72" fmla="*/ 431 w 579"/>
              <a:gd name="T73" fmla="*/ 146 h 579"/>
              <a:gd name="T74" fmla="*/ 367 w 579"/>
              <a:gd name="T75" fmla="*/ 103 h 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79" h="579">
                <a:moveTo>
                  <a:pt x="289" y="28"/>
                </a:moveTo>
                <a:cubicBezTo>
                  <a:pt x="308" y="29"/>
                  <a:pt x="327" y="0"/>
                  <a:pt x="346" y="4"/>
                </a:cubicBezTo>
                <a:cubicBezTo>
                  <a:pt x="365" y="8"/>
                  <a:pt x="371" y="42"/>
                  <a:pt x="390" y="48"/>
                </a:cubicBezTo>
                <a:cubicBezTo>
                  <a:pt x="407" y="56"/>
                  <a:pt x="435" y="37"/>
                  <a:pt x="451" y="48"/>
                </a:cubicBezTo>
                <a:cubicBezTo>
                  <a:pt x="467" y="58"/>
                  <a:pt x="460" y="92"/>
                  <a:pt x="475" y="105"/>
                </a:cubicBezTo>
                <a:cubicBezTo>
                  <a:pt x="487" y="119"/>
                  <a:pt x="521" y="112"/>
                  <a:pt x="532" y="128"/>
                </a:cubicBezTo>
                <a:cubicBezTo>
                  <a:pt x="542" y="144"/>
                  <a:pt x="523" y="172"/>
                  <a:pt x="531" y="190"/>
                </a:cubicBezTo>
                <a:cubicBezTo>
                  <a:pt x="537" y="208"/>
                  <a:pt x="571" y="214"/>
                  <a:pt x="575" y="233"/>
                </a:cubicBezTo>
                <a:cubicBezTo>
                  <a:pt x="579" y="252"/>
                  <a:pt x="550" y="271"/>
                  <a:pt x="551" y="290"/>
                </a:cubicBezTo>
                <a:cubicBezTo>
                  <a:pt x="550" y="309"/>
                  <a:pt x="579" y="328"/>
                  <a:pt x="575" y="347"/>
                </a:cubicBezTo>
                <a:cubicBezTo>
                  <a:pt x="571" y="366"/>
                  <a:pt x="538" y="372"/>
                  <a:pt x="531" y="390"/>
                </a:cubicBezTo>
                <a:cubicBezTo>
                  <a:pt x="523" y="407"/>
                  <a:pt x="542" y="436"/>
                  <a:pt x="532" y="452"/>
                </a:cubicBezTo>
                <a:cubicBezTo>
                  <a:pt x="521" y="468"/>
                  <a:pt x="487" y="461"/>
                  <a:pt x="475" y="475"/>
                </a:cubicBezTo>
                <a:cubicBezTo>
                  <a:pt x="460" y="488"/>
                  <a:pt x="467" y="521"/>
                  <a:pt x="451" y="532"/>
                </a:cubicBezTo>
                <a:cubicBezTo>
                  <a:pt x="435" y="543"/>
                  <a:pt x="407" y="523"/>
                  <a:pt x="390" y="532"/>
                </a:cubicBezTo>
                <a:cubicBezTo>
                  <a:pt x="372" y="538"/>
                  <a:pt x="365" y="572"/>
                  <a:pt x="346" y="575"/>
                </a:cubicBezTo>
                <a:cubicBezTo>
                  <a:pt x="327" y="579"/>
                  <a:pt x="309" y="550"/>
                  <a:pt x="289" y="552"/>
                </a:cubicBezTo>
                <a:cubicBezTo>
                  <a:pt x="270" y="550"/>
                  <a:pt x="252" y="579"/>
                  <a:pt x="233" y="575"/>
                </a:cubicBezTo>
                <a:cubicBezTo>
                  <a:pt x="214" y="572"/>
                  <a:pt x="207" y="538"/>
                  <a:pt x="189" y="532"/>
                </a:cubicBezTo>
                <a:cubicBezTo>
                  <a:pt x="172" y="523"/>
                  <a:pt x="144" y="543"/>
                  <a:pt x="128" y="532"/>
                </a:cubicBezTo>
                <a:cubicBezTo>
                  <a:pt x="112" y="521"/>
                  <a:pt x="119" y="488"/>
                  <a:pt x="104" y="475"/>
                </a:cubicBezTo>
                <a:cubicBezTo>
                  <a:pt x="92" y="461"/>
                  <a:pt x="58" y="468"/>
                  <a:pt x="47" y="452"/>
                </a:cubicBezTo>
                <a:cubicBezTo>
                  <a:pt x="36" y="436"/>
                  <a:pt x="56" y="407"/>
                  <a:pt x="47" y="390"/>
                </a:cubicBezTo>
                <a:cubicBezTo>
                  <a:pt x="41" y="372"/>
                  <a:pt x="8" y="366"/>
                  <a:pt x="4" y="347"/>
                </a:cubicBezTo>
                <a:cubicBezTo>
                  <a:pt x="0" y="328"/>
                  <a:pt x="29" y="309"/>
                  <a:pt x="27" y="290"/>
                </a:cubicBezTo>
                <a:cubicBezTo>
                  <a:pt x="29" y="271"/>
                  <a:pt x="0" y="252"/>
                  <a:pt x="4" y="233"/>
                </a:cubicBezTo>
                <a:cubicBezTo>
                  <a:pt x="8" y="214"/>
                  <a:pt x="41" y="208"/>
                  <a:pt x="47" y="190"/>
                </a:cubicBezTo>
                <a:cubicBezTo>
                  <a:pt x="56" y="172"/>
                  <a:pt x="36" y="144"/>
                  <a:pt x="47" y="128"/>
                </a:cubicBezTo>
                <a:cubicBezTo>
                  <a:pt x="58" y="112"/>
                  <a:pt x="92" y="119"/>
                  <a:pt x="104" y="105"/>
                </a:cubicBezTo>
                <a:cubicBezTo>
                  <a:pt x="119" y="92"/>
                  <a:pt x="112" y="58"/>
                  <a:pt x="128" y="48"/>
                </a:cubicBezTo>
                <a:cubicBezTo>
                  <a:pt x="144" y="37"/>
                  <a:pt x="172" y="56"/>
                  <a:pt x="189" y="48"/>
                </a:cubicBezTo>
                <a:cubicBezTo>
                  <a:pt x="207" y="42"/>
                  <a:pt x="214" y="8"/>
                  <a:pt x="233" y="4"/>
                </a:cubicBezTo>
                <a:cubicBezTo>
                  <a:pt x="252" y="0"/>
                  <a:pt x="270" y="29"/>
                  <a:pt x="289" y="28"/>
                </a:cubicBezTo>
                <a:close/>
                <a:moveTo>
                  <a:pt x="367" y="103"/>
                </a:moveTo>
                <a:cubicBezTo>
                  <a:pt x="234" y="48"/>
                  <a:pt x="88" y="145"/>
                  <a:pt x="87" y="288"/>
                </a:cubicBezTo>
                <a:cubicBezTo>
                  <a:pt x="86" y="433"/>
                  <a:pt x="233" y="532"/>
                  <a:pt x="367" y="477"/>
                </a:cubicBezTo>
                <a:cubicBezTo>
                  <a:pt x="501" y="421"/>
                  <a:pt x="534" y="247"/>
                  <a:pt x="431" y="146"/>
                </a:cubicBezTo>
                <a:cubicBezTo>
                  <a:pt x="413" y="127"/>
                  <a:pt x="391" y="113"/>
                  <a:pt x="367" y="103"/>
                </a:cubicBezTo>
                <a:close/>
              </a:path>
            </a:pathLst>
          </a:custGeom>
          <a:solidFill>
            <a:srgbClr val="E887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128948" y="2410798"/>
            <a:ext cx="504712" cy="504712"/>
          </a:xfrm>
          <a:prstGeom prst="ellipse">
            <a:avLst/>
          </a:prstGeom>
          <a:solidFill>
            <a:srgbClr val="E887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1</a:t>
            </a:r>
            <a:endParaRPr lang="zh-CN" altLang="en-US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5" name="Freeform 5"/>
          <p:cNvSpPr/>
          <p:nvPr/>
        </p:nvSpPr>
        <p:spPr bwMode="auto">
          <a:xfrm rot="2569800">
            <a:off x="9240394" y="2754227"/>
            <a:ext cx="1428750" cy="1335848"/>
          </a:xfrm>
          <a:custGeom>
            <a:avLst/>
            <a:gdLst>
              <a:gd name="T0" fmla="*/ 124 w 235"/>
              <a:gd name="T1" fmla="*/ 30 h 219"/>
              <a:gd name="T2" fmla="*/ 196 w 235"/>
              <a:gd name="T3" fmla="*/ 1 h 219"/>
              <a:gd name="T4" fmla="*/ 225 w 235"/>
              <a:gd name="T5" fmla="*/ 49 h 219"/>
              <a:gd name="T6" fmla="*/ 187 w 235"/>
              <a:gd name="T7" fmla="*/ 120 h 219"/>
              <a:gd name="T8" fmla="*/ 58 w 235"/>
              <a:gd name="T9" fmla="*/ 210 h 219"/>
              <a:gd name="T10" fmla="*/ 11 w 235"/>
              <a:gd name="T11" fmla="*/ 161 h 219"/>
              <a:gd name="T12" fmla="*/ 30 w 235"/>
              <a:gd name="T13" fmla="*/ 117 h 219"/>
              <a:gd name="T14" fmla="*/ 33 w 235"/>
              <a:gd name="T15" fmla="*/ 121 h 219"/>
              <a:gd name="T16" fmla="*/ 38 w 235"/>
              <a:gd name="T17" fmla="*/ 159 h 219"/>
              <a:gd name="T18" fmla="*/ 79 w 235"/>
              <a:gd name="T19" fmla="*/ 156 h 219"/>
              <a:gd name="T20" fmla="*/ 167 w 235"/>
              <a:gd name="T21" fmla="*/ 70 h 219"/>
              <a:gd name="T22" fmla="*/ 169 w 235"/>
              <a:gd name="T23" fmla="*/ 31 h 219"/>
              <a:gd name="T24" fmla="*/ 131 w 235"/>
              <a:gd name="T25" fmla="*/ 29 h 219"/>
              <a:gd name="T26" fmla="*/ 124 w 235"/>
              <a:gd name="T27" fmla="*/ 3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35" h="219">
                <a:moveTo>
                  <a:pt x="124" y="30"/>
                </a:moveTo>
                <a:cubicBezTo>
                  <a:pt x="146" y="13"/>
                  <a:pt x="169" y="0"/>
                  <a:pt x="196" y="1"/>
                </a:cubicBezTo>
                <a:cubicBezTo>
                  <a:pt x="220" y="2"/>
                  <a:pt x="235" y="23"/>
                  <a:pt x="225" y="49"/>
                </a:cubicBezTo>
                <a:cubicBezTo>
                  <a:pt x="216" y="74"/>
                  <a:pt x="203" y="99"/>
                  <a:pt x="187" y="120"/>
                </a:cubicBezTo>
                <a:cubicBezTo>
                  <a:pt x="153" y="163"/>
                  <a:pt x="113" y="197"/>
                  <a:pt x="58" y="210"/>
                </a:cubicBezTo>
                <a:cubicBezTo>
                  <a:pt x="21" y="219"/>
                  <a:pt x="0" y="198"/>
                  <a:pt x="11" y="161"/>
                </a:cubicBezTo>
                <a:cubicBezTo>
                  <a:pt x="15" y="147"/>
                  <a:pt x="23" y="133"/>
                  <a:pt x="30" y="117"/>
                </a:cubicBezTo>
                <a:cubicBezTo>
                  <a:pt x="33" y="120"/>
                  <a:pt x="33" y="121"/>
                  <a:pt x="33" y="121"/>
                </a:cubicBezTo>
                <a:cubicBezTo>
                  <a:pt x="31" y="135"/>
                  <a:pt x="21" y="152"/>
                  <a:pt x="38" y="159"/>
                </a:cubicBezTo>
                <a:cubicBezTo>
                  <a:pt x="49" y="164"/>
                  <a:pt x="67" y="161"/>
                  <a:pt x="79" y="156"/>
                </a:cubicBezTo>
                <a:cubicBezTo>
                  <a:pt x="118" y="138"/>
                  <a:pt x="149" y="109"/>
                  <a:pt x="167" y="70"/>
                </a:cubicBezTo>
                <a:cubicBezTo>
                  <a:pt x="173" y="59"/>
                  <a:pt x="175" y="41"/>
                  <a:pt x="169" y="31"/>
                </a:cubicBezTo>
                <a:cubicBezTo>
                  <a:pt x="161" y="17"/>
                  <a:pt x="145" y="24"/>
                  <a:pt x="131" y="29"/>
                </a:cubicBezTo>
                <a:cubicBezTo>
                  <a:pt x="129" y="30"/>
                  <a:pt x="127" y="30"/>
                  <a:pt x="124" y="30"/>
                </a:cubicBezTo>
                <a:close/>
              </a:path>
            </a:pathLst>
          </a:custGeom>
          <a:solidFill>
            <a:srgbClr val="6D7200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6" name="Freeform 29"/>
          <p:cNvSpPr>
            <a:spLocks noEditPoints="1"/>
          </p:cNvSpPr>
          <p:nvPr/>
        </p:nvSpPr>
        <p:spPr bwMode="auto">
          <a:xfrm>
            <a:off x="9706825" y="2414897"/>
            <a:ext cx="495883" cy="497787"/>
          </a:xfrm>
          <a:custGeom>
            <a:avLst/>
            <a:gdLst>
              <a:gd name="T0" fmla="*/ 165 w 331"/>
              <a:gd name="T1" fmla="*/ 0 h 332"/>
              <a:gd name="T2" fmla="*/ 331 w 331"/>
              <a:gd name="T3" fmla="*/ 166 h 332"/>
              <a:gd name="T4" fmla="*/ 165 w 331"/>
              <a:gd name="T5" fmla="*/ 332 h 332"/>
              <a:gd name="T6" fmla="*/ 0 w 331"/>
              <a:gd name="T7" fmla="*/ 166 h 332"/>
              <a:gd name="T8" fmla="*/ 165 w 331"/>
              <a:gd name="T9" fmla="*/ 0 h 332"/>
              <a:gd name="T10" fmla="*/ 176 w 331"/>
              <a:gd name="T11" fmla="*/ 50 h 332"/>
              <a:gd name="T12" fmla="*/ 205 w 331"/>
              <a:gd name="T13" fmla="*/ 111 h 332"/>
              <a:gd name="T14" fmla="*/ 272 w 331"/>
              <a:gd name="T15" fmla="*/ 119 h 332"/>
              <a:gd name="T16" fmla="*/ 282 w 331"/>
              <a:gd name="T17" fmla="*/ 127 h 332"/>
              <a:gd name="T18" fmla="*/ 279 w 331"/>
              <a:gd name="T19" fmla="*/ 140 h 332"/>
              <a:gd name="T20" fmla="*/ 229 w 331"/>
              <a:gd name="T21" fmla="*/ 186 h 332"/>
              <a:gd name="T22" fmla="*/ 242 w 331"/>
              <a:gd name="T23" fmla="*/ 252 h 332"/>
              <a:gd name="T24" fmla="*/ 237 w 331"/>
              <a:gd name="T25" fmla="*/ 265 h 332"/>
              <a:gd name="T26" fmla="*/ 224 w 331"/>
              <a:gd name="T27" fmla="*/ 265 h 332"/>
              <a:gd name="T28" fmla="*/ 165 w 331"/>
              <a:gd name="T29" fmla="*/ 232 h 332"/>
              <a:gd name="T30" fmla="*/ 106 w 331"/>
              <a:gd name="T31" fmla="*/ 265 h 332"/>
              <a:gd name="T32" fmla="*/ 93 w 331"/>
              <a:gd name="T33" fmla="*/ 265 h 332"/>
              <a:gd name="T34" fmla="*/ 89 w 331"/>
              <a:gd name="T35" fmla="*/ 252 h 332"/>
              <a:gd name="T36" fmla="*/ 102 w 331"/>
              <a:gd name="T37" fmla="*/ 186 h 332"/>
              <a:gd name="T38" fmla="*/ 52 w 331"/>
              <a:gd name="T39" fmla="*/ 140 h 332"/>
              <a:gd name="T40" fmla="*/ 49 w 331"/>
              <a:gd name="T41" fmla="*/ 127 h 332"/>
              <a:gd name="T42" fmla="*/ 59 w 331"/>
              <a:gd name="T43" fmla="*/ 119 h 332"/>
              <a:gd name="T44" fmla="*/ 126 w 331"/>
              <a:gd name="T45" fmla="*/ 111 h 332"/>
              <a:gd name="T46" fmla="*/ 154 w 331"/>
              <a:gd name="T47" fmla="*/ 50 h 332"/>
              <a:gd name="T48" fmla="*/ 165 w 331"/>
              <a:gd name="T49" fmla="*/ 43 h 332"/>
              <a:gd name="T50" fmla="*/ 176 w 331"/>
              <a:gd name="T51" fmla="*/ 5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31" h="332">
                <a:moveTo>
                  <a:pt x="165" y="0"/>
                </a:moveTo>
                <a:cubicBezTo>
                  <a:pt x="257" y="0"/>
                  <a:pt x="331" y="74"/>
                  <a:pt x="331" y="166"/>
                </a:cubicBezTo>
                <a:cubicBezTo>
                  <a:pt x="331" y="257"/>
                  <a:pt x="257" y="332"/>
                  <a:pt x="165" y="332"/>
                </a:cubicBezTo>
                <a:cubicBezTo>
                  <a:pt x="74" y="332"/>
                  <a:pt x="0" y="257"/>
                  <a:pt x="0" y="166"/>
                </a:cubicBezTo>
                <a:cubicBezTo>
                  <a:pt x="0" y="74"/>
                  <a:pt x="74" y="0"/>
                  <a:pt x="165" y="0"/>
                </a:cubicBezTo>
                <a:close/>
                <a:moveTo>
                  <a:pt x="176" y="50"/>
                </a:moveTo>
                <a:cubicBezTo>
                  <a:pt x="205" y="111"/>
                  <a:pt x="205" y="111"/>
                  <a:pt x="205" y="111"/>
                </a:cubicBezTo>
                <a:cubicBezTo>
                  <a:pt x="272" y="119"/>
                  <a:pt x="272" y="119"/>
                  <a:pt x="272" y="119"/>
                </a:cubicBezTo>
                <a:cubicBezTo>
                  <a:pt x="277" y="120"/>
                  <a:pt x="281" y="123"/>
                  <a:pt x="282" y="127"/>
                </a:cubicBezTo>
                <a:cubicBezTo>
                  <a:pt x="284" y="132"/>
                  <a:pt x="282" y="137"/>
                  <a:pt x="279" y="140"/>
                </a:cubicBezTo>
                <a:cubicBezTo>
                  <a:pt x="229" y="186"/>
                  <a:pt x="229" y="186"/>
                  <a:pt x="229" y="186"/>
                </a:cubicBezTo>
                <a:cubicBezTo>
                  <a:pt x="242" y="252"/>
                  <a:pt x="242" y="252"/>
                  <a:pt x="242" y="252"/>
                </a:cubicBezTo>
                <a:cubicBezTo>
                  <a:pt x="243" y="257"/>
                  <a:pt x="241" y="262"/>
                  <a:pt x="237" y="265"/>
                </a:cubicBezTo>
                <a:cubicBezTo>
                  <a:pt x="234" y="267"/>
                  <a:pt x="229" y="268"/>
                  <a:pt x="224" y="265"/>
                </a:cubicBezTo>
                <a:cubicBezTo>
                  <a:pt x="165" y="232"/>
                  <a:pt x="165" y="232"/>
                  <a:pt x="165" y="232"/>
                </a:cubicBezTo>
                <a:cubicBezTo>
                  <a:pt x="106" y="265"/>
                  <a:pt x="106" y="265"/>
                  <a:pt x="106" y="265"/>
                </a:cubicBezTo>
                <a:cubicBezTo>
                  <a:pt x="102" y="268"/>
                  <a:pt x="97" y="267"/>
                  <a:pt x="93" y="265"/>
                </a:cubicBezTo>
                <a:cubicBezTo>
                  <a:pt x="89" y="262"/>
                  <a:pt x="88" y="257"/>
                  <a:pt x="89" y="252"/>
                </a:cubicBezTo>
                <a:cubicBezTo>
                  <a:pt x="102" y="186"/>
                  <a:pt x="102" y="186"/>
                  <a:pt x="102" y="186"/>
                </a:cubicBezTo>
                <a:cubicBezTo>
                  <a:pt x="52" y="140"/>
                  <a:pt x="52" y="140"/>
                  <a:pt x="52" y="140"/>
                </a:cubicBezTo>
                <a:cubicBezTo>
                  <a:pt x="48" y="137"/>
                  <a:pt x="47" y="132"/>
                  <a:pt x="49" y="127"/>
                </a:cubicBezTo>
                <a:cubicBezTo>
                  <a:pt x="50" y="123"/>
                  <a:pt x="54" y="120"/>
                  <a:pt x="59" y="119"/>
                </a:cubicBezTo>
                <a:cubicBezTo>
                  <a:pt x="126" y="111"/>
                  <a:pt x="126" y="111"/>
                  <a:pt x="126" y="111"/>
                </a:cubicBezTo>
                <a:cubicBezTo>
                  <a:pt x="154" y="50"/>
                  <a:pt x="154" y="50"/>
                  <a:pt x="154" y="50"/>
                </a:cubicBezTo>
                <a:cubicBezTo>
                  <a:pt x="156" y="45"/>
                  <a:pt x="161" y="43"/>
                  <a:pt x="165" y="43"/>
                </a:cubicBezTo>
                <a:cubicBezTo>
                  <a:pt x="170" y="43"/>
                  <a:pt x="174" y="45"/>
                  <a:pt x="176" y="50"/>
                </a:cubicBezTo>
                <a:close/>
              </a:path>
            </a:pathLst>
          </a:custGeom>
          <a:solidFill>
            <a:srgbClr val="6D72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7" name="Freeform 27"/>
          <p:cNvSpPr>
            <a:spLocks noEditPoints="1"/>
          </p:cNvSpPr>
          <p:nvPr/>
        </p:nvSpPr>
        <p:spPr bwMode="auto">
          <a:xfrm>
            <a:off x="9688436" y="3077555"/>
            <a:ext cx="530761" cy="320865"/>
          </a:xfrm>
          <a:custGeom>
            <a:avLst/>
            <a:gdLst>
              <a:gd name="T0" fmla="*/ 317 w 354"/>
              <a:gd name="T1" fmla="*/ 5 h 214"/>
              <a:gd name="T2" fmla="*/ 354 w 354"/>
              <a:gd name="T3" fmla="*/ 186 h 214"/>
              <a:gd name="T4" fmla="*/ 294 w 354"/>
              <a:gd name="T5" fmla="*/ 171 h 214"/>
              <a:gd name="T6" fmla="*/ 250 w 354"/>
              <a:gd name="T7" fmla="*/ 214 h 214"/>
              <a:gd name="T8" fmla="*/ 215 w 354"/>
              <a:gd name="T9" fmla="*/ 44 h 214"/>
              <a:gd name="T10" fmla="*/ 230 w 354"/>
              <a:gd name="T11" fmla="*/ 46 h 214"/>
              <a:gd name="T12" fmla="*/ 241 w 354"/>
              <a:gd name="T13" fmla="*/ 45 h 214"/>
              <a:gd name="T14" fmla="*/ 287 w 354"/>
              <a:gd name="T15" fmla="*/ 7 h 214"/>
              <a:gd name="T16" fmla="*/ 292 w 354"/>
              <a:gd name="T17" fmla="*/ 0 h 214"/>
              <a:gd name="T18" fmla="*/ 300 w 354"/>
              <a:gd name="T19" fmla="*/ 2 h 214"/>
              <a:gd name="T20" fmla="*/ 317 w 354"/>
              <a:gd name="T21" fmla="*/ 5 h 214"/>
              <a:gd name="T22" fmla="*/ 140 w 354"/>
              <a:gd name="T23" fmla="*/ 44 h 214"/>
              <a:gd name="T24" fmla="*/ 105 w 354"/>
              <a:gd name="T25" fmla="*/ 214 h 214"/>
              <a:gd name="T26" fmla="*/ 60 w 354"/>
              <a:gd name="T27" fmla="*/ 171 h 214"/>
              <a:gd name="T28" fmla="*/ 0 w 354"/>
              <a:gd name="T29" fmla="*/ 186 h 214"/>
              <a:gd name="T30" fmla="*/ 38 w 354"/>
              <a:gd name="T31" fmla="*/ 5 h 214"/>
              <a:gd name="T32" fmla="*/ 55 w 354"/>
              <a:gd name="T33" fmla="*/ 2 h 214"/>
              <a:gd name="T34" fmla="*/ 63 w 354"/>
              <a:gd name="T35" fmla="*/ 0 h 214"/>
              <a:gd name="T36" fmla="*/ 67 w 354"/>
              <a:gd name="T37" fmla="*/ 7 h 214"/>
              <a:gd name="T38" fmla="*/ 103 w 354"/>
              <a:gd name="T39" fmla="*/ 42 h 214"/>
              <a:gd name="T40" fmla="*/ 114 w 354"/>
              <a:gd name="T41" fmla="*/ 45 h 214"/>
              <a:gd name="T42" fmla="*/ 140 w 354"/>
              <a:gd name="T43" fmla="*/ 44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54" h="214">
                <a:moveTo>
                  <a:pt x="317" y="5"/>
                </a:moveTo>
                <a:cubicBezTo>
                  <a:pt x="354" y="186"/>
                  <a:pt x="354" y="186"/>
                  <a:pt x="354" y="186"/>
                </a:cubicBezTo>
                <a:cubicBezTo>
                  <a:pt x="294" y="171"/>
                  <a:pt x="294" y="171"/>
                  <a:pt x="294" y="171"/>
                </a:cubicBezTo>
                <a:cubicBezTo>
                  <a:pt x="250" y="214"/>
                  <a:pt x="250" y="214"/>
                  <a:pt x="250" y="214"/>
                </a:cubicBezTo>
                <a:cubicBezTo>
                  <a:pt x="215" y="44"/>
                  <a:pt x="215" y="44"/>
                  <a:pt x="215" y="44"/>
                </a:cubicBezTo>
                <a:cubicBezTo>
                  <a:pt x="220" y="45"/>
                  <a:pt x="225" y="46"/>
                  <a:pt x="230" y="46"/>
                </a:cubicBezTo>
                <a:cubicBezTo>
                  <a:pt x="234" y="46"/>
                  <a:pt x="238" y="46"/>
                  <a:pt x="241" y="45"/>
                </a:cubicBezTo>
                <a:cubicBezTo>
                  <a:pt x="264" y="40"/>
                  <a:pt x="276" y="25"/>
                  <a:pt x="287" y="7"/>
                </a:cubicBezTo>
                <a:cubicBezTo>
                  <a:pt x="289" y="5"/>
                  <a:pt x="290" y="2"/>
                  <a:pt x="292" y="0"/>
                </a:cubicBezTo>
                <a:cubicBezTo>
                  <a:pt x="295" y="0"/>
                  <a:pt x="298" y="1"/>
                  <a:pt x="300" y="2"/>
                </a:cubicBezTo>
                <a:cubicBezTo>
                  <a:pt x="306" y="3"/>
                  <a:pt x="311" y="4"/>
                  <a:pt x="317" y="5"/>
                </a:cubicBezTo>
                <a:close/>
                <a:moveTo>
                  <a:pt x="140" y="44"/>
                </a:moveTo>
                <a:cubicBezTo>
                  <a:pt x="105" y="214"/>
                  <a:pt x="105" y="214"/>
                  <a:pt x="105" y="214"/>
                </a:cubicBezTo>
                <a:cubicBezTo>
                  <a:pt x="60" y="171"/>
                  <a:pt x="60" y="171"/>
                  <a:pt x="60" y="171"/>
                </a:cubicBezTo>
                <a:cubicBezTo>
                  <a:pt x="0" y="186"/>
                  <a:pt x="0" y="186"/>
                  <a:pt x="0" y="186"/>
                </a:cubicBezTo>
                <a:cubicBezTo>
                  <a:pt x="38" y="5"/>
                  <a:pt x="38" y="5"/>
                  <a:pt x="38" y="5"/>
                </a:cubicBezTo>
                <a:cubicBezTo>
                  <a:pt x="43" y="4"/>
                  <a:pt x="49" y="3"/>
                  <a:pt x="55" y="2"/>
                </a:cubicBezTo>
                <a:cubicBezTo>
                  <a:pt x="57" y="1"/>
                  <a:pt x="60" y="1"/>
                  <a:pt x="63" y="0"/>
                </a:cubicBezTo>
                <a:cubicBezTo>
                  <a:pt x="65" y="2"/>
                  <a:pt x="66" y="5"/>
                  <a:pt x="67" y="7"/>
                </a:cubicBezTo>
                <a:cubicBezTo>
                  <a:pt x="77" y="21"/>
                  <a:pt x="86" y="35"/>
                  <a:pt x="103" y="42"/>
                </a:cubicBezTo>
                <a:cubicBezTo>
                  <a:pt x="106" y="43"/>
                  <a:pt x="110" y="44"/>
                  <a:pt x="114" y="45"/>
                </a:cubicBezTo>
                <a:cubicBezTo>
                  <a:pt x="123" y="47"/>
                  <a:pt x="131" y="46"/>
                  <a:pt x="140" y="44"/>
                </a:cubicBezTo>
                <a:close/>
              </a:path>
            </a:pathLst>
          </a:custGeom>
          <a:solidFill>
            <a:srgbClr val="6D72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8" name="Freeform 28"/>
          <p:cNvSpPr>
            <a:spLocks noEditPoints="1"/>
          </p:cNvSpPr>
          <p:nvPr/>
        </p:nvSpPr>
        <p:spPr bwMode="auto">
          <a:xfrm>
            <a:off x="9521028" y="2229098"/>
            <a:ext cx="867479" cy="868113"/>
          </a:xfrm>
          <a:custGeom>
            <a:avLst/>
            <a:gdLst>
              <a:gd name="T0" fmla="*/ 289 w 579"/>
              <a:gd name="T1" fmla="*/ 28 h 579"/>
              <a:gd name="T2" fmla="*/ 346 w 579"/>
              <a:gd name="T3" fmla="*/ 4 h 579"/>
              <a:gd name="T4" fmla="*/ 390 w 579"/>
              <a:gd name="T5" fmla="*/ 48 h 579"/>
              <a:gd name="T6" fmla="*/ 451 w 579"/>
              <a:gd name="T7" fmla="*/ 48 h 579"/>
              <a:gd name="T8" fmla="*/ 475 w 579"/>
              <a:gd name="T9" fmla="*/ 105 h 579"/>
              <a:gd name="T10" fmla="*/ 532 w 579"/>
              <a:gd name="T11" fmla="*/ 128 h 579"/>
              <a:gd name="T12" fmla="*/ 531 w 579"/>
              <a:gd name="T13" fmla="*/ 190 h 579"/>
              <a:gd name="T14" fmla="*/ 575 w 579"/>
              <a:gd name="T15" fmla="*/ 233 h 579"/>
              <a:gd name="T16" fmla="*/ 551 w 579"/>
              <a:gd name="T17" fmla="*/ 290 h 579"/>
              <a:gd name="T18" fmla="*/ 575 w 579"/>
              <a:gd name="T19" fmla="*/ 347 h 579"/>
              <a:gd name="T20" fmla="*/ 531 w 579"/>
              <a:gd name="T21" fmla="*/ 390 h 579"/>
              <a:gd name="T22" fmla="*/ 532 w 579"/>
              <a:gd name="T23" fmla="*/ 452 h 579"/>
              <a:gd name="T24" fmla="*/ 475 w 579"/>
              <a:gd name="T25" fmla="*/ 475 h 579"/>
              <a:gd name="T26" fmla="*/ 451 w 579"/>
              <a:gd name="T27" fmla="*/ 532 h 579"/>
              <a:gd name="T28" fmla="*/ 390 w 579"/>
              <a:gd name="T29" fmla="*/ 532 h 579"/>
              <a:gd name="T30" fmla="*/ 346 w 579"/>
              <a:gd name="T31" fmla="*/ 575 h 579"/>
              <a:gd name="T32" fmla="*/ 289 w 579"/>
              <a:gd name="T33" fmla="*/ 552 h 579"/>
              <a:gd name="T34" fmla="*/ 233 w 579"/>
              <a:gd name="T35" fmla="*/ 575 h 579"/>
              <a:gd name="T36" fmla="*/ 189 w 579"/>
              <a:gd name="T37" fmla="*/ 532 h 579"/>
              <a:gd name="T38" fmla="*/ 128 w 579"/>
              <a:gd name="T39" fmla="*/ 532 h 579"/>
              <a:gd name="T40" fmla="*/ 104 w 579"/>
              <a:gd name="T41" fmla="*/ 475 h 579"/>
              <a:gd name="T42" fmla="*/ 47 w 579"/>
              <a:gd name="T43" fmla="*/ 452 h 579"/>
              <a:gd name="T44" fmla="*/ 47 w 579"/>
              <a:gd name="T45" fmla="*/ 390 h 579"/>
              <a:gd name="T46" fmla="*/ 4 w 579"/>
              <a:gd name="T47" fmla="*/ 347 h 579"/>
              <a:gd name="T48" fmla="*/ 27 w 579"/>
              <a:gd name="T49" fmla="*/ 290 h 579"/>
              <a:gd name="T50" fmla="*/ 4 w 579"/>
              <a:gd name="T51" fmla="*/ 233 h 579"/>
              <a:gd name="T52" fmla="*/ 47 w 579"/>
              <a:gd name="T53" fmla="*/ 190 h 579"/>
              <a:gd name="T54" fmla="*/ 47 w 579"/>
              <a:gd name="T55" fmla="*/ 128 h 579"/>
              <a:gd name="T56" fmla="*/ 104 w 579"/>
              <a:gd name="T57" fmla="*/ 105 h 579"/>
              <a:gd name="T58" fmla="*/ 128 w 579"/>
              <a:gd name="T59" fmla="*/ 48 h 579"/>
              <a:gd name="T60" fmla="*/ 189 w 579"/>
              <a:gd name="T61" fmla="*/ 48 h 579"/>
              <a:gd name="T62" fmla="*/ 233 w 579"/>
              <a:gd name="T63" fmla="*/ 4 h 579"/>
              <a:gd name="T64" fmla="*/ 289 w 579"/>
              <a:gd name="T65" fmla="*/ 28 h 579"/>
              <a:gd name="T66" fmla="*/ 367 w 579"/>
              <a:gd name="T67" fmla="*/ 103 h 579"/>
              <a:gd name="T68" fmla="*/ 87 w 579"/>
              <a:gd name="T69" fmla="*/ 288 h 579"/>
              <a:gd name="T70" fmla="*/ 367 w 579"/>
              <a:gd name="T71" fmla="*/ 477 h 579"/>
              <a:gd name="T72" fmla="*/ 431 w 579"/>
              <a:gd name="T73" fmla="*/ 146 h 579"/>
              <a:gd name="T74" fmla="*/ 367 w 579"/>
              <a:gd name="T75" fmla="*/ 103 h 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79" h="579">
                <a:moveTo>
                  <a:pt x="289" y="28"/>
                </a:moveTo>
                <a:cubicBezTo>
                  <a:pt x="308" y="29"/>
                  <a:pt x="327" y="0"/>
                  <a:pt x="346" y="4"/>
                </a:cubicBezTo>
                <a:cubicBezTo>
                  <a:pt x="365" y="8"/>
                  <a:pt x="371" y="42"/>
                  <a:pt x="390" y="48"/>
                </a:cubicBezTo>
                <a:cubicBezTo>
                  <a:pt x="407" y="56"/>
                  <a:pt x="435" y="37"/>
                  <a:pt x="451" y="48"/>
                </a:cubicBezTo>
                <a:cubicBezTo>
                  <a:pt x="467" y="58"/>
                  <a:pt x="460" y="92"/>
                  <a:pt x="475" y="105"/>
                </a:cubicBezTo>
                <a:cubicBezTo>
                  <a:pt x="487" y="119"/>
                  <a:pt x="521" y="112"/>
                  <a:pt x="532" y="128"/>
                </a:cubicBezTo>
                <a:cubicBezTo>
                  <a:pt x="542" y="144"/>
                  <a:pt x="523" y="172"/>
                  <a:pt x="531" y="190"/>
                </a:cubicBezTo>
                <a:cubicBezTo>
                  <a:pt x="537" y="208"/>
                  <a:pt x="571" y="214"/>
                  <a:pt x="575" y="233"/>
                </a:cubicBezTo>
                <a:cubicBezTo>
                  <a:pt x="579" y="252"/>
                  <a:pt x="550" y="271"/>
                  <a:pt x="551" y="290"/>
                </a:cubicBezTo>
                <a:cubicBezTo>
                  <a:pt x="550" y="309"/>
                  <a:pt x="579" y="328"/>
                  <a:pt x="575" y="347"/>
                </a:cubicBezTo>
                <a:cubicBezTo>
                  <a:pt x="571" y="366"/>
                  <a:pt x="538" y="372"/>
                  <a:pt x="531" y="390"/>
                </a:cubicBezTo>
                <a:cubicBezTo>
                  <a:pt x="523" y="407"/>
                  <a:pt x="542" y="436"/>
                  <a:pt x="532" y="452"/>
                </a:cubicBezTo>
                <a:cubicBezTo>
                  <a:pt x="521" y="468"/>
                  <a:pt x="487" y="461"/>
                  <a:pt x="475" y="475"/>
                </a:cubicBezTo>
                <a:cubicBezTo>
                  <a:pt x="460" y="488"/>
                  <a:pt x="467" y="521"/>
                  <a:pt x="451" y="532"/>
                </a:cubicBezTo>
                <a:cubicBezTo>
                  <a:pt x="435" y="543"/>
                  <a:pt x="407" y="523"/>
                  <a:pt x="390" y="532"/>
                </a:cubicBezTo>
                <a:cubicBezTo>
                  <a:pt x="372" y="538"/>
                  <a:pt x="365" y="572"/>
                  <a:pt x="346" y="575"/>
                </a:cubicBezTo>
                <a:cubicBezTo>
                  <a:pt x="327" y="579"/>
                  <a:pt x="309" y="550"/>
                  <a:pt x="289" y="552"/>
                </a:cubicBezTo>
                <a:cubicBezTo>
                  <a:pt x="270" y="550"/>
                  <a:pt x="252" y="579"/>
                  <a:pt x="233" y="575"/>
                </a:cubicBezTo>
                <a:cubicBezTo>
                  <a:pt x="214" y="572"/>
                  <a:pt x="207" y="538"/>
                  <a:pt x="189" y="532"/>
                </a:cubicBezTo>
                <a:cubicBezTo>
                  <a:pt x="172" y="523"/>
                  <a:pt x="144" y="543"/>
                  <a:pt x="128" y="532"/>
                </a:cubicBezTo>
                <a:cubicBezTo>
                  <a:pt x="112" y="521"/>
                  <a:pt x="119" y="488"/>
                  <a:pt x="104" y="475"/>
                </a:cubicBezTo>
                <a:cubicBezTo>
                  <a:pt x="92" y="461"/>
                  <a:pt x="58" y="468"/>
                  <a:pt x="47" y="452"/>
                </a:cubicBezTo>
                <a:cubicBezTo>
                  <a:pt x="36" y="436"/>
                  <a:pt x="56" y="407"/>
                  <a:pt x="47" y="390"/>
                </a:cubicBezTo>
                <a:cubicBezTo>
                  <a:pt x="41" y="372"/>
                  <a:pt x="8" y="366"/>
                  <a:pt x="4" y="347"/>
                </a:cubicBezTo>
                <a:cubicBezTo>
                  <a:pt x="0" y="328"/>
                  <a:pt x="29" y="309"/>
                  <a:pt x="27" y="290"/>
                </a:cubicBezTo>
                <a:cubicBezTo>
                  <a:pt x="29" y="271"/>
                  <a:pt x="0" y="252"/>
                  <a:pt x="4" y="233"/>
                </a:cubicBezTo>
                <a:cubicBezTo>
                  <a:pt x="8" y="214"/>
                  <a:pt x="41" y="208"/>
                  <a:pt x="47" y="190"/>
                </a:cubicBezTo>
                <a:cubicBezTo>
                  <a:pt x="56" y="172"/>
                  <a:pt x="36" y="144"/>
                  <a:pt x="47" y="128"/>
                </a:cubicBezTo>
                <a:cubicBezTo>
                  <a:pt x="58" y="112"/>
                  <a:pt x="92" y="119"/>
                  <a:pt x="104" y="105"/>
                </a:cubicBezTo>
                <a:cubicBezTo>
                  <a:pt x="119" y="92"/>
                  <a:pt x="112" y="58"/>
                  <a:pt x="128" y="48"/>
                </a:cubicBezTo>
                <a:cubicBezTo>
                  <a:pt x="144" y="37"/>
                  <a:pt x="172" y="56"/>
                  <a:pt x="189" y="48"/>
                </a:cubicBezTo>
                <a:cubicBezTo>
                  <a:pt x="207" y="42"/>
                  <a:pt x="214" y="8"/>
                  <a:pt x="233" y="4"/>
                </a:cubicBezTo>
                <a:cubicBezTo>
                  <a:pt x="252" y="0"/>
                  <a:pt x="270" y="29"/>
                  <a:pt x="289" y="28"/>
                </a:cubicBezTo>
                <a:close/>
                <a:moveTo>
                  <a:pt x="367" y="103"/>
                </a:moveTo>
                <a:cubicBezTo>
                  <a:pt x="234" y="48"/>
                  <a:pt x="88" y="145"/>
                  <a:pt x="87" y="288"/>
                </a:cubicBezTo>
                <a:cubicBezTo>
                  <a:pt x="86" y="433"/>
                  <a:pt x="233" y="532"/>
                  <a:pt x="367" y="477"/>
                </a:cubicBezTo>
                <a:cubicBezTo>
                  <a:pt x="501" y="421"/>
                  <a:pt x="534" y="247"/>
                  <a:pt x="431" y="146"/>
                </a:cubicBezTo>
                <a:cubicBezTo>
                  <a:pt x="413" y="127"/>
                  <a:pt x="391" y="113"/>
                  <a:pt x="367" y="103"/>
                </a:cubicBezTo>
                <a:close/>
              </a:path>
            </a:pathLst>
          </a:custGeom>
          <a:solidFill>
            <a:srgbClr val="6D72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9701460" y="2410798"/>
            <a:ext cx="504712" cy="504712"/>
          </a:xfrm>
          <a:prstGeom prst="ellipse">
            <a:avLst/>
          </a:prstGeom>
          <a:solidFill>
            <a:srgbClr val="6D72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1</a:t>
            </a:r>
            <a:endParaRPr lang="zh-CN" altLang="en-US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98417" y="4185690"/>
            <a:ext cx="2475726" cy="408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1" name="文本框 40"/>
          <p:cNvSpPr txBox="1"/>
          <p:nvPr/>
        </p:nvSpPr>
        <p:spPr>
          <a:xfrm>
            <a:off x="998416" y="4510629"/>
            <a:ext cx="2475726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聊天窗口复制进入</a:t>
            </a:r>
            <a:r>
              <a:rPr kumimoji="0" lang="zh-CN" altLang="en-US" sz="1200" b="0" i="0" u="none" strike="noStrike" kern="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，输入文本输入文本输入文本</a:t>
            </a:r>
            <a:endParaRPr kumimoji="0" lang="zh-CN" altLang="en-US" sz="1200" b="0" i="0" u="none" strike="noStrike" kern="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570929" y="4185690"/>
            <a:ext cx="2475726" cy="408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3" name="文本框 40"/>
          <p:cNvSpPr txBox="1"/>
          <p:nvPr/>
        </p:nvSpPr>
        <p:spPr>
          <a:xfrm>
            <a:off x="3570928" y="4510629"/>
            <a:ext cx="2475726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聊天窗口复制进入</a:t>
            </a:r>
            <a:r>
              <a:rPr kumimoji="0" lang="zh-CN" altLang="en-US" sz="1200" b="0" i="0" u="none" strike="noStrike" kern="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，输入文本输入文本输入文本</a:t>
            </a:r>
            <a:endParaRPr kumimoji="0" lang="zh-CN" altLang="en-US" sz="1200" b="0" i="0" u="none" strike="noStrike" kern="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145346" y="4185690"/>
            <a:ext cx="2475726" cy="408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5" name="文本框 40"/>
          <p:cNvSpPr txBox="1"/>
          <p:nvPr/>
        </p:nvSpPr>
        <p:spPr>
          <a:xfrm>
            <a:off x="6145345" y="4510629"/>
            <a:ext cx="2475726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聊天窗口复制进入</a:t>
            </a:r>
            <a:r>
              <a:rPr kumimoji="0" lang="zh-CN" altLang="en-US" sz="1200" b="0" i="0" u="none" strike="noStrike" kern="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，输入文本输入文本输入文本</a:t>
            </a:r>
            <a:endParaRPr kumimoji="0" lang="zh-CN" altLang="en-US" sz="1200" b="0" i="0" u="none" strike="noStrike" kern="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17858" y="4185690"/>
            <a:ext cx="2475726" cy="408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7" name="文本框 40"/>
          <p:cNvSpPr txBox="1"/>
          <p:nvPr/>
        </p:nvSpPr>
        <p:spPr>
          <a:xfrm>
            <a:off x="8717857" y="4510629"/>
            <a:ext cx="2475726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聊天窗口复制进入</a:t>
            </a:r>
            <a:r>
              <a:rPr kumimoji="0" lang="zh-CN" altLang="en-US" sz="1200" b="0" i="0" u="none" strike="noStrike" kern="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，输入文本输入文本输入文本</a:t>
            </a:r>
            <a:endParaRPr kumimoji="0" lang="zh-CN" altLang="en-US" sz="1200" b="0" i="0" u="none" strike="noStrike" kern="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8685" y="181429"/>
            <a:ext cx="11814630" cy="649514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l="5952" t="27045" r="5952" b="71356"/>
          <a:stretch>
            <a:fillRect/>
          </a:stretch>
        </p:blipFill>
        <p:spPr>
          <a:xfrm>
            <a:off x="188685" y="181429"/>
            <a:ext cx="11814630" cy="2261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/>
          <a:srcRect l="5952" t="25527" r="5952" b="71356"/>
          <a:stretch>
            <a:fillRect/>
          </a:stretch>
        </p:blipFill>
        <p:spPr>
          <a:xfrm>
            <a:off x="188685" y="6235548"/>
            <a:ext cx="11814630" cy="44102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977183" y="534958"/>
            <a:ext cx="42376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LEOPRAD REPORTS</a:t>
            </a:r>
            <a:endParaRPr lang="zh-CN" altLang="en-US" sz="32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22817" y="1119733"/>
            <a:ext cx="19463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Times New Roman" panose="02020603050405020304" pitchFamily="18" charset="0"/>
                <a:sym typeface="Arial" panose="020B0604020202020204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887352" y="2054574"/>
            <a:ext cx="1625600" cy="1779588"/>
            <a:chOff x="1330325" y="2408238"/>
            <a:chExt cx="1625600" cy="1779588"/>
          </a:xfrm>
          <a:solidFill>
            <a:srgbClr val="6D7200"/>
          </a:solidFill>
        </p:grpSpPr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1365250" y="2408238"/>
              <a:ext cx="1546225" cy="1681163"/>
            </a:xfrm>
            <a:custGeom>
              <a:avLst/>
              <a:gdLst>
                <a:gd name="T0" fmla="*/ 404 w 515"/>
                <a:gd name="T1" fmla="*/ 561 h 561"/>
                <a:gd name="T2" fmla="*/ 362 w 515"/>
                <a:gd name="T3" fmla="*/ 534 h 561"/>
                <a:gd name="T4" fmla="*/ 301 w 515"/>
                <a:gd name="T5" fmla="*/ 488 h 561"/>
                <a:gd name="T6" fmla="*/ 242 w 515"/>
                <a:gd name="T7" fmla="*/ 462 h 561"/>
                <a:gd name="T8" fmla="*/ 109 w 515"/>
                <a:gd name="T9" fmla="*/ 109 h 561"/>
                <a:gd name="T10" fmla="*/ 444 w 515"/>
                <a:gd name="T11" fmla="*/ 110 h 561"/>
                <a:gd name="T12" fmla="*/ 411 w 515"/>
                <a:gd name="T13" fmla="*/ 420 h 561"/>
                <a:gd name="T14" fmla="*/ 399 w 515"/>
                <a:gd name="T15" fmla="*/ 448 h 561"/>
                <a:gd name="T16" fmla="*/ 405 w 515"/>
                <a:gd name="T17" fmla="*/ 544 h 561"/>
                <a:gd name="T18" fmla="*/ 404 w 515"/>
                <a:gd name="T19" fmla="*/ 561 h 561"/>
                <a:gd name="T20" fmla="*/ 361 w 515"/>
                <a:gd name="T21" fmla="*/ 480 h 561"/>
                <a:gd name="T22" fmla="*/ 355 w 515"/>
                <a:gd name="T23" fmla="*/ 423 h 561"/>
                <a:gd name="T24" fmla="*/ 368 w 515"/>
                <a:gd name="T25" fmla="*/ 395 h 561"/>
                <a:gd name="T26" fmla="*/ 430 w 515"/>
                <a:gd name="T27" fmla="*/ 329 h 561"/>
                <a:gd name="T28" fmla="*/ 371 w 515"/>
                <a:gd name="T29" fmla="*/ 102 h 561"/>
                <a:gd name="T30" fmla="*/ 132 w 515"/>
                <a:gd name="T31" fmla="*/ 149 h 561"/>
                <a:gd name="T32" fmla="*/ 119 w 515"/>
                <a:gd name="T33" fmla="*/ 325 h 561"/>
                <a:gd name="T34" fmla="*/ 265 w 515"/>
                <a:gd name="T35" fmla="*/ 422 h 561"/>
                <a:gd name="T36" fmla="*/ 294 w 515"/>
                <a:gd name="T37" fmla="*/ 432 h 561"/>
                <a:gd name="T38" fmla="*/ 361 w 515"/>
                <a:gd name="T39" fmla="*/ 48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15" h="561">
                  <a:moveTo>
                    <a:pt x="404" y="561"/>
                  </a:moveTo>
                  <a:cubicBezTo>
                    <a:pt x="388" y="551"/>
                    <a:pt x="374" y="543"/>
                    <a:pt x="362" y="534"/>
                  </a:cubicBezTo>
                  <a:cubicBezTo>
                    <a:pt x="341" y="519"/>
                    <a:pt x="321" y="504"/>
                    <a:pt x="301" y="488"/>
                  </a:cubicBezTo>
                  <a:cubicBezTo>
                    <a:pt x="283" y="474"/>
                    <a:pt x="264" y="466"/>
                    <a:pt x="242" y="462"/>
                  </a:cubicBezTo>
                  <a:cubicBezTo>
                    <a:pt x="72" y="433"/>
                    <a:pt x="0" y="242"/>
                    <a:pt x="109" y="109"/>
                  </a:cubicBezTo>
                  <a:cubicBezTo>
                    <a:pt x="198" y="0"/>
                    <a:pt x="357" y="6"/>
                    <a:pt x="444" y="110"/>
                  </a:cubicBezTo>
                  <a:cubicBezTo>
                    <a:pt x="514" y="194"/>
                    <a:pt x="515" y="331"/>
                    <a:pt x="411" y="420"/>
                  </a:cubicBezTo>
                  <a:cubicBezTo>
                    <a:pt x="404" y="426"/>
                    <a:pt x="399" y="439"/>
                    <a:pt x="399" y="448"/>
                  </a:cubicBezTo>
                  <a:cubicBezTo>
                    <a:pt x="400" y="480"/>
                    <a:pt x="403" y="512"/>
                    <a:pt x="405" y="544"/>
                  </a:cubicBezTo>
                  <a:cubicBezTo>
                    <a:pt x="405" y="548"/>
                    <a:pt x="405" y="553"/>
                    <a:pt x="404" y="561"/>
                  </a:cubicBezTo>
                  <a:close/>
                  <a:moveTo>
                    <a:pt x="361" y="480"/>
                  </a:moveTo>
                  <a:cubicBezTo>
                    <a:pt x="359" y="457"/>
                    <a:pt x="357" y="440"/>
                    <a:pt x="355" y="423"/>
                  </a:cubicBezTo>
                  <a:cubicBezTo>
                    <a:pt x="353" y="410"/>
                    <a:pt x="357" y="402"/>
                    <a:pt x="368" y="395"/>
                  </a:cubicBezTo>
                  <a:cubicBezTo>
                    <a:pt x="395" y="379"/>
                    <a:pt x="415" y="357"/>
                    <a:pt x="430" y="329"/>
                  </a:cubicBezTo>
                  <a:cubicBezTo>
                    <a:pt x="472" y="250"/>
                    <a:pt x="445" y="150"/>
                    <a:pt x="371" y="102"/>
                  </a:cubicBezTo>
                  <a:cubicBezTo>
                    <a:pt x="289" y="49"/>
                    <a:pt x="185" y="73"/>
                    <a:pt x="132" y="149"/>
                  </a:cubicBezTo>
                  <a:cubicBezTo>
                    <a:pt x="94" y="204"/>
                    <a:pt x="90" y="265"/>
                    <a:pt x="119" y="325"/>
                  </a:cubicBezTo>
                  <a:cubicBezTo>
                    <a:pt x="148" y="385"/>
                    <a:pt x="198" y="417"/>
                    <a:pt x="265" y="422"/>
                  </a:cubicBezTo>
                  <a:cubicBezTo>
                    <a:pt x="275" y="423"/>
                    <a:pt x="286" y="427"/>
                    <a:pt x="294" y="432"/>
                  </a:cubicBezTo>
                  <a:cubicBezTo>
                    <a:pt x="316" y="446"/>
                    <a:pt x="336" y="462"/>
                    <a:pt x="361" y="480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330325" y="2509838"/>
              <a:ext cx="984250" cy="1677988"/>
            </a:xfrm>
            <a:custGeom>
              <a:avLst/>
              <a:gdLst>
                <a:gd name="T0" fmla="*/ 130 w 328"/>
                <a:gd name="T1" fmla="*/ 471 h 560"/>
                <a:gd name="T2" fmla="*/ 327 w 328"/>
                <a:gd name="T3" fmla="*/ 477 h 560"/>
                <a:gd name="T4" fmla="*/ 328 w 328"/>
                <a:gd name="T5" fmla="*/ 484 h 560"/>
                <a:gd name="T6" fmla="*/ 298 w 328"/>
                <a:gd name="T7" fmla="*/ 488 h 560"/>
                <a:gd name="T8" fmla="*/ 209 w 328"/>
                <a:gd name="T9" fmla="*/ 483 h 560"/>
                <a:gd name="T10" fmla="*/ 181 w 328"/>
                <a:gd name="T11" fmla="*/ 492 h 560"/>
                <a:gd name="T12" fmla="*/ 86 w 328"/>
                <a:gd name="T13" fmla="*/ 549 h 560"/>
                <a:gd name="T14" fmla="*/ 62 w 328"/>
                <a:gd name="T15" fmla="*/ 560 h 560"/>
                <a:gd name="T16" fmla="*/ 66 w 328"/>
                <a:gd name="T17" fmla="*/ 535 h 560"/>
                <a:gd name="T18" fmla="*/ 89 w 328"/>
                <a:gd name="T19" fmla="*/ 434 h 560"/>
                <a:gd name="T20" fmla="*/ 82 w 328"/>
                <a:gd name="T21" fmla="*/ 405 h 560"/>
                <a:gd name="T22" fmla="*/ 51 w 328"/>
                <a:gd name="T23" fmla="*/ 116 h 560"/>
                <a:gd name="T24" fmla="*/ 201 w 328"/>
                <a:gd name="T25" fmla="*/ 0 h 560"/>
                <a:gd name="T26" fmla="*/ 182 w 328"/>
                <a:gd name="T27" fmla="*/ 10 h 560"/>
                <a:gd name="T28" fmla="*/ 114 w 328"/>
                <a:gd name="T29" fmla="*/ 371 h 560"/>
                <a:gd name="T30" fmla="*/ 130 w 328"/>
                <a:gd name="T31" fmla="*/ 451 h 560"/>
                <a:gd name="T32" fmla="*/ 128 w 328"/>
                <a:gd name="T33" fmla="*/ 466 h 560"/>
                <a:gd name="T34" fmla="*/ 130 w 328"/>
                <a:gd name="T35" fmla="*/ 471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8" h="560">
                  <a:moveTo>
                    <a:pt x="130" y="471"/>
                  </a:moveTo>
                  <a:cubicBezTo>
                    <a:pt x="200" y="416"/>
                    <a:pt x="264" y="438"/>
                    <a:pt x="327" y="477"/>
                  </a:cubicBezTo>
                  <a:cubicBezTo>
                    <a:pt x="328" y="479"/>
                    <a:pt x="328" y="482"/>
                    <a:pt x="328" y="484"/>
                  </a:cubicBezTo>
                  <a:cubicBezTo>
                    <a:pt x="318" y="485"/>
                    <a:pt x="308" y="489"/>
                    <a:pt x="298" y="488"/>
                  </a:cubicBezTo>
                  <a:cubicBezTo>
                    <a:pt x="268" y="487"/>
                    <a:pt x="238" y="484"/>
                    <a:pt x="209" y="483"/>
                  </a:cubicBezTo>
                  <a:cubicBezTo>
                    <a:pt x="199" y="483"/>
                    <a:pt x="189" y="487"/>
                    <a:pt x="181" y="492"/>
                  </a:cubicBezTo>
                  <a:cubicBezTo>
                    <a:pt x="149" y="510"/>
                    <a:pt x="117" y="530"/>
                    <a:pt x="86" y="549"/>
                  </a:cubicBezTo>
                  <a:cubicBezTo>
                    <a:pt x="80" y="553"/>
                    <a:pt x="73" y="555"/>
                    <a:pt x="62" y="560"/>
                  </a:cubicBezTo>
                  <a:cubicBezTo>
                    <a:pt x="64" y="549"/>
                    <a:pt x="65" y="542"/>
                    <a:pt x="66" y="535"/>
                  </a:cubicBezTo>
                  <a:cubicBezTo>
                    <a:pt x="74" y="501"/>
                    <a:pt x="83" y="468"/>
                    <a:pt x="89" y="434"/>
                  </a:cubicBezTo>
                  <a:cubicBezTo>
                    <a:pt x="90" y="425"/>
                    <a:pt x="88" y="413"/>
                    <a:pt x="82" y="405"/>
                  </a:cubicBezTo>
                  <a:cubicBezTo>
                    <a:pt x="11" y="315"/>
                    <a:pt x="0" y="218"/>
                    <a:pt x="51" y="116"/>
                  </a:cubicBezTo>
                  <a:cubicBezTo>
                    <a:pt x="81" y="55"/>
                    <a:pt x="133" y="16"/>
                    <a:pt x="201" y="0"/>
                  </a:cubicBezTo>
                  <a:cubicBezTo>
                    <a:pt x="194" y="3"/>
                    <a:pt x="188" y="7"/>
                    <a:pt x="182" y="10"/>
                  </a:cubicBezTo>
                  <a:cubicBezTo>
                    <a:pt x="43" y="83"/>
                    <a:pt x="21" y="258"/>
                    <a:pt x="114" y="371"/>
                  </a:cubicBezTo>
                  <a:cubicBezTo>
                    <a:pt x="136" y="398"/>
                    <a:pt x="141" y="421"/>
                    <a:pt x="130" y="451"/>
                  </a:cubicBezTo>
                  <a:cubicBezTo>
                    <a:pt x="128" y="456"/>
                    <a:pt x="128" y="461"/>
                    <a:pt x="128" y="466"/>
                  </a:cubicBezTo>
                  <a:cubicBezTo>
                    <a:pt x="129" y="468"/>
                    <a:pt x="130" y="469"/>
                    <a:pt x="130" y="471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2578100" y="3086100"/>
              <a:ext cx="377825" cy="733425"/>
            </a:xfrm>
            <a:custGeom>
              <a:avLst/>
              <a:gdLst>
                <a:gd name="T0" fmla="*/ 10 w 126"/>
                <a:gd name="T1" fmla="*/ 245 h 245"/>
                <a:gd name="T2" fmla="*/ 16 w 126"/>
                <a:gd name="T3" fmla="*/ 200 h 245"/>
                <a:gd name="T4" fmla="*/ 102 w 126"/>
                <a:gd name="T5" fmla="*/ 19 h 245"/>
                <a:gd name="T6" fmla="*/ 103 w 126"/>
                <a:gd name="T7" fmla="*/ 0 h 245"/>
                <a:gd name="T8" fmla="*/ 10 w 126"/>
                <a:gd name="T9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45">
                  <a:moveTo>
                    <a:pt x="10" y="245"/>
                  </a:moveTo>
                  <a:cubicBezTo>
                    <a:pt x="4" y="227"/>
                    <a:pt x="0" y="213"/>
                    <a:pt x="16" y="200"/>
                  </a:cubicBezTo>
                  <a:cubicBezTo>
                    <a:pt x="73" y="154"/>
                    <a:pt x="101" y="92"/>
                    <a:pt x="102" y="19"/>
                  </a:cubicBezTo>
                  <a:cubicBezTo>
                    <a:pt x="102" y="14"/>
                    <a:pt x="103" y="9"/>
                    <a:pt x="103" y="0"/>
                  </a:cubicBezTo>
                  <a:cubicBezTo>
                    <a:pt x="126" y="95"/>
                    <a:pt x="78" y="198"/>
                    <a:pt x="10" y="245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14" name="Freeform 157"/>
          <p:cNvSpPr>
            <a:spLocks noChangeAspect="1" noEditPoints="1"/>
          </p:cNvSpPr>
          <p:nvPr/>
        </p:nvSpPr>
        <p:spPr bwMode="auto">
          <a:xfrm>
            <a:off x="4544907" y="2547333"/>
            <a:ext cx="441004" cy="486555"/>
          </a:xfrm>
          <a:custGeom>
            <a:avLst/>
            <a:gdLst>
              <a:gd name="T0" fmla="*/ 25 w 99"/>
              <a:gd name="T1" fmla="*/ 58 h 109"/>
              <a:gd name="T2" fmla="*/ 15 w 99"/>
              <a:gd name="T3" fmla="*/ 61 h 109"/>
              <a:gd name="T4" fmla="*/ 51 w 99"/>
              <a:gd name="T5" fmla="*/ 55 h 109"/>
              <a:gd name="T6" fmla="*/ 63 w 99"/>
              <a:gd name="T7" fmla="*/ 46 h 109"/>
              <a:gd name="T8" fmla="*/ 56 w 99"/>
              <a:gd name="T9" fmla="*/ 59 h 109"/>
              <a:gd name="T10" fmla="*/ 51 w 99"/>
              <a:gd name="T11" fmla="*/ 67 h 109"/>
              <a:gd name="T12" fmla="*/ 46 w 99"/>
              <a:gd name="T13" fmla="*/ 57 h 109"/>
              <a:gd name="T14" fmla="*/ 38 w 99"/>
              <a:gd name="T15" fmla="*/ 37 h 109"/>
              <a:gd name="T16" fmla="*/ 51 w 99"/>
              <a:gd name="T17" fmla="*/ 55 h 109"/>
              <a:gd name="T18" fmla="*/ 42 w 99"/>
              <a:gd name="T19" fmla="*/ 33 h 109"/>
              <a:gd name="T20" fmla="*/ 42 w 99"/>
              <a:gd name="T21" fmla="*/ 0 h 109"/>
              <a:gd name="T22" fmla="*/ 15 w 99"/>
              <a:gd name="T23" fmla="*/ 25 h 109"/>
              <a:gd name="T24" fmla="*/ 15 w 99"/>
              <a:gd name="T25" fmla="*/ 94 h 109"/>
              <a:gd name="T26" fmla="*/ 84 w 99"/>
              <a:gd name="T27" fmla="*/ 94 h 109"/>
              <a:gd name="T28" fmla="*/ 97 w 99"/>
              <a:gd name="T29" fmla="*/ 73 h 109"/>
              <a:gd name="T30" fmla="*/ 85 w 99"/>
              <a:gd name="T31" fmla="*/ 71 h 109"/>
              <a:gd name="T32" fmla="*/ 49 w 99"/>
              <a:gd name="T33" fmla="*/ 97 h 109"/>
              <a:gd name="T34" fmla="*/ 12 w 99"/>
              <a:gd name="T35" fmla="*/ 60 h 109"/>
              <a:gd name="T36" fmla="*/ 42 w 99"/>
              <a:gd name="T37" fmla="*/ 22 h 109"/>
              <a:gd name="T38" fmla="*/ 85 w 99"/>
              <a:gd name="T39" fmla="*/ 47 h 109"/>
              <a:gd name="T40" fmla="*/ 95 w 99"/>
              <a:gd name="T41" fmla="*/ 41 h 109"/>
              <a:gd name="T42" fmla="*/ 98 w 99"/>
              <a:gd name="T43" fmla="*/ 53 h 109"/>
              <a:gd name="T44" fmla="*/ 87 w 99"/>
              <a:gd name="T45" fmla="*/ 56 h 109"/>
              <a:gd name="T46" fmla="*/ 87 w 99"/>
              <a:gd name="T47" fmla="*/ 67 h 109"/>
              <a:gd name="T48" fmla="*/ 87 w 99"/>
              <a:gd name="T49" fmla="*/ 59 h 109"/>
              <a:gd name="T50" fmla="*/ 99 w 99"/>
              <a:gd name="T51" fmla="*/ 57 h 109"/>
              <a:gd name="T52" fmla="*/ 99 w 99"/>
              <a:gd name="T53" fmla="*/ 60 h 109"/>
              <a:gd name="T54" fmla="*/ 97 w 99"/>
              <a:gd name="T55" fmla="*/ 71 h 109"/>
              <a:gd name="T56" fmla="*/ 87 w 99"/>
              <a:gd name="T57" fmla="*/ 67 h 109"/>
              <a:gd name="T58" fmla="*/ 80 w 99"/>
              <a:gd name="T59" fmla="*/ 37 h 109"/>
              <a:gd name="T60" fmla="*/ 88 w 99"/>
              <a:gd name="T61" fmla="*/ 28 h 109"/>
              <a:gd name="T62" fmla="*/ 94 w 99"/>
              <a:gd name="T63" fmla="*/ 38 h 109"/>
              <a:gd name="T64" fmla="*/ 84 w 99"/>
              <a:gd name="T65" fmla="*/ 44 h 109"/>
              <a:gd name="T66" fmla="*/ 77 w 99"/>
              <a:gd name="T67" fmla="*/ 34 h 109"/>
              <a:gd name="T68" fmla="*/ 71 w 99"/>
              <a:gd name="T69" fmla="*/ 28 h 109"/>
              <a:gd name="T70" fmla="*/ 76 w 99"/>
              <a:gd name="T71" fmla="*/ 18 h 109"/>
              <a:gd name="T72" fmla="*/ 84 w 99"/>
              <a:gd name="T73" fmla="*/ 25 h 109"/>
              <a:gd name="T74" fmla="*/ 86 w 99"/>
              <a:gd name="T75" fmla="*/ 27 h 109"/>
              <a:gd name="T76" fmla="*/ 50 w 99"/>
              <a:gd name="T77" fmla="*/ 93 h 109"/>
              <a:gd name="T78" fmla="*/ 53 w 99"/>
              <a:gd name="T79" fmla="*/ 83 h 109"/>
              <a:gd name="T80" fmla="*/ 50 w 99"/>
              <a:gd name="T81" fmla="*/ 93 h 109"/>
              <a:gd name="T82" fmla="*/ 67 w 99"/>
              <a:gd name="T83" fmla="*/ 76 h 109"/>
              <a:gd name="T84" fmla="*/ 77 w 99"/>
              <a:gd name="T85" fmla="*/ 81 h 109"/>
              <a:gd name="T86" fmla="*/ 25 w 99"/>
              <a:gd name="T87" fmla="*/ 83 h 109"/>
              <a:gd name="T88" fmla="*/ 34 w 99"/>
              <a:gd name="T89" fmla="*/ 78 h 109"/>
              <a:gd name="T90" fmla="*/ 25 w 99"/>
              <a:gd name="T91" fmla="*/ 83 h 109"/>
              <a:gd name="T92" fmla="*/ 33 w 99"/>
              <a:gd name="T93" fmla="*/ 40 h 109"/>
              <a:gd name="T94" fmla="*/ 23 w 99"/>
              <a:gd name="T95" fmla="*/ 36 h 109"/>
              <a:gd name="T96" fmla="*/ 75 w 99"/>
              <a:gd name="T97" fmla="*/ 34 h 109"/>
              <a:gd name="T98" fmla="*/ 66 w 99"/>
              <a:gd name="T99" fmla="*/ 39 h 109"/>
              <a:gd name="T100" fmla="*/ 75 w 99"/>
              <a:gd name="T101" fmla="*/ 34 h 109"/>
              <a:gd name="T102" fmla="*/ 75 w 99"/>
              <a:gd name="T103" fmla="*/ 59 h 109"/>
              <a:gd name="T104" fmla="*/ 85 w 99"/>
              <a:gd name="T105" fmla="*/ 56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9" h="109">
                <a:moveTo>
                  <a:pt x="1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61"/>
                  <a:pt x="25" y="61"/>
                  <a:pt x="25" y="61"/>
                </a:cubicBezTo>
                <a:cubicBezTo>
                  <a:pt x="15" y="61"/>
                  <a:pt x="15" y="61"/>
                  <a:pt x="15" y="61"/>
                </a:cubicBezTo>
                <a:cubicBezTo>
                  <a:pt x="15" y="58"/>
                  <a:pt x="15" y="58"/>
                  <a:pt x="15" y="58"/>
                </a:cubicBezTo>
                <a:close/>
                <a:moveTo>
                  <a:pt x="51" y="55"/>
                </a:moveTo>
                <a:cubicBezTo>
                  <a:pt x="52" y="55"/>
                  <a:pt x="52" y="55"/>
                  <a:pt x="53" y="55"/>
                </a:cubicBezTo>
                <a:cubicBezTo>
                  <a:pt x="56" y="52"/>
                  <a:pt x="60" y="48"/>
                  <a:pt x="63" y="46"/>
                </a:cubicBezTo>
                <a:cubicBezTo>
                  <a:pt x="64" y="46"/>
                  <a:pt x="65" y="47"/>
                  <a:pt x="66" y="48"/>
                </a:cubicBezTo>
                <a:cubicBezTo>
                  <a:pt x="63" y="53"/>
                  <a:pt x="60" y="56"/>
                  <a:pt x="56" y="59"/>
                </a:cubicBezTo>
                <a:cubicBezTo>
                  <a:pt x="57" y="60"/>
                  <a:pt x="57" y="60"/>
                  <a:pt x="57" y="61"/>
                </a:cubicBezTo>
                <a:cubicBezTo>
                  <a:pt x="57" y="64"/>
                  <a:pt x="54" y="67"/>
                  <a:pt x="51" y="67"/>
                </a:cubicBezTo>
                <a:cubicBezTo>
                  <a:pt x="47" y="67"/>
                  <a:pt x="45" y="64"/>
                  <a:pt x="45" y="61"/>
                </a:cubicBezTo>
                <a:cubicBezTo>
                  <a:pt x="45" y="59"/>
                  <a:pt x="45" y="58"/>
                  <a:pt x="46" y="57"/>
                </a:cubicBezTo>
                <a:cubicBezTo>
                  <a:pt x="41" y="51"/>
                  <a:pt x="38" y="45"/>
                  <a:pt x="35" y="38"/>
                </a:cubicBezTo>
                <a:cubicBezTo>
                  <a:pt x="36" y="38"/>
                  <a:pt x="37" y="37"/>
                  <a:pt x="38" y="37"/>
                </a:cubicBezTo>
                <a:cubicBezTo>
                  <a:pt x="42" y="42"/>
                  <a:pt x="46" y="49"/>
                  <a:pt x="49" y="55"/>
                </a:cubicBezTo>
                <a:cubicBezTo>
                  <a:pt x="49" y="55"/>
                  <a:pt x="50" y="55"/>
                  <a:pt x="51" y="55"/>
                </a:cubicBezTo>
                <a:close/>
                <a:moveTo>
                  <a:pt x="42" y="22"/>
                </a:moveTo>
                <a:cubicBezTo>
                  <a:pt x="42" y="33"/>
                  <a:pt x="42" y="33"/>
                  <a:pt x="42" y="33"/>
                </a:cubicBezTo>
                <a:cubicBezTo>
                  <a:pt x="70" y="17"/>
                  <a:pt x="70" y="17"/>
                  <a:pt x="70" y="17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11"/>
                  <a:pt x="42" y="11"/>
                  <a:pt x="42" y="11"/>
                </a:cubicBezTo>
                <a:cubicBezTo>
                  <a:pt x="32" y="12"/>
                  <a:pt x="22" y="17"/>
                  <a:pt x="15" y="25"/>
                </a:cubicBezTo>
                <a:cubicBezTo>
                  <a:pt x="5" y="34"/>
                  <a:pt x="0" y="46"/>
                  <a:pt x="0" y="60"/>
                </a:cubicBezTo>
                <a:cubicBezTo>
                  <a:pt x="0" y="73"/>
                  <a:pt x="5" y="85"/>
                  <a:pt x="15" y="94"/>
                </a:cubicBezTo>
                <a:cubicBezTo>
                  <a:pt x="24" y="104"/>
                  <a:pt x="36" y="109"/>
                  <a:pt x="49" y="109"/>
                </a:cubicBezTo>
                <a:cubicBezTo>
                  <a:pt x="63" y="109"/>
                  <a:pt x="75" y="104"/>
                  <a:pt x="84" y="94"/>
                </a:cubicBezTo>
                <a:cubicBezTo>
                  <a:pt x="90" y="89"/>
                  <a:pt x="94" y="82"/>
                  <a:pt x="96" y="75"/>
                </a:cubicBezTo>
                <a:cubicBezTo>
                  <a:pt x="97" y="73"/>
                  <a:pt x="97" y="73"/>
                  <a:pt x="97" y="73"/>
                </a:cubicBezTo>
                <a:cubicBezTo>
                  <a:pt x="86" y="70"/>
                  <a:pt x="86" y="70"/>
                  <a:pt x="86" y="70"/>
                </a:cubicBezTo>
                <a:cubicBezTo>
                  <a:pt x="85" y="71"/>
                  <a:pt x="85" y="71"/>
                  <a:pt x="85" y="71"/>
                </a:cubicBezTo>
                <a:cubicBezTo>
                  <a:pt x="84" y="77"/>
                  <a:pt x="80" y="82"/>
                  <a:pt x="76" y="86"/>
                </a:cubicBezTo>
                <a:cubicBezTo>
                  <a:pt x="69" y="93"/>
                  <a:pt x="60" y="97"/>
                  <a:pt x="49" y="97"/>
                </a:cubicBezTo>
                <a:cubicBezTo>
                  <a:pt x="39" y="97"/>
                  <a:pt x="30" y="93"/>
                  <a:pt x="23" y="86"/>
                </a:cubicBezTo>
                <a:cubicBezTo>
                  <a:pt x="16" y="79"/>
                  <a:pt x="12" y="70"/>
                  <a:pt x="12" y="60"/>
                </a:cubicBezTo>
                <a:cubicBezTo>
                  <a:pt x="12" y="50"/>
                  <a:pt x="16" y="40"/>
                  <a:pt x="23" y="33"/>
                </a:cubicBezTo>
                <a:cubicBezTo>
                  <a:pt x="28" y="28"/>
                  <a:pt x="35" y="24"/>
                  <a:pt x="42" y="22"/>
                </a:cubicBezTo>
                <a:close/>
                <a:moveTo>
                  <a:pt x="87" y="54"/>
                </a:moveTo>
                <a:cubicBezTo>
                  <a:pt x="87" y="52"/>
                  <a:pt x="86" y="49"/>
                  <a:pt x="85" y="47"/>
                </a:cubicBezTo>
                <a:cubicBezTo>
                  <a:pt x="84" y="45"/>
                  <a:pt x="84" y="45"/>
                  <a:pt x="84" y="45"/>
                </a:cubicBezTo>
                <a:cubicBezTo>
                  <a:pt x="95" y="41"/>
                  <a:pt x="95" y="41"/>
                  <a:pt x="95" y="41"/>
                </a:cubicBezTo>
                <a:cubicBezTo>
                  <a:pt x="96" y="43"/>
                  <a:pt x="96" y="43"/>
                  <a:pt x="96" y="43"/>
                </a:cubicBezTo>
                <a:cubicBezTo>
                  <a:pt x="97" y="46"/>
                  <a:pt x="98" y="50"/>
                  <a:pt x="98" y="53"/>
                </a:cubicBezTo>
                <a:cubicBezTo>
                  <a:pt x="99" y="55"/>
                  <a:pt x="99" y="55"/>
                  <a:pt x="99" y="55"/>
                </a:cubicBezTo>
                <a:cubicBezTo>
                  <a:pt x="87" y="56"/>
                  <a:pt x="87" y="56"/>
                  <a:pt x="87" y="56"/>
                </a:cubicBezTo>
                <a:cubicBezTo>
                  <a:pt x="87" y="54"/>
                  <a:pt x="87" y="54"/>
                  <a:pt x="87" y="54"/>
                </a:cubicBezTo>
                <a:close/>
                <a:moveTo>
                  <a:pt x="87" y="67"/>
                </a:moveTo>
                <a:cubicBezTo>
                  <a:pt x="87" y="64"/>
                  <a:pt x="87" y="62"/>
                  <a:pt x="87" y="60"/>
                </a:cubicBezTo>
                <a:cubicBezTo>
                  <a:pt x="87" y="59"/>
                  <a:pt x="87" y="59"/>
                  <a:pt x="87" y="59"/>
                </a:cubicBezTo>
                <a:cubicBezTo>
                  <a:pt x="87" y="57"/>
                  <a:pt x="87" y="57"/>
                  <a:pt x="87" y="57"/>
                </a:cubicBezTo>
                <a:cubicBezTo>
                  <a:pt x="99" y="57"/>
                  <a:pt x="99" y="57"/>
                  <a:pt x="99" y="57"/>
                </a:cubicBezTo>
                <a:cubicBezTo>
                  <a:pt x="99" y="59"/>
                  <a:pt x="99" y="59"/>
                  <a:pt x="99" y="59"/>
                </a:cubicBezTo>
                <a:cubicBezTo>
                  <a:pt x="99" y="59"/>
                  <a:pt x="99" y="59"/>
                  <a:pt x="99" y="60"/>
                </a:cubicBezTo>
                <a:cubicBezTo>
                  <a:pt x="99" y="63"/>
                  <a:pt x="99" y="66"/>
                  <a:pt x="98" y="69"/>
                </a:cubicBezTo>
                <a:cubicBezTo>
                  <a:pt x="97" y="71"/>
                  <a:pt x="97" y="71"/>
                  <a:pt x="97" y="71"/>
                </a:cubicBezTo>
                <a:cubicBezTo>
                  <a:pt x="86" y="68"/>
                  <a:pt x="86" y="68"/>
                  <a:pt x="86" y="68"/>
                </a:cubicBezTo>
                <a:cubicBezTo>
                  <a:pt x="87" y="67"/>
                  <a:pt x="87" y="67"/>
                  <a:pt x="87" y="67"/>
                </a:cubicBezTo>
                <a:close/>
                <a:moveTo>
                  <a:pt x="83" y="42"/>
                </a:moveTo>
                <a:cubicBezTo>
                  <a:pt x="82" y="40"/>
                  <a:pt x="81" y="38"/>
                  <a:pt x="80" y="37"/>
                </a:cubicBezTo>
                <a:cubicBezTo>
                  <a:pt x="78" y="35"/>
                  <a:pt x="78" y="35"/>
                  <a:pt x="78" y="35"/>
                </a:cubicBezTo>
                <a:cubicBezTo>
                  <a:pt x="88" y="28"/>
                  <a:pt x="88" y="28"/>
                  <a:pt x="88" y="28"/>
                </a:cubicBezTo>
                <a:cubicBezTo>
                  <a:pt x="89" y="30"/>
                  <a:pt x="89" y="30"/>
                  <a:pt x="89" y="30"/>
                </a:cubicBezTo>
                <a:cubicBezTo>
                  <a:pt x="91" y="32"/>
                  <a:pt x="92" y="35"/>
                  <a:pt x="94" y="38"/>
                </a:cubicBezTo>
                <a:cubicBezTo>
                  <a:pt x="95" y="40"/>
                  <a:pt x="95" y="40"/>
                  <a:pt x="95" y="40"/>
                </a:cubicBezTo>
                <a:cubicBezTo>
                  <a:pt x="84" y="44"/>
                  <a:pt x="84" y="44"/>
                  <a:pt x="84" y="44"/>
                </a:cubicBezTo>
                <a:cubicBezTo>
                  <a:pt x="83" y="42"/>
                  <a:pt x="83" y="42"/>
                  <a:pt x="83" y="42"/>
                </a:cubicBezTo>
                <a:close/>
                <a:moveTo>
                  <a:pt x="77" y="34"/>
                </a:moveTo>
                <a:cubicBezTo>
                  <a:pt x="76" y="33"/>
                  <a:pt x="76" y="33"/>
                  <a:pt x="76" y="33"/>
                </a:cubicBezTo>
                <a:cubicBezTo>
                  <a:pt x="75" y="31"/>
                  <a:pt x="73" y="30"/>
                  <a:pt x="71" y="28"/>
                </a:cubicBezTo>
                <a:cubicBezTo>
                  <a:pt x="69" y="27"/>
                  <a:pt x="69" y="27"/>
                  <a:pt x="69" y="27"/>
                </a:cubicBezTo>
                <a:cubicBezTo>
                  <a:pt x="76" y="18"/>
                  <a:pt x="76" y="18"/>
                  <a:pt x="76" y="18"/>
                </a:cubicBezTo>
                <a:cubicBezTo>
                  <a:pt x="78" y="19"/>
                  <a:pt x="78" y="19"/>
                  <a:pt x="78" y="19"/>
                </a:cubicBezTo>
                <a:cubicBezTo>
                  <a:pt x="80" y="21"/>
                  <a:pt x="82" y="23"/>
                  <a:pt x="84" y="25"/>
                </a:cubicBezTo>
                <a:cubicBezTo>
                  <a:pt x="85" y="25"/>
                  <a:pt x="85" y="25"/>
                  <a:pt x="85" y="25"/>
                </a:cubicBezTo>
                <a:cubicBezTo>
                  <a:pt x="86" y="27"/>
                  <a:pt x="86" y="27"/>
                  <a:pt x="86" y="27"/>
                </a:cubicBezTo>
                <a:cubicBezTo>
                  <a:pt x="77" y="34"/>
                  <a:pt x="77" y="34"/>
                  <a:pt x="77" y="34"/>
                </a:cubicBezTo>
                <a:close/>
                <a:moveTo>
                  <a:pt x="50" y="93"/>
                </a:moveTo>
                <a:cubicBezTo>
                  <a:pt x="50" y="83"/>
                  <a:pt x="50" y="83"/>
                  <a:pt x="50" y="83"/>
                </a:cubicBezTo>
                <a:cubicBezTo>
                  <a:pt x="53" y="83"/>
                  <a:pt x="53" y="83"/>
                  <a:pt x="53" y="83"/>
                </a:cubicBezTo>
                <a:cubicBezTo>
                  <a:pt x="53" y="93"/>
                  <a:pt x="53" y="93"/>
                  <a:pt x="53" y="93"/>
                </a:cubicBezTo>
                <a:cubicBezTo>
                  <a:pt x="50" y="93"/>
                  <a:pt x="50" y="93"/>
                  <a:pt x="50" y="93"/>
                </a:cubicBezTo>
                <a:close/>
                <a:moveTo>
                  <a:pt x="74" y="83"/>
                </a:moveTo>
                <a:cubicBezTo>
                  <a:pt x="67" y="76"/>
                  <a:pt x="67" y="76"/>
                  <a:pt x="67" y="76"/>
                </a:cubicBezTo>
                <a:cubicBezTo>
                  <a:pt x="70" y="74"/>
                  <a:pt x="70" y="74"/>
                  <a:pt x="70" y="74"/>
                </a:cubicBezTo>
                <a:cubicBezTo>
                  <a:pt x="77" y="81"/>
                  <a:pt x="77" y="81"/>
                  <a:pt x="77" y="81"/>
                </a:cubicBezTo>
                <a:cubicBezTo>
                  <a:pt x="74" y="83"/>
                  <a:pt x="74" y="83"/>
                  <a:pt x="74" y="83"/>
                </a:cubicBezTo>
                <a:close/>
                <a:moveTo>
                  <a:pt x="25" y="83"/>
                </a:moveTo>
                <a:cubicBezTo>
                  <a:pt x="32" y="76"/>
                  <a:pt x="32" y="76"/>
                  <a:pt x="32" y="76"/>
                </a:cubicBezTo>
                <a:cubicBezTo>
                  <a:pt x="34" y="78"/>
                  <a:pt x="34" y="78"/>
                  <a:pt x="34" y="78"/>
                </a:cubicBezTo>
                <a:cubicBezTo>
                  <a:pt x="27" y="85"/>
                  <a:pt x="27" y="85"/>
                  <a:pt x="27" y="85"/>
                </a:cubicBezTo>
                <a:cubicBezTo>
                  <a:pt x="25" y="83"/>
                  <a:pt x="25" y="83"/>
                  <a:pt x="25" y="83"/>
                </a:cubicBezTo>
                <a:close/>
                <a:moveTo>
                  <a:pt x="26" y="33"/>
                </a:moveTo>
                <a:cubicBezTo>
                  <a:pt x="33" y="40"/>
                  <a:pt x="33" y="40"/>
                  <a:pt x="33" y="40"/>
                </a:cubicBezTo>
                <a:cubicBezTo>
                  <a:pt x="30" y="43"/>
                  <a:pt x="30" y="43"/>
                  <a:pt x="30" y="43"/>
                </a:cubicBezTo>
                <a:cubicBezTo>
                  <a:pt x="23" y="36"/>
                  <a:pt x="23" y="36"/>
                  <a:pt x="23" y="36"/>
                </a:cubicBezTo>
                <a:cubicBezTo>
                  <a:pt x="26" y="33"/>
                  <a:pt x="26" y="33"/>
                  <a:pt x="26" y="33"/>
                </a:cubicBezTo>
                <a:close/>
                <a:moveTo>
                  <a:pt x="75" y="34"/>
                </a:moveTo>
                <a:cubicBezTo>
                  <a:pt x="73" y="32"/>
                  <a:pt x="73" y="32"/>
                  <a:pt x="73" y="32"/>
                </a:cubicBezTo>
                <a:cubicBezTo>
                  <a:pt x="66" y="39"/>
                  <a:pt x="66" y="39"/>
                  <a:pt x="66" y="39"/>
                </a:cubicBezTo>
                <a:cubicBezTo>
                  <a:pt x="68" y="41"/>
                  <a:pt x="68" y="41"/>
                  <a:pt x="68" y="41"/>
                </a:cubicBezTo>
                <a:cubicBezTo>
                  <a:pt x="75" y="34"/>
                  <a:pt x="75" y="34"/>
                  <a:pt x="75" y="34"/>
                </a:cubicBezTo>
                <a:close/>
                <a:moveTo>
                  <a:pt x="85" y="59"/>
                </a:moveTo>
                <a:cubicBezTo>
                  <a:pt x="75" y="59"/>
                  <a:pt x="75" y="59"/>
                  <a:pt x="75" y="59"/>
                </a:cubicBezTo>
                <a:cubicBezTo>
                  <a:pt x="75" y="56"/>
                  <a:pt x="75" y="56"/>
                  <a:pt x="75" y="56"/>
                </a:cubicBezTo>
                <a:cubicBezTo>
                  <a:pt x="85" y="56"/>
                  <a:pt x="85" y="56"/>
                  <a:pt x="85" y="56"/>
                </a:cubicBezTo>
                <a:lnTo>
                  <a:pt x="85" y="59"/>
                </a:lnTo>
                <a:close/>
              </a:path>
            </a:pathLst>
          </a:custGeom>
          <a:solidFill>
            <a:srgbClr val="6D72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9523636" y="2054574"/>
            <a:ext cx="1625600" cy="1779588"/>
            <a:chOff x="1330325" y="2408238"/>
            <a:chExt cx="1625600" cy="1779588"/>
          </a:xfrm>
          <a:solidFill>
            <a:srgbClr val="6D7200"/>
          </a:solidFill>
        </p:grpSpPr>
        <p:sp>
          <p:nvSpPr>
            <p:cNvPr id="16" name="Freeform 7"/>
            <p:cNvSpPr>
              <a:spLocks noEditPoints="1"/>
            </p:cNvSpPr>
            <p:nvPr/>
          </p:nvSpPr>
          <p:spPr bwMode="auto">
            <a:xfrm>
              <a:off x="1365250" y="2408238"/>
              <a:ext cx="1546225" cy="1681163"/>
            </a:xfrm>
            <a:custGeom>
              <a:avLst/>
              <a:gdLst>
                <a:gd name="T0" fmla="*/ 404 w 515"/>
                <a:gd name="T1" fmla="*/ 561 h 561"/>
                <a:gd name="T2" fmla="*/ 362 w 515"/>
                <a:gd name="T3" fmla="*/ 534 h 561"/>
                <a:gd name="T4" fmla="*/ 301 w 515"/>
                <a:gd name="T5" fmla="*/ 488 h 561"/>
                <a:gd name="T6" fmla="*/ 242 w 515"/>
                <a:gd name="T7" fmla="*/ 462 h 561"/>
                <a:gd name="T8" fmla="*/ 109 w 515"/>
                <a:gd name="T9" fmla="*/ 109 h 561"/>
                <a:gd name="T10" fmla="*/ 444 w 515"/>
                <a:gd name="T11" fmla="*/ 110 h 561"/>
                <a:gd name="T12" fmla="*/ 411 w 515"/>
                <a:gd name="T13" fmla="*/ 420 h 561"/>
                <a:gd name="T14" fmla="*/ 399 w 515"/>
                <a:gd name="T15" fmla="*/ 448 h 561"/>
                <a:gd name="T16" fmla="*/ 405 w 515"/>
                <a:gd name="T17" fmla="*/ 544 h 561"/>
                <a:gd name="T18" fmla="*/ 404 w 515"/>
                <a:gd name="T19" fmla="*/ 561 h 561"/>
                <a:gd name="T20" fmla="*/ 361 w 515"/>
                <a:gd name="T21" fmla="*/ 480 h 561"/>
                <a:gd name="T22" fmla="*/ 355 w 515"/>
                <a:gd name="T23" fmla="*/ 423 h 561"/>
                <a:gd name="T24" fmla="*/ 368 w 515"/>
                <a:gd name="T25" fmla="*/ 395 h 561"/>
                <a:gd name="T26" fmla="*/ 430 w 515"/>
                <a:gd name="T27" fmla="*/ 329 h 561"/>
                <a:gd name="T28" fmla="*/ 371 w 515"/>
                <a:gd name="T29" fmla="*/ 102 h 561"/>
                <a:gd name="T30" fmla="*/ 132 w 515"/>
                <a:gd name="T31" fmla="*/ 149 h 561"/>
                <a:gd name="T32" fmla="*/ 119 w 515"/>
                <a:gd name="T33" fmla="*/ 325 h 561"/>
                <a:gd name="T34" fmla="*/ 265 w 515"/>
                <a:gd name="T35" fmla="*/ 422 h 561"/>
                <a:gd name="T36" fmla="*/ 294 w 515"/>
                <a:gd name="T37" fmla="*/ 432 h 561"/>
                <a:gd name="T38" fmla="*/ 361 w 515"/>
                <a:gd name="T39" fmla="*/ 48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15" h="561">
                  <a:moveTo>
                    <a:pt x="404" y="561"/>
                  </a:moveTo>
                  <a:cubicBezTo>
                    <a:pt x="388" y="551"/>
                    <a:pt x="374" y="543"/>
                    <a:pt x="362" y="534"/>
                  </a:cubicBezTo>
                  <a:cubicBezTo>
                    <a:pt x="341" y="519"/>
                    <a:pt x="321" y="504"/>
                    <a:pt x="301" y="488"/>
                  </a:cubicBezTo>
                  <a:cubicBezTo>
                    <a:pt x="283" y="474"/>
                    <a:pt x="264" y="466"/>
                    <a:pt x="242" y="462"/>
                  </a:cubicBezTo>
                  <a:cubicBezTo>
                    <a:pt x="72" y="433"/>
                    <a:pt x="0" y="242"/>
                    <a:pt x="109" y="109"/>
                  </a:cubicBezTo>
                  <a:cubicBezTo>
                    <a:pt x="198" y="0"/>
                    <a:pt x="357" y="6"/>
                    <a:pt x="444" y="110"/>
                  </a:cubicBezTo>
                  <a:cubicBezTo>
                    <a:pt x="514" y="194"/>
                    <a:pt x="515" y="331"/>
                    <a:pt x="411" y="420"/>
                  </a:cubicBezTo>
                  <a:cubicBezTo>
                    <a:pt x="404" y="426"/>
                    <a:pt x="399" y="439"/>
                    <a:pt x="399" y="448"/>
                  </a:cubicBezTo>
                  <a:cubicBezTo>
                    <a:pt x="400" y="480"/>
                    <a:pt x="403" y="512"/>
                    <a:pt x="405" y="544"/>
                  </a:cubicBezTo>
                  <a:cubicBezTo>
                    <a:pt x="405" y="548"/>
                    <a:pt x="405" y="553"/>
                    <a:pt x="404" y="561"/>
                  </a:cubicBezTo>
                  <a:close/>
                  <a:moveTo>
                    <a:pt x="361" y="480"/>
                  </a:moveTo>
                  <a:cubicBezTo>
                    <a:pt x="359" y="457"/>
                    <a:pt x="357" y="440"/>
                    <a:pt x="355" y="423"/>
                  </a:cubicBezTo>
                  <a:cubicBezTo>
                    <a:pt x="353" y="410"/>
                    <a:pt x="357" y="402"/>
                    <a:pt x="368" y="395"/>
                  </a:cubicBezTo>
                  <a:cubicBezTo>
                    <a:pt x="395" y="379"/>
                    <a:pt x="415" y="357"/>
                    <a:pt x="430" y="329"/>
                  </a:cubicBezTo>
                  <a:cubicBezTo>
                    <a:pt x="472" y="250"/>
                    <a:pt x="445" y="150"/>
                    <a:pt x="371" y="102"/>
                  </a:cubicBezTo>
                  <a:cubicBezTo>
                    <a:pt x="289" y="49"/>
                    <a:pt x="185" y="73"/>
                    <a:pt x="132" y="149"/>
                  </a:cubicBezTo>
                  <a:cubicBezTo>
                    <a:pt x="94" y="204"/>
                    <a:pt x="90" y="265"/>
                    <a:pt x="119" y="325"/>
                  </a:cubicBezTo>
                  <a:cubicBezTo>
                    <a:pt x="148" y="385"/>
                    <a:pt x="198" y="417"/>
                    <a:pt x="265" y="422"/>
                  </a:cubicBezTo>
                  <a:cubicBezTo>
                    <a:pt x="275" y="423"/>
                    <a:pt x="286" y="427"/>
                    <a:pt x="294" y="432"/>
                  </a:cubicBezTo>
                  <a:cubicBezTo>
                    <a:pt x="316" y="446"/>
                    <a:pt x="336" y="462"/>
                    <a:pt x="361" y="480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7" name="Freeform 8"/>
            <p:cNvSpPr/>
            <p:nvPr/>
          </p:nvSpPr>
          <p:spPr bwMode="auto">
            <a:xfrm>
              <a:off x="1330325" y="2509838"/>
              <a:ext cx="984250" cy="1677988"/>
            </a:xfrm>
            <a:custGeom>
              <a:avLst/>
              <a:gdLst>
                <a:gd name="T0" fmla="*/ 130 w 328"/>
                <a:gd name="T1" fmla="*/ 471 h 560"/>
                <a:gd name="T2" fmla="*/ 327 w 328"/>
                <a:gd name="T3" fmla="*/ 477 h 560"/>
                <a:gd name="T4" fmla="*/ 328 w 328"/>
                <a:gd name="T5" fmla="*/ 484 h 560"/>
                <a:gd name="T6" fmla="*/ 298 w 328"/>
                <a:gd name="T7" fmla="*/ 488 h 560"/>
                <a:gd name="T8" fmla="*/ 209 w 328"/>
                <a:gd name="T9" fmla="*/ 483 h 560"/>
                <a:gd name="T10" fmla="*/ 181 w 328"/>
                <a:gd name="T11" fmla="*/ 492 h 560"/>
                <a:gd name="T12" fmla="*/ 86 w 328"/>
                <a:gd name="T13" fmla="*/ 549 h 560"/>
                <a:gd name="T14" fmla="*/ 62 w 328"/>
                <a:gd name="T15" fmla="*/ 560 h 560"/>
                <a:gd name="T16" fmla="*/ 66 w 328"/>
                <a:gd name="T17" fmla="*/ 535 h 560"/>
                <a:gd name="T18" fmla="*/ 89 w 328"/>
                <a:gd name="T19" fmla="*/ 434 h 560"/>
                <a:gd name="T20" fmla="*/ 82 w 328"/>
                <a:gd name="T21" fmla="*/ 405 h 560"/>
                <a:gd name="T22" fmla="*/ 51 w 328"/>
                <a:gd name="T23" fmla="*/ 116 h 560"/>
                <a:gd name="T24" fmla="*/ 201 w 328"/>
                <a:gd name="T25" fmla="*/ 0 h 560"/>
                <a:gd name="T26" fmla="*/ 182 w 328"/>
                <a:gd name="T27" fmla="*/ 10 h 560"/>
                <a:gd name="T28" fmla="*/ 114 w 328"/>
                <a:gd name="T29" fmla="*/ 371 h 560"/>
                <a:gd name="T30" fmla="*/ 130 w 328"/>
                <a:gd name="T31" fmla="*/ 451 h 560"/>
                <a:gd name="T32" fmla="*/ 128 w 328"/>
                <a:gd name="T33" fmla="*/ 466 h 560"/>
                <a:gd name="T34" fmla="*/ 130 w 328"/>
                <a:gd name="T35" fmla="*/ 471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8" h="560">
                  <a:moveTo>
                    <a:pt x="130" y="471"/>
                  </a:moveTo>
                  <a:cubicBezTo>
                    <a:pt x="200" y="416"/>
                    <a:pt x="264" y="438"/>
                    <a:pt x="327" y="477"/>
                  </a:cubicBezTo>
                  <a:cubicBezTo>
                    <a:pt x="328" y="479"/>
                    <a:pt x="328" y="482"/>
                    <a:pt x="328" y="484"/>
                  </a:cubicBezTo>
                  <a:cubicBezTo>
                    <a:pt x="318" y="485"/>
                    <a:pt x="308" y="489"/>
                    <a:pt x="298" y="488"/>
                  </a:cubicBezTo>
                  <a:cubicBezTo>
                    <a:pt x="268" y="487"/>
                    <a:pt x="238" y="484"/>
                    <a:pt x="209" y="483"/>
                  </a:cubicBezTo>
                  <a:cubicBezTo>
                    <a:pt x="199" y="483"/>
                    <a:pt x="189" y="487"/>
                    <a:pt x="181" y="492"/>
                  </a:cubicBezTo>
                  <a:cubicBezTo>
                    <a:pt x="149" y="510"/>
                    <a:pt x="117" y="530"/>
                    <a:pt x="86" y="549"/>
                  </a:cubicBezTo>
                  <a:cubicBezTo>
                    <a:pt x="80" y="553"/>
                    <a:pt x="73" y="555"/>
                    <a:pt x="62" y="560"/>
                  </a:cubicBezTo>
                  <a:cubicBezTo>
                    <a:pt x="64" y="549"/>
                    <a:pt x="65" y="542"/>
                    <a:pt x="66" y="535"/>
                  </a:cubicBezTo>
                  <a:cubicBezTo>
                    <a:pt x="74" y="501"/>
                    <a:pt x="83" y="468"/>
                    <a:pt x="89" y="434"/>
                  </a:cubicBezTo>
                  <a:cubicBezTo>
                    <a:pt x="90" y="425"/>
                    <a:pt x="88" y="413"/>
                    <a:pt x="82" y="405"/>
                  </a:cubicBezTo>
                  <a:cubicBezTo>
                    <a:pt x="11" y="315"/>
                    <a:pt x="0" y="218"/>
                    <a:pt x="51" y="116"/>
                  </a:cubicBezTo>
                  <a:cubicBezTo>
                    <a:pt x="81" y="55"/>
                    <a:pt x="133" y="16"/>
                    <a:pt x="201" y="0"/>
                  </a:cubicBezTo>
                  <a:cubicBezTo>
                    <a:pt x="194" y="3"/>
                    <a:pt x="188" y="7"/>
                    <a:pt x="182" y="10"/>
                  </a:cubicBezTo>
                  <a:cubicBezTo>
                    <a:pt x="43" y="83"/>
                    <a:pt x="21" y="258"/>
                    <a:pt x="114" y="371"/>
                  </a:cubicBezTo>
                  <a:cubicBezTo>
                    <a:pt x="136" y="398"/>
                    <a:pt x="141" y="421"/>
                    <a:pt x="130" y="451"/>
                  </a:cubicBezTo>
                  <a:cubicBezTo>
                    <a:pt x="128" y="456"/>
                    <a:pt x="128" y="461"/>
                    <a:pt x="128" y="466"/>
                  </a:cubicBezTo>
                  <a:cubicBezTo>
                    <a:pt x="129" y="468"/>
                    <a:pt x="130" y="469"/>
                    <a:pt x="130" y="471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8" name="Freeform 9"/>
            <p:cNvSpPr/>
            <p:nvPr/>
          </p:nvSpPr>
          <p:spPr bwMode="auto">
            <a:xfrm>
              <a:off x="2578100" y="3086100"/>
              <a:ext cx="377825" cy="733425"/>
            </a:xfrm>
            <a:custGeom>
              <a:avLst/>
              <a:gdLst>
                <a:gd name="T0" fmla="*/ 10 w 126"/>
                <a:gd name="T1" fmla="*/ 245 h 245"/>
                <a:gd name="T2" fmla="*/ 16 w 126"/>
                <a:gd name="T3" fmla="*/ 200 h 245"/>
                <a:gd name="T4" fmla="*/ 102 w 126"/>
                <a:gd name="T5" fmla="*/ 19 h 245"/>
                <a:gd name="T6" fmla="*/ 103 w 126"/>
                <a:gd name="T7" fmla="*/ 0 h 245"/>
                <a:gd name="T8" fmla="*/ 10 w 126"/>
                <a:gd name="T9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45">
                  <a:moveTo>
                    <a:pt x="10" y="245"/>
                  </a:moveTo>
                  <a:cubicBezTo>
                    <a:pt x="4" y="227"/>
                    <a:pt x="0" y="213"/>
                    <a:pt x="16" y="200"/>
                  </a:cubicBezTo>
                  <a:cubicBezTo>
                    <a:pt x="73" y="154"/>
                    <a:pt x="101" y="92"/>
                    <a:pt x="102" y="19"/>
                  </a:cubicBezTo>
                  <a:cubicBezTo>
                    <a:pt x="102" y="14"/>
                    <a:pt x="103" y="9"/>
                    <a:pt x="103" y="0"/>
                  </a:cubicBezTo>
                  <a:cubicBezTo>
                    <a:pt x="126" y="95"/>
                    <a:pt x="78" y="198"/>
                    <a:pt x="10" y="245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19" name="组合 18"/>
          <p:cNvGrpSpPr>
            <a:grpSpLocks noChangeAspect="1"/>
          </p:cNvGrpSpPr>
          <p:nvPr/>
        </p:nvGrpSpPr>
        <p:grpSpPr>
          <a:xfrm>
            <a:off x="10076861" y="2536723"/>
            <a:ext cx="509623" cy="507774"/>
            <a:chOff x="3618897" y="2279040"/>
            <a:chExt cx="706229" cy="703668"/>
          </a:xfrm>
          <a:solidFill>
            <a:srgbClr val="6D7200"/>
          </a:solidFill>
        </p:grpSpPr>
        <p:sp>
          <p:nvSpPr>
            <p:cNvPr id="20" name="Freeform 9"/>
            <p:cNvSpPr>
              <a:spLocks noEditPoints="1"/>
            </p:cNvSpPr>
            <p:nvPr/>
          </p:nvSpPr>
          <p:spPr bwMode="auto">
            <a:xfrm>
              <a:off x="3713987" y="2279040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1" name="Freeform 10"/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2" name="Freeform 11"/>
            <p:cNvSpPr/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696679" y="2054574"/>
            <a:ext cx="1625600" cy="1779588"/>
            <a:chOff x="1330325" y="2408238"/>
            <a:chExt cx="1625600" cy="1779588"/>
          </a:xfrm>
          <a:solidFill>
            <a:srgbClr val="E88700"/>
          </a:solidFill>
        </p:grpSpPr>
        <p:sp>
          <p:nvSpPr>
            <p:cNvPr id="24" name="Freeform 7"/>
            <p:cNvSpPr>
              <a:spLocks noEditPoints="1"/>
            </p:cNvSpPr>
            <p:nvPr/>
          </p:nvSpPr>
          <p:spPr bwMode="auto">
            <a:xfrm>
              <a:off x="1365250" y="2408238"/>
              <a:ext cx="1546225" cy="1681163"/>
            </a:xfrm>
            <a:custGeom>
              <a:avLst/>
              <a:gdLst>
                <a:gd name="T0" fmla="*/ 404 w 515"/>
                <a:gd name="T1" fmla="*/ 561 h 561"/>
                <a:gd name="T2" fmla="*/ 362 w 515"/>
                <a:gd name="T3" fmla="*/ 534 h 561"/>
                <a:gd name="T4" fmla="*/ 301 w 515"/>
                <a:gd name="T5" fmla="*/ 488 h 561"/>
                <a:gd name="T6" fmla="*/ 242 w 515"/>
                <a:gd name="T7" fmla="*/ 462 h 561"/>
                <a:gd name="T8" fmla="*/ 109 w 515"/>
                <a:gd name="T9" fmla="*/ 109 h 561"/>
                <a:gd name="T10" fmla="*/ 444 w 515"/>
                <a:gd name="T11" fmla="*/ 110 h 561"/>
                <a:gd name="T12" fmla="*/ 411 w 515"/>
                <a:gd name="T13" fmla="*/ 420 h 561"/>
                <a:gd name="T14" fmla="*/ 399 w 515"/>
                <a:gd name="T15" fmla="*/ 448 h 561"/>
                <a:gd name="T16" fmla="*/ 405 w 515"/>
                <a:gd name="T17" fmla="*/ 544 h 561"/>
                <a:gd name="T18" fmla="*/ 404 w 515"/>
                <a:gd name="T19" fmla="*/ 561 h 561"/>
                <a:gd name="T20" fmla="*/ 361 w 515"/>
                <a:gd name="T21" fmla="*/ 480 h 561"/>
                <a:gd name="T22" fmla="*/ 355 w 515"/>
                <a:gd name="T23" fmla="*/ 423 h 561"/>
                <a:gd name="T24" fmla="*/ 368 w 515"/>
                <a:gd name="T25" fmla="*/ 395 h 561"/>
                <a:gd name="T26" fmla="*/ 430 w 515"/>
                <a:gd name="T27" fmla="*/ 329 h 561"/>
                <a:gd name="T28" fmla="*/ 371 w 515"/>
                <a:gd name="T29" fmla="*/ 102 h 561"/>
                <a:gd name="T30" fmla="*/ 132 w 515"/>
                <a:gd name="T31" fmla="*/ 149 h 561"/>
                <a:gd name="T32" fmla="*/ 119 w 515"/>
                <a:gd name="T33" fmla="*/ 325 h 561"/>
                <a:gd name="T34" fmla="*/ 265 w 515"/>
                <a:gd name="T35" fmla="*/ 422 h 561"/>
                <a:gd name="T36" fmla="*/ 294 w 515"/>
                <a:gd name="T37" fmla="*/ 432 h 561"/>
                <a:gd name="T38" fmla="*/ 361 w 515"/>
                <a:gd name="T39" fmla="*/ 48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15" h="561">
                  <a:moveTo>
                    <a:pt x="404" y="561"/>
                  </a:moveTo>
                  <a:cubicBezTo>
                    <a:pt x="388" y="551"/>
                    <a:pt x="374" y="543"/>
                    <a:pt x="362" y="534"/>
                  </a:cubicBezTo>
                  <a:cubicBezTo>
                    <a:pt x="341" y="519"/>
                    <a:pt x="321" y="504"/>
                    <a:pt x="301" y="488"/>
                  </a:cubicBezTo>
                  <a:cubicBezTo>
                    <a:pt x="283" y="474"/>
                    <a:pt x="264" y="466"/>
                    <a:pt x="242" y="462"/>
                  </a:cubicBezTo>
                  <a:cubicBezTo>
                    <a:pt x="72" y="433"/>
                    <a:pt x="0" y="242"/>
                    <a:pt x="109" y="109"/>
                  </a:cubicBezTo>
                  <a:cubicBezTo>
                    <a:pt x="198" y="0"/>
                    <a:pt x="357" y="6"/>
                    <a:pt x="444" y="110"/>
                  </a:cubicBezTo>
                  <a:cubicBezTo>
                    <a:pt x="514" y="194"/>
                    <a:pt x="515" y="331"/>
                    <a:pt x="411" y="420"/>
                  </a:cubicBezTo>
                  <a:cubicBezTo>
                    <a:pt x="404" y="426"/>
                    <a:pt x="399" y="439"/>
                    <a:pt x="399" y="448"/>
                  </a:cubicBezTo>
                  <a:cubicBezTo>
                    <a:pt x="400" y="480"/>
                    <a:pt x="403" y="512"/>
                    <a:pt x="405" y="544"/>
                  </a:cubicBezTo>
                  <a:cubicBezTo>
                    <a:pt x="405" y="548"/>
                    <a:pt x="405" y="553"/>
                    <a:pt x="404" y="561"/>
                  </a:cubicBezTo>
                  <a:close/>
                  <a:moveTo>
                    <a:pt x="361" y="480"/>
                  </a:moveTo>
                  <a:cubicBezTo>
                    <a:pt x="359" y="457"/>
                    <a:pt x="357" y="440"/>
                    <a:pt x="355" y="423"/>
                  </a:cubicBezTo>
                  <a:cubicBezTo>
                    <a:pt x="353" y="410"/>
                    <a:pt x="357" y="402"/>
                    <a:pt x="368" y="395"/>
                  </a:cubicBezTo>
                  <a:cubicBezTo>
                    <a:pt x="395" y="379"/>
                    <a:pt x="415" y="357"/>
                    <a:pt x="430" y="329"/>
                  </a:cubicBezTo>
                  <a:cubicBezTo>
                    <a:pt x="472" y="250"/>
                    <a:pt x="445" y="150"/>
                    <a:pt x="371" y="102"/>
                  </a:cubicBezTo>
                  <a:cubicBezTo>
                    <a:pt x="289" y="49"/>
                    <a:pt x="185" y="73"/>
                    <a:pt x="132" y="149"/>
                  </a:cubicBezTo>
                  <a:cubicBezTo>
                    <a:pt x="94" y="204"/>
                    <a:pt x="90" y="265"/>
                    <a:pt x="119" y="325"/>
                  </a:cubicBezTo>
                  <a:cubicBezTo>
                    <a:pt x="148" y="385"/>
                    <a:pt x="198" y="417"/>
                    <a:pt x="265" y="422"/>
                  </a:cubicBezTo>
                  <a:cubicBezTo>
                    <a:pt x="275" y="423"/>
                    <a:pt x="286" y="427"/>
                    <a:pt x="294" y="432"/>
                  </a:cubicBezTo>
                  <a:cubicBezTo>
                    <a:pt x="316" y="446"/>
                    <a:pt x="336" y="462"/>
                    <a:pt x="361" y="480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5" name="Freeform 8"/>
            <p:cNvSpPr/>
            <p:nvPr/>
          </p:nvSpPr>
          <p:spPr bwMode="auto">
            <a:xfrm>
              <a:off x="1330325" y="2509838"/>
              <a:ext cx="984250" cy="1677988"/>
            </a:xfrm>
            <a:custGeom>
              <a:avLst/>
              <a:gdLst>
                <a:gd name="T0" fmla="*/ 130 w 328"/>
                <a:gd name="T1" fmla="*/ 471 h 560"/>
                <a:gd name="T2" fmla="*/ 327 w 328"/>
                <a:gd name="T3" fmla="*/ 477 h 560"/>
                <a:gd name="T4" fmla="*/ 328 w 328"/>
                <a:gd name="T5" fmla="*/ 484 h 560"/>
                <a:gd name="T6" fmla="*/ 298 w 328"/>
                <a:gd name="T7" fmla="*/ 488 h 560"/>
                <a:gd name="T8" fmla="*/ 209 w 328"/>
                <a:gd name="T9" fmla="*/ 483 h 560"/>
                <a:gd name="T10" fmla="*/ 181 w 328"/>
                <a:gd name="T11" fmla="*/ 492 h 560"/>
                <a:gd name="T12" fmla="*/ 86 w 328"/>
                <a:gd name="T13" fmla="*/ 549 h 560"/>
                <a:gd name="T14" fmla="*/ 62 w 328"/>
                <a:gd name="T15" fmla="*/ 560 h 560"/>
                <a:gd name="T16" fmla="*/ 66 w 328"/>
                <a:gd name="T17" fmla="*/ 535 h 560"/>
                <a:gd name="T18" fmla="*/ 89 w 328"/>
                <a:gd name="T19" fmla="*/ 434 h 560"/>
                <a:gd name="T20" fmla="*/ 82 w 328"/>
                <a:gd name="T21" fmla="*/ 405 h 560"/>
                <a:gd name="T22" fmla="*/ 51 w 328"/>
                <a:gd name="T23" fmla="*/ 116 h 560"/>
                <a:gd name="T24" fmla="*/ 201 w 328"/>
                <a:gd name="T25" fmla="*/ 0 h 560"/>
                <a:gd name="T26" fmla="*/ 182 w 328"/>
                <a:gd name="T27" fmla="*/ 10 h 560"/>
                <a:gd name="T28" fmla="*/ 114 w 328"/>
                <a:gd name="T29" fmla="*/ 371 h 560"/>
                <a:gd name="T30" fmla="*/ 130 w 328"/>
                <a:gd name="T31" fmla="*/ 451 h 560"/>
                <a:gd name="T32" fmla="*/ 128 w 328"/>
                <a:gd name="T33" fmla="*/ 466 h 560"/>
                <a:gd name="T34" fmla="*/ 130 w 328"/>
                <a:gd name="T35" fmla="*/ 471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8" h="560">
                  <a:moveTo>
                    <a:pt x="130" y="471"/>
                  </a:moveTo>
                  <a:cubicBezTo>
                    <a:pt x="200" y="416"/>
                    <a:pt x="264" y="438"/>
                    <a:pt x="327" y="477"/>
                  </a:cubicBezTo>
                  <a:cubicBezTo>
                    <a:pt x="328" y="479"/>
                    <a:pt x="328" y="482"/>
                    <a:pt x="328" y="484"/>
                  </a:cubicBezTo>
                  <a:cubicBezTo>
                    <a:pt x="318" y="485"/>
                    <a:pt x="308" y="489"/>
                    <a:pt x="298" y="488"/>
                  </a:cubicBezTo>
                  <a:cubicBezTo>
                    <a:pt x="268" y="487"/>
                    <a:pt x="238" y="484"/>
                    <a:pt x="209" y="483"/>
                  </a:cubicBezTo>
                  <a:cubicBezTo>
                    <a:pt x="199" y="483"/>
                    <a:pt x="189" y="487"/>
                    <a:pt x="181" y="492"/>
                  </a:cubicBezTo>
                  <a:cubicBezTo>
                    <a:pt x="149" y="510"/>
                    <a:pt x="117" y="530"/>
                    <a:pt x="86" y="549"/>
                  </a:cubicBezTo>
                  <a:cubicBezTo>
                    <a:pt x="80" y="553"/>
                    <a:pt x="73" y="555"/>
                    <a:pt x="62" y="560"/>
                  </a:cubicBezTo>
                  <a:cubicBezTo>
                    <a:pt x="64" y="549"/>
                    <a:pt x="65" y="542"/>
                    <a:pt x="66" y="535"/>
                  </a:cubicBezTo>
                  <a:cubicBezTo>
                    <a:pt x="74" y="501"/>
                    <a:pt x="83" y="468"/>
                    <a:pt x="89" y="434"/>
                  </a:cubicBezTo>
                  <a:cubicBezTo>
                    <a:pt x="90" y="425"/>
                    <a:pt x="88" y="413"/>
                    <a:pt x="82" y="405"/>
                  </a:cubicBezTo>
                  <a:cubicBezTo>
                    <a:pt x="11" y="315"/>
                    <a:pt x="0" y="218"/>
                    <a:pt x="51" y="116"/>
                  </a:cubicBezTo>
                  <a:cubicBezTo>
                    <a:pt x="81" y="55"/>
                    <a:pt x="133" y="16"/>
                    <a:pt x="201" y="0"/>
                  </a:cubicBezTo>
                  <a:cubicBezTo>
                    <a:pt x="194" y="3"/>
                    <a:pt x="188" y="7"/>
                    <a:pt x="182" y="10"/>
                  </a:cubicBezTo>
                  <a:cubicBezTo>
                    <a:pt x="43" y="83"/>
                    <a:pt x="21" y="258"/>
                    <a:pt x="114" y="371"/>
                  </a:cubicBezTo>
                  <a:cubicBezTo>
                    <a:pt x="136" y="398"/>
                    <a:pt x="141" y="421"/>
                    <a:pt x="130" y="451"/>
                  </a:cubicBezTo>
                  <a:cubicBezTo>
                    <a:pt x="128" y="456"/>
                    <a:pt x="128" y="461"/>
                    <a:pt x="128" y="466"/>
                  </a:cubicBezTo>
                  <a:cubicBezTo>
                    <a:pt x="129" y="468"/>
                    <a:pt x="130" y="469"/>
                    <a:pt x="130" y="471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6" name="Freeform 9"/>
            <p:cNvSpPr/>
            <p:nvPr/>
          </p:nvSpPr>
          <p:spPr bwMode="auto">
            <a:xfrm>
              <a:off x="2578100" y="3086100"/>
              <a:ext cx="377825" cy="733425"/>
            </a:xfrm>
            <a:custGeom>
              <a:avLst/>
              <a:gdLst>
                <a:gd name="T0" fmla="*/ 10 w 126"/>
                <a:gd name="T1" fmla="*/ 245 h 245"/>
                <a:gd name="T2" fmla="*/ 16 w 126"/>
                <a:gd name="T3" fmla="*/ 200 h 245"/>
                <a:gd name="T4" fmla="*/ 102 w 126"/>
                <a:gd name="T5" fmla="*/ 19 h 245"/>
                <a:gd name="T6" fmla="*/ 103 w 126"/>
                <a:gd name="T7" fmla="*/ 0 h 245"/>
                <a:gd name="T8" fmla="*/ 10 w 126"/>
                <a:gd name="T9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45">
                  <a:moveTo>
                    <a:pt x="10" y="245"/>
                  </a:moveTo>
                  <a:cubicBezTo>
                    <a:pt x="4" y="227"/>
                    <a:pt x="0" y="213"/>
                    <a:pt x="16" y="200"/>
                  </a:cubicBezTo>
                  <a:cubicBezTo>
                    <a:pt x="73" y="154"/>
                    <a:pt x="101" y="92"/>
                    <a:pt x="102" y="19"/>
                  </a:cubicBezTo>
                  <a:cubicBezTo>
                    <a:pt x="102" y="14"/>
                    <a:pt x="103" y="9"/>
                    <a:pt x="103" y="0"/>
                  </a:cubicBezTo>
                  <a:cubicBezTo>
                    <a:pt x="126" y="95"/>
                    <a:pt x="78" y="198"/>
                    <a:pt x="10" y="245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27" name="组合 26"/>
          <p:cNvGrpSpPr>
            <a:grpSpLocks noChangeAspect="1"/>
          </p:cNvGrpSpPr>
          <p:nvPr/>
        </p:nvGrpSpPr>
        <p:grpSpPr>
          <a:xfrm>
            <a:off x="7384103" y="2526522"/>
            <a:ext cx="391836" cy="528176"/>
            <a:chOff x="3722033" y="3714538"/>
            <a:chExt cx="500321" cy="674410"/>
          </a:xfrm>
          <a:solidFill>
            <a:srgbClr val="E88700"/>
          </a:solidFill>
        </p:grpSpPr>
        <p:sp>
          <p:nvSpPr>
            <p:cNvPr id="28" name="Freeform 27"/>
            <p:cNvSpPr>
              <a:spLocks noEditPoints="1"/>
            </p:cNvSpPr>
            <p:nvPr/>
          </p:nvSpPr>
          <p:spPr bwMode="auto">
            <a:xfrm>
              <a:off x="3818586" y="4203888"/>
              <a:ext cx="306118" cy="185060"/>
            </a:xfrm>
            <a:custGeom>
              <a:avLst/>
              <a:gdLst>
                <a:gd name="T0" fmla="*/ 317 w 354"/>
                <a:gd name="T1" fmla="*/ 5 h 214"/>
                <a:gd name="T2" fmla="*/ 354 w 354"/>
                <a:gd name="T3" fmla="*/ 186 h 214"/>
                <a:gd name="T4" fmla="*/ 294 w 354"/>
                <a:gd name="T5" fmla="*/ 171 h 214"/>
                <a:gd name="T6" fmla="*/ 250 w 354"/>
                <a:gd name="T7" fmla="*/ 214 h 214"/>
                <a:gd name="T8" fmla="*/ 215 w 354"/>
                <a:gd name="T9" fmla="*/ 44 h 214"/>
                <a:gd name="T10" fmla="*/ 230 w 354"/>
                <a:gd name="T11" fmla="*/ 46 h 214"/>
                <a:gd name="T12" fmla="*/ 241 w 354"/>
                <a:gd name="T13" fmla="*/ 45 h 214"/>
                <a:gd name="T14" fmla="*/ 287 w 354"/>
                <a:gd name="T15" fmla="*/ 7 h 214"/>
                <a:gd name="T16" fmla="*/ 292 w 354"/>
                <a:gd name="T17" fmla="*/ 0 h 214"/>
                <a:gd name="T18" fmla="*/ 300 w 354"/>
                <a:gd name="T19" fmla="*/ 2 h 214"/>
                <a:gd name="T20" fmla="*/ 317 w 354"/>
                <a:gd name="T21" fmla="*/ 5 h 214"/>
                <a:gd name="T22" fmla="*/ 140 w 354"/>
                <a:gd name="T23" fmla="*/ 44 h 214"/>
                <a:gd name="T24" fmla="*/ 105 w 354"/>
                <a:gd name="T25" fmla="*/ 214 h 214"/>
                <a:gd name="T26" fmla="*/ 60 w 354"/>
                <a:gd name="T27" fmla="*/ 171 h 214"/>
                <a:gd name="T28" fmla="*/ 0 w 354"/>
                <a:gd name="T29" fmla="*/ 186 h 214"/>
                <a:gd name="T30" fmla="*/ 38 w 354"/>
                <a:gd name="T31" fmla="*/ 5 h 214"/>
                <a:gd name="T32" fmla="*/ 55 w 354"/>
                <a:gd name="T33" fmla="*/ 2 h 214"/>
                <a:gd name="T34" fmla="*/ 63 w 354"/>
                <a:gd name="T35" fmla="*/ 0 h 214"/>
                <a:gd name="T36" fmla="*/ 67 w 354"/>
                <a:gd name="T37" fmla="*/ 7 h 214"/>
                <a:gd name="T38" fmla="*/ 103 w 354"/>
                <a:gd name="T39" fmla="*/ 42 h 214"/>
                <a:gd name="T40" fmla="*/ 114 w 354"/>
                <a:gd name="T41" fmla="*/ 45 h 214"/>
                <a:gd name="T42" fmla="*/ 140 w 354"/>
                <a:gd name="T43" fmla="*/ 4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4" h="214">
                  <a:moveTo>
                    <a:pt x="317" y="5"/>
                  </a:moveTo>
                  <a:cubicBezTo>
                    <a:pt x="354" y="186"/>
                    <a:pt x="354" y="186"/>
                    <a:pt x="354" y="186"/>
                  </a:cubicBezTo>
                  <a:cubicBezTo>
                    <a:pt x="294" y="171"/>
                    <a:pt x="294" y="171"/>
                    <a:pt x="294" y="171"/>
                  </a:cubicBezTo>
                  <a:cubicBezTo>
                    <a:pt x="250" y="214"/>
                    <a:pt x="250" y="214"/>
                    <a:pt x="250" y="214"/>
                  </a:cubicBezTo>
                  <a:cubicBezTo>
                    <a:pt x="215" y="44"/>
                    <a:pt x="215" y="44"/>
                    <a:pt x="215" y="44"/>
                  </a:cubicBezTo>
                  <a:cubicBezTo>
                    <a:pt x="220" y="45"/>
                    <a:pt x="225" y="46"/>
                    <a:pt x="230" y="46"/>
                  </a:cubicBezTo>
                  <a:cubicBezTo>
                    <a:pt x="234" y="46"/>
                    <a:pt x="238" y="46"/>
                    <a:pt x="241" y="45"/>
                  </a:cubicBezTo>
                  <a:cubicBezTo>
                    <a:pt x="264" y="40"/>
                    <a:pt x="276" y="25"/>
                    <a:pt x="287" y="7"/>
                  </a:cubicBezTo>
                  <a:cubicBezTo>
                    <a:pt x="289" y="5"/>
                    <a:pt x="290" y="2"/>
                    <a:pt x="292" y="0"/>
                  </a:cubicBezTo>
                  <a:cubicBezTo>
                    <a:pt x="295" y="0"/>
                    <a:pt x="298" y="1"/>
                    <a:pt x="300" y="2"/>
                  </a:cubicBezTo>
                  <a:cubicBezTo>
                    <a:pt x="306" y="3"/>
                    <a:pt x="311" y="4"/>
                    <a:pt x="317" y="5"/>
                  </a:cubicBezTo>
                  <a:close/>
                  <a:moveTo>
                    <a:pt x="140" y="44"/>
                  </a:moveTo>
                  <a:cubicBezTo>
                    <a:pt x="105" y="214"/>
                    <a:pt x="105" y="214"/>
                    <a:pt x="105" y="214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43" y="4"/>
                    <a:pt x="49" y="3"/>
                    <a:pt x="55" y="2"/>
                  </a:cubicBezTo>
                  <a:cubicBezTo>
                    <a:pt x="57" y="1"/>
                    <a:pt x="60" y="1"/>
                    <a:pt x="63" y="0"/>
                  </a:cubicBezTo>
                  <a:cubicBezTo>
                    <a:pt x="65" y="2"/>
                    <a:pt x="66" y="5"/>
                    <a:pt x="67" y="7"/>
                  </a:cubicBezTo>
                  <a:cubicBezTo>
                    <a:pt x="77" y="21"/>
                    <a:pt x="86" y="35"/>
                    <a:pt x="103" y="42"/>
                  </a:cubicBezTo>
                  <a:cubicBezTo>
                    <a:pt x="106" y="43"/>
                    <a:pt x="110" y="44"/>
                    <a:pt x="114" y="45"/>
                  </a:cubicBezTo>
                  <a:cubicBezTo>
                    <a:pt x="123" y="47"/>
                    <a:pt x="131" y="46"/>
                    <a:pt x="140" y="44"/>
                  </a:cubicBezTo>
                  <a:close/>
                </a:path>
              </a:pathLst>
            </a:custGeom>
            <a:grpFill/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3722033" y="3714538"/>
              <a:ext cx="500321" cy="500687"/>
            </a:xfrm>
            <a:custGeom>
              <a:avLst/>
              <a:gdLst>
                <a:gd name="T0" fmla="*/ 289 w 579"/>
                <a:gd name="T1" fmla="*/ 28 h 579"/>
                <a:gd name="T2" fmla="*/ 346 w 579"/>
                <a:gd name="T3" fmla="*/ 4 h 579"/>
                <a:gd name="T4" fmla="*/ 390 w 579"/>
                <a:gd name="T5" fmla="*/ 48 h 579"/>
                <a:gd name="T6" fmla="*/ 451 w 579"/>
                <a:gd name="T7" fmla="*/ 48 h 579"/>
                <a:gd name="T8" fmla="*/ 475 w 579"/>
                <a:gd name="T9" fmla="*/ 105 h 579"/>
                <a:gd name="T10" fmla="*/ 532 w 579"/>
                <a:gd name="T11" fmla="*/ 128 h 579"/>
                <a:gd name="T12" fmla="*/ 531 w 579"/>
                <a:gd name="T13" fmla="*/ 190 h 579"/>
                <a:gd name="T14" fmla="*/ 575 w 579"/>
                <a:gd name="T15" fmla="*/ 233 h 579"/>
                <a:gd name="T16" fmla="*/ 551 w 579"/>
                <a:gd name="T17" fmla="*/ 290 h 579"/>
                <a:gd name="T18" fmla="*/ 575 w 579"/>
                <a:gd name="T19" fmla="*/ 347 h 579"/>
                <a:gd name="T20" fmla="*/ 531 w 579"/>
                <a:gd name="T21" fmla="*/ 390 h 579"/>
                <a:gd name="T22" fmla="*/ 532 w 579"/>
                <a:gd name="T23" fmla="*/ 452 h 579"/>
                <a:gd name="T24" fmla="*/ 475 w 579"/>
                <a:gd name="T25" fmla="*/ 475 h 579"/>
                <a:gd name="T26" fmla="*/ 451 w 579"/>
                <a:gd name="T27" fmla="*/ 532 h 579"/>
                <a:gd name="T28" fmla="*/ 390 w 579"/>
                <a:gd name="T29" fmla="*/ 532 h 579"/>
                <a:gd name="T30" fmla="*/ 346 w 579"/>
                <a:gd name="T31" fmla="*/ 575 h 579"/>
                <a:gd name="T32" fmla="*/ 289 w 579"/>
                <a:gd name="T33" fmla="*/ 552 h 579"/>
                <a:gd name="T34" fmla="*/ 233 w 579"/>
                <a:gd name="T35" fmla="*/ 575 h 579"/>
                <a:gd name="T36" fmla="*/ 189 w 579"/>
                <a:gd name="T37" fmla="*/ 532 h 579"/>
                <a:gd name="T38" fmla="*/ 128 w 579"/>
                <a:gd name="T39" fmla="*/ 532 h 579"/>
                <a:gd name="T40" fmla="*/ 104 w 579"/>
                <a:gd name="T41" fmla="*/ 475 h 579"/>
                <a:gd name="T42" fmla="*/ 47 w 579"/>
                <a:gd name="T43" fmla="*/ 452 h 579"/>
                <a:gd name="T44" fmla="*/ 47 w 579"/>
                <a:gd name="T45" fmla="*/ 390 h 579"/>
                <a:gd name="T46" fmla="*/ 4 w 579"/>
                <a:gd name="T47" fmla="*/ 347 h 579"/>
                <a:gd name="T48" fmla="*/ 27 w 579"/>
                <a:gd name="T49" fmla="*/ 290 h 579"/>
                <a:gd name="T50" fmla="*/ 4 w 579"/>
                <a:gd name="T51" fmla="*/ 233 h 579"/>
                <a:gd name="T52" fmla="*/ 47 w 579"/>
                <a:gd name="T53" fmla="*/ 190 h 579"/>
                <a:gd name="T54" fmla="*/ 47 w 579"/>
                <a:gd name="T55" fmla="*/ 128 h 579"/>
                <a:gd name="T56" fmla="*/ 104 w 579"/>
                <a:gd name="T57" fmla="*/ 105 h 579"/>
                <a:gd name="T58" fmla="*/ 128 w 579"/>
                <a:gd name="T59" fmla="*/ 48 h 579"/>
                <a:gd name="T60" fmla="*/ 189 w 579"/>
                <a:gd name="T61" fmla="*/ 48 h 579"/>
                <a:gd name="T62" fmla="*/ 233 w 579"/>
                <a:gd name="T63" fmla="*/ 4 h 579"/>
                <a:gd name="T64" fmla="*/ 289 w 579"/>
                <a:gd name="T65" fmla="*/ 28 h 579"/>
                <a:gd name="T66" fmla="*/ 367 w 579"/>
                <a:gd name="T67" fmla="*/ 103 h 579"/>
                <a:gd name="T68" fmla="*/ 87 w 579"/>
                <a:gd name="T69" fmla="*/ 288 h 579"/>
                <a:gd name="T70" fmla="*/ 367 w 579"/>
                <a:gd name="T71" fmla="*/ 477 h 579"/>
                <a:gd name="T72" fmla="*/ 431 w 579"/>
                <a:gd name="T73" fmla="*/ 146 h 579"/>
                <a:gd name="T74" fmla="*/ 367 w 579"/>
                <a:gd name="T75" fmla="*/ 103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79" h="579">
                  <a:moveTo>
                    <a:pt x="289" y="28"/>
                  </a:moveTo>
                  <a:cubicBezTo>
                    <a:pt x="308" y="29"/>
                    <a:pt x="327" y="0"/>
                    <a:pt x="346" y="4"/>
                  </a:cubicBezTo>
                  <a:cubicBezTo>
                    <a:pt x="365" y="8"/>
                    <a:pt x="371" y="42"/>
                    <a:pt x="390" y="48"/>
                  </a:cubicBezTo>
                  <a:cubicBezTo>
                    <a:pt x="407" y="56"/>
                    <a:pt x="435" y="37"/>
                    <a:pt x="451" y="48"/>
                  </a:cubicBezTo>
                  <a:cubicBezTo>
                    <a:pt x="467" y="58"/>
                    <a:pt x="460" y="92"/>
                    <a:pt x="475" y="105"/>
                  </a:cubicBezTo>
                  <a:cubicBezTo>
                    <a:pt x="487" y="119"/>
                    <a:pt x="521" y="112"/>
                    <a:pt x="532" y="128"/>
                  </a:cubicBezTo>
                  <a:cubicBezTo>
                    <a:pt x="542" y="144"/>
                    <a:pt x="523" y="172"/>
                    <a:pt x="531" y="190"/>
                  </a:cubicBezTo>
                  <a:cubicBezTo>
                    <a:pt x="537" y="208"/>
                    <a:pt x="571" y="214"/>
                    <a:pt x="575" y="233"/>
                  </a:cubicBezTo>
                  <a:cubicBezTo>
                    <a:pt x="579" y="252"/>
                    <a:pt x="550" y="271"/>
                    <a:pt x="551" y="290"/>
                  </a:cubicBezTo>
                  <a:cubicBezTo>
                    <a:pt x="550" y="309"/>
                    <a:pt x="579" y="328"/>
                    <a:pt x="575" y="347"/>
                  </a:cubicBezTo>
                  <a:cubicBezTo>
                    <a:pt x="571" y="366"/>
                    <a:pt x="538" y="372"/>
                    <a:pt x="531" y="390"/>
                  </a:cubicBezTo>
                  <a:cubicBezTo>
                    <a:pt x="523" y="407"/>
                    <a:pt x="542" y="436"/>
                    <a:pt x="532" y="452"/>
                  </a:cubicBezTo>
                  <a:cubicBezTo>
                    <a:pt x="521" y="468"/>
                    <a:pt x="487" y="461"/>
                    <a:pt x="475" y="475"/>
                  </a:cubicBezTo>
                  <a:cubicBezTo>
                    <a:pt x="460" y="488"/>
                    <a:pt x="467" y="521"/>
                    <a:pt x="451" y="532"/>
                  </a:cubicBezTo>
                  <a:cubicBezTo>
                    <a:pt x="435" y="543"/>
                    <a:pt x="407" y="523"/>
                    <a:pt x="390" y="532"/>
                  </a:cubicBezTo>
                  <a:cubicBezTo>
                    <a:pt x="372" y="538"/>
                    <a:pt x="365" y="572"/>
                    <a:pt x="346" y="575"/>
                  </a:cubicBezTo>
                  <a:cubicBezTo>
                    <a:pt x="327" y="579"/>
                    <a:pt x="309" y="550"/>
                    <a:pt x="289" y="552"/>
                  </a:cubicBezTo>
                  <a:cubicBezTo>
                    <a:pt x="270" y="550"/>
                    <a:pt x="252" y="579"/>
                    <a:pt x="233" y="575"/>
                  </a:cubicBezTo>
                  <a:cubicBezTo>
                    <a:pt x="214" y="572"/>
                    <a:pt x="207" y="538"/>
                    <a:pt x="189" y="532"/>
                  </a:cubicBezTo>
                  <a:cubicBezTo>
                    <a:pt x="172" y="523"/>
                    <a:pt x="144" y="543"/>
                    <a:pt x="128" y="532"/>
                  </a:cubicBezTo>
                  <a:cubicBezTo>
                    <a:pt x="112" y="521"/>
                    <a:pt x="119" y="488"/>
                    <a:pt x="104" y="475"/>
                  </a:cubicBezTo>
                  <a:cubicBezTo>
                    <a:pt x="92" y="461"/>
                    <a:pt x="58" y="468"/>
                    <a:pt x="47" y="452"/>
                  </a:cubicBezTo>
                  <a:cubicBezTo>
                    <a:pt x="36" y="436"/>
                    <a:pt x="56" y="407"/>
                    <a:pt x="47" y="390"/>
                  </a:cubicBezTo>
                  <a:cubicBezTo>
                    <a:pt x="41" y="372"/>
                    <a:pt x="8" y="366"/>
                    <a:pt x="4" y="347"/>
                  </a:cubicBezTo>
                  <a:cubicBezTo>
                    <a:pt x="0" y="328"/>
                    <a:pt x="29" y="309"/>
                    <a:pt x="27" y="290"/>
                  </a:cubicBezTo>
                  <a:cubicBezTo>
                    <a:pt x="29" y="271"/>
                    <a:pt x="0" y="252"/>
                    <a:pt x="4" y="233"/>
                  </a:cubicBezTo>
                  <a:cubicBezTo>
                    <a:pt x="8" y="214"/>
                    <a:pt x="41" y="208"/>
                    <a:pt x="47" y="190"/>
                  </a:cubicBezTo>
                  <a:cubicBezTo>
                    <a:pt x="56" y="172"/>
                    <a:pt x="36" y="144"/>
                    <a:pt x="47" y="128"/>
                  </a:cubicBezTo>
                  <a:cubicBezTo>
                    <a:pt x="58" y="112"/>
                    <a:pt x="92" y="119"/>
                    <a:pt x="104" y="105"/>
                  </a:cubicBezTo>
                  <a:cubicBezTo>
                    <a:pt x="119" y="92"/>
                    <a:pt x="112" y="58"/>
                    <a:pt x="128" y="48"/>
                  </a:cubicBezTo>
                  <a:cubicBezTo>
                    <a:pt x="144" y="37"/>
                    <a:pt x="172" y="56"/>
                    <a:pt x="189" y="48"/>
                  </a:cubicBezTo>
                  <a:cubicBezTo>
                    <a:pt x="207" y="42"/>
                    <a:pt x="214" y="8"/>
                    <a:pt x="233" y="4"/>
                  </a:cubicBezTo>
                  <a:cubicBezTo>
                    <a:pt x="252" y="0"/>
                    <a:pt x="270" y="29"/>
                    <a:pt x="289" y="28"/>
                  </a:cubicBezTo>
                  <a:close/>
                  <a:moveTo>
                    <a:pt x="367" y="103"/>
                  </a:moveTo>
                  <a:cubicBezTo>
                    <a:pt x="234" y="48"/>
                    <a:pt x="88" y="145"/>
                    <a:pt x="87" y="288"/>
                  </a:cubicBezTo>
                  <a:cubicBezTo>
                    <a:pt x="86" y="433"/>
                    <a:pt x="233" y="532"/>
                    <a:pt x="367" y="477"/>
                  </a:cubicBezTo>
                  <a:cubicBezTo>
                    <a:pt x="501" y="421"/>
                    <a:pt x="534" y="247"/>
                    <a:pt x="431" y="146"/>
                  </a:cubicBezTo>
                  <a:cubicBezTo>
                    <a:pt x="413" y="127"/>
                    <a:pt x="391" y="113"/>
                    <a:pt x="367" y="103"/>
                  </a:cubicBezTo>
                  <a:close/>
                </a:path>
              </a:pathLst>
            </a:custGeom>
            <a:grpFill/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0" name="Freeform 29"/>
            <p:cNvSpPr>
              <a:spLocks noEditPoints="1"/>
            </p:cNvSpPr>
            <p:nvPr/>
          </p:nvSpPr>
          <p:spPr bwMode="auto">
            <a:xfrm>
              <a:off x="3829192" y="3821698"/>
              <a:ext cx="286002" cy="287100"/>
            </a:xfrm>
            <a:custGeom>
              <a:avLst/>
              <a:gdLst>
                <a:gd name="T0" fmla="*/ 165 w 331"/>
                <a:gd name="T1" fmla="*/ 0 h 332"/>
                <a:gd name="T2" fmla="*/ 331 w 331"/>
                <a:gd name="T3" fmla="*/ 166 h 332"/>
                <a:gd name="T4" fmla="*/ 165 w 331"/>
                <a:gd name="T5" fmla="*/ 332 h 332"/>
                <a:gd name="T6" fmla="*/ 0 w 331"/>
                <a:gd name="T7" fmla="*/ 166 h 332"/>
                <a:gd name="T8" fmla="*/ 165 w 331"/>
                <a:gd name="T9" fmla="*/ 0 h 332"/>
                <a:gd name="T10" fmla="*/ 176 w 331"/>
                <a:gd name="T11" fmla="*/ 50 h 332"/>
                <a:gd name="T12" fmla="*/ 205 w 331"/>
                <a:gd name="T13" fmla="*/ 111 h 332"/>
                <a:gd name="T14" fmla="*/ 272 w 331"/>
                <a:gd name="T15" fmla="*/ 119 h 332"/>
                <a:gd name="T16" fmla="*/ 282 w 331"/>
                <a:gd name="T17" fmla="*/ 127 h 332"/>
                <a:gd name="T18" fmla="*/ 279 w 331"/>
                <a:gd name="T19" fmla="*/ 140 h 332"/>
                <a:gd name="T20" fmla="*/ 229 w 331"/>
                <a:gd name="T21" fmla="*/ 186 h 332"/>
                <a:gd name="T22" fmla="*/ 242 w 331"/>
                <a:gd name="T23" fmla="*/ 252 h 332"/>
                <a:gd name="T24" fmla="*/ 237 w 331"/>
                <a:gd name="T25" fmla="*/ 265 h 332"/>
                <a:gd name="T26" fmla="*/ 224 w 331"/>
                <a:gd name="T27" fmla="*/ 265 h 332"/>
                <a:gd name="T28" fmla="*/ 165 w 331"/>
                <a:gd name="T29" fmla="*/ 232 h 332"/>
                <a:gd name="T30" fmla="*/ 106 w 331"/>
                <a:gd name="T31" fmla="*/ 265 h 332"/>
                <a:gd name="T32" fmla="*/ 93 w 331"/>
                <a:gd name="T33" fmla="*/ 265 h 332"/>
                <a:gd name="T34" fmla="*/ 89 w 331"/>
                <a:gd name="T35" fmla="*/ 252 h 332"/>
                <a:gd name="T36" fmla="*/ 102 w 331"/>
                <a:gd name="T37" fmla="*/ 186 h 332"/>
                <a:gd name="T38" fmla="*/ 52 w 331"/>
                <a:gd name="T39" fmla="*/ 140 h 332"/>
                <a:gd name="T40" fmla="*/ 49 w 331"/>
                <a:gd name="T41" fmla="*/ 127 h 332"/>
                <a:gd name="T42" fmla="*/ 59 w 331"/>
                <a:gd name="T43" fmla="*/ 119 h 332"/>
                <a:gd name="T44" fmla="*/ 126 w 331"/>
                <a:gd name="T45" fmla="*/ 111 h 332"/>
                <a:gd name="T46" fmla="*/ 154 w 331"/>
                <a:gd name="T47" fmla="*/ 50 h 332"/>
                <a:gd name="T48" fmla="*/ 165 w 331"/>
                <a:gd name="T49" fmla="*/ 43 h 332"/>
                <a:gd name="T50" fmla="*/ 176 w 331"/>
                <a:gd name="T51" fmla="*/ 5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31" h="332">
                  <a:moveTo>
                    <a:pt x="165" y="0"/>
                  </a:moveTo>
                  <a:cubicBezTo>
                    <a:pt x="257" y="0"/>
                    <a:pt x="331" y="74"/>
                    <a:pt x="331" y="166"/>
                  </a:cubicBezTo>
                  <a:cubicBezTo>
                    <a:pt x="331" y="257"/>
                    <a:pt x="257" y="332"/>
                    <a:pt x="165" y="332"/>
                  </a:cubicBezTo>
                  <a:cubicBezTo>
                    <a:pt x="74" y="332"/>
                    <a:pt x="0" y="257"/>
                    <a:pt x="0" y="166"/>
                  </a:cubicBezTo>
                  <a:cubicBezTo>
                    <a:pt x="0" y="74"/>
                    <a:pt x="74" y="0"/>
                    <a:pt x="165" y="0"/>
                  </a:cubicBezTo>
                  <a:close/>
                  <a:moveTo>
                    <a:pt x="176" y="50"/>
                  </a:moveTo>
                  <a:cubicBezTo>
                    <a:pt x="205" y="111"/>
                    <a:pt x="205" y="111"/>
                    <a:pt x="205" y="111"/>
                  </a:cubicBezTo>
                  <a:cubicBezTo>
                    <a:pt x="272" y="119"/>
                    <a:pt x="272" y="119"/>
                    <a:pt x="272" y="119"/>
                  </a:cubicBezTo>
                  <a:cubicBezTo>
                    <a:pt x="277" y="120"/>
                    <a:pt x="281" y="123"/>
                    <a:pt x="282" y="127"/>
                  </a:cubicBezTo>
                  <a:cubicBezTo>
                    <a:pt x="284" y="132"/>
                    <a:pt x="282" y="137"/>
                    <a:pt x="279" y="140"/>
                  </a:cubicBezTo>
                  <a:cubicBezTo>
                    <a:pt x="229" y="186"/>
                    <a:pt x="229" y="186"/>
                    <a:pt x="229" y="186"/>
                  </a:cubicBezTo>
                  <a:cubicBezTo>
                    <a:pt x="242" y="252"/>
                    <a:pt x="242" y="252"/>
                    <a:pt x="242" y="252"/>
                  </a:cubicBezTo>
                  <a:cubicBezTo>
                    <a:pt x="243" y="257"/>
                    <a:pt x="241" y="262"/>
                    <a:pt x="237" y="265"/>
                  </a:cubicBezTo>
                  <a:cubicBezTo>
                    <a:pt x="234" y="267"/>
                    <a:pt x="229" y="268"/>
                    <a:pt x="224" y="265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02" y="268"/>
                    <a:pt x="97" y="267"/>
                    <a:pt x="93" y="265"/>
                  </a:cubicBezTo>
                  <a:cubicBezTo>
                    <a:pt x="89" y="262"/>
                    <a:pt x="88" y="257"/>
                    <a:pt x="89" y="252"/>
                  </a:cubicBezTo>
                  <a:cubicBezTo>
                    <a:pt x="102" y="186"/>
                    <a:pt x="102" y="186"/>
                    <a:pt x="102" y="186"/>
                  </a:cubicBezTo>
                  <a:cubicBezTo>
                    <a:pt x="52" y="140"/>
                    <a:pt x="52" y="140"/>
                    <a:pt x="52" y="140"/>
                  </a:cubicBezTo>
                  <a:cubicBezTo>
                    <a:pt x="48" y="137"/>
                    <a:pt x="47" y="132"/>
                    <a:pt x="49" y="127"/>
                  </a:cubicBezTo>
                  <a:cubicBezTo>
                    <a:pt x="50" y="123"/>
                    <a:pt x="54" y="120"/>
                    <a:pt x="59" y="119"/>
                  </a:cubicBezTo>
                  <a:cubicBezTo>
                    <a:pt x="126" y="111"/>
                    <a:pt x="126" y="111"/>
                    <a:pt x="126" y="111"/>
                  </a:cubicBezTo>
                  <a:cubicBezTo>
                    <a:pt x="154" y="50"/>
                    <a:pt x="154" y="50"/>
                    <a:pt x="154" y="50"/>
                  </a:cubicBezTo>
                  <a:cubicBezTo>
                    <a:pt x="156" y="45"/>
                    <a:pt x="161" y="43"/>
                    <a:pt x="165" y="43"/>
                  </a:cubicBezTo>
                  <a:cubicBezTo>
                    <a:pt x="170" y="43"/>
                    <a:pt x="174" y="45"/>
                    <a:pt x="176" y="50"/>
                  </a:cubicBezTo>
                  <a:close/>
                </a:path>
              </a:pathLst>
            </a:custGeom>
            <a:grpFill/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042763" y="2054574"/>
            <a:ext cx="1625600" cy="1779588"/>
            <a:chOff x="1330325" y="2408238"/>
            <a:chExt cx="1625600" cy="1779588"/>
          </a:xfrm>
          <a:solidFill>
            <a:srgbClr val="E88700"/>
          </a:solidFill>
        </p:grpSpPr>
        <p:sp>
          <p:nvSpPr>
            <p:cNvPr id="32" name="Freeform 7"/>
            <p:cNvSpPr>
              <a:spLocks noEditPoints="1"/>
            </p:cNvSpPr>
            <p:nvPr/>
          </p:nvSpPr>
          <p:spPr bwMode="auto">
            <a:xfrm>
              <a:off x="1365250" y="2408238"/>
              <a:ext cx="1546225" cy="1681163"/>
            </a:xfrm>
            <a:custGeom>
              <a:avLst/>
              <a:gdLst>
                <a:gd name="T0" fmla="*/ 404 w 515"/>
                <a:gd name="T1" fmla="*/ 561 h 561"/>
                <a:gd name="T2" fmla="*/ 362 w 515"/>
                <a:gd name="T3" fmla="*/ 534 h 561"/>
                <a:gd name="T4" fmla="*/ 301 w 515"/>
                <a:gd name="T5" fmla="*/ 488 h 561"/>
                <a:gd name="T6" fmla="*/ 242 w 515"/>
                <a:gd name="T7" fmla="*/ 462 h 561"/>
                <a:gd name="T8" fmla="*/ 109 w 515"/>
                <a:gd name="T9" fmla="*/ 109 h 561"/>
                <a:gd name="T10" fmla="*/ 444 w 515"/>
                <a:gd name="T11" fmla="*/ 110 h 561"/>
                <a:gd name="T12" fmla="*/ 411 w 515"/>
                <a:gd name="T13" fmla="*/ 420 h 561"/>
                <a:gd name="T14" fmla="*/ 399 w 515"/>
                <a:gd name="T15" fmla="*/ 448 h 561"/>
                <a:gd name="T16" fmla="*/ 405 w 515"/>
                <a:gd name="T17" fmla="*/ 544 h 561"/>
                <a:gd name="T18" fmla="*/ 404 w 515"/>
                <a:gd name="T19" fmla="*/ 561 h 561"/>
                <a:gd name="T20" fmla="*/ 361 w 515"/>
                <a:gd name="T21" fmla="*/ 480 h 561"/>
                <a:gd name="T22" fmla="*/ 355 w 515"/>
                <a:gd name="T23" fmla="*/ 423 h 561"/>
                <a:gd name="T24" fmla="*/ 368 w 515"/>
                <a:gd name="T25" fmla="*/ 395 h 561"/>
                <a:gd name="T26" fmla="*/ 430 w 515"/>
                <a:gd name="T27" fmla="*/ 329 h 561"/>
                <a:gd name="T28" fmla="*/ 371 w 515"/>
                <a:gd name="T29" fmla="*/ 102 h 561"/>
                <a:gd name="T30" fmla="*/ 132 w 515"/>
                <a:gd name="T31" fmla="*/ 149 h 561"/>
                <a:gd name="T32" fmla="*/ 119 w 515"/>
                <a:gd name="T33" fmla="*/ 325 h 561"/>
                <a:gd name="T34" fmla="*/ 265 w 515"/>
                <a:gd name="T35" fmla="*/ 422 h 561"/>
                <a:gd name="T36" fmla="*/ 294 w 515"/>
                <a:gd name="T37" fmla="*/ 432 h 561"/>
                <a:gd name="T38" fmla="*/ 361 w 515"/>
                <a:gd name="T39" fmla="*/ 48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15" h="561">
                  <a:moveTo>
                    <a:pt x="404" y="561"/>
                  </a:moveTo>
                  <a:cubicBezTo>
                    <a:pt x="388" y="551"/>
                    <a:pt x="374" y="543"/>
                    <a:pt x="362" y="534"/>
                  </a:cubicBezTo>
                  <a:cubicBezTo>
                    <a:pt x="341" y="519"/>
                    <a:pt x="321" y="504"/>
                    <a:pt x="301" y="488"/>
                  </a:cubicBezTo>
                  <a:cubicBezTo>
                    <a:pt x="283" y="474"/>
                    <a:pt x="264" y="466"/>
                    <a:pt x="242" y="462"/>
                  </a:cubicBezTo>
                  <a:cubicBezTo>
                    <a:pt x="72" y="433"/>
                    <a:pt x="0" y="242"/>
                    <a:pt x="109" y="109"/>
                  </a:cubicBezTo>
                  <a:cubicBezTo>
                    <a:pt x="198" y="0"/>
                    <a:pt x="357" y="6"/>
                    <a:pt x="444" y="110"/>
                  </a:cubicBezTo>
                  <a:cubicBezTo>
                    <a:pt x="514" y="194"/>
                    <a:pt x="515" y="331"/>
                    <a:pt x="411" y="420"/>
                  </a:cubicBezTo>
                  <a:cubicBezTo>
                    <a:pt x="404" y="426"/>
                    <a:pt x="399" y="439"/>
                    <a:pt x="399" y="448"/>
                  </a:cubicBezTo>
                  <a:cubicBezTo>
                    <a:pt x="400" y="480"/>
                    <a:pt x="403" y="512"/>
                    <a:pt x="405" y="544"/>
                  </a:cubicBezTo>
                  <a:cubicBezTo>
                    <a:pt x="405" y="548"/>
                    <a:pt x="405" y="553"/>
                    <a:pt x="404" y="561"/>
                  </a:cubicBezTo>
                  <a:close/>
                  <a:moveTo>
                    <a:pt x="361" y="480"/>
                  </a:moveTo>
                  <a:cubicBezTo>
                    <a:pt x="359" y="457"/>
                    <a:pt x="357" y="440"/>
                    <a:pt x="355" y="423"/>
                  </a:cubicBezTo>
                  <a:cubicBezTo>
                    <a:pt x="353" y="410"/>
                    <a:pt x="357" y="402"/>
                    <a:pt x="368" y="395"/>
                  </a:cubicBezTo>
                  <a:cubicBezTo>
                    <a:pt x="395" y="379"/>
                    <a:pt x="415" y="357"/>
                    <a:pt x="430" y="329"/>
                  </a:cubicBezTo>
                  <a:cubicBezTo>
                    <a:pt x="472" y="250"/>
                    <a:pt x="445" y="150"/>
                    <a:pt x="371" y="102"/>
                  </a:cubicBezTo>
                  <a:cubicBezTo>
                    <a:pt x="289" y="49"/>
                    <a:pt x="185" y="73"/>
                    <a:pt x="132" y="149"/>
                  </a:cubicBezTo>
                  <a:cubicBezTo>
                    <a:pt x="94" y="204"/>
                    <a:pt x="90" y="265"/>
                    <a:pt x="119" y="325"/>
                  </a:cubicBezTo>
                  <a:cubicBezTo>
                    <a:pt x="148" y="385"/>
                    <a:pt x="198" y="417"/>
                    <a:pt x="265" y="422"/>
                  </a:cubicBezTo>
                  <a:cubicBezTo>
                    <a:pt x="275" y="423"/>
                    <a:pt x="286" y="427"/>
                    <a:pt x="294" y="432"/>
                  </a:cubicBezTo>
                  <a:cubicBezTo>
                    <a:pt x="316" y="446"/>
                    <a:pt x="336" y="462"/>
                    <a:pt x="361" y="480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3" name="Freeform 8"/>
            <p:cNvSpPr/>
            <p:nvPr/>
          </p:nvSpPr>
          <p:spPr bwMode="auto">
            <a:xfrm>
              <a:off x="1330325" y="2509838"/>
              <a:ext cx="984250" cy="1677988"/>
            </a:xfrm>
            <a:custGeom>
              <a:avLst/>
              <a:gdLst>
                <a:gd name="T0" fmla="*/ 130 w 328"/>
                <a:gd name="T1" fmla="*/ 471 h 560"/>
                <a:gd name="T2" fmla="*/ 327 w 328"/>
                <a:gd name="T3" fmla="*/ 477 h 560"/>
                <a:gd name="T4" fmla="*/ 328 w 328"/>
                <a:gd name="T5" fmla="*/ 484 h 560"/>
                <a:gd name="T6" fmla="*/ 298 w 328"/>
                <a:gd name="T7" fmla="*/ 488 h 560"/>
                <a:gd name="T8" fmla="*/ 209 w 328"/>
                <a:gd name="T9" fmla="*/ 483 h 560"/>
                <a:gd name="T10" fmla="*/ 181 w 328"/>
                <a:gd name="T11" fmla="*/ 492 h 560"/>
                <a:gd name="T12" fmla="*/ 86 w 328"/>
                <a:gd name="T13" fmla="*/ 549 h 560"/>
                <a:gd name="T14" fmla="*/ 62 w 328"/>
                <a:gd name="T15" fmla="*/ 560 h 560"/>
                <a:gd name="T16" fmla="*/ 66 w 328"/>
                <a:gd name="T17" fmla="*/ 535 h 560"/>
                <a:gd name="T18" fmla="*/ 89 w 328"/>
                <a:gd name="T19" fmla="*/ 434 h 560"/>
                <a:gd name="T20" fmla="*/ 82 w 328"/>
                <a:gd name="T21" fmla="*/ 405 h 560"/>
                <a:gd name="T22" fmla="*/ 51 w 328"/>
                <a:gd name="T23" fmla="*/ 116 h 560"/>
                <a:gd name="T24" fmla="*/ 201 w 328"/>
                <a:gd name="T25" fmla="*/ 0 h 560"/>
                <a:gd name="T26" fmla="*/ 182 w 328"/>
                <a:gd name="T27" fmla="*/ 10 h 560"/>
                <a:gd name="T28" fmla="*/ 114 w 328"/>
                <a:gd name="T29" fmla="*/ 371 h 560"/>
                <a:gd name="T30" fmla="*/ 130 w 328"/>
                <a:gd name="T31" fmla="*/ 451 h 560"/>
                <a:gd name="T32" fmla="*/ 128 w 328"/>
                <a:gd name="T33" fmla="*/ 466 h 560"/>
                <a:gd name="T34" fmla="*/ 130 w 328"/>
                <a:gd name="T35" fmla="*/ 471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8" h="560">
                  <a:moveTo>
                    <a:pt x="130" y="471"/>
                  </a:moveTo>
                  <a:cubicBezTo>
                    <a:pt x="200" y="416"/>
                    <a:pt x="264" y="438"/>
                    <a:pt x="327" y="477"/>
                  </a:cubicBezTo>
                  <a:cubicBezTo>
                    <a:pt x="328" y="479"/>
                    <a:pt x="328" y="482"/>
                    <a:pt x="328" y="484"/>
                  </a:cubicBezTo>
                  <a:cubicBezTo>
                    <a:pt x="318" y="485"/>
                    <a:pt x="308" y="489"/>
                    <a:pt x="298" y="488"/>
                  </a:cubicBezTo>
                  <a:cubicBezTo>
                    <a:pt x="268" y="487"/>
                    <a:pt x="238" y="484"/>
                    <a:pt x="209" y="483"/>
                  </a:cubicBezTo>
                  <a:cubicBezTo>
                    <a:pt x="199" y="483"/>
                    <a:pt x="189" y="487"/>
                    <a:pt x="181" y="492"/>
                  </a:cubicBezTo>
                  <a:cubicBezTo>
                    <a:pt x="149" y="510"/>
                    <a:pt x="117" y="530"/>
                    <a:pt x="86" y="549"/>
                  </a:cubicBezTo>
                  <a:cubicBezTo>
                    <a:pt x="80" y="553"/>
                    <a:pt x="73" y="555"/>
                    <a:pt x="62" y="560"/>
                  </a:cubicBezTo>
                  <a:cubicBezTo>
                    <a:pt x="64" y="549"/>
                    <a:pt x="65" y="542"/>
                    <a:pt x="66" y="535"/>
                  </a:cubicBezTo>
                  <a:cubicBezTo>
                    <a:pt x="74" y="501"/>
                    <a:pt x="83" y="468"/>
                    <a:pt x="89" y="434"/>
                  </a:cubicBezTo>
                  <a:cubicBezTo>
                    <a:pt x="90" y="425"/>
                    <a:pt x="88" y="413"/>
                    <a:pt x="82" y="405"/>
                  </a:cubicBezTo>
                  <a:cubicBezTo>
                    <a:pt x="11" y="315"/>
                    <a:pt x="0" y="218"/>
                    <a:pt x="51" y="116"/>
                  </a:cubicBezTo>
                  <a:cubicBezTo>
                    <a:pt x="81" y="55"/>
                    <a:pt x="133" y="16"/>
                    <a:pt x="201" y="0"/>
                  </a:cubicBezTo>
                  <a:cubicBezTo>
                    <a:pt x="194" y="3"/>
                    <a:pt x="188" y="7"/>
                    <a:pt x="182" y="10"/>
                  </a:cubicBezTo>
                  <a:cubicBezTo>
                    <a:pt x="43" y="83"/>
                    <a:pt x="21" y="258"/>
                    <a:pt x="114" y="371"/>
                  </a:cubicBezTo>
                  <a:cubicBezTo>
                    <a:pt x="136" y="398"/>
                    <a:pt x="141" y="421"/>
                    <a:pt x="130" y="451"/>
                  </a:cubicBezTo>
                  <a:cubicBezTo>
                    <a:pt x="128" y="456"/>
                    <a:pt x="128" y="461"/>
                    <a:pt x="128" y="466"/>
                  </a:cubicBezTo>
                  <a:cubicBezTo>
                    <a:pt x="129" y="468"/>
                    <a:pt x="130" y="469"/>
                    <a:pt x="130" y="471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4" name="Freeform 9"/>
            <p:cNvSpPr/>
            <p:nvPr/>
          </p:nvSpPr>
          <p:spPr bwMode="auto">
            <a:xfrm>
              <a:off x="2578100" y="3086100"/>
              <a:ext cx="377825" cy="733425"/>
            </a:xfrm>
            <a:custGeom>
              <a:avLst/>
              <a:gdLst>
                <a:gd name="T0" fmla="*/ 10 w 126"/>
                <a:gd name="T1" fmla="*/ 245 h 245"/>
                <a:gd name="T2" fmla="*/ 16 w 126"/>
                <a:gd name="T3" fmla="*/ 200 h 245"/>
                <a:gd name="T4" fmla="*/ 102 w 126"/>
                <a:gd name="T5" fmla="*/ 19 h 245"/>
                <a:gd name="T6" fmla="*/ 103 w 126"/>
                <a:gd name="T7" fmla="*/ 0 h 245"/>
                <a:gd name="T8" fmla="*/ 10 w 126"/>
                <a:gd name="T9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45">
                  <a:moveTo>
                    <a:pt x="10" y="245"/>
                  </a:moveTo>
                  <a:cubicBezTo>
                    <a:pt x="4" y="227"/>
                    <a:pt x="0" y="213"/>
                    <a:pt x="16" y="200"/>
                  </a:cubicBezTo>
                  <a:cubicBezTo>
                    <a:pt x="73" y="154"/>
                    <a:pt x="101" y="92"/>
                    <a:pt x="102" y="19"/>
                  </a:cubicBezTo>
                  <a:cubicBezTo>
                    <a:pt x="102" y="14"/>
                    <a:pt x="103" y="9"/>
                    <a:pt x="103" y="0"/>
                  </a:cubicBezTo>
                  <a:cubicBezTo>
                    <a:pt x="126" y="95"/>
                    <a:pt x="78" y="198"/>
                    <a:pt x="10" y="245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649991" y="2549622"/>
            <a:ext cx="481507" cy="481976"/>
            <a:chOff x="5240338" y="2657475"/>
            <a:chExt cx="1630363" cy="1631951"/>
          </a:xfrm>
          <a:solidFill>
            <a:srgbClr val="E88700"/>
          </a:solidFill>
        </p:grpSpPr>
        <p:sp>
          <p:nvSpPr>
            <p:cNvPr id="36" name="Freeform 5"/>
            <p:cNvSpPr/>
            <p:nvPr/>
          </p:nvSpPr>
          <p:spPr bwMode="auto">
            <a:xfrm>
              <a:off x="5240338" y="2735263"/>
              <a:ext cx="1552575" cy="1554163"/>
            </a:xfrm>
            <a:custGeom>
              <a:avLst/>
              <a:gdLst>
                <a:gd name="T0" fmla="*/ 391 w 517"/>
                <a:gd name="T1" fmla="*/ 73 h 519"/>
                <a:gd name="T2" fmla="*/ 346 w 517"/>
                <a:gd name="T3" fmla="*/ 101 h 519"/>
                <a:gd name="T4" fmla="*/ 325 w 517"/>
                <a:gd name="T5" fmla="*/ 98 h 519"/>
                <a:gd name="T6" fmla="*/ 122 w 517"/>
                <a:gd name="T7" fmla="*/ 151 h 519"/>
                <a:gd name="T8" fmla="*/ 125 w 517"/>
                <a:gd name="T9" fmla="*/ 369 h 519"/>
                <a:gd name="T10" fmla="*/ 332 w 517"/>
                <a:gd name="T11" fmla="*/ 416 h 519"/>
                <a:gd name="T12" fmla="*/ 421 w 517"/>
                <a:gd name="T13" fmla="*/ 197 h 519"/>
                <a:gd name="T14" fmla="*/ 425 w 517"/>
                <a:gd name="T15" fmla="*/ 155 h 519"/>
                <a:gd name="T16" fmla="*/ 443 w 517"/>
                <a:gd name="T17" fmla="*/ 127 h 519"/>
                <a:gd name="T18" fmla="*/ 444 w 517"/>
                <a:gd name="T19" fmla="*/ 398 h 519"/>
                <a:gd name="T20" fmla="*/ 113 w 517"/>
                <a:gd name="T21" fmla="*/ 438 h 519"/>
                <a:gd name="T22" fmla="*/ 88 w 517"/>
                <a:gd name="T23" fmla="*/ 101 h 519"/>
                <a:gd name="T24" fmla="*/ 391 w 517"/>
                <a:gd name="T25" fmla="*/ 73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7" h="519">
                  <a:moveTo>
                    <a:pt x="391" y="73"/>
                  </a:moveTo>
                  <a:cubicBezTo>
                    <a:pt x="376" y="83"/>
                    <a:pt x="361" y="93"/>
                    <a:pt x="346" y="101"/>
                  </a:cubicBezTo>
                  <a:cubicBezTo>
                    <a:pt x="340" y="103"/>
                    <a:pt x="331" y="100"/>
                    <a:pt x="325" y="98"/>
                  </a:cubicBezTo>
                  <a:cubicBezTo>
                    <a:pt x="252" y="68"/>
                    <a:pt x="166" y="91"/>
                    <a:pt x="122" y="151"/>
                  </a:cubicBezTo>
                  <a:cubicBezTo>
                    <a:pt x="72" y="219"/>
                    <a:pt x="73" y="305"/>
                    <a:pt x="125" y="369"/>
                  </a:cubicBezTo>
                  <a:cubicBezTo>
                    <a:pt x="174" y="429"/>
                    <a:pt x="261" y="449"/>
                    <a:pt x="332" y="416"/>
                  </a:cubicBezTo>
                  <a:cubicBezTo>
                    <a:pt x="413" y="379"/>
                    <a:pt x="454" y="279"/>
                    <a:pt x="421" y="197"/>
                  </a:cubicBezTo>
                  <a:cubicBezTo>
                    <a:pt x="414" y="181"/>
                    <a:pt x="415" y="169"/>
                    <a:pt x="425" y="155"/>
                  </a:cubicBezTo>
                  <a:cubicBezTo>
                    <a:pt x="432" y="146"/>
                    <a:pt x="437" y="136"/>
                    <a:pt x="443" y="127"/>
                  </a:cubicBezTo>
                  <a:cubicBezTo>
                    <a:pt x="491" y="165"/>
                    <a:pt x="517" y="302"/>
                    <a:pt x="444" y="398"/>
                  </a:cubicBezTo>
                  <a:cubicBezTo>
                    <a:pt x="366" y="501"/>
                    <a:pt x="209" y="519"/>
                    <a:pt x="113" y="438"/>
                  </a:cubicBezTo>
                  <a:cubicBezTo>
                    <a:pt x="0" y="343"/>
                    <a:pt x="9" y="187"/>
                    <a:pt x="88" y="101"/>
                  </a:cubicBezTo>
                  <a:cubicBezTo>
                    <a:pt x="181" y="0"/>
                    <a:pt x="336" y="17"/>
                    <a:pt x="391" y="73"/>
                  </a:cubicBezTo>
                  <a:close/>
                </a:path>
              </a:pathLst>
            </a:custGeom>
            <a:grpFill/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7" name="Freeform 6"/>
            <p:cNvSpPr/>
            <p:nvPr/>
          </p:nvSpPr>
          <p:spPr bwMode="auto">
            <a:xfrm>
              <a:off x="5618163" y="3103563"/>
              <a:ext cx="793750" cy="793750"/>
            </a:xfrm>
            <a:custGeom>
              <a:avLst/>
              <a:gdLst>
                <a:gd name="T0" fmla="*/ 132 w 264"/>
                <a:gd name="T1" fmla="*/ 265 h 265"/>
                <a:gd name="T2" fmla="*/ 3 w 264"/>
                <a:gd name="T3" fmla="*/ 128 h 265"/>
                <a:gd name="T4" fmla="*/ 141 w 264"/>
                <a:gd name="T5" fmla="*/ 5 h 265"/>
                <a:gd name="T6" fmla="*/ 161 w 264"/>
                <a:gd name="T7" fmla="*/ 8 h 265"/>
                <a:gd name="T8" fmla="*/ 168 w 264"/>
                <a:gd name="T9" fmla="*/ 27 h 265"/>
                <a:gd name="T10" fmla="*/ 156 w 264"/>
                <a:gd name="T11" fmla="*/ 50 h 265"/>
                <a:gd name="T12" fmla="*/ 135 w 264"/>
                <a:gd name="T13" fmla="*/ 63 h 265"/>
                <a:gd name="T14" fmla="*/ 60 w 264"/>
                <a:gd name="T15" fmla="*/ 131 h 265"/>
                <a:gd name="T16" fmla="*/ 124 w 264"/>
                <a:gd name="T17" fmla="*/ 207 h 265"/>
                <a:gd name="T18" fmla="*/ 205 w 264"/>
                <a:gd name="T19" fmla="*/ 136 h 265"/>
                <a:gd name="T20" fmla="*/ 224 w 264"/>
                <a:gd name="T21" fmla="*/ 110 h 265"/>
                <a:gd name="T22" fmla="*/ 226 w 264"/>
                <a:gd name="T23" fmla="*/ 109 h 265"/>
                <a:gd name="T24" fmla="*/ 254 w 264"/>
                <a:gd name="T25" fmla="*/ 97 h 265"/>
                <a:gd name="T26" fmla="*/ 263 w 264"/>
                <a:gd name="T27" fmla="*/ 135 h 265"/>
                <a:gd name="T28" fmla="*/ 132 w 264"/>
                <a:gd name="T29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4" h="265">
                  <a:moveTo>
                    <a:pt x="132" y="265"/>
                  </a:moveTo>
                  <a:cubicBezTo>
                    <a:pt x="57" y="265"/>
                    <a:pt x="0" y="205"/>
                    <a:pt x="3" y="128"/>
                  </a:cubicBezTo>
                  <a:cubicBezTo>
                    <a:pt x="5" y="58"/>
                    <a:pt x="70" y="0"/>
                    <a:pt x="141" y="5"/>
                  </a:cubicBezTo>
                  <a:cubicBezTo>
                    <a:pt x="148" y="6"/>
                    <a:pt x="155" y="7"/>
                    <a:pt x="161" y="8"/>
                  </a:cubicBezTo>
                  <a:cubicBezTo>
                    <a:pt x="173" y="11"/>
                    <a:pt x="175" y="17"/>
                    <a:pt x="168" y="27"/>
                  </a:cubicBezTo>
                  <a:cubicBezTo>
                    <a:pt x="164" y="34"/>
                    <a:pt x="159" y="42"/>
                    <a:pt x="156" y="50"/>
                  </a:cubicBezTo>
                  <a:cubicBezTo>
                    <a:pt x="152" y="60"/>
                    <a:pt x="147" y="63"/>
                    <a:pt x="135" y="63"/>
                  </a:cubicBezTo>
                  <a:cubicBezTo>
                    <a:pt x="94" y="63"/>
                    <a:pt x="63" y="92"/>
                    <a:pt x="60" y="131"/>
                  </a:cubicBezTo>
                  <a:cubicBezTo>
                    <a:pt x="57" y="167"/>
                    <a:pt x="85" y="200"/>
                    <a:pt x="124" y="207"/>
                  </a:cubicBezTo>
                  <a:cubicBezTo>
                    <a:pt x="164" y="214"/>
                    <a:pt x="204" y="180"/>
                    <a:pt x="205" y="136"/>
                  </a:cubicBezTo>
                  <a:cubicBezTo>
                    <a:pt x="205" y="120"/>
                    <a:pt x="209" y="113"/>
                    <a:pt x="224" y="110"/>
                  </a:cubicBezTo>
                  <a:cubicBezTo>
                    <a:pt x="225" y="110"/>
                    <a:pt x="225" y="109"/>
                    <a:pt x="226" y="109"/>
                  </a:cubicBezTo>
                  <a:cubicBezTo>
                    <a:pt x="235" y="105"/>
                    <a:pt x="244" y="101"/>
                    <a:pt x="254" y="97"/>
                  </a:cubicBezTo>
                  <a:cubicBezTo>
                    <a:pt x="257" y="109"/>
                    <a:pt x="263" y="122"/>
                    <a:pt x="263" y="135"/>
                  </a:cubicBezTo>
                  <a:cubicBezTo>
                    <a:pt x="264" y="207"/>
                    <a:pt x="205" y="265"/>
                    <a:pt x="132" y="265"/>
                  </a:cubicBezTo>
                  <a:close/>
                </a:path>
              </a:pathLst>
            </a:custGeom>
            <a:grpFill/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8" name="Freeform 7"/>
            <p:cNvSpPr/>
            <p:nvPr/>
          </p:nvSpPr>
          <p:spPr bwMode="auto">
            <a:xfrm>
              <a:off x="6018213" y="2657475"/>
              <a:ext cx="852488" cy="850900"/>
            </a:xfrm>
            <a:custGeom>
              <a:avLst/>
              <a:gdLst>
                <a:gd name="T0" fmla="*/ 0 w 284"/>
                <a:gd name="T1" fmla="*/ 280 h 284"/>
                <a:gd name="T2" fmla="*/ 10 w 284"/>
                <a:gd name="T3" fmla="*/ 266 h 284"/>
                <a:gd name="T4" fmla="*/ 31 w 284"/>
                <a:gd name="T5" fmla="*/ 214 h 284"/>
                <a:gd name="T6" fmla="*/ 68 w 284"/>
                <a:gd name="T7" fmla="*/ 156 h 284"/>
                <a:gd name="T8" fmla="*/ 165 w 284"/>
                <a:gd name="T9" fmla="*/ 97 h 284"/>
                <a:gd name="T10" fmla="*/ 186 w 284"/>
                <a:gd name="T11" fmla="*/ 62 h 284"/>
                <a:gd name="T12" fmla="*/ 186 w 284"/>
                <a:gd name="T13" fmla="*/ 41 h 284"/>
                <a:gd name="T14" fmla="*/ 216 w 284"/>
                <a:gd name="T15" fmla="*/ 2 h 284"/>
                <a:gd name="T16" fmla="*/ 249 w 284"/>
                <a:gd name="T17" fmla="*/ 34 h 284"/>
                <a:gd name="T18" fmla="*/ 282 w 284"/>
                <a:gd name="T19" fmla="*/ 68 h 284"/>
                <a:gd name="T20" fmla="*/ 243 w 284"/>
                <a:gd name="T21" fmla="*/ 97 h 284"/>
                <a:gd name="T22" fmla="*/ 175 w 284"/>
                <a:gd name="T23" fmla="*/ 142 h 284"/>
                <a:gd name="T24" fmla="*/ 102 w 284"/>
                <a:gd name="T25" fmla="*/ 240 h 284"/>
                <a:gd name="T26" fmla="*/ 69 w 284"/>
                <a:gd name="T27" fmla="*/ 253 h 284"/>
                <a:gd name="T28" fmla="*/ 19 w 284"/>
                <a:gd name="T29" fmla="*/ 273 h 284"/>
                <a:gd name="T30" fmla="*/ 4 w 284"/>
                <a:gd name="T31" fmla="*/ 284 h 284"/>
                <a:gd name="T32" fmla="*/ 0 w 284"/>
                <a:gd name="T33" fmla="*/ 28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4" h="284">
                  <a:moveTo>
                    <a:pt x="0" y="280"/>
                  </a:moveTo>
                  <a:cubicBezTo>
                    <a:pt x="4" y="275"/>
                    <a:pt x="6" y="270"/>
                    <a:pt x="10" y="266"/>
                  </a:cubicBezTo>
                  <a:cubicBezTo>
                    <a:pt x="23" y="251"/>
                    <a:pt x="31" y="236"/>
                    <a:pt x="31" y="214"/>
                  </a:cubicBezTo>
                  <a:cubicBezTo>
                    <a:pt x="31" y="189"/>
                    <a:pt x="48" y="169"/>
                    <a:pt x="68" y="156"/>
                  </a:cubicBezTo>
                  <a:cubicBezTo>
                    <a:pt x="100" y="134"/>
                    <a:pt x="132" y="115"/>
                    <a:pt x="165" y="97"/>
                  </a:cubicBezTo>
                  <a:cubicBezTo>
                    <a:pt x="180" y="89"/>
                    <a:pt x="188" y="79"/>
                    <a:pt x="186" y="62"/>
                  </a:cubicBezTo>
                  <a:cubicBezTo>
                    <a:pt x="185" y="55"/>
                    <a:pt x="185" y="48"/>
                    <a:pt x="186" y="41"/>
                  </a:cubicBezTo>
                  <a:cubicBezTo>
                    <a:pt x="187" y="17"/>
                    <a:pt x="198" y="4"/>
                    <a:pt x="216" y="2"/>
                  </a:cubicBezTo>
                  <a:cubicBezTo>
                    <a:pt x="234" y="0"/>
                    <a:pt x="243" y="9"/>
                    <a:pt x="249" y="34"/>
                  </a:cubicBezTo>
                  <a:cubicBezTo>
                    <a:pt x="274" y="40"/>
                    <a:pt x="284" y="50"/>
                    <a:pt x="282" y="68"/>
                  </a:cubicBezTo>
                  <a:cubicBezTo>
                    <a:pt x="280" y="86"/>
                    <a:pt x="266" y="100"/>
                    <a:pt x="243" y="97"/>
                  </a:cubicBezTo>
                  <a:cubicBezTo>
                    <a:pt x="205" y="92"/>
                    <a:pt x="189" y="111"/>
                    <a:pt x="175" y="142"/>
                  </a:cubicBezTo>
                  <a:cubicBezTo>
                    <a:pt x="159" y="181"/>
                    <a:pt x="137" y="215"/>
                    <a:pt x="102" y="240"/>
                  </a:cubicBezTo>
                  <a:cubicBezTo>
                    <a:pt x="92" y="246"/>
                    <a:pt x="80" y="253"/>
                    <a:pt x="69" y="253"/>
                  </a:cubicBezTo>
                  <a:cubicBezTo>
                    <a:pt x="49" y="252"/>
                    <a:pt x="33" y="259"/>
                    <a:pt x="19" y="273"/>
                  </a:cubicBezTo>
                  <a:cubicBezTo>
                    <a:pt x="15" y="277"/>
                    <a:pt x="9" y="280"/>
                    <a:pt x="4" y="284"/>
                  </a:cubicBezTo>
                  <a:cubicBezTo>
                    <a:pt x="3" y="283"/>
                    <a:pt x="1" y="281"/>
                    <a:pt x="0" y="280"/>
                  </a:cubicBezTo>
                  <a:close/>
                </a:path>
              </a:pathLst>
            </a:custGeom>
            <a:grpFill/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9" name="Freeform 8"/>
            <p:cNvSpPr/>
            <p:nvPr/>
          </p:nvSpPr>
          <p:spPr bwMode="auto">
            <a:xfrm>
              <a:off x="5907088" y="3403600"/>
              <a:ext cx="222250" cy="219075"/>
            </a:xfrm>
            <a:custGeom>
              <a:avLst/>
              <a:gdLst>
                <a:gd name="T0" fmla="*/ 39 w 74"/>
                <a:gd name="T1" fmla="*/ 3 h 73"/>
                <a:gd name="T2" fmla="*/ 30 w 74"/>
                <a:gd name="T3" fmla="*/ 43 h 73"/>
                <a:gd name="T4" fmla="*/ 69 w 74"/>
                <a:gd name="T5" fmla="*/ 35 h 73"/>
                <a:gd name="T6" fmla="*/ 58 w 74"/>
                <a:gd name="T7" fmla="*/ 62 h 73"/>
                <a:gd name="T8" fmla="*/ 15 w 74"/>
                <a:gd name="T9" fmla="*/ 63 h 73"/>
                <a:gd name="T10" fmla="*/ 6 w 74"/>
                <a:gd name="T11" fmla="*/ 21 h 73"/>
                <a:gd name="T12" fmla="*/ 39 w 74"/>
                <a:gd name="T13" fmla="*/ 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73">
                  <a:moveTo>
                    <a:pt x="39" y="3"/>
                  </a:moveTo>
                  <a:cubicBezTo>
                    <a:pt x="40" y="19"/>
                    <a:pt x="14" y="29"/>
                    <a:pt x="30" y="43"/>
                  </a:cubicBezTo>
                  <a:cubicBezTo>
                    <a:pt x="37" y="48"/>
                    <a:pt x="54" y="38"/>
                    <a:pt x="69" y="35"/>
                  </a:cubicBezTo>
                  <a:cubicBezTo>
                    <a:pt x="74" y="46"/>
                    <a:pt x="68" y="56"/>
                    <a:pt x="58" y="62"/>
                  </a:cubicBezTo>
                  <a:cubicBezTo>
                    <a:pt x="44" y="72"/>
                    <a:pt x="29" y="73"/>
                    <a:pt x="15" y="63"/>
                  </a:cubicBezTo>
                  <a:cubicBezTo>
                    <a:pt x="1" y="52"/>
                    <a:pt x="0" y="36"/>
                    <a:pt x="6" y="21"/>
                  </a:cubicBezTo>
                  <a:cubicBezTo>
                    <a:pt x="11" y="7"/>
                    <a:pt x="22" y="0"/>
                    <a:pt x="39" y="3"/>
                  </a:cubicBezTo>
                  <a:close/>
                </a:path>
              </a:pathLst>
            </a:custGeom>
            <a:grpFill/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609044" y="4156257"/>
            <a:ext cx="2475726" cy="408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09043" y="4650380"/>
            <a:ext cx="2475726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聊天窗口复制进入</a:t>
            </a:r>
            <a:r>
              <a:rPr kumimoji="0" lang="zh-CN" altLang="en-US" sz="1200" b="0" i="0" u="none" strike="noStrike" kern="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，输入文本输入文本输入文本</a:t>
            </a:r>
            <a:endParaRPr kumimoji="0" lang="zh-CN" altLang="en-US" sz="1200" b="0" i="0" u="none" strike="noStrike" kern="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457526" y="4156257"/>
            <a:ext cx="2475726" cy="408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3" name="文本框 40"/>
          <p:cNvSpPr txBox="1"/>
          <p:nvPr/>
        </p:nvSpPr>
        <p:spPr>
          <a:xfrm>
            <a:off x="3457525" y="4650380"/>
            <a:ext cx="2475726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聊天窗口复制进入</a:t>
            </a:r>
            <a:r>
              <a:rPr kumimoji="0" lang="zh-CN" altLang="en-US" sz="1200" b="0" i="0" u="none" strike="noStrike" kern="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，输入文本输入文本输入文本</a:t>
            </a:r>
            <a:endParaRPr kumimoji="0" lang="zh-CN" altLang="en-US" sz="1200" b="0" i="0" u="none" strike="noStrike" kern="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266853" y="4156257"/>
            <a:ext cx="2475726" cy="408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5" name="文本框 40"/>
          <p:cNvSpPr txBox="1"/>
          <p:nvPr/>
        </p:nvSpPr>
        <p:spPr>
          <a:xfrm>
            <a:off x="6266852" y="4650380"/>
            <a:ext cx="2475726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聊天窗口复制进入</a:t>
            </a:r>
            <a:r>
              <a:rPr kumimoji="0" lang="zh-CN" altLang="en-US" sz="1200" b="0" i="0" u="none" strike="noStrike" kern="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，输入文本输入文本输入文本</a:t>
            </a:r>
            <a:endParaRPr kumimoji="0" lang="zh-CN" altLang="en-US" sz="1200" b="0" i="0" u="none" strike="noStrike" kern="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9093809" y="4156257"/>
            <a:ext cx="2475726" cy="408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7" name="文本框 40"/>
          <p:cNvSpPr txBox="1"/>
          <p:nvPr/>
        </p:nvSpPr>
        <p:spPr>
          <a:xfrm>
            <a:off x="9093808" y="4650380"/>
            <a:ext cx="2475726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聊天窗口复制进入</a:t>
            </a:r>
            <a:r>
              <a:rPr kumimoji="0" lang="zh-CN" altLang="en-US" sz="1200" b="0" i="0" u="none" strike="noStrike" kern="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，输入文本输入文本输入文本</a:t>
            </a:r>
            <a:endParaRPr kumimoji="0" lang="zh-CN" altLang="en-US" sz="1200" b="0" i="0" u="none" strike="noStrike" kern="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8685" y="181429"/>
            <a:ext cx="11814630" cy="649514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l="5952" t="27045" r="5952" b="71356"/>
          <a:stretch>
            <a:fillRect/>
          </a:stretch>
        </p:blipFill>
        <p:spPr>
          <a:xfrm>
            <a:off x="188685" y="181429"/>
            <a:ext cx="11814630" cy="2261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/>
          <a:srcRect l="5952" t="25527" r="5952" b="71356"/>
          <a:stretch>
            <a:fillRect/>
          </a:stretch>
        </p:blipFill>
        <p:spPr>
          <a:xfrm>
            <a:off x="188685" y="6235548"/>
            <a:ext cx="11814630" cy="44102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977183" y="534958"/>
            <a:ext cx="42376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LEOPRAD REPORTS</a:t>
            </a:r>
            <a:endParaRPr lang="zh-CN" altLang="en-US" sz="32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22817" y="1119733"/>
            <a:ext cx="19463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Times New Roman" panose="02020603050405020304" pitchFamily="18" charset="0"/>
                <a:sym typeface="Arial" panose="020B0604020202020204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1813" y="2043877"/>
            <a:ext cx="11088372" cy="3575304"/>
          </a:xfrm>
          <a:prstGeom prst="rect">
            <a:avLst/>
          </a:prstGeom>
          <a:solidFill>
            <a:srgbClr val="6D7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07"/>
          <a:stretch>
            <a:fillRect/>
          </a:stretch>
        </p:blipFill>
        <p:spPr>
          <a:xfrm>
            <a:off x="993575" y="1567453"/>
            <a:ext cx="3093793" cy="4528152"/>
          </a:xfrm>
          <a:prstGeom prst="rect">
            <a:avLst/>
          </a:prstGeom>
        </p:spPr>
      </p:pic>
      <p:sp>
        <p:nvSpPr>
          <p:cNvPr id="10" name="矩形 57"/>
          <p:cNvSpPr>
            <a:spLocks noChangeArrowheads="1"/>
          </p:cNvSpPr>
          <p:nvPr/>
        </p:nvSpPr>
        <p:spPr bwMode="auto">
          <a:xfrm>
            <a:off x="4605780" y="4056900"/>
            <a:ext cx="66007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使用说明：图片均可以使用填充功能更换，文字只需要复制粘贴进入即可，内页有说明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。输入文本，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追求精美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·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无止无尽，内页均采用最合理逻辑，用户可根据自行需要修改顺序，或者添加内页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。 输入文本输入文本输入文本输入文本输入文本</a:t>
            </a:r>
            <a:endParaRPr lang="zh-CN" altLang="en-US" sz="12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3" name="矩形 57"/>
          <p:cNvSpPr>
            <a:spLocks noChangeArrowheads="1"/>
          </p:cNvSpPr>
          <p:nvPr/>
        </p:nvSpPr>
        <p:spPr bwMode="auto">
          <a:xfrm>
            <a:off x="4605780" y="2384840"/>
            <a:ext cx="6600700" cy="613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输入文本输入文本输入文本输入文本输入文本</a:t>
            </a:r>
            <a:endParaRPr lang="en-US" altLang="zh-CN" sz="1200" b="1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endParaRPr lang="zh-CN" altLang="en-US" sz="1200" b="1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5028079" y="3661138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5" name="Freeform 37"/>
          <p:cNvSpPr>
            <a:spLocks noEditPoints="1"/>
          </p:cNvSpPr>
          <p:nvPr/>
        </p:nvSpPr>
        <p:spPr bwMode="auto">
          <a:xfrm>
            <a:off x="4716928" y="3694948"/>
            <a:ext cx="311151" cy="270933"/>
          </a:xfrm>
          <a:custGeom>
            <a:avLst/>
            <a:gdLst/>
            <a:ahLst/>
            <a:cxnLst>
              <a:cxn ang="0">
                <a:pos x="68" y="18"/>
              </a:cxn>
              <a:cxn ang="0">
                <a:pos x="68" y="50"/>
              </a:cxn>
              <a:cxn ang="0">
                <a:pos x="59" y="59"/>
              </a:cxn>
              <a:cxn ang="0">
                <a:pos x="9" y="59"/>
              </a:cxn>
              <a:cxn ang="0">
                <a:pos x="0" y="50"/>
              </a:cxn>
              <a:cxn ang="0">
                <a:pos x="0" y="18"/>
              </a:cxn>
              <a:cxn ang="0">
                <a:pos x="9" y="9"/>
              </a:cxn>
              <a:cxn ang="0">
                <a:pos x="17" y="9"/>
              </a:cxn>
              <a:cxn ang="0">
                <a:pos x="19" y="4"/>
              </a:cxn>
              <a:cxn ang="0">
                <a:pos x="25" y="0"/>
              </a:cxn>
              <a:cxn ang="0">
                <a:pos x="43" y="0"/>
              </a:cxn>
              <a:cxn ang="0">
                <a:pos x="49" y="4"/>
              </a:cxn>
              <a:cxn ang="0">
                <a:pos x="51" y="9"/>
              </a:cxn>
              <a:cxn ang="0">
                <a:pos x="59" y="9"/>
              </a:cxn>
              <a:cxn ang="0">
                <a:pos x="68" y="18"/>
              </a:cxn>
              <a:cxn ang="0">
                <a:pos x="50" y="34"/>
              </a:cxn>
              <a:cxn ang="0">
                <a:pos x="34" y="18"/>
              </a:cxn>
              <a:cxn ang="0">
                <a:pos x="18" y="34"/>
              </a:cxn>
              <a:cxn ang="0">
                <a:pos x="34" y="50"/>
              </a:cxn>
              <a:cxn ang="0">
                <a:pos x="50" y="34"/>
              </a:cxn>
              <a:cxn ang="0">
                <a:pos x="44" y="34"/>
              </a:cxn>
              <a:cxn ang="0">
                <a:pos x="34" y="44"/>
              </a:cxn>
              <a:cxn ang="0">
                <a:pos x="24" y="34"/>
              </a:cxn>
              <a:cxn ang="0">
                <a:pos x="34" y="24"/>
              </a:cxn>
              <a:cxn ang="0">
                <a:pos x="44" y="34"/>
              </a:cxn>
            </a:cxnLst>
            <a:rect l="0" t="0" r="r" b="b"/>
            <a:pathLst>
              <a:path w="68" h="59">
                <a:moveTo>
                  <a:pt x="68" y="18"/>
                </a:moveTo>
                <a:cubicBezTo>
                  <a:pt x="68" y="50"/>
                  <a:pt x="68" y="50"/>
                  <a:pt x="68" y="50"/>
                </a:cubicBezTo>
                <a:cubicBezTo>
                  <a:pt x="68" y="55"/>
                  <a:pt x="64" y="59"/>
                  <a:pt x="59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4" y="59"/>
                  <a:pt x="0" y="55"/>
                  <a:pt x="0" y="50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3"/>
                  <a:pt x="4" y="9"/>
                  <a:pt x="9" y="9"/>
                </a:cubicBezTo>
                <a:cubicBezTo>
                  <a:pt x="17" y="9"/>
                  <a:pt x="17" y="9"/>
                  <a:pt x="17" y="9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2"/>
                  <a:pt x="22" y="0"/>
                  <a:pt x="25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6" y="0"/>
                  <a:pt x="48" y="2"/>
                  <a:pt x="49" y="4"/>
                </a:cubicBezTo>
                <a:cubicBezTo>
                  <a:pt x="51" y="9"/>
                  <a:pt x="51" y="9"/>
                  <a:pt x="51" y="9"/>
                </a:cubicBezTo>
                <a:cubicBezTo>
                  <a:pt x="59" y="9"/>
                  <a:pt x="59" y="9"/>
                  <a:pt x="59" y="9"/>
                </a:cubicBezTo>
                <a:cubicBezTo>
                  <a:pt x="64" y="9"/>
                  <a:pt x="68" y="13"/>
                  <a:pt x="68" y="18"/>
                </a:cubicBezTo>
                <a:close/>
                <a:moveTo>
                  <a:pt x="50" y="34"/>
                </a:moveTo>
                <a:cubicBezTo>
                  <a:pt x="50" y="25"/>
                  <a:pt x="43" y="18"/>
                  <a:pt x="34" y="18"/>
                </a:cubicBezTo>
                <a:cubicBezTo>
                  <a:pt x="25" y="18"/>
                  <a:pt x="18" y="25"/>
                  <a:pt x="18" y="34"/>
                </a:cubicBezTo>
                <a:cubicBezTo>
                  <a:pt x="18" y="43"/>
                  <a:pt x="25" y="50"/>
                  <a:pt x="34" y="50"/>
                </a:cubicBezTo>
                <a:cubicBezTo>
                  <a:pt x="43" y="50"/>
                  <a:pt x="50" y="43"/>
                  <a:pt x="50" y="34"/>
                </a:cubicBezTo>
                <a:close/>
                <a:moveTo>
                  <a:pt x="44" y="34"/>
                </a:moveTo>
                <a:cubicBezTo>
                  <a:pt x="44" y="40"/>
                  <a:pt x="40" y="44"/>
                  <a:pt x="34" y="44"/>
                </a:cubicBezTo>
                <a:cubicBezTo>
                  <a:pt x="28" y="44"/>
                  <a:pt x="24" y="40"/>
                  <a:pt x="24" y="34"/>
                </a:cubicBezTo>
                <a:cubicBezTo>
                  <a:pt x="24" y="28"/>
                  <a:pt x="28" y="24"/>
                  <a:pt x="34" y="24"/>
                </a:cubicBezTo>
                <a:cubicBezTo>
                  <a:pt x="40" y="24"/>
                  <a:pt x="44" y="28"/>
                  <a:pt x="44" y="3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665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109200" y="5311807"/>
            <a:ext cx="1330960" cy="783798"/>
          </a:xfrm>
          <a:prstGeom prst="rect">
            <a:avLst/>
          </a:prstGeom>
          <a:solidFill>
            <a:srgbClr val="F9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8685" y="181429"/>
            <a:ext cx="11814630" cy="649514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l="5952" t="27045" r="5952" b="71356"/>
          <a:stretch>
            <a:fillRect/>
          </a:stretch>
        </p:blipFill>
        <p:spPr>
          <a:xfrm>
            <a:off x="188685" y="181429"/>
            <a:ext cx="11814630" cy="2261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/>
          <a:srcRect l="5952" t="25527" r="5952" b="71356"/>
          <a:stretch>
            <a:fillRect/>
          </a:stretch>
        </p:blipFill>
        <p:spPr>
          <a:xfrm>
            <a:off x="188685" y="6235548"/>
            <a:ext cx="11814630" cy="44102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977183" y="534958"/>
            <a:ext cx="42376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LEOPRAD REPORTS</a:t>
            </a:r>
            <a:endParaRPr lang="zh-CN" altLang="en-US" sz="32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22817" y="1119733"/>
            <a:ext cx="19463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Times New Roman" panose="02020603050405020304" pitchFamily="18" charset="0"/>
                <a:sym typeface="Arial" panose="020B0604020202020204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066360"/>
            <a:ext cx="12191998" cy="357530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118" y="1652178"/>
            <a:ext cx="7843664" cy="4412061"/>
          </a:xfrm>
          <a:prstGeom prst="rect">
            <a:avLst/>
          </a:prstGeom>
        </p:spPr>
      </p:pic>
      <p:sp>
        <p:nvSpPr>
          <p:cNvPr id="10" name="矩形 57"/>
          <p:cNvSpPr>
            <a:spLocks noChangeArrowheads="1"/>
          </p:cNvSpPr>
          <p:nvPr/>
        </p:nvSpPr>
        <p:spPr bwMode="auto">
          <a:xfrm>
            <a:off x="504216" y="3139167"/>
            <a:ext cx="291058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使用说明：图片均可以使用填充功能更换，文字只需要复制粘贴进入即可，内页有说明</a:t>
            </a: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。输入文本，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追求精美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·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无止无尽，内页均采用最合理逻辑，用户可根据自行需要修改顺序，或者添加内页。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504216" y="2593522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83406" y="5137298"/>
            <a:ext cx="452122" cy="130280"/>
            <a:chOff x="3972558" y="1983317"/>
            <a:chExt cx="452122" cy="130280"/>
          </a:xfrm>
          <a:solidFill>
            <a:schemeClr val="bg1">
              <a:lumMod val="95000"/>
            </a:schemeClr>
          </a:solidFill>
        </p:grpSpPr>
        <p:sp>
          <p:nvSpPr>
            <p:cNvPr id="15" name="矩形 14"/>
            <p:cNvSpPr/>
            <p:nvPr/>
          </p:nvSpPr>
          <p:spPr>
            <a:xfrm>
              <a:off x="3972558" y="1983317"/>
              <a:ext cx="130279" cy="130280"/>
            </a:xfrm>
            <a:prstGeom prst="rect">
              <a:avLst/>
            </a:prstGeom>
            <a:solidFill>
              <a:srgbClr val="F9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133479" y="1983317"/>
              <a:ext cx="130279" cy="1302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294401" y="1983317"/>
              <a:ext cx="130279" cy="130280"/>
            </a:xfrm>
            <a:prstGeom prst="rect">
              <a:avLst/>
            </a:prstGeom>
            <a:solidFill>
              <a:srgbClr val="F9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8685" y="181429"/>
            <a:ext cx="11814630" cy="649514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l="5952" t="27045" r="5952" b="71356"/>
          <a:stretch>
            <a:fillRect/>
          </a:stretch>
        </p:blipFill>
        <p:spPr>
          <a:xfrm>
            <a:off x="188685" y="181429"/>
            <a:ext cx="11814630" cy="2261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/>
          <a:srcRect l="5952" t="25527" r="5952" b="71356"/>
          <a:stretch>
            <a:fillRect/>
          </a:stretch>
        </p:blipFill>
        <p:spPr>
          <a:xfrm>
            <a:off x="188685" y="6235548"/>
            <a:ext cx="11814630" cy="44102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977183" y="534958"/>
            <a:ext cx="42376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LEOPRAD REPORTS</a:t>
            </a:r>
            <a:endParaRPr lang="zh-CN" altLang="en-US" sz="32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22817" y="1119733"/>
            <a:ext cx="19463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Times New Roman" panose="02020603050405020304" pitchFamily="18" charset="0"/>
                <a:sym typeface="Arial" panose="020B0604020202020204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" name="文本框 40"/>
          <p:cNvSpPr txBox="1"/>
          <p:nvPr/>
        </p:nvSpPr>
        <p:spPr>
          <a:xfrm>
            <a:off x="1257692" y="1845611"/>
            <a:ext cx="9676615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聊天窗口复制进入，无需调整格式，简单快捷</a:t>
            </a:r>
            <a:r>
              <a:rPr kumimoji="0" lang="zh-CN" altLang="en-US" sz="1200" b="0" i="0" u="none" strike="noStrike" kern="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，输入文本输入文本输入文本此处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聊天窗口复制进入，无需调整格式，简单快捷</a:t>
            </a:r>
            <a:r>
              <a:rPr kumimoji="0" lang="zh-CN" altLang="en-US" sz="1200" b="0" i="0" u="none" strike="noStrike" kern="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，输入文本输入文本输入文本此处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文字通过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TXT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文档或者</a:t>
            </a:r>
            <a:r>
              <a:rPr kumimoji="0" lang="en-US" altLang="zh-CN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QQ</a:t>
            </a:r>
            <a:r>
              <a:rPr kumimoji="0" lang="zh-CN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聊天窗口复制进入，无需调整格式，简单快捷</a:t>
            </a:r>
            <a:r>
              <a:rPr kumimoji="0" lang="zh-CN" altLang="en-US" sz="1200" b="0" i="0" u="none" strike="noStrike" kern="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，输入文本输入文本输入文本</a:t>
            </a:r>
            <a:endParaRPr kumimoji="0" lang="zh-CN" altLang="en-US" sz="1200" b="0" i="0" u="none" strike="noStrike" kern="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8" name="Freeform 86"/>
          <p:cNvSpPr>
            <a:spLocks noChangeArrowheads="1"/>
          </p:cNvSpPr>
          <p:nvPr/>
        </p:nvSpPr>
        <p:spPr bwMode="auto">
          <a:xfrm>
            <a:off x="1705221" y="3091594"/>
            <a:ext cx="1367691" cy="1367779"/>
          </a:xfrm>
          <a:prstGeom prst="ellipse">
            <a:avLst/>
          </a:prstGeom>
          <a:solidFill>
            <a:srgbClr val="6D720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99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0" name="Shape 2641"/>
          <p:cNvSpPr/>
          <p:nvPr/>
        </p:nvSpPr>
        <p:spPr>
          <a:xfrm>
            <a:off x="2125135" y="3607527"/>
            <a:ext cx="527863" cy="3359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6606"/>
                </a:moveTo>
                <a:lnTo>
                  <a:pt x="16691" y="14138"/>
                </a:lnTo>
                <a:lnTo>
                  <a:pt x="16691" y="7462"/>
                </a:lnTo>
                <a:lnTo>
                  <a:pt x="20618" y="4994"/>
                </a:lnTo>
                <a:cubicBezTo>
                  <a:pt x="20618" y="4994"/>
                  <a:pt x="20618" y="16606"/>
                  <a:pt x="20618" y="16606"/>
                </a:cubicBezTo>
                <a:close/>
                <a:moveTo>
                  <a:pt x="21109" y="3086"/>
                </a:moveTo>
                <a:cubicBezTo>
                  <a:pt x="21030" y="3086"/>
                  <a:pt x="20958" y="3122"/>
                  <a:pt x="20892" y="3174"/>
                </a:cubicBezTo>
                <a:lnTo>
                  <a:pt x="20890" y="3167"/>
                </a:lnTo>
                <a:lnTo>
                  <a:pt x="16018" y="6229"/>
                </a:lnTo>
                <a:cubicBezTo>
                  <a:pt x="16013" y="6233"/>
                  <a:pt x="16008" y="6235"/>
                  <a:pt x="16003" y="6239"/>
                </a:cubicBezTo>
                <a:lnTo>
                  <a:pt x="15980" y="6252"/>
                </a:lnTo>
                <a:lnTo>
                  <a:pt x="15983" y="6260"/>
                </a:lnTo>
                <a:cubicBezTo>
                  <a:pt x="15822" y="6387"/>
                  <a:pt x="15709" y="6641"/>
                  <a:pt x="15709" y="6943"/>
                </a:cubicBezTo>
                <a:lnTo>
                  <a:pt x="15709" y="14657"/>
                </a:lnTo>
                <a:cubicBezTo>
                  <a:pt x="15709" y="14959"/>
                  <a:pt x="15822" y="15213"/>
                  <a:pt x="15983" y="15340"/>
                </a:cubicBezTo>
                <a:lnTo>
                  <a:pt x="15980" y="15347"/>
                </a:lnTo>
                <a:lnTo>
                  <a:pt x="16002" y="15360"/>
                </a:lnTo>
                <a:cubicBezTo>
                  <a:pt x="16008" y="15365"/>
                  <a:pt x="16013" y="15368"/>
                  <a:pt x="16018" y="15371"/>
                </a:cubicBezTo>
                <a:lnTo>
                  <a:pt x="20890" y="18433"/>
                </a:lnTo>
                <a:lnTo>
                  <a:pt x="20892" y="18426"/>
                </a:lnTo>
                <a:cubicBezTo>
                  <a:pt x="20958" y="18478"/>
                  <a:pt x="21030" y="18514"/>
                  <a:pt x="21109" y="18514"/>
                </a:cubicBezTo>
                <a:cubicBezTo>
                  <a:pt x="21380" y="18514"/>
                  <a:pt x="21600" y="18169"/>
                  <a:pt x="21600" y="17743"/>
                </a:cubicBezTo>
                <a:lnTo>
                  <a:pt x="21600" y="3857"/>
                </a:lnTo>
                <a:cubicBezTo>
                  <a:pt x="21600" y="3431"/>
                  <a:pt x="21380" y="3086"/>
                  <a:pt x="21109" y="3086"/>
                </a:cubicBezTo>
                <a:moveTo>
                  <a:pt x="13745" y="18514"/>
                </a:moveTo>
                <a:cubicBezTo>
                  <a:pt x="13745" y="19367"/>
                  <a:pt x="13306" y="20057"/>
                  <a:pt x="12764" y="20057"/>
                </a:cubicBezTo>
                <a:lnTo>
                  <a:pt x="1964" y="20057"/>
                </a:lnTo>
                <a:cubicBezTo>
                  <a:pt x="1422" y="20057"/>
                  <a:pt x="982" y="19367"/>
                  <a:pt x="982" y="18514"/>
                </a:cubicBezTo>
                <a:lnTo>
                  <a:pt x="982" y="3086"/>
                </a:lnTo>
                <a:cubicBezTo>
                  <a:pt x="982" y="2233"/>
                  <a:pt x="1422" y="1543"/>
                  <a:pt x="1964" y="1543"/>
                </a:cubicBezTo>
                <a:lnTo>
                  <a:pt x="12764" y="1543"/>
                </a:lnTo>
                <a:cubicBezTo>
                  <a:pt x="13306" y="1543"/>
                  <a:pt x="13745" y="2233"/>
                  <a:pt x="13745" y="3086"/>
                </a:cubicBezTo>
                <a:cubicBezTo>
                  <a:pt x="13745" y="3086"/>
                  <a:pt x="13745" y="18514"/>
                  <a:pt x="13745" y="18514"/>
                </a:cubicBezTo>
                <a:close/>
                <a:moveTo>
                  <a:pt x="12764" y="0"/>
                </a:moveTo>
                <a:lnTo>
                  <a:pt x="1964" y="0"/>
                </a:lnTo>
                <a:cubicBezTo>
                  <a:pt x="879" y="0"/>
                  <a:pt x="0" y="1382"/>
                  <a:pt x="0" y="3086"/>
                </a:cubicBezTo>
                <a:lnTo>
                  <a:pt x="0" y="18514"/>
                </a:lnTo>
                <a:cubicBezTo>
                  <a:pt x="0" y="20219"/>
                  <a:pt x="879" y="21600"/>
                  <a:pt x="1964" y="21600"/>
                </a:cubicBezTo>
                <a:lnTo>
                  <a:pt x="12764" y="21600"/>
                </a:lnTo>
                <a:cubicBezTo>
                  <a:pt x="13848" y="21600"/>
                  <a:pt x="14727" y="20219"/>
                  <a:pt x="14727" y="18514"/>
                </a:cubicBezTo>
                <a:lnTo>
                  <a:pt x="14727" y="3086"/>
                </a:lnTo>
                <a:cubicBezTo>
                  <a:pt x="14727" y="1382"/>
                  <a:pt x="13848" y="0"/>
                  <a:pt x="12764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3" name="文本框 2"/>
          <p:cNvSpPr txBox="1"/>
          <p:nvPr/>
        </p:nvSpPr>
        <p:spPr>
          <a:xfrm>
            <a:off x="1257692" y="4653078"/>
            <a:ext cx="226274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此处文字通过TXT文档或者QQ聊天窗口复制进入，无需调整格式，简单快捷</a:t>
            </a:r>
            <a:r>
              <a:rPr kumimoji="0" lang="en-US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</a:t>
            </a:r>
            <a:r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输入文本输入文本输入文本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4" name="Freeform 86"/>
          <p:cNvSpPr>
            <a:spLocks noChangeArrowheads="1"/>
          </p:cNvSpPr>
          <p:nvPr/>
        </p:nvSpPr>
        <p:spPr bwMode="auto">
          <a:xfrm>
            <a:off x="4176510" y="3091594"/>
            <a:ext cx="1367691" cy="1367779"/>
          </a:xfrm>
          <a:prstGeom prst="ellipse">
            <a:avLst/>
          </a:prstGeom>
          <a:solidFill>
            <a:srgbClr val="E8870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99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5" name="Shape 2666"/>
          <p:cNvSpPr/>
          <p:nvPr/>
        </p:nvSpPr>
        <p:spPr>
          <a:xfrm>
            <a:off x="4620404" y="3643949"/>
            <a:ext cx="527863" cy="287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6" y="18000"/>
                </a:moveTo>
                <a:cubicBezTo>
                  <a:pt x="19636" y="18995"/>
                  <a:pt x="19196" y="19800"/>
                  <a:pt x="18655" y="19800"/>
                </a:cubicBezTo>
                <a:lnTo>
                  <a:pt x="1964" y="19800"/>
                </a:lnTo>
                <a:cubicBezTo>
                  <a:pt x="1422" y="19800"/>
                  <a:pt x="982" y="18995"/>
                  <a:pt x="982" y="18000"/>
                </a:cubicBezTo>
                <a:lnTo>
                  <a:pt x="982" y="3600"/>
                </a:lnTo>
                <a:cubicBezTo>
                  <a:pt x="982" y="2607"/>
                  <a:pt x="1422" y="1800"/>
                  <a:pt x="1964" y="1800"/>
                </a:cubicBezTo>
                <a:lnTo>
                  <a:pt x="18655" y="1800"/>
                </a:lnTo>
                <a:cubicBezTo>
                  <a:pt x="19196" y="1800"/>
                  <a:pt x="19636" y="2607"/>
                  <a:pt x="19636" y="3600"/>
                </a:cubicBezTo>
                <a:cubicBezTo>
                  <a:pt x="19636" y="3600"/>
                  <a:pt x="19636" y="18000"/>
                  <a:pt x="19636" y="18000"/>
                </a:cubicBezTo>
                <a:close/>
                <a:moveTo>
                  <a:pt x="20618" y="7200"/>
                </a:moveTo>
                <a:lnTo>
                  <a:pt x="20618" y="3600"/>
                </a:lnTo>
                <a:cubicBezTo>
                  <a:pt x="20618" y="1612"/>
                  <a:pt x="19739" y="0"/>
                  <a:pt x="18655" y="0"/>
                </a:cubicBezTo>
                <a:lnTo>
                  <a:pt x="1964" y="0"/>
                </a:lnTo>
                <a:cubicBezTo>
                  <a:pt x="879" y="0"/>
                  <a:pt x="0" y="1612"/>
                  <a:pt x="0" y="3600"/>
                </a:cubicBezTo>
                <a:lnTo>
                  <a:pt x="0" y="18000"/>
                </a:lnTo>
                <a:cubicBezTo>
                  <a:pt x="0" y="19989"/>
                  <a:pt x="879" y="21600"/>
                  <a:pt x="1964" y="21600"/>
                </a:cubicBezTo>
                <a:lnTo>
                  <a:pt x="18655" y="21600"/>
                </a:lnTo>
                <a:cubicBezTo>
                  <a:pt x="19739" y="21600"/>
                  <a:pt x="20618" y="19989"/>
                  <a:pt x="20618" y="18000"/>
                </a:cubicBezTo>
                <a:lnTo>
                  <a:pt x="20618" y="14400"/>
                </a:lnTo>
                <a:cubicBezTo>
                  <a:pt x="21160" y="14400"/>
                  <a:pt x="21600" y="13595"/>
                  <a:pt x="21600" y="12600"/>
                </a:cubicBezTo>
                <a:lnTo>
                  <a:pt x="21600" y="9000"/>
                </a:lnTo>
                <a:cubicBezTo>
                  <a:pt x="21600" y="8007"/>
                  <a:pt x="21160" y="7200"/>
                  <a:pt x="20618" y="7200"/>
                </a:cubicBezTo>
                <a:moveTo>
                  <a:pt x="1964" y="18000"/>
                </a:moveTo>
                <a:lnTo>
                  <a:pt x="10800" y="18000"/>
                </a:lnTo>
                <a:lnTo>
                  <a:pt x="10800" y="3600"/>
                </a:lnTo>
                <a:lnTo>
                  <a:pt x="1964" y="3600"/>
                </a:lnTo>
                <a:cubicBezTo>
                  <a:pt x="1964" y="3600"/>
                  <a:pt x="1964" y="18000"/>
                  <a:pt x="1964" y="180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6" name="文本框 2"/>
          <p:cNvSpPr txBox="1"/>
          <p:nvPr/>
        </p:nvSpPr>
        <p:spPr>
          <a:xfrm>
            <a:off x="3728981" y="4653078"/>
            <a:ext cx="226274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此处文字通过TXT文档或者QQ聊天窗口复制进入，无需调整格式，简单快捷</a:t>
            </a:r>
            <a:r>
              <a:rPr kumimoji="0" lang="en-US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</a:t>
            </a:r>
            <a:r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输入文本输入文本输入文本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7" name="Freeform 86"/>
          <p:cNvSpPr>
            <a:spLocks noChangeArrowheads="1"/>
          </p:cNvSpPr>
          <p:nvPr/>
        </p:nvSpPr>
        <p:spPr bwMode="auto">
          <a:xfrm>
            <a:off x="6647800" y="3091594"/>
            <a:ext cx="1367691" cy="1367779"/>
          </a:xfrm>
          <a:prstGeom prst="ellipse">
            <a:avLst/>
          </a:prstGeom>
          <a:solidFill>
            <a:srgbClr val="6D720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99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8" name="Shape 2781"/>
          <p:cNvSpPr/>
          <p:nvPr/>
        </p:nvSpPr>
        <p:spPr>
          <a:xfrm>
            <a:off x="7113595" y="3452081"/>
            <a:ext cx="527862" cy="5278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91" y="6873"/>
                </a:moveTo>
                <a:cubicBezTo>
                  <a:pt x="6162" y="6873"/>
                  <a:pt x="6382" y="6653"/>
                  <a:pt x="6382" y="6382"/>
                </a:cubicBezTo>
                <a:lnTo>
                  <a:pt x="6382" y="1473"/>
                </a:lnTo>
                <a:cubicBezTo>
                  <a:pt x="6382" y="1201"/>
                  <a:pt x="6162" y="982"/>
                  <a:pt x="5891" y="982"/>
                </a:cubicBezTo>
                <a:cubicBezTo>
                  <a:pt x="5620" y="982"/>
                  <a:pt x="5400" y="1201"/>
                  <a:pt x="5400" y="1473"/>
                </a:cubicBezTo>
                <a:lnTo>
                  <a:pt x="5400" y="6382"/>
                </a:lnTo>
                <a:cubicBezTo>
                  <a:pt x="5400" y="6653"/>
                  <a:pt x="5620" y="6873"/>
                  <a:pt x="5891" y="6873"/>
                </a:cubicBezTo>
                <a:moveTo>
                  <a:pt x="2945" y="5891"/>
                </a:moveTo>
                <a:cubicBezTo>
                  <a:pt x="3216" y="5891"/>
                  <a:pt x="3436" y="5671"/>
                  <a:pt x="3436" y="5400"/>
                </a:cubicBezTo>
                <a:lnTo>
                  <a:pt x="3436" y="2455"/>
                </a:lnTo>
                <a:cubicBezTo>
                  <a:pt x="3436" y="2183"/>
                  <a:pt x="3216" y="1964"/>
                  <a:pt x="2945" y="1964"/>
                </a:cubicBezTo>
                <a:cubicBezTo>
                  <a:pt x="2675" y="1964"/>
                  <a:pt x="2455" y="2183"/>
                  <a:pt x="2455" y="2455"/>
                </a:cubicBezTo>
                <a:lnTo>
                  <a:pt x="2455" y="5400"/>
                </a:lnTo>
                <a:cubicBezTo>
                  <a:pt x="2455" y="5671"/>
                  <a:pt x="2675" y="5891"/>
                  <a:pt x="2945" y="5891"/>
                </a:cubicBezTo>
                <a:moveTo>
                  <a:pt x="18655" y="15218"/>
                </a:moveTo>
                <a:lnTo>
                  <a:pt x="17648" y="15218"/>
                </a:lnTo>
                <a:cubicBezTo>
                  <a:pt x="17660" y="15056"/>
                  <a:pt x="17673" y="14893"/>
                  <a:pt x="17673" y="14727"/>
                </a:cubicBezTo>
                <a:lnTo>
                  <a:pt x="17673" y="11291"/>
                </a:lnTo>
                <a:lnTo>
                  <a:pt x="18655" y="11291"/>
                </a:lnTo>
                <a:cubicBezTo>
                  <a:pt x="19739" y="11291"/>
                  <a:pt x="20618" y="12170"/>
                  <a:pt x="20618" y="13255"/>
                </a:cubicBezTo>
                <a:cubicBezTo>
                  <a:pt x="20618" y="14339"/>
                  <a:pt x="19739" y="15218"/>
                  <a:pt x="18655" y="15218"/>
                </a:cubicBezTo>
                <a:moveTo>
                  <a:pt x="16691" y="14727"/>
                </a:moveTo>
                <a:cubicBezTo>
                  <a:pt x="16691" y="15802"/>
                  <a:pt x="16399" y="16805"/>
                  <a:pt x="15896" y="17673"/>
                </a:cubicBezTo>
                <a:lnTo>
                  <a:pt x="1777" y="17673"/>
                </a:lnTo>
                <a:cubicBezTo>
                  <a:pt x="1274" y="16805"/>
                  <a:pt x="982" y="15802"/>
                  <a:pt x="982" y="14727"/>
                </a:cubicBezTo>
                <a:lnTo>
                  <a:pt x="982" y="8836"/>
                </a:lnTo>
                <a:lnTo>
                  <a:pt x="16691" y="8836"/>
                </a:lnTo>
                <a:cubicBezTo>
                  <a:pt x="16691" y="8836"/>
                  <a:pt x="16691" y="14727"/>
                  <a:pt x="16691" y="14727"/>
                </a:cubicBezTo>
                <a:close/>
                <a:moveTo>
                  <a:pt x="10800" y="20618"/>
                </a:moveTo>
                <a:lnTo>
                  <a:pt x="6873" y="20618"/>
                </a:lnTo>
                <a:cubicBezTo>
                  <a:pt x="5131" y="20618"/>
                  <a:pt x="3569" y="19857"/>
                  <a:pt x="2491" y="18655"/>
                </a:cubicBezTo>
                <a:lnTo>
                  <a:pt x="15182" y="18655"/>
                </a:lnTo>
                <a:cubicBezTo>
                  <a:pt x="14103" y="19857"/>
                  <a:pt x="12542" y="20618"/>
                  <a:pt x="10800" y="20618"/>
                </a:cubicBezTo>
                <a:moveTo>
                  <a:pt x="18655" y="10309"/>
                </a:moveTo>
                <a:lnTo>
                  <a:pt x="17673" y="10309"/>
                </a:lnTo>
                <a:lnTo>
                  <a:pt x="17673" y="8836"/>
                </a:lnTo>
                <a:cubicBezTo>
                  <a:pt x="17673" y="8295"/>
                  <a:pt x="17233" y="7855"/>
                  <a:pt x="16691" y="7855"/>
                </a:cubicBezTo>
                <a:lnTo>
                  <a:pt x="982" y="7855"/>
                </a:lnTo>
                <a:cubicBezTo>
                  <a:pt x="440" y="7855"/>
                  <a:pt x="0" y="8295"/>
                  <a:pt x="0" y="8836"/>
                </a:cubicBezTo>
                <a:lnTo>
                  <a:pt x="0" y="14727"/>
                </a:lnTo>
                <a:cubicBezTo>
                  <a:pt x="0" y="17232"/>
                  <a:pt x="1344" y="19417"/>
                  <a:pt x="3346" y="20618"/>
                </a:cubicBezTo>
                <a:lnTo>
                  <a:pt x="491" y="20618"/>
                </a:lnTo>
                <a:cubicBezTo>
                  <a:pt x="220" y="20618"/>
                  <a:pt x="0" y="20838"/>
                  <a:pt x="0" y="21109"/>
                </a:cubicBezTo>
                <a:cubicBezTo>
                  <a:pt x="0" y="21380"/>
                  <a:pt x="220" y="21600"/>
                  <a:pt x="491" y="21600"/>
                </a:cubicBezTo>
                <a:lnTo>
                  <a:pt x="17182" y="21600"/>
                </a:lnTo>
                <a:cubicBezTo>
                  <a:pt x="17453" y="21600"/>
                  <a:pt x="17673" y="21380"/>
                  <a:pt x="17673" y="21109"/>
                </a:cubicBezTo>
                <a:cubicBezTo>
                  <a:pt x="17673" y="20838"/>
                  <a:pt x="17453" y="20618"/>
                  <a:pt x="17182" y="20618"/>
                </a:cubicBezTo>
                <a:lnTo>
                  <a:pt x="14330" y="20618"/>
                </a:lnTo>
                <a:cubicBezTo>
                  <a:pt x="15925" y="19659"/>
                  <a:pt x="17101" y="18074"/>
                  <a:pt x="17511" y="16200"/>
                </a:cubicBezTo>
                <a:lnTo>
                  <a:pt x="18655" y="16200"/>
                </a:lnTo>
                <a:cubicBezTo>
                  <a:pt x="20281" y="16200"/>
                  <a:pt x="21600" y="14882"/>
                  <a:pt x="21600" y="13255"/>
                </a:cubicBezTo>
                <a:cubicBezTo>
                  <a:pt x="21600" y="11628"/>
                  <a:pt x="20281" y="10309"/>
                  <a:pt x="18655" y="10309"/>
                </a:cubicBezTo>
                <a:moveTo>
                  <a:pt x="11782" y="5891"/>
                </a:moveTo>
                <a:cubicBezTo>
                  <a:pt x="12053" y="5891"/>
                  <a:pt x="12273" y="5671"/>
                  <a:pt x="12273" y="5400"/>
                </a:cubicBezTo>
                <a:lnTo>
                  <a:pt x="12273" y="2455"/>
                </a:lnTo>
                <a:cubicBezTo>
                  <a:pt x="12273" y="2183"/>
                  <a:pt x="12053" y="1964"/>
                  <a:pt x="11782" y="1964"/>
                </a:cubicBezTo>
                <a:cubicBezTo>
                  <a:pt x="11511" y="1964"/>
                  <a:pt x="11291" y="2183"/>
                  <a:pt x="11291" y="2455"/>
                </a:cubicBezTo>
                <a:lnTo>
                  <a:pt x="11291" y="5400"/>
                </a:lnTo>
                <a:cubicBezTo>
                  <a:pt x="11291" y="5671"/>
                  <a:pt x="11511" y="5891"/>
                  <a:pt x="11782" y="5891"/>
                </a:cubicBezTo>
                <a:moveTo>
                  <a:pt x="14727" y="6873"/>
                </a:moveTo>
                <a:cubicBezTo>
                  <a:pt x="14998" y="6873"/>
                  <a:pt x="15218" y="6653"/>
                  <a:pt x="15218" y="6382"/>
                </a:cubicBezTo>
                <a:lnTo>
                  <a:pt x="15218" y="1473"/>
                </a:lnTo>
                <a:cubicBezTo>
                  <a:pt x="15218" y="1201"/>
                  <a:pt x="14998" y="982"/>
                  <a:pt x="14727" y="982"/>
                </a:cubicBezTo>
                <a:cubicBezTo>
                  <a:pt x="14456" y="982"/>
                  <a:pt x="14236" y="1201"/>
                  <a:pt x="14236" y="1473"/>
                </a:cubicBezTo>
                <a:lnTo>
                  <a:pt x="14236" y="6382"/>
                </a:lnTo>
                <a:cubicBezTo>
                  <a:pt x="14236" y="6653"/>
                  <a:pt x="14456" y="6873"/>
                  <a:pt x="14727" y="6873"/>
                </a:cubicBezTo>
                <a:moveTo>
                  <a:pt x="8836" y="5891"/>
                </a:moveTo>
                <a:cubicBezTo>
                  <a:pt x="9107" y="5891"/>
                  <a:pt x="9327" y="5671"/>
                  <a:pt x="9327" y="5400"/>
                </a:cubicBezTo>
                <a:lnTo>
                  <a:pt x="9327" y="491"/>
                </a:lnTo>
                <a:cubicBezTo>
                  <a:pt x="9327" y="220"/>
                  <a:pt x="9107" y="0"/>
                  <a:pt x="8836" y="0"/>
                </a:cubicBezTo>
                <a:cubicBezTo>
                  <a:pt x="8566" y="0"/>
                  <a:pt x="8345" y="220"/>
                  <a:pt x="8345" y="491"/>
                </a:cubicBezTo>
                <a:lnTo>
                  <a:pt x="8345" y="5400"/>
                </a:lnTo>
                <a:cubicBezTo>
                  <a:pt x="8345" y="5671"/>
                  <a:pt x="8566" y="5891"/>
                  <a:pt x="8836" y="5891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9" name="文本框 2"/>
          <p:cNvSpPr txBox="1"/>
          <p:nvPr/>
        </p:nvSpPr>
        <p:spPr>
          <a:xfrm>
            <a:off x="6200270" y="4653078"/>
            <a:ext cx="226274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此处文字通过TXT文档或者QQ聊天窗口复制进入，无需调整格式，简单快捷</a:t>
            </a:r>
            <a:r>
              <a:rPr kumimoji="0" lang="en-US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</a:t>
            </a:r>
            <a:r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输入文本输入文本输入文本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0" name="Freeform 86"/>
          <p:cNvSpPr>
            <a:spLocks noChangeArrowheads="1"/>
          </p:cNvSpPr>
          <p:nvPr/>
        </p:nvSpPr>
        <p:spPr bwMode="auto">
          <a:xfrm>
            <a:off x="9119088" y="3091594"/>
            <a:ext cx="1367691" cy="1367779"/>
          </a:xfrm>
          <a:prstGeom prst="ellipse">
            <a:avLst/>
          </a:prstGeom>
          <a:solidFill>
            <a:srgbClr val="E8870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99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21" name="Shape 2774"/>
          <p:cNvSpPr/>
          <p:nvPr/>
        </p:nvSpPr>
        <p:spPr>
          <a:xfrm>
            <a:off x="9539003" y="3523981"/>
            <a:ext cx="527862" cy="5278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945"/>
                </a:moveTo>
                <a:lnTo>
                  <a:pt x="982" y="2945"/>
                </a:lnTo>
                <a:lnTo>
                  <a:pt x="982" y="1964"/>
                </a:lnTo>
                <a:lnTo>
                  <a:pt x="20618" y="1964"/>
                </a:lnTo>
                <a:cubicBezTo>
                  <a:pt x="20618" y="1964"/>
                  <a:pt x="20618" y="2945"/>
                  <a:pt x="20618" y="2945"/>
                </a:cubicBezTo>
                <a:close/>
                <a:moveTo>
                  <a:pt x="19636" y="15709"/>
                </a:moveTo>
                <a:lnTo>
                  <a:pt x="1964" y="15709"/>
                </a:lnTo>
                <a:lnTo>
                  <a:pt x="1964" y="3927"/>
                </a:lnTo>
                <a:lnTo>
                  <a:pt x="19636" y="3927"/>
                </a:lnTo>
                <a:cubicBezTo>
                  <a:pt x="19636" y="3927"/>
                  <a:pt x="19636" y="15709"/>
                  <a:pt x="19636" y="15709"/>
                </a:cubicBezTo>
                <a:close/>
                <a:moveTo>
                  <a:pt x="20618" y="982"/>
                </a:moveTo>
                <a:lnTo>
                  <a:pt x="11782" y="982"/>
                </a:lnTo>
                <a:cubicBezTo>
                  <a:pt x="11782" y="440"/>
                  <a:pt x="11342" y="0"/>
                  <a:pt x="10800" y="0"/>
                </a:cubicBezTo>
                <a:cubicBezTo>
                  <a:pt x="10257" y="0"/>
                  <a:pt x="9818" y="440"/>
                  <a:pt x="9818" y="982"/>
                </a:cubicBezTo>
                <a:lnTo>
                  <a:pt x="982" y="982"/>
                </a:lnTo>
                <a:cubicBezTo>
                  <a:pt x="439" y="982"/>
                  <a:pt x="0" y="1422"/>
                  <a:pt x="0" y="1964"/>
                </a:cubicBezTo>
                <a:lnTo>
                  <a:pt x="0" y="2945"/>
                </a:lnTo>
                <a:cubicBezTo>
                  <a:pt x="0" y="3488"/>
                  <a:pt x="439" y="3927"/>
                  <a:pt x="982" y="3927"/>
                </a:cubicBezTo>
                <a:lnTo>
                  <a:pt x="982" y="15709"/>
                </a:lnTo>
                <a:cubicBezTo>
                  <a:pt x="982" y="16252"/>
                  <a:pt x="1421" y="16691"/>
                  <a:pt x="1964" y="16691"/>
                </a:cubicBezTo>
                <a:lnTo>
                  <a:pt x="10309" y="16691"/>
                </a:lnTo>
                <a:lnTo>
                  <a:pt x="10309" y="17960"/>
                </a:lnTo>
                <a:lnTo>
                  <a:pt x="7507" y="20762"/>
                </a:lnTo>
                <a:cubicBezTo>
                  <a:pt x="7419" y="20851"/>
                  <a:pt x="7364" y="20974"/>
                  <a:pt x="7364" y="21109"/>
                </a:cubicBezTo>
                <a:cubicBezTo>
                  <a:pt x="7364" y="21380"/>
                  <a:pt x="7583" y="21600"/>
                  <a:pt x="7855" y="21600"/>
                </a:cubicBezTo>
                <a:cubicBezTo>
                  <a:pt x="7990" y="21600"/>
                  <a:pt x="8113" y="21545"/>
                  <a:pt x="8202" y="21456"/>
                </a:cubicBezTo>
                <a:lnTo>
                  <a:pt x="10800" y="18858"/>
                </a:lnTo>
                <a:lnTo>
                  <a:pt x="13398" y="21456"/>
                </a:lnTo>
                <a:cubicBezTo>
                  <a:pt x="13488" y="21545"/>
                  <a:pt x="13610" y="21600"/>
                  <a:pt x="13745" y="21600"/>
                </a:cubicBezTo>
                <a:cubicBezTo>
                  <a:pt x="14017" y="21600"/>
                  <a:pt x="14236" y="21380"/>
                  <a:pt x="14236" y="21109"/>
                </a:cubicBezTo>
                <a:cubicBezTo>
                  <a:pt x="14236" y="20974"/>
                  <a:pt x="14182" y="20851"/>
                  <a:pt x="14093" y="20762"/>
                </a:cubicBezTo>
                <a:lnTo>
                  <a:pt x="11291" y="17960"/>
                </a:lnTo>
                <a:lnTo>
                  <a:pt x="11291" y="16691"/>
                </a:lnTo>
                <a:lnTo>
                  <a:pt x="19636" y="16691"/>
                </a:lnTo>
                <a:cubicBezTo>
                  <a:pt x="20178" y="16691"/>
                  <a:pt x="20618" y="16252"/>
                  <a:pt x="20618" y="15709"/>
                </a:cubicBezTo>
                <a:lnTo>
                  <a:pt x="20618" y="3927"/>
                </a:lnTo>
                <a:cubicBezTo>
                  <a:pt x="21160" y="3927"/>
                  <a:pt x="21600" y="3488"/>
                  <a:pt x="21600" y="2945"/>
                </a:cubicBezTo>
                <a:lnTo>
                  <a:pt x="21600" y="1964"/>
                </a:lnTo>
                <a:cubicBezTo>
                  <a:pt x="21600" y="1422"/>
                  <a:pt x="21160" y="982"/>
                  <a:pt x="20618" y="982"/>
                </a:cubicBezTo>
                <a:moveTo>
                  <a:pt x="16200" y="5891"/>
                </a:moveTo>
                <a:cubicBezTo>
                  <a:pt x="16471" y="5891"/>
                  <a:pt x="16691" y="6111"/>
                  <a:pt x="16691" y="6382"/>
                </a:cubicBezTo>
                <a:cubicBezTo>
                  <a:pt x="16691" y="6653"/>
                  <a:pt x="16471" y="6873"/>
                  <a:pt x="16200" y="6873"/>
                </a:cubicBezTo>
                <a:cubicBezTo>
                  <a:pt x="15929" y="6873"/>
                  <a:pt x="15709" y="6653"/>
                  <a:pt x="15709" y="6382"/>
                </a:cubicBezTo>
                <a:cubicBezTo>
                  <a:pt x="15709" y="6111"/>
                  <a:pt x="15929" y="5891"/>
                  <a:pt x="16200" y="5891"/>
                </a:cubicBezTo>
                <a:moveTo>
                  <a:pt x="16200" y="7855"/>
                </a:moveTo>
                <a:cubicBezTo>
                  <a:pt x="17013" y="7855"/>
                  <a:pt x="17673" y="7196"/>
                  <a:pt x="17673" y="6382"/>
                </a:cubicBezTo>
                <a:cubicBezTo>
                  <a:pt x="17673" y="5569"/>
                  <a:pt x="17013" y="4909"/>
                  <a:pt x="16200" y="4909"/>
                </a:cubicBezTo>
                <a:cubicBezTo>
                  <a:pt x="15387" y="4909"/>
                  <a:pt x="14727" y="5569"/>
                  <a:pt x="14727" y="6382"/>
                </a:cubicBezTo>
                <a:cubicBezTo>
                  <a:pt x="14727" y="7196"/>
                  <a:pt x="15387" y="7855"/>
                  <a:pt x="16200" y="7855"/>
                </a:cubicBezTo>
                <a:moveTo>
                  <a:pt x="8422" y="8135"/>
                </a:moveTo>
                <a:lnTo>
                  <a:pt x="11926" y="11638"/>
                </a:lnTo>
                <a:cubicBezTo>
                  <a:pt x="12015" y="11727"/>
                  <a:pt x="12138" y="11782"/>
                  <a:pt x="12273" y="11782"/>
                </a:cubicBezTo>
                <a:cubicBezTo>
                  <a:pt x="12408" y="11782"/>
                  <a:pt x="12531" y="11727"/>
                  <a:pt x="12620" y="11638"/>
                </a:cubicBezTo>
                <a:lnTo>
                  <a:pt x="14183" y="10075"/>
                </a:lnTo>
                <a:lnTo>
                  <a:pt x="16200" y="12764"/>
                </a:lnTo>
                <a:lnTo>
                  <a:pt x="5336" y="12764"/>
                </a:lnTo>
                <a:cubicBezTo>
                  <a:pt x="5336" y="12764"/>
                  <a:pt x="8422" y="8135"/>
                  <a:pt x="8422" y="8135"/>
                </a:cubicBezTo>
                <a:close/>
                <a:moveTo>
                  <a:pt x="4418" y="13745"/>
                </a:moveTo>
                <a:lnTo>
                  <a:pt x="17182" y="13745"/>
                </a:lnTo>
                <a:cubicBezTo>
                  <a:pt x="17453" y="13745"/>
                  <a:pt x="17673" y="13526"/>
                  <a:pt x="17673" y="13255"/>
                </a:cubicBezTo>
                <a:cubicBezTo>
                  <a:pt x="17673" y="13144"/>
                  <a:pt x="17630" y="13047"/>
                  <a:pt x="17568" y="12965"/>
                </a:cubicBezTo>
                <a:lnTo>
                  <a:pt x="17575" y="12960"/>
                </a:lnTo>
                <a:lnTo>
                  <a:pt x="14629" y="9033"/>
                </a:lnTo>
                <a:lnTo>
                  <a:pt x="14622" y="9038"/>
                </a:lnTo>
                <a:cubicBezTo>
                  <a:pt x="14533" y="8919"/>
                  <a:pt x="14397" y="8836"/>
                  <a:pt x="14236" y="8836"/>
                </a:cubicBezTo>
                <a:cubicBezTo>
                  <a:pt x="14101" y="8836"/>
                  <a:pt x="13978" y="8891"/>
                  <a:pt x="13889" y="8980"/>
                </a:cubicBezTo>
                <a:lnTo>
                  <a:pt x="12273" y="10597"/>
                </a:lnTo>
                <a:lnTo>
                  <a:pt x="8693" y="7017"/>
                </a:lnTo>
                <a:cubicBezTo>
                  <a:pt x="8604" y="6928"/>
                  <a:pt x="8481" y="6873"/>
                  <a:pt x="8345" y="6873"/>
                </a:cubicBezTo>
                <a:cubicBezTo>
                  <a:pt x="8175" y="6873"/>
                  <a:pt x="8033" y="6965"/>
                  <a:pt x="7945" y="7097"/>
                </a:cubicBezTo>
                <a:lnTo>
                  <a:pt x="7937" y="7091"/>
                </a:lnTo>
                <a:lnTo>
                  <a:pt x="4010" y="12982"/>
                </a:lnTo>
                <a:lnTo>
                  <a:pt x="4017" y="12988"/>
                </a:lnTo>
                <a:cubicBezTo>
                  <a:pt x="3965" y="13066"/>
                  <a:pt x="3927" y="13154"/>
                  <a:pt x="3927" y="13255"/>
                </a:cubicBezTo>
                <a:cubicBezTo>
                  <a:pt x="3927" y="13526"/>
                  <a:pt x="4147" y="13745"/>
                  <a:pt x="4418" y="13745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22" name="文本框 2"/>
          <p:cNvSpPr txBox="1"/>
          <p:nvPr/>
        </p:nvSpPr>
        <p:spPr>
          <a:xfrm>
            <a:off x="8671559" y="4653078"/>
            <a:ext cx="226274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此处文字通过TXT文档或者QQ聊天窗口复制进入，无需调整格式，简单快捷</a:t>
            </a:r>
            <a:r>
              <a:rPr kumimoji="0" lang="en-US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</a:t>
            </a:r>
            <a:r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输入文本输入文本输入文本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8685" y="181429"/>
            <a:ext cx="11814630" cy="649514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l="5952" t="27045" r="5952" b="71356"/>
          <a:stretch>
            <a:fillRect/>
          </a:stretch>
        </p:blipFill>
        <p:spPr>
          <a:xfrm>
            <a:off x="188685" y="181429"/>
            <a:ext cx="11814630" cy="2261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/>
          <a:srcRect l="5952" t="25527" r="5952" b="71356"/>
          <a:stretch>
            <a:fillRect/>
          </a:stretch>
        </p:blipFill>
        <p:spPr>
          <a:xfrm>
            <a:off x="188685" y="6235548"/>
            <a:ext cx="11814630" cy="44102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977183" y="534958"/>
            <a:ext cx="42376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LEOPRAD REPORTS</a:t>
            </a:r>
            <a:endParaRPr lang="zh-CN" altLang="en-US" sz="32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22817" y="1119733"/>
            <a:ext cx="19463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Times New Roman" panose="02020603050405020304" pitchFamily="18" charset="0"/>
                <a:sym typeface="Arial" panose="020B0604020202020204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7" name="组合 10"/>
          <p:cNvGrpSpPr/>
          <p:nvPr/>
        </p:nvGrpSpPr>
        <p:grpSpPr bwMode="auto">
          <a:xfrm>
            <a:off x="4946650" y="2633607"/>
            <a:ext cx="2386013" cy="1933575"/>
            <a:chOff x="5843" y="3267"/>
            <a:chExt cx="2816" cy="2286"/>
          </a:xfrm>
        </p:grpSpPr>
        <p:sp>
          <p:nvSpPr>
            <p:cNvPr id="8" name="矩形 43"/>
            <p:cNvSpPr/>
            <p:nvPr/>
          </p:nvSpPr>
          <p:spPr>
            <a:xfrm>
              <a:off x="6641" y="4284"/>
              <a:ext cx="245" cy="1222"/>
            </a:xfrm>
            <a:custGeom>
              <a:avLst/>
              <a:gdLst/>
              <a:ahLst/>
              <a:cxnLst/>
              <a:rect l="0" t="0" r="0" b="0"/>
              <a:pathLst>
                <a:path w="450000" h="2254054">
                  <a:moveTo>
                    <a:pt x="450000" y="0"/>
                  </a:moveTo>
                  <a:lnTo>
                    <a:pt x="450000" y="1804054"/>
                  </a:lnTo>
                  <a:lnTo>
                    <a:pt x="0" y="2254054"/>
                  </a:lnTo>
                  <a:lnTo>
                    <a:pt x="0" y="450000"/>
                  </a:lnTo>
                  <a:lnTo>
                    <a:pt x="45000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6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矩形 41"/>
            <p:cNvSpPr/>
            <p:nvPr/>
          </p:nvSpPr>
          <p:spPr>
            <a:xfrm>
              <a:off x="7615" y="3316"/>
              <a:ext cx="245" cy="1220"/>
            </a:xfrm>
            <a:custGeom>
              <a:avLst/>
              <a:gdLst/>
              <a:ahLst/>
              <a:cxnLst/>
              <a:rect l="0" t="0" r="0" b="0"/>
              <a:pathLst>
                <a:path w="450000" h="2254054">
                  <a:moveTo>
                    <a:pt x="450000" y="0"/>
                  </a:moveTo>
                  <a:lnTo>
                    <a:pt x="450000" y="1804054"/>
                  </a:lnTo>
                  <a:lnTo>
                    <a:pt x="0" y="2254054"/>
                  </a:lnTo>
                  <a:lnTo>
                    <a:pt x="0" y="450000"/>
                  </a:lnTo>
                  <a:lnTo>
                    <a:pt x="45000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6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3" name="矩形 43"/>
            <p:cNvSpPr/>
            <p:nvPr/>
          </p:nvSpPr>
          <p:spPr>
            <a:xfrm>
              <a:off x="7128" y="3800"/>
              <a:ext cx="245" cy="1226"/>
            </a:xfrm>
            <a:custGeom>
              <a:avLst/>
              <a:gdLst/>
              <a:ahLst/>
              <a:cxnLst/>
              <a:rect l="0" t="0" r="0" b="0"/>
              <a:pathLst>
                <a:path w="450000" h="2254054">
                  <a:moveTo>
                    <a:pt x="450000" y="0"/>
                  </a:moveTo>
                  <a:lnTo>
                    <a:pt x="450000" y="1804054"/>
                  </a:lnTo>
                  <a:lnTo>
                    <a:pt x="0" y="2254054"/>
                  </a:lnTo>
                  <a:lnTo>
                    <a:pt x="0" y="450000"/>
                  </a:lnTo>
                  <a:lnTo>
                    <a:pt x="45000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6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4" name="右箭头 12"/>
            <p:cNvSpPr/>
            <p:nvPr/>
          </p:nvSpPr>
          <p:spPr>
            <a:xfrm>
              <a:off x="7615" y="3267"/>
              <a:ext cx="1044" cy="338"/>
            </a:xfrm>
            <a:custGeom>
              <a:avLst/>
              <a:gdLst/>
              <a:ahLst/>
              <a:cxnLst/>
              <a:rect l="0" t="0" r="0" b="0"/>
              <a:pathLst>
                <a:path w="1924394" h="617272">
                  <a:moveTo>
                    <a:pt x="1615758" y="0"/>
                  </a:moveTo>
                  <a:lnTo>
                    <a:pt x="1924394" y="308636"/>
                  </a:lnTo>
                  <a:lnTo>
                    <a:pt x="1615758" y="617272"/>
                  </a:lnTo>
                  <a:lnTo>
                    <a:pt x="1615758" y="534388"/>
                  </a:lnTo>
                  <a:lnTo>
                    <a:pt x="0" y="534388"/>
                  </a:lnTo>
                  <a:lnTo>
                    <a:pt x="451504" y="82884"/>
                  </a:lnTo>
                  <a:lnTo>
                    <a:pt x="1615758" y="82884"/>
                  </a:lnTo>
                  <a:lnTo>
                    <a:pt x="1615758" y="0"/>
                  </a:lnTo>
                  <a:close/>
                </a:path>
              </a:pathLst>
            </a:custGeom>
            <a:solidFill>
              <a:srgbClr val="E88700"/>
            </a:solidFill>
            <a:ln w="9525"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6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5" name="矩形 38"/>
            <p:cNvSpPr/>
            <p:nvPr/>
          </p:nvSpPr>
          <p:spPr>
            <a:xfrm>
              <a:off x="6641" y="4290"/>
              <a:ext cx="1220" cy="242"/>
            </a:xfrm>
            <a:custGeom>
              <a:avLst/>
              <a:gdLst/>
              <a:ahLst/>
              <a:cxnLst/>
              <a:rect l="0" t="0" r="0" b="0"/>
              <a:pathLst>
                <a:path w="2252059" h="450000">
                  <a:moveTo>
                    <a:pt x="448005" y="0"/>
                  </a:moveTo>
                  <a:lnTo>
                    <a:pt x="2252059" y="0"/>
                  </a:lnTo>
                  <a:lnTo>
                    <a:pt x="1802059" y="450000"/>
                  </a:lnTo>
                  <a:lnTo>
                    <a:pt x="0" y="450000"/>
                  </a:lnTo>
                  <a:lnTo>
                    <a:pt x="0" y="448005"/>
                  </a:lnTo>
                  <a:lnTo>
                    <a:pt x="448005" y="0"/>
                  </a:lnTo>
                  <a:close/>
                </a:path>
              </a:pathLst>
            </a:custGeom>
            <a:solidFill>
              <a:srgbClr val="E88700"/>
            </a:solidFill>
            <a:ln w="9525"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6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6" name="右箭头 58"/>
            <p:cNvSpPr/>
            <p:nvPr/>
          </p:nvSpPr>
          <p:spPr>
            <a:xfrm>
              <a:off x="7128" y="3753"/>
              <a:ext cx="1531" cy="338"/>
            </a:xfrm>
            <a:custGeom>
              <a:avLst/>
              <a:gdLst/>
              <a:ahLst/>
              <a:cxnLst/>
              <a:rect l="0" t="0" r="0" b="0"/>
              <a:pathLst>
                <a:path w="2824005" h="617272">
                  <a:moveTo>
                    <a:pt x="2515369" y="0"/>
                  </a:moveTo>
                  <a:lnTo>
                    <a:pt x="2824005" y="308636"/>
                  </a:lnTo>
                  <a:lnTo>
                    <a:pt x="2515369" y="617272"/>
                  </a:lnTo>
                  <a:lnTo>
                    <a:pt x="2515369" y="534388"/>
                  </a:lnTo>
                  <a:lnTo>
                    <a:pt x="0" y="534388"/>
                  </a:lnTo>
                  <a:lnTo>
                    <a:pt x="213019" y="321369"/>
                  </a:lnTo>
                  <a:lnTo>
                    <a:pt x="451504" y="82884"/>
                  </a:lnTo>
                  <a:lnTo>
                    <a:pt x="2515369" y="82884"/>
                  </a:lnTo>
                  <a:lnTo>
                    <a:pt x="2515369" y="0"/>
                  </a:lnTo>
                  <a:close/>
                </a:path>
              </a:pathLst>
            </a:custGeom>
            <a:solidFill>
              <a:srgbClr val="6D7200"/>
            </a:solidFill>
            <a:ln w="9525"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6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7" name="右箭头 59"/>
            <p:cNvSpPr/>
            <p:nvPr/>
          </p:nvSpPr>
          <p:spPr>
            <a:xfrm flipH="1">
              <a:off x="5847" y="4731"/>
              <a:ext cx="1533" cy="334"/>
            </a:xfrm>
            <a:custGeom>
              <a:avLst/>
              <a:gdLst/>
              <a:ahLst/>
              <a:cxnLst/>
              <a:rect l="0" t="0" r="0" b="0"/>
              <a:pathLst>
                <a:path w="2824833" h="617272">
                  <a:moveTo>
                    <a:pt x="2516197" y="0"/>
                  </a:moveTo>
                  <a:lnTo>
                    <a:pt x="2516197" y="82884"/>
                  </a:lnTo>
                  <a:lnTo>
                    <a:pt x="0" y="82884"/>
                  </a:lnTo>
                  <a:lnTo>
                    <a:pt x="0" y="86022"/>
                  </a:lnTo>
                  <a:lnTo>
                    <a:pt x="448366" y="534388"/>
                  </a:lnTo>
                  <a:lnTo>
                    <a:pt x="2516197" y="534388"/>
                  </a:lnTo>
                  <a:lnTo>
                    <a:pt x="2516197" y="617272"/>
                  </a:lnTo>
                  <a:lnTo>
                    <a:pt x="2824833" y="308636"/>
                  </a:lnTo>
                  <a:lnTo>
                    <a:pt x="2516197" y="0"/>
                  </a:lnTo>
                  <a:close/>
                </a:path>
              </a:pathLst>
            </a:custGeom>
            <a:solidFill>
              <a:srgbClr val="6D7200"/>
            </a:solidFill>
            <a:ln w="9525"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6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8" name="右箭头 60"/>
            <p:cNvSpPr/>
            <p:nvPr/>
          </p:nvSpPr>
          <p:spPr>
            <a:xfrm flipH="1">
              <a:off x="5843" y="5215"/>
              <a:ext cx="1047" cy="338"/>
            </a:xfrm>
            <a:custGeom>
              <a:avLst/>
              <a:gdLst/>
              <a:ahLst/>
              <a:cxnLst/>
              <a:rect l="0" t="0" r="0" b="0"/>
              <a:pathLst>
                <a:path w="1926443" h="617272">
                  <a:moveTo>
                    <a:pt x="1617807" y="0"/>
                  </a:moveTo>
                  <a:lnTo>
                    <a:pt x="1617807" y="82884"/>
                  </a:lnTo>
                  <a:lnTo>
                    <a:pt x="0" y="82884"/>
                  </a:lnTo>
                  <a:lnTo>
                    <a:pt x="451504" y="534388"/>
                  </a:lnTo>
                  <a:lnTo>
                    <a:pt x="1617807" y="534388"/>
                  </a:lnTo>
                  <a:lnTo>
                    <a:pt x="1617807" y="617272"/>
                  </a:lnTo>
                  <a:lnTo>
                    <a:pt x="1926443" y="308636"/>
                  </a:lnTo>
                  <a:lnTo>
                    <a:pt x="1617807" y="0"/>
                  </a:lnTo>
                  <a:close/>
                </a:path>
              </a:pathLst>
            </a:custGeom>
            <a:solidFill>
              <a:srgbClr val="E88700"/>
            </a:solidFill>
            <a:ln w="9525"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6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19" name="矩形 57"/>
          <p:cNvSpPr>
            <a:spLocks noChangeArrowheads="1"/>
          </p:cNvSpPr>
          <p:nvPr/>
        </p:nvSpPr>
        <p:spPr bwMode="auto">
          <a:xfrm>
            <a:off x="7641005" y="1968949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0" name="文本框 40"/>
          <p:cNvSpPr txBox="1"/>
          <p:nvPr/>
        </p:nvSpPr>
        <p:spPr>
          <a:xfrm>
            <a:off x="7641005" y="2326760"/>
            <a:ext cx="4193767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聊天窗口复制进入，无需调整格式，简单快捷</a:t>
            </a:r>
            <a:r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，输入文本输入文本输入文本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21" name="矩形 57"/>
          <p:cNvSpPr>
            <a:spLocks noChangeArrowheads="1"/>
          </p:cNvSpPr>
          <p:nvPr/>
        </p:nvSpPr>
        <p:spPr bwMode="auto">
          <a:xfrm>
            <a:off x="7641005" y="3345776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2" name="文本框 40"/>
          <p:cNvSpPr txBox="1"/>
          <p:nvPr/>
        </p:nvSpPr>
        <p:spPr>
          <a:xfrm>
            <a:off x="7641005" y="3703587"/>
            <a:ext cx="4193767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聊天窗口复制进入，无需调整格式，简单快捷</a:t>
            </a:r>
            <a:r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，输入文本输入文本输入文本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23" name="矩形 57"/>
          <p:cNvSpPr>
            <a:spLocks noChangeArrowheads="1"/>
          </p:cNvSpPr>
          <p:nvPr/>
        </p:nvSpPr>
        <p:spPr bwMode="auto">
          <a:xfrm>
            <a:off x="2837692" y="3345776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4" name="文本框 40"/>
          <p:cNvSpPr txBox="1"/>
          <p:nvPr/>
        </p:nvSpPr>
        <p:spPr>
          <a:xfrm>
            <a:off x="445738" y="3703587"/>
            <a:ext cx="4193767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聊天窗口复制进入，无需调整格式，简单快捷</a:t>
            </a:r>
            <a:r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，输入文本输入文本输入文本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25" name="矩形 57"/>
          <p:cNvSpPr>
            <a:spLocks noChangeArrowheads="1"/>
          </p:cNvSpPr>
          <p:nvPr/>
        </p:nvSpPr>
        <p:spPr bwMode="auto">
          <a:xfrm>
            <a:off x="2837692" y="4722603"/>
            <a:ext cx="1801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6" name="文本框 40"/>
          <p:cNvSpPr txBox="1"/>
          <p:nvPr/>
        </p:nvSpPr>
        <p:spPr>
          <a:xfrm>
            <a:off x="445738" y="5080414"/>
            <a:ext cx="4193767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TXT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文档或者</a:t>
            </a:r>
            <a:r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QQ</a:t>
            </a:r>
            <a:r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聊天窗口复制进入，无需调整格式，简单快捷</a:t>
            </a:r>
            <a:r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，输入文本输入文本输入文本</a:t>
            </a: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8685" y="181429"/>
            <a:ext cx="11814630" cy="649514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l="5952" t="27045" r="5952" b="71356"/>
          <a:stretch>
            <a:fillRect/>
          </a:stretch>
        </p:blipFill>
        <p:spPr>
          <a:xfrm>
            <a:off x="188685" y="181429"/>
            <a:ext cx="11814630" cy="2261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/>
          <a:srcRect l="5952" t="25527" r="5952" b="71356"/>
          <a:stretch>
            <a:fillRect/>
          </a:stretch>
        </p:blipFill>
        <p:spPr>
          <a:xfrm>
            <a:off x="188685" y="6235548"/>
            <a:ext cx="11814630" cy="44102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977183" y="534958"/>
            <a:ext cx="42376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LEOPRAD REPORTS</a:t>
            </a:r>
            <a:endParaRPr lang="zh-CN" altLang="en-US" sz="32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22817" y="1119733"/>
            <a:ext cx="19463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Times New Roman" panose="02020603050405020304" pitchFamily="18" charset="0"/>
                <a:sym typeface="Arial" panose="020B0604020202020204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457695" y="2645210"/>
            <a:ext cx="1256290" cy="1256290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" name="梯形 7"/>
          <p:cNvSpPr/>
          <p:nvPr/>
        </p:nvSpPr>
        <p:spPr>
          <a:xfrm rot="7200000">
            <a:off x="4985917" y="2983663"/>
            <a:ext cx="1584530" cy="263144"/>
          </a:xfrm>
          <a:prstGeom prst="trapezoid">
            <a:avLst>
              <a:gd name="adj" fmla="val 169340"/>
            </a:avLst>
          </a:prstGeom>
          <a:solidFill>
            <a:srgbClr val="E88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" name="梯形 9"/>
          <p:cNvSpPr/>
          <p:nvPr/>
        </p:nvSpPr>
        <p:spPr>
          <a:xfrm rot="14400000">
            <a:off x="5621392" y="2983781"/>
            <a:ext cx="1584742" cy="263034"/>
          </a:xfrm>
          <a:prstGeom prst="trapezoid">
            <a:avLst>
              <a:gd name="adj" fmla="val 169340"/>
            </a:avLst>
          </a:prstGeom>
          <a:solidFill>
            <a:srgbClr val="E88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3" name="梯形 12"/>
          <p:cNvSpPr/>
          <p:nvPr/>
        </p:nvSpPr>
        <p:spPr>
          <a:xfrm>
            <a:off x="5303627" y="3512230"/>
            <a:ext cx="1584746" cy="263852"/>
          </a:xfrm>
          <a:prstGeom prst="trapezoid">
            <a:avLst>
              <a:gd name="adj" fmla="val 169340"/>
            </a:avLst>
          </a:prstGeom>
          <a:solidFill>
            <a:srgbClr val="E88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4" name="等腰三角形 13"/>
          <p:cNvSpPr/>
          <p:nvPr/>
        </p:nvSpPr>
        <p:spPr>
          <a:xfrm>
            <a:off x="5784895" y="2928663"/>
            <a:ext cx="622210" cy="535942"/>
          </a:xfrm>
          <a:prstGeom prst="triangle">
            <a:avLst/>
          </a:prstGeom>
          <a:solidFill>
            <a:srgbClr val="6D7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5" name="矩形 57"/>
          <p:cNvSpPr>
            <a:spLocks noChangeArrowheads="1"/>
          </p:cNvSpPr>
          <p:nvPr/>
        </p:nvSpPr>
        <p:spPr bwMode="auto">
          <a:xfrm>
            <a:off x="7301621" y="2514195"/>
            <a:ext cx="18018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301621" y="2898536"/>
            <a:ext cx="3957637" cy="61369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此处文字通过TXT文档或者QQ聊天窗口复制进入，无需调整格式，简单快捷</a:t>
            </a:r>
            <a:r>
              <a:rPr kumimoji="0" lang="en-US" altLang="en-US" sz="1200" b="0" i="0" u="none" strike="noStrike" kern="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，</a:t>
            </a:r>
            <a:r>
              <a:rPr kumimoji="0" lang="zh-CN" altLang="en-US" sz="1200" b="0" i="0" u="none" strike="noStrike" kern="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输入文本输入文本输入文本</a:t>
            </a:r>
            <a:endParaRPr kumimoji="0" lang="en-US" altLang="en-US" sz="1200" b="0" i="0" u="none" strike="noStrike" kern="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7" name="矩形 57"/>
          <p:cNvSpPr>
            <a:spLocks noChangeArrowheads="1"/>
          </p:cNvSpPr>
          <p:nvPr/>
        </p:nvSpPr>
        <p:spPr bwMode="auto">
          <a:xfrm>
            <a:off x="5195093" y="4301695"/>
            <a:ext cx="18018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4117181" y="4686036"/>
            <a:ext cx="3957637" cy="61369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此处文字通过TXT文档或者QQ聊天窗口复制进入，无需调整格式，简单快捷</a:t>
            </a:r>
            <a:r>
              <a:rPr kumimoji="0" lang="en-US" altLang="en-US" sz="1200" b="0" i="0" u="none" strike="noStrike" kern="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，</a:t>
            </a:r>
            <a:r>
              <a:rPr kumimoji="0" lang="zh-CN" altLang="en-US" sz="1200" b="0" i="0" u="none" strike="noStrike" kern="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输入文本输入文本输入文本</a:t>
            </a:r>
            <a:endParaRPr kumimoji="0" lang="en-US" altLang="en-US" sz="1200" b="0" i="0" u="none" strike="noStrike" kern="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9" name="矩形 57"/>
          <p:cNvSpPr>
            <a:spLocks noChangeArrowheads="1"/>
          </p:cNvSpPr>
          <p:nvPr/>
        </p:nvSpPr>
        <p:spPr bwMode="auto">
          <a:xfrm>
            <a:off x="3088517" y="2514195"/>
            <a:ext cx="18018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0" name="文本框 9"/>
          <p:cNvSpPr txBox="1"/>
          <p:nvPr/>
        </p:nvSpPr>
        <p:spPr>
          <a:xfrm>
            <a:off x="932692" y="2898536"/>
            <a:ext cx="3957637" cy="61369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1200" b="0" i="0" u="none" strike="noStrike" kern="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此处文字通过TXT文档或者QQ聊天窗口复制进入，无需调整格式，简单快捷</a:t>
            </a:r>
            <a:r>
              <a:rPr kumimoji="0" lang="en-US" altLang="en-US" sz="1200" b="0" i="0" u="none" strike="noStrike" kern="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，</a:t>
            </a:r>
            <a:r>
              <a:rPr kumimoji="0" lang="zh-CN" altLang="en-US" sz="1200" b="0" i="0" u="none" strike="noStrike" kern="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输入文本输入文本输入文本</a:t>
            </a:r>
            <a:endParaRPr kumimoji="0" lang="en-US" altLang="en-US" sz="1200" b="0" i="0" u="none" strike="noStrike" kern="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8685" y="181429"/>
            <a:ext cx="11814630" cy="649514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l="5952" t="27045" r="5952" b="71356"/>
          <a:stretch>
            <a:fillRect/>
          </a:stretch>
        </p:blipFill>
        <p:spPr>
          <a:xfrm>
            <a:off x="188685" y="181429"/>
            <a:ext cx="11814630" cy="2261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/>
          <a:srcRect l="5952" t="25527" r="5952" b="71356"/>
          <a:stretch>
            <a:fillRect/>
          </a:stretch>
        </p:blipFill>
        <p:spPr>
          <a:xfrm>
            <a:off x="188685" y="6235548"/>
            <a:ext cx="11814630" cy="44102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977183" y="534958"/>
            <a:ext cx="42376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LEOPRAD REPORTS</a:t>
            </a:r>
            <a:endParaRPr lang="zh-CN" altLang="en-US" sz="32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22817" y="1119733"/>
            <a:ext cx="19463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Times New Roman" panose="02020603050405020304" pitchFamily="18" charset="0"/>
                <a:sym typeface="Arial" panose="020B0604020202020204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787712" y="2668709"/>
            <a:ext cx="316545" cy="316545"/>
          </a:xfrm>
          <a:prstGeom prst="ellipse">
            <a:avLst/>
          </a:prstGeom>
          <a:solidFill>
            <a:srgbClr val="E88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A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792080" y="3179111"/>
            <a:ext cx="316800" cy="316800"/>
          </a:xfrm>
          <a:prstGeom prst="ellipse">
            <a:avLst/>
          </a:prstGeom>
          <a:solidFill>
            <a:srgbClr val="E88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B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783344" y="3689768"/>
            <a:ext cx="316545" cy="316545"/>
          </a:xfrm>
          <a:prstGeom prst="ellipse">
            <a:avLst/>
          </a:prstGeom>
          <a:solidFill>
            <a:srgbClr val="E88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C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787712" y="4200170"/>
            <a:ext cx="316800" cy="316800"/>
          </a:xfrm>
          <a:prstGeom prst="ellipse">
            <a:avLst/>
          </a:prstGeom>
          <a:solidFill>
            <a:srgbClr val="E88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D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974901" y="561154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A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626818" y="561154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B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271641" y="5611542"/>
            <a:ext cx="351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C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101855" y="5611542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D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963907" y="561154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E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621895" y="5611542"/>
            <a:ext cx="32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F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515093" y="2045273"/>
            <a:ext cx="4898752" cy="3492502"/>
            <a:chOff x="3720135" y="1169233"/>
            <a:chExt cx="5788934" cy="4890373"/>
          </a:xfrm>
        </p:grpSpPr>
        <p:sp>
          <p:nvSpPr>
            <p:cNvPr id="21" name="等腰三角形 20"/>
            <p:cNvSpPr/>
            <p:nvPr/>
          </p:nvSpPr>
          <p:spPr>
            <a:xfrm>
              <a:off x="4490113" y="2634018"/>
              <a:ext cx="1487606" cy="3425588"/>
            </a:xfrm>
            <a:prstGeom prst="triangle">
              <a:avLst/>
            </a:prstGeom>
            <a:solidFill>
              <a:srgbClr val="E887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2" name="等腰三角形 21"/>
            <p:cNvSpPr/>
            <p:nvPr/>
          </p:nvSpPr>
          <p:spPr>
            <a:xfrm>
              <a:off x="5260091" y="1169233"/>
              <a:ext cx="1486800" cy="4890373"/>
            </a:xfrm>
            <a:prstGeom prst="triangle">
              <a:avLst/>
            </a:prstGeom>
            <a:solidFill>
              <a:srgbClr val="E887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3" name="等腰三角形 22"/>
            <p:cNvSpPr/>
            <p:nvPr/>
          </p:nvSpPr>
          <p:spPr>
            <a:xfrm>
              <a:off x="6243104" y="4182256"/>
              <a:ext cx="1486800" cy="1877350"/>
            </a:xfrm>
            <a:prstGeom prst="triangle">
              <a:avLst/>
            </a:prstGeom>
            <a:solidFill>
              <a:srgbClr val="E887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4" name="等腰三角形 23"/>
            <p:cNvSpPr/>
            <p:nvPr/>
          </p:nvSpPr>
          <p:spPr>
            <a:xfrm>
              <a:off x="7252291" y="1888761"/>
              <a:ext cx="1486800" cy="4170845"/>
            </a:xfrm>
            <a:prstGeom prst="triangle">
              <a:avLst/>
            </a:prstGeom>
            <a:solidFill>
              <a:srgbClr val="E887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5" name="等腰三角形 24"/>
            <p:cNvSpPr/>
            <p:nvPr/>
          </p:nvSpPr>
          <p:spPr>
            <a:xfrm>
              <a:off x="8022269" y="3522688"/>
              <a:ext cx="1486800" cy="2536917"/>
            </a:xfrm>
            <a:prstGeom prst="triangle">
              <a:avLst/>
            </a:prstGeom>
            <a:solidFill>
              <a:srgbClr val="E887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6" name="等腰三角形 25"/>
            <p:cNvSpPr/>
            <p:nvPr/>
          </p:nvSpPr>
          <p:spPr>
            <a:xfrm>
              <a:off x="3720135" y="3522687"/>
              <a:ext cx="1486800" cy="2536917"/>
            </a:xfrm>
            <a:prstGeom prst="triangle">
              <a:avLst/>
            </a:prstGeom>
            <a:solidFill>
              <a:srgbClr val="E887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27" name="椭圆 26"/>
          <p:cNvSpPr/>
          <p:nvPr/>
        </p:nvSpPr>
        <p:spPr>
          <a:xfrm>
            <a:off x="1780659" y="4710827"/>
            <a:ext cx="316545" cy="316545"/>
          </a:xfrm>
          <a:prstGeom prst="ellipse">
            <a:avLst/>
          </a:prstGeom>
          <a:solidFill>
            <a:srgbClr val="E88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E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1778154" y="5221228"/>
            <a:ext cx="316545" cy="316545"/>
          </a:xfrm>
          <a:prstGeom prst="ellipse">
            <a:avLst/>
          </a:prstGeom>
          <a:solidFill>
            <a:srgbClr val="E88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F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682802" y="3359314"/>
            <a:ext cx="922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20%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370019" y="2728271"/>
            <a:ext cx="852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30%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008796" y="1682184"/>
            <a:ext cx="877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90%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814749" y="3830353"/>
            <a:ext cx="935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10%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729947" y="2196040"/>
            <a:ext cx="806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60%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385676" y="3362923"/>
            <a:ext cx="798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20%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5" name="矩形 57"/>
          <p:cNvSpPr>
            <a:spLocks noChangeArrowheads="1"/>
          </p:cNvSpPr>
          <p:nvPr/>
        </p:nvSpPr>
        <p:spPr bwMode="auto">
          <a:xfrm>
            <a:off x="2195660" y="2657704"/>
            <a:ext cx="21650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6" name="矩形 57"/>
          <p:cNvSpPr>
            <a:spLocks noChangeArrowheads="1"/>
          </p:cNvSpPr>
          <p:nvPr/>
        </p:nvSpPr>
        <p:spPr bwMode="auto">
          <a:xfrm>
            <a:off x="2195660" y="3171285"/>
            <a:ext cx="21650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7" name="矩形 57"/>
          <p:cNvSpPr>
            <a:spLocks noChangeArrowheads="1"/>
          </p:cNvSpPr>
          <p:nvPr/>
        </p:nvSpPr>
        <p:spPr bwMode="auto">
          <a:xfrm>
            <a:off x="2195660" y="3684866"/>
            <a:ext cx="21650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8" name="矩形 57"/>
          <p:cNvSpPr>
            <a:spLocks noChangeArrowheads="1"/>
          </p:cNvSpPr>
          <p:nvPr/>
        </p:nvSpPr>
        <p:spPr bwMode="auto">
          <a:xfrm>
            <a:off x="2195660" y="4198447"/>
            <a:ext cx="21650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9" name="矩形 57"/>
          <p:cNvSpPr>
            <a:spLocks noChangeArrowheads="1"/>
          </p:cNvSpPr>
          <p:nvPr/>
        </p:nvSpPr>
        <p:spPr bwMode="auto">
          <a:xfrm>
            <a:off x="2195660" y="4712028"/>
            <a:ext cx="21650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40" name="矩形 57"/>
          <p:cNvSpPr>
            <a:spLocks noChangeArrowheads="1"/>
          </p:cNvSpPr>
          <p:nvPr/>
        </p:nvSpPr>
        <p:spPr bwMode="auto">
          <a:xfrm>
            <a:off x="2195660" y="5225611"/>
            <a:ext cx="21650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8685" y="181429"/>
            <a:ext cx="11814630" cy="649514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l="5952" t="27045" r="5952" b="71356"/>
          <a:stretch>
            <a:fillRect/>
          </a:stretch>
        </p:blipFill>
        <p:spPr>
          <a:xfrm>
            <a:off x="188685" y="181429"/>
            <a:ext cx="11814630" cy="2261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/>
          <a:srcRect l="5952" t="25527" r="5952" b="71356"/>
          <a:stretch>
            <a:fillRect/>
          </a:stretch>
        </p:blipFill>
        <p:spPr>
          <a:xfrm>
            <a:off x="188685" y="6235548"/>
            <a:ext cx="11814630" cy="44102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977183" y="534958"/>
            <a:ext cx="42376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LEOPRAD REPORTS</a:t>
            </a:r>
            <a:endParaRPr lang="zh-CN" altLang="en-US" sz="32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22817" y="1119733"/>
            <a:ext cx="19463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Times New Roman" panose="02020603050405020304" pitchFamily="18" charset="0"/>
                <a:sym typeface="Arial" panose="020B0604020202020204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588446" y="2271749"/>
            <a:ext cx="1743710" cy="1736564"/>
          </a:xfrm>
          <a:prstGeom prst="ellipse">
            <a:avLst/>
          </a:prstGeom>
          <a:solidFill>
            <a:srgbClr val="B2B2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752276" y="2432800"/>
            <a:ext cx="1416050" cy="1414462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879276" y="2561388"/>
            <a:ext cx="1162050" cy="1157287"/>
          </a:xfrm>
          <a:prstGeom prst="ellipse">
            <a:avLst/>
          </a:prstGeom>
          <a:solidFill>
            <a:srgbClr val="6D7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15%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3" name="空心弧 12"/>
          <p:cNvSpPr/>
          <p:nvPr/>
        </p:nvSpPr>
        <p:spPr>
          <a:xfrm rot="9000000">
            <a:off x="1698301" y="2378031"/>
            <a:ext cx="1524000" cy="1524000"/>
          </a:xfrm>
          <a:prstGeom prst="blockArc">
            <a:avLst>
              <a:gd name="adj1" fmla="val 10800000"/>
              <a:gd name="adj2" fmla="val 14261531"/>
              <a:gd name="adj3" fmla="val 8185"/>
            </a:avLst>
          </a:prstGeom>
          <a:solidFill>
            <a:srgbClr val="E88700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225669" y="2271749"/>
            <a:ext cx="1743710" cy="1736564"/>
          </a:xfrm>
          <a:prstGeom prst="ellipse">
            <a:avLst/>
          </a:prstGeom>
          <a:solidFill>
            <a:srgbClr val="B2B2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389499" y="2432800"/>
            <a:ext cx="1416050" cy="1414462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516499" y="2561388"/>
            <a:ext cx="1162050" cy="1157287"/>
          </a:xfrm>
          <a:prstGeom prst="ellipse">
            <a:avLst/>
          </a:prstGeom>
          <a:solidFill>
            <a:srgbClr val="6D7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50%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7" name="空心弧 16"/>
          <p:cNvSpPr/>
          <p:nvPr/>
        </p:nvSpPr>
        <p:spPr>
          <a:xfrm rot="9000000">
            <a:off x="5335524" y="2378031"/>
            <a:ext cx="1524000" cy="1524000"/>
          </a:xfrm>
          <a:prstGeom prst="blockArc">
            <a:avLst>
              <a:gd name="adj1" fmla="val 3083979"/>
              <a:gd name="adj2" fmla="val 14261531"/>
              <a:gd name="adj3" fmla="val 8185"/>
            </a:avLst>
          </a:prstGeom>
          <a:solidFill>
            <a:srgbClr val="E88700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8862891" y="2271749"/>
            <a:ext cx="1743710" cy="1736564"/>
          </a:xfrm>
          <a:prstGeom prst="ellipse">
            <a:avLst/>
          </a:prstGeom>
          <a:solidFill>
            <a:srgbClr val="B2B2B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9026721" y="2432800"/>
            <a:ext cx="1416050" cy="1414462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9153721" y="2561388"/>
            <a:ext cx="1162050" cy="1157287"/>
          </a:xfrm>
          <a:prstGeom prst="ellipse">
            <a:avLst/>
          </a:prstGeom>
          <a:solidFill>
            <a:srgbClr val="6D7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75%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1" name="空心弧 20"/>
          <p:cNvSpPr/>
          <p:nvPr/>
        </p:nvSpPr>
        <p:spPr>
          <a:xfrm rot="9000000">
            <a:off x="8972746" y="2378031"/>
            <a:ext cx="1524000" cy="1524000"/>
          </a:xfrm>
          <a:prstGeom prst="blockArc">
            <a:avLst>
              <a:gd name="adj1" fmla="val 20469158"/>
              <a:gd name="adj2" fmla="val 14261531"/>
              <a:gd name="adj3" fmla="val 8185"/>
            </a:avLst>
          </a:prstGeom>
          <a:solidFill>
            <a:srgbClr val="E88700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2" name="矩形 57"/>
          <p:cNvSpPr>
            <a:spLocks noChangeArrowheads="1"/>
          </p:cNvSpPr>
          <p:nvPr/>
        </p:nvSpPr>
        <p:spPr bwMode="auto">
          <a:xfrm>
            <a:off x="1438130" y="4180943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3" name="文本框 2"/>
          <p:cNvSpPr txBox="1"/>
          <p:nvPr/>
        </p:nvSpPr>
        <p:spPr>
          <a:xfrm>
            <a:off x="924672" y="4640609"/>
            <a:ext cx="3071256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此处文字通过TXT文档或者QQ聊天窗口复制进入，无需调整格式，简单快捷</a:t>
            </a:r>
            <a:r>
              <a:rPr kumimoji="0" lang="en-US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</a:t>
            </a:r>
            <a:r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输入文本输入文本输入文本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4" name="矩形 57"/>
          <p:cNvSpPr>
            <a:spLocks noChangeArrowheads="1"/>
          </p:cNvSpPr>
          <p:nvPr/>
        </p:nvSpPr>
        <p:spPr bwMode="auto">
          <a:xfrm>
            <a:off x="5075580" y="4180943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5" name="文本框 2"/>
          <p:cNvSpPr txBox="1"/>
          <p:nvPr/>
        </p:nvSpPr>
        <p:spPr>
          <a:xfrm>
            <a:off x="4562122" y="4640609"/>
            <a:ext cx="3071256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此处文字通过TXT文档或者QQ聊天窗口复制进入，无需调整格式，简单快捷</a:t>
            </a:r>
            <a:r>
              <a:rPr kumimoji="0" lang="en-US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</a:t>
            </a:r>
            <a:r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输入文本输入文本输入文本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6" name="矩形 57"/>
          <p:cNvSpPr>
            <a:spLocks noChangeArrowheads="1"/>
          </p:cNvSpPr>
          <p:nvPr/>
        </p:nvSpPr>
        <p:spPr bwMode="auto">
          <a:xfrm>
            <a:off x="8722173" y="4180943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7" name="文本框 2"/>
          <p:cNvSpPr txBox="1"/>
          <p:nvPr/>
        </p:nvSpPr>
        <p:spPr>
          <a:xfrm>
            <a:off x="8208715" y="4640609"/>
            <a:ext cx="3071256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此处文字通过TXT文档或者QQ聊天窗口复制进入，无需调整格式，简单快捷</a:t>
            </a:r>
            <a:r>
              <a:rPr kumimoji="0" lang="en-US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</a:t>
            </a:r>
            <a:r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输入文本输入文本输入文本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8685" y="181429"/>
            <a:ext cx="11814630" cy="649514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l="5952" t="27045" r="5952" b="71356"/>
          <a:stretch>
            <a:fillRect/>
          </a:stretch>
        </p:blipFill>
        <p:spPr>
          <a:xfrm>
            <a:off x="188685" y="181429"/>
            <a:ext cx="11814630" cy="2261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/>
          <a:srcRect l="5952" t="25527" r="5952" b="71356"/>
          <a:stretch>
            <a:fillRect/>
          </a:stretch>
        </p:blipFill>
        <p:spPr>
          <a:xfrm>
            <a:off x="188685" y="6235548"/>
            <a:ext cx="11814630" cy="44102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977183" y="534958"/>
            <a:ext cx="42376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LEOPRAD REPORTS</a:t>
            </a:r>
            <a:endParaRPr lang="zh-CN" altLang="en-US" sz="32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22817" y="1119733"/>
            <a:ext cx="19463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Times New Roman" panose="02020603050405020304" pitchFamily="18" charset="0"/>
                <a:sym typeface="Arial" panose="020B0604020202020204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" name="Rectangle 38"/>
          <p:cNvSpPr/>
          <p:nvPr/>
        </p:nvSpPr>
        <p:spPr>
          <a:xfrm>
            <a:off x="6436944" y="4612934"/>
            <a:ext cx="600407" cy="600407"/>
          </a:xfrm>
          <a:prstGeom prst="rect">
            <a:avLst/>
          </a:prstGeom>
          <a:solidFill>
            <a:srgbClr val="E88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8" name="Rectangle 49"/>
          <p:cNvSpPr/>
          <p:nvPr/>
        </p:nvSpPr>
        <p:spPr>
          <a:xfrm>
            <a:off x="6436944" y="3316028"/>
            <a:ext cx="600407" cy="600407"/>
          </a:xfrm>
          <a:prstGeom prst="rect">
            <a:avLst/>
          </a:prstGeom>
          <a:solidFill>
            <a:srgbClr val="6D7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0" name="Rectangle 53"/>
          <p:cNvSpPr/>
          <p:nvPr/>
        </p:nvSpPr>
        <p:spPr>
          <a:xfrm>
            <a:off x="6436944" y="2028652"/>
            <a:ext cx="600407" cy="600407"/>
          </a:xfrm>
          <a:prstGeom prst="rect">
            <a:avLst/>
          </a:prstGeom>
          <a:solidFill>
            <a:srgbClr val="E88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3" name="Rectangle 61"/>
          <p:cNvSpPr/>
          <p:nvPr/>
        </p:nvSpPr>
        <p:spPr>
          <a:xfrm>
            <a:off x="5154637" y="4624417"/>
            <a:ext cx="600407" cy="600407"/>
          </a:xfrm>
          <a:prstGeom prst="rect">
            <a:avLst/>
          </a:prstGeom>
          <a:solidFill>
            <a:srgbClr val="6D7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4" name="Rectangle 65"/>
          <p:cNvSpPr/>
          <p:nvPr/>
        </p:nvSpPr>
        <p:spPr>
          <a:xfrm>
            <a:off x="5154637" y="3316028"/>
            <a:ext cx="600407" cy="600407"/>
          </a:xfrm>
          <a:prstGeom prst="rect">
            <a:avLst/>
          </a:prstGeom>
          <a:solidFill>
            <a:srgbClr val="E88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5" name="Rectangle 69"/>
          <p:cNvSpPr/>
          <p:nvPr/>
        </p:nvSpPr>
        <p:spPr>
          <a:xfrm>
            <a:off x="5154637" y="2026096"/>
            <a:ext cx="600407" cy="600407"/>
          </a:xfrm>
          <a:prstGeom prst="rect">
            <a:avLst/>
          </a:prstGeom>
          <a:solidFill>
            <a:srgbClr val="6D7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6" name="Shape 2588"/>
          <p:cNvSpPr/>
          <p:nvPr/>
        </p:nvSpPr>
        <p:spPr>
          <a:xfrm>
            <a:off x="5332529" y="2192701"/>
            <a:ext cx="268092" cy="243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82" y="12420"/>
                </a:moveTo>
                <a:cubicBezTo>
                  <a:pt x="16368" y="12420"/>
                  <a:pt x="15709" y="11694"/>
                  <a:pt x="15709" y="10800"/>
                </a:cubicBezTo>
                <a:cubicBezTo>
                  <a:pt x="15709" y="9906"/>
                  <a:pt x="16368" y="9180"/>
                  <a:pt x="17182" y="9180"/>
                </a:cubicBezTo>
                <a:cubicBezTo>
                  <a:pt x="17995" y="9180"/>
                  <a:pt x="18655" y="9906"/>
                  <a:pt x="18655" y="10800"/>
                </a:cubicBezTo>
                <a:cubicBezTo>
                  <a:pt x="18655" y="11694"/>
                  <a:pt x="17995" y="12420"/>
                  <a:pt x="17182" y="12420"/>
                </a:cubicBezTo>
                <a:moveTo>
                  <a:pt x="21109" y="10260"/>
                </a:moveTo>
                <a:lnTo>
                  <a:pt x="19587" y="10260"/>
                </a:lnTo>
                <a:cubicBezTo>
                  <a:pt x="19360" y="9028"/>
                  <a:pt x="18369" y="8100"/>
                  <a:pt x="17182" y="8100"/>
                </a:cubicBezTo>
                <a:cubicBezTo>
                  <a:pt x="15994" y="8100"/>
                  <a:pt x="15004" y="9028"/>
                  <a:pt x="14777" y="10260"/>
                </a:cubicBezTo>
                <a:lnTo>
                  <a:pt x="491" y="10260"/>
                </a:lnTo>
                <a:cubicBezTo>
                  <a:pt x="220" y="10260"/>
                  <a:pt x="0" y="10502"/>
                  <a:pt x="0" y="10800"/>
                </a:cubicBezTo>
                <a:cubicBezTo>
                  <a:pt x="0" y="11098"/>
                  <a:pt x="220" y="11340"/>
                  <a:pt x="491" y="11340"/>
                </a:cubicBezTo>
                <a:lnTo>
                  <a:pt x="14777" y="11340"/>
                </a:lnTo>
                <a:cubicBezTo>
                  <a:pt x="15004" y="12572"/>
                  <a:pt x="15994" y="13500"/>
                  <a:pt x="17182" y="13500"/>
                </a:cubicBezTo>
                <a:cubicBezTo>
                  <a:pt x="18369" y="13500"/>
                  <a:pt x="19360" y="12572"/>
                  <a:pt x="19587" y="11340"/>
                </a:cubicBezTo>
                <a:lnTo>
                  <a:pt x="21109" y="11340"/>
                </a:lnTo>
                <a:cubicBezTo>
                  <a:pt x="21380" y="11340"/>
                  <a:pt x="21600" y="11098"/>
                  <a:pt x="21600" y="10800"/>
                </a:cubicBezTo>
                <a:cubicBezTo>
                  <a:pt x="21600" y="10502"/>
                  <a:pt x="21380" y="10260"/>
                  <a:pt x="21109" y="10260"/>
                </a:cubicBezTo>
                <a:moveTo>
                  <a:pt x="5400" y="1080"/>
                </a:moveTo>
                <a:cubicBezTo>
                  <a:pt x="6214" y="1080"/>
                  <a:pt x="6873" y="1806"/>
                  <a:pt x="6873" y="2700"/>
                </a:cubicBezTo>
                <a:cubicBezTo>
                  <a:pt x="6873" y="3595"/>
                  <a:pt x="6214" y="4320"/>
                  <a:pt x="5400" y="4320"/>
                </a:cubicBezTo>
                <a:cubicBezTo>
                  <a:pt x="4586" y="4320"/>
                  <a:pt x="3927" y="3595"/>
                  <a:pt x="3927" y="2700"/>
                </a:cubicBezTo>
                <a:cubicBezTo>
                  <a:pt x="3927" y="1806"/>
                  <a:pt x="4586" y="1080"/>
                  <a:pt x="5400" y="1080"/>
                </a:cubicBezTo>
                <a:moveTo>
                  <a:pt x="491" y="3240"/>
                </a:moveTo>
                <a:lnTo>
                  <a:pt x="2995" y="3240"/>
                </a:lnTo>
                <a:cubicBezTo>
                  <a:pt x="3222" y="4472"/>
                  <a:pt x="4213" y="5400"/>
                  <a:pt x="5400" y="5400"/>
                </a:cubicBezTo>
                <a:cubicBezTo>
                  <a:pt x="6587" y="5400"/>
                  <a:pt x="7578" y="4472"/>
                  <a:pt x="7805" y="3240"/>
                </a:cubicBezTo>
                <a:lnTo>
                  <a:pt x="21109" y="3240"/>
                </a:lnTo>
                <a:cubicBezTo>
                  <a:pt x="21380" y="3240"/>
                  <a:pt x="21600" y="2999"/>
                  <a:pt x="21600" y="2700"/>
                </a:cubicBezTo>
                <a:cubicBezTo>
                  <a:pt x="21600" y="2402"/>
                  <a:pt x="21380" y="2160"/>
                  <a:pt x="21109" y="2160"/>
                </a:cubicBezTo>
                <a:lnTo>
                  <a:pt x="7805" y="2160"/>
                </a:lnTo>
                <a:cubicBezTo>
                  <a:pt x="7578" y="928"/>
                  <a:pt x="6587" y="0"/>
                  <a:pt x="5400" y="0"/>
                </a:cubicBezTo>
                <a:cubicBezTo>
                  <a:pt x="4213" y="0"/>
                  <a:pt x="3222" y="928"/>
                  <a:pt x="2995" y="2160"/>
                </a:cubicBezTo>
                <a:lnTo>
                  <a:pt x="491" y="2160"/>
                </a:lnTo>
                <a:cubicBezTo>
                  <a:pt x="220" y="2160"/>
                  <a:pt x="0" y="2402"/>
                  <a:pt x="0" y="2700"/>
                </a:cubicBezTo>
                <a:cubicBezTo>
                  <a:pt x="0" y="2999"/>
                  <a:pt x="220" y="3240"/>
                  <a:pt x="491" y="3240"/>
                </a:cubicBezTo>
                <a:moveTo>
                  <a:pt x="9327" y="20519"/>
                </a:moveTo>
                <a:cubicBezTo>
                  <a:pt x="8514" y="20519"/>
                  <a:pt x="7855" y="19794"/>
                  <a:pt x="7855" y="18899"/>
                </a:cubicBezTo>
                <a:cubicBezTo>
                  <a:pt x="7855" y="18005"/>
                  <a:pt x="8514" y="17279"/>
                  <a:pt x="9327" y="17279"/>
                </a:cubicBezTo>
                <a:cubicBezTo>
                  <a:pt x="10141" y="17279"/>
                  <a:pt x="10800" y="18005"/>
                  <a:pt x="10800" y="18899"/>
                </a:cubicBezTo>
                <a:cubicBezTo>
                  <a:pt x="10800" y="19794"/>
                  <a:pt x="10141" y="20519"/>
                  <a:pt x="9327" y="20519"/>
                </a:cubicBezTo>
                <a:moveTo>
                  <a:pt x="21109" y="18359"/>
                </a:moveTo>
                <a:lnTo>
                  <a:pt x="11732" y="18359"/>
                </a:lnTo>
                <a:cubicBezTo>
                  <a:pt x="11505" y="17127"/>
                  <a:pt x="10515" y="16199"/>
                  <a:pt x="9327" y="16199"/>
                </a:cubicBezTo>
                <a:cubicBezTo>
                  <a:pt x="8140" y="16199"/>
                  <a:pt x="7150" y="17127"/>
                  <a:pt x="6922" y="18359"/>
                </a:cubicBezTo>
                <a:lnTo>
                  <a:pt x="491" y="18359"/>
                </a:lnTo>
                <a:cubicBezTo>
                  <a:pt x="220" y="18359"/>
                  <a:pt x="0" y="18601"/>
                  <a:pt x="0" y="18899"/>
                </a:cubicBezTo>
                <a:cubicBezTo>
                  <a:pt x="0" y="19198"/>
                  <a:pt x="220" y="19439"/>
                  <a:pt x="491" y="19439"/>
                </a:cubicBezTo>
                <a:lnTo>
                  <a:pt x="6922" y="19439"/>
                </a:lnTo>
                <a:cubicBezTo>
                  <a:pt x="7150" y="20672"/>
                  <a:pt x="8140" y="21600"/>
                  <a:pt x="9327" y="21600"/>
                </a:cubicBezTo>
                <a:cubicBezTo>
                  <a:pt x="10515" y="21600"/>
                  <a:pt x="11505" y="20672"/>
                  <a:pt x="11732" y="19439"/>
                </a:cubicBezTo>
                <a:lnTo>
                  <a:pt x="21109" y="19439"/>
                </a:lnTo>
                <a:cubicBezTo>
                  <a:pt x="21380" y="19439"/>
                  <a:pt x="21600" y="19198"/>
                  <a:pt x="21600" y="18899"/>
                </a:cubicBezTo>
                <a:cubicBezTo>
                  <a:pt x="21600" y="18601"/>
                  <a:pt x="21380" y="18359"/>
                  <a:pt x="21109" y="18359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7" name="Shape 2617"/>
          <p:cNvSpPr/>
          <p:nvPr/>
        </p:nvSpPr>
        <p:spPr>
          <a:xfrm>
            <a:off x="5325646" y="3491880"/>
            <a:ext cx="268092" cy="2193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57" y="20400"/>
                </a:moveTo>
                <a:cubicBezTo>
                  <a:pt x="4686" y="18711"/>
                  <a:pt x="5897" y="18036"/>
                  <a:pt x="7134" y="17493"/>
                </a:cubicBezTo>
                <a:lnTo>
                  <a:pt x="7173" y="17477"/>
                </a:lnTo>
                <a:cubicBezTo>
                  <a:pt x="8055" y="17190"/>
                  <a:pt x="9626" y="16039"/>
                  <a:pt x="9626" y="13569"/>
                </a:cubicBezTo>
                <a:cubicBezTo>
                  <a:pt x="9626" y="11474"/>
                  <a:pt x="8932" y="10452"/>
                  <a:pt x="8558" y="9902"/>
                </a:cubicBezTo>
                <a:cubicBezTo>
                  <a:pt x="8484" y="9791"/>
                  <a:pt x="8394" y="9649"/>
                  <a:pt x="8414" y="9680"/>
                </a:cubicBezTo>
                <a:cubicBezTo>
                  <a:pt x="8384" y="9599"/>
                  <a:pt x="8237" y="9129"/>
                  <a:pt x="8449" y="8035"/>
                </a:cubicBezTo>
                <a:cubicBezTo>
                  <a:pt x="8549" y="7522"/>
                  <a:pt x="8380" y="7241"/>
                  <a:pt x="8380" y="7241"/>
                </a:cubicBezTo>
                <a:cubicBezTo>
                  <a:pt x="8112" y="6505"/>
                  <a:pt x="7614" y="5133"/>
                  <a:pt x="7988" y="4025"/>
                </a:cubicBezTo>
                <a:cubicBezTo>
                  <a:pt x="8490" y="2492"/>
                  <a:pt x="8935" y="2190"/>
                  <a:pt x="9741" y="1747"/>
                </a:cubicBezTo>
                <a:cubicBezTo>
                  <a:pt x="9788" y="1721"/>
                  <a:pt x="9834" y="1691"/>
                  <a:pt x="9877" y="1657"/>
                </a:cubicBezTo>
                <a:cubicBezTo>
                  <a:pt x="10029" y="1535"/>
                  <a:pt x="10674" y="1200"/>
                  <a:pt x="11403" y="1200"/>
                </a:cubicBezTo>
                <a:cubicBezTo>
                  <a:pt x="11768" y="1200"/>
                  <a:pt x="12075" y="1285"/>
                  <a:pt x="12318" y="1454"/>
                </a:cubicBezTo>
                <a:cubicBezTo>
                  <a:pt x="12610" y="1655"/>
                  <a:pt x="12890" y="2039"/>
                  <a:pt x="13313" y="3271"/>
                </a:cubicBezTo>
                <a:cubicBezTo>
                  <a:pt x="14101" y="5469"/>
                  <a:pt x="13602" y="6698"/>
                  <a:pt x="13350" y="7124"/>
                </a:cubicBezTo>
                <a:cubicBezTo>
                  <a:pt x="13183" y="7407"/>
                  <a:pt x="13126" y="7764"/>
                  <a:pt x="13191" y="8102"/>
                </a:cubicBezTo>
                <a:cubicBezTo>
                  <a:pt x="13386" y="9109"/>
                  <a:pt x="13260" y="9534"/>
                  <a:pt x="13227" y="9619"/>
                </a:cubicBezTo>
                <a:cubicBezTo>
                  <a:pt x="13219" y="9631"/>
                  <a:pt x="13101" y="9814"/>
                  <a:pt x="13041" y="9902"/>
                </a:cubicBezTo>
                <a:cubicBezTo>
                  <a:pt x="12668" y="10452"/>
                  <a:pt x="11973" y="11474"/>
                  <a:pt x="11973" y="13569"/>
                </a:cubicBezTo>
                <a:cubicBezTo>
                  <a:pt x="11973" y="16039"/>
                  <a:pt x="13545" y="17190"/>
                  <a:pt x="14427" y="17477"/>
                </a:cubicBezTo>
                <a:lnTo>
                  <a:pt x="14466" y="17493"/>
                </a:lnTo>
                <a:cubicBezTo>
                  <a:pt x="15703" y="18036"/>
                  <a:pt x="16914" y="18711"/>
                  <a:pt x="17143" y="20400"/>
                </a:cubicBezTo>
                <a:cubicBezTo>
                  <a:pt x="17143" y="20400"/>
                  <a:pt x="4457" y="20400"/>
                  <a:pt x="4457" y="20400"/>
                </a:cubicBezTo>
                <a:close/>
                <a:moveTo>
                  <a:pt x="14715" y="16328"/>
                </a:moveTo>
                <a:cubicBezTo>
                  <a:pt x="14715" y="16328"/>
                  <a:pt x="12955" y="15815"/>
                  <a:pt x="12955" y="13569"/>
                </a:cubicBezTo>
                <a:cubicBezTo>
                  <a:pt x="12955" y="11596"/>
                  <a:pt x="13678" y="10901"/>
                  <a:pt x="13957" y="10421"/>
                </a:cubicBezTo>
                <a:cubicBezTo>
                  <a:pt x="13957" y="10421"/>
                  <a:pt x="14531" y="9807"/>
                  <a:pt x="14146" y="7826"/>
                </a:cubicBezTo>
                <a:cubicBezTo>
                  <a:pt x="14787" y="6740"/>
                  <a:pt x="14995" y="4972"/>
                  <a:pt x="14211" y="2789"/>
                </a:cubicBezTo>
                <a:cubicBezTo>
                  <a:pt x="13774" y="1514"/>
                  <a:pt x="13389" y="815"/>
                  <a:pt x="12801" y="409"/>
                </a:cubicBezTo>
                <a:cubicBezTo>
                  <a:pt x="12370" y="110"/>
                  <a:pt x="11880" y="0"/>
                  <a:pt x="11403" y="0"/>
                </a:cubicBezTo>
                <a:cubicBezTo>
                  <a:pt x="10516" y="0"/>
                  <a:pt x="9675" y="384"/>
                  <a:pt x="9339" y="653"/>
                </a:cubicBezTo>
                <a:cubicBezTo>
                  <a:pt x="8357" y="1192"/>
                  <a:pt x="7697" y="1688"/>
                  <a:pt x="7077" y="3579"/>
                </a:cubicBezTo>
                <a:cubicBezTo>
                  <a:pt x="6540" y="5168"/>
                  <a:pt x="7179" y="6892"/>
                  <a:pt x="7494" y="7758"/>
                </a:cubicBezTo>
                <a:cubicBezTo>
                  <a:pt x="7110" y="9740"/>
                  <a:pt x="7642" y="10421"/>
                  <a:pt x="7642" y="10421"/>
                </a:cubicBezTo>
                <a:cubicBezTo>
                  <a:pt x="7922" y="10901"/>
                  <a:pt x="8644" y="11596"/>
                  <a:pt x="8644" y="13569"/>
                </a:cubicBezTo>
                <a:cubicBezTo>
                  <a:pt x="8644" y="15815"/>
                  <a:pt x="6885" y="16328"/>
                  <a:pt x="6885" y="16328"/>
                </a:cubicBezTo>
                <a:cubicBezTo>
                  <a:pt x="5768" y="16819"/>
                  <a:pt x="3436" y="17760"/>
                  <a:pt x="3436" y="21000"/>
                </a:cubicBezTo>
                <a:cubicBezTo>
                  <a:pt x="3436" y="21000"/>
                  <a:pt x="3436" y="21600"/>
                  <a:pt x="3927" y="21600"/>
                </a:cubicBezTo>
                <a:lnTo>
                  <a:pt x="17673" y="21600"/>
                </a:lnTo>
                <a:cubicBezTo>
                  <a:pt x="18164" y="21600"/>
                  <a:pt x="18164" y="21000"/>
                  <a:pt x="18164" y="21000"/>
                </a:cubicBezTo>
                <a:cubicBezTo>
                  <a:pt x="18164" y="17760"/>
                  <a:pt x="15832" y="16819"/>
                  <a:pt x="14715" y="16328"/>
                </a:cubicBezTo>
                <a:moveTo>
                  <a:pt x="19516" y="15006"/>
                </a:moveTo>
                <a:cubicBezTo>
                  <a:pt x="19516" y="15006"/>
                  <a:pt x="18416" y="14701"/>
                  <a:pt x="18416" y="12954"/>
                </a:cubicBezTo>
                <a:cubicBezTo>
                  <a:pt x="18416" y="11419"/>
                  <a:pt x="18794" y="10879"/>
                  <a:pt x="19017" y="10506"/>
                </a:cubicBezTo>
                <a:cubicBezTo>
                  <a:pt x="19017" y="10506"/>
                  <a:pt x="19443" y="9975"/>
                  <a:pt x="19136" y="8435"/>
                </a:cubicBezTo>
                <a:cubicBezTo>
                  <a:pt x="19388" y="7760"/>
                  <a:pt x="19900" y="6419"/>
                  <a:pt x="19470" y="5184"/>
                </a:cubicBezTo>
                <a:cubicBezTo>
                  <a:pt x="18974" y="3714"/>
                  <a:pt x="18645" y="3327"/>
                  <a:pt x="17860" y="2908"/>
                </a:cubicBezTo>
                <a:cubicBezTo>
                  <a:pt x="17591" y="2699"/>
                  <a:pt x="16918" y="2400"/>
                  <a:pt x="16208" y="2400"/>
                </a:cubicBezTo>
                <a:cubicBezTo>
                  <a:pt x="15873" y="2400"/>
                  <a:pt x="15531" y="2473"/>
                  <a:pt x="15218" y="2647"/>
                </a:cubicBezTo>
                <a:cubicBezTo>
                  <a:pt x="15343" y="3035"/>
                  <a:pt x="15449" y="3420"/>
                  <a:pt x="15525" y="3799"/>
                </a:cubicBezTo>
                <a:cubicBezTo>
                  <a:pt x="15537" y="3790"/>
                  <a:pt x="15550" y="3779"/>
                  <a:pt x="15563" y="3770"/>
                </a:cubicBezTo>
                <a:cubicBezTo>
                  <a:pt x="15730" y="3657"/>
                  <a:pt x="15948" y="3600"/>
                  <a:pt x="16208" y="3600"/>
                </a:cubicBezTo>
                <a:cubicBezTo>
                  <a:pt x="16716" y="3600"/>
                  <a:pt x="17211" y="3825"/>
                  <a:pt x="17332" y="3919"/>
                </a:cubicBezTo>
                <a:cubicBezTo>
                  <a:pt x="17375" y="3953"/>
                  <a:pt x="17421" y="3983"/>
                  <a:pt x="17467" y="4008"/>
                </a:cubicBezTo>
                <a:cubicBezTo>
                  <a:pt x="17950" y="4265"/>
                  <a:pt x="18131" y="4362"/>
                  <a:pt x="18562" y="5641"/>
                </a:cubicBezTo>
                <a:cubicBezTo>
                  <a:pt x="18822" y="6387"/>
                  <a:pt x="18452" y="7378"/>
                  <a:pt x="18253" y="7911"/>
                </a:cubicBezTo>
                <a:cubicBezTo>
                  <a:pt x="18161" y="8156"/>
                  <a:pt x="18130" y="8457"/>
                  <a:pt x="18182" y="8718"/>
                </a:cubicBezTo>
                <a:cubicBezTo>
                  <a:pt x="18316" y="9392"/>
                  <a:pt x="18254" y="9706"/>
                  <a:pt x="18232" y="9784"/>
                </a:cubicBezTo>
                <a:cubicBezTo>
                  <a:pt x="18230" y="9788"/>
                  <a:pt x="18227" y="9793"/>
                  <a:pt x="18224" y="9798"/>
                </a:cubicBezTo>
                <a:lnTo>
                  <a:pt x="18191" y="9853"/>
                </a:lnTo>
                <a:cubicBezTo>
                  <a:pt x="17926" y="10290"/>
                  <a:pt x="17434" y="11106"/>
                  <a:pt x="17434" y="12954"/>
                </a:cubicBezTo>
                <a:cubicBezTo>
                  <a:pt x="17434" y="15019"/>
                  <a:pt x="18570" y="15933"/>
                  <a:pt x="19229" y="16155"/>
                </a:cubicBezTo>
                <a:cubicBezTo>
                  <a:pt x="19856" y="16429"/>
                  <a:pt x="20435" y="16859"/>
                  <a:pt x="20582" y="17999"/>
                </a:cubicBezTo>
                <a:lnTo>
                  <a:pt x="18459" y="18000"/>
                </a:lnTo>
                <a:cubicBezTo>
                  <a:pt x="18647" y="18353"/>
                  <a:pt x="18802" y="18755"/>
                  <a:pt x="18920" y="19200"/>
                </a:cubicBezTo>
                <a:lnTo>
                  <a:pt x="21109" y="19199"/>
                </a:lnTo>
                <a:cubicBezTo>
                  <a:pt x="21600" y="19199"/>
                  <a:pt x="21600" y="18599"/>
                  <a:pt x="21600" y="18599"/>
                </a:cubicBezTo>
                <a:cubicBezTo>
                  <a:pt x="21600" y="16199"/>
                  <a:pt x="20410" y="15388"/>
                  <a:pt x="19516" y="15006"/>
                </a:cubicBezTo>
                <a:moveTo>
                  <a:pt x="2371" y="16155"/>
                </a:moveTo>
                <a:cubicBezTo>
                  <a:pt x="3030" y="15933"/>
                  <a:pt x="4166" y="15019"/>
                  <a:pt x="4166" y="12954"/>
                </a:cubicBezTo>
                <a:cubicBezTo>
                  <a:pt x="4166" y="11106"/>
                  <a:pt x="3673" y="10290"/>
                  <a:pt x="3409" y="9853"/>
                </a:cubicBezTo>
                <a:lnTo>
                  <a:pt x="3376" y="9798"/>
                </a:lnTo>
                <a:cubicBezTo>
                  <a:pt x="3373" y="9793"/>
                  <a:pt x="3370" y="9788"/>
                  <a:pt x="3367" y="9784"/>
                </a:cubicBezTo>
                <a:cubicBezTo>
                  <a:pt x="3346" y="9706"/>
                  <a:pt x="3283" y="9392"/>
                  <a:pt x="3418" y="8718"/>
                </a:cubicBezTo>
                <a:cubicBezTo>
                  <a:pt x="3470" y="8457"/>
                  <a:pt x="3439" y="8156"/>
                  <a:pt x="3347" y="7911"/>
                </a:cubicBezTo>
                <a:cubicBezTo>
                  <a:pt x="3148" y="7378"/>
                  <a:pt x="2778" y="6387"/>
                  <a:pt x="3038" y="5641"/>
                </a:cubicBezTo>
                <a:cubicBezTo>
                  <a:pt x="3469" y="4362"/>
                  <a:pt x="3649" y="4265"/>
                  <a:pt x="4133" y="4008"/>
                </a:cubicBezTo>
                <a:cubicBezTo>
                  <a:pt x="4180" y="3983"/>
                  <a:pt x="4225" y="3953"/>
                  <a:pt x="4268" y="3919"/>
                </a:cubicBezTo>
                <a:cubicBezTo>
                  <a:pt x="4389" y="3825"/>
                  <a:pt x="4884" y="3600"/>
                  <a:pt x="5392" y="3600"/>
                </a:cubicBezTo>
                <a:cubicBezTo>
                  <a:pt x="5636" y="3600"/>
                  <a:pt x="5839" y="3655"/>
                  <a:pt x="6002" y="3755"/>
                </a:cubicBezTo>
                <a:cubicBezTo>
                  <a:pt x="6045" y="3548"/>
                  <a:pt x="6096" y="3341"/>
                  <a:pt x="6165" y="3134"/>
                </a:cubicBezTo>
                <a:cubicBezTo>
                  <a:pt x="6225" y="2950"/>
                  <a:pt x="6289" y="2793"/>
                  <a:pt x="6351" y="2630"/>
                </a:cubicBezTo>
                <a:cubicBezTo>
                  <a:pt x="6046" y="2468"/>
                  <a:pt x="5716" y="2400"/>
                  <a:pt x="5392" y="2400"/>
                </a:cubicBezTo>
                <a:cubicBezTo>
                  <a:pt x="4682" y="2400"/>
                  <a:pt x="4009" y="2699"/>
                  <a:pt x="3740" y="2908"/>
                </a:cubicBezTo>
                <a:cubicBezTo>
                  <a:pt x="2955" y="3327"/>
                  <a:pt x="2625" y="3714"/>
                  <a:pt x="2130" y="5184"/>
                </a:cubicBezTo>
                <a:cubicBezTo>
                  <a:pt x="1700" y="6419"/>
                  <a:pt x="2212" y="7760"/>
                  <a:pt x="2464" y="8435"/>
                </a:cubicBezTo>
                <a:cubicBezTo>
                  <a:pt x="2156" y="9975"/>
                  <a:pt x="2583" y="10506"/>
                  <a:pt x="2583" y="10506"/>
                </a:cubicBezTo>
                <a:cubicBezTo>
                  <a:pt x="2806" y="10879"/>
                  <a:pt x="3185" y="11419"/>
                  <a:pt x="3185" y="12954"/>
                </a:cubicBezTo>
                <a:cubicBezTo>
                  <a:pt x="3185" y="14701"/>
                  <a:pt x="2084" y="15006"/>
                  <a:pt x="2084" y="15006"/>
                </a:cubicBezTo>
                <a:cubicBezTo>
                  <a:pt x="1191" y="15388"/>
                  <a:pt x="0" y="16199"/>
                  <a:pt x="0" y="18599"/>
                </a:cubicBezTo>
                <a:cubicBezTo>
                  <a:pt x="0" y="18599"/>
                  <a:pt x="0" y="19199"/>
                  <a:pt x="491" y="19199"/>
                </a:cubicBezTo>
                <a:lnTo>
                  <a:pt x="2680" y="19200"/>
                </a:lnTo>
                <a:cubicBezTo>
                  <a:pt x="2798" y="18755"/>
                  <a:pt x="2952" y="18353"/>
                  <a:pt x="3141" y="18000"/>
                </a:cubicBezTo>
                <a:lnTo>
                  <a:pt x="1018" y="17999"/>
                </a:lnTo>
                <a:cubicBezTo>
                  <a:pt x="1165" y="16859"/>
                  <a:pt x="1744" y="16429"/>
                  <a:pt x="2371" y="16155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8" name="Shape 2621"/>
          <p:cNvSpPr/>
          <p:nvPr/>
        </p:nvSpPr>
        <p:spPr>
          <a:xfrm>
            <a:off x="6614836" y="3540648"/>
            <a:ext cx="268092" cy="170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057"/>
                </a:moveTo>
                <a:cubicBezTo>
                  <a:pt x="5378" y="20057"/>
                  <a:pt x="982" y="13445"/>
                  <a:pt x="982" y="10800"/>
                </a:cubicBezTo>
                <a:cubicBezTo>
                  <a:pt x="982" y="8155"/>
                  <a:pt x="5378" y="1543"/>
                  <a:pt x="10800" y="1543"/>
                </a:cubicBezTo>
                <a:cubicBezTo>
                  <a:pt x="16223" y="1543"/>
                  <a:pt x="20618" y="8155"/>
                  <a:pt x="20618" y="10800"/>
                </a:cubicBezTo>
                <a:cubicBezTo>
                  <a:pt x="20618" y="13445"/>
                  <a:pt x="16223" y="20057"/>
                  <a:pt x="10800" y="20057"/>
                </a:cubicBezTo>
                <a:moveTo>
                  <a:pt x="10800" y="0"/>
                </a:moveTo>
                <a:cubicBezTo>
                  <a:pt x="4835" y="0"/>
                  <a:pt x="0" y="7714"/>
                  <a:pt x="0" y="10800"/>
                </a:cubicBezTo>
                <a:cubicBezTo>
                  <a:pt x="0" y="13886"/>
                  <a:pt x="4835" y="21600"/>
                  <a:pt x="10800" y="21600"/>
                </a:cubicBezTo>
                <a:cubicBezTo>
                  <a:pt x="16765" y="21600"/>
                  <a:pt x="21600" y="13886"/>
                  <a:pt x="21600" y="10800"/>
                </a:cubicBezTo>
                <a:cubicBezTo>
                  <a:pt x="21600" y="7714"/>
                  <a:pt x="16765" y="0"/>
                  <a:pt x="10800" y="0"/>
                </a:cubicBezTo>
                <a:moveTo>
                  <a:pt x="10800" y="16971"/>
                </a:moveTo>
                <a:cubicBezTo>
                  <a:pt x="8631" y="16971"/>
                  <a:pt x="6873" y="14209"/>
                  <a:pt x="6873" y="10800"/>
                </a:cubicBezTo>
                <a:cubicBezTo>
                  <a:pt x="6873" y="7392"/>
                  <a:pt x="8631" y="4629"/>
                  <a:pt x="10800" y="4629"/>
                </a:cubicBezTo>
                <a:cubicBezTo>
                  <a:pt x="12969" y="4629"/>
                  <a:pt x="14727" y="7392"/>
                  <a:pt x="14727" y="10800"/>
                </a:cubicBezTo>
                <a:cubicBezTo>
                  <a:pt x="14727" y="14209"/>
                  <a:pt x="12969" y="16971"/>
                  <a:pt x="10800" y="16971"/>
                </a:cubicBezTo>
                <a:moveTo>
                  <a:pt x="10800" y="3087"/>
                </a:moveTo>
                <a:cubicBezTo>
                  <a:pt x="8088" y="3087"/>
                  <a:pt x="5891" y="6540"/>
                  <a:pt x="5891" y="10800"/>
                </a:cubicBezTo>
                <a:cubicBezTo>
                  <a:pt x="5891" y="15061"/>
                  <a:pt x="8088" y="18514"/>
                  <a:pt x="10800" y="18514"/>
                </a:cubicBezTo>
                <a:cubicBezTo>
                  <a:pt x="13512" y="18514"/>
                  <a:pt x="15709" y="15061"/>
                  <a:pt x="15709" y="10800"/>
                </a:cubicBezTo>
                <a:cubicBezTo>
                  <a:pt x="15709" y="6540"/>
                  <a:pt x="13512" y="3087"/>
                  <a:pt x="10800" y="3087"/>
                </a:cubicBezTo>
                <a:moveTo>
                  <a:pt x="10800" y="8486"/>
                </a:moveTo>
                <a:cubicBezTo>
                  <a:pt x="9987" y="8486"/>
                  <a:pt x="9327" y="9523"/>
                  <a:pt x="9327" y="10800"/>
                </a:cubicBezTo>
                <a:cubicBezTo>
                  <a:pt x="9327" y="12078"/>
                  <a:pt x="9987" y="13114"/>
                  <a:pt x="10800" y="13114"/>
                </a:cubicBezTo>
                <a:cubicBezTo>
                  <a:pt x="11613" y="13114"/>
                  <a:pt x="12273" y="12078"/>
                  <a:pt x="12273" y="10800"/>
                </a:cubicBezTo>
                <a:cubicBezTo>
                  <a:pt x="12273" y="9523"/>
                  <a:pt x="11613" y="8486"/>
                  <a:pt x="10800" y="8486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9" name="Shape 2628"/>
          <p:cNvSpPr/>
          <p:nvPr/>
        </p:nvSpPr>
        <p:spPr>
          <a:xfrm>
            <a:off x="5332529" y="4803300"/>
            <a:ext cx="268092" cy="2680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5" y="20618"/>
                </a:moveTo>
                <a:cubicBezTo>
                  <a:pt x="15830" y="20618"/>
                  <a:pt x="15230" y="20482"/>
                  <a:pt x="14664" y="20214"/>
                </a:cubicBezTo>
                <a:cubicBezTo>
                  <a:pt x="14611" y="20189"/>
                  <a:pt x="14556" y="20170"/>
                  <a:pt x="14501" y="20155"/>
                </a:cubicBezTo>
                <a:cubicBezTo>
                  <a:pt x="8920" y="17308"/>
                  <a:pt x="4296" y="12685"/>
                  <a:pt x="1448" y="7105"/>
                </a:cubicBezTo>
                <a:cubicBezTo>
                  <a:pt x="1432" y="7048"/>
                  <a:pt x="1412" y="6991"/>
                  <a:pt x="1386" y="6936"/>
                </a:cubicBezTo>
                <a:cubicBezTo>
                  <a:pt x="1118" y="6369"/>
                  <a:pt x="982" y="5770"/>
                  <a:pt x="982" y="5155"/>
                </a:cubicBezTo>
                <a:cubicBezTo>
                  <a:pt x="982" y="2774"/>
                  <a:pt x="3067" y="982"/>
                  <a:pt x="4418" y="982"/>
                </a:cubicBezTo>
                <a:cubicBezTo>
                  <a:pt x="4595" y="982"/>
                  <a:pt x="4712" y="1072"/>
                  <a:pt x="4765" y="1126"/>
                </a:cubicBezTo>
                <a:cubicBezTo>
                  <a:pt x="4777" y="1139"/>
                  <a:pt x="4800" y="1164"/>
                  <a:pt x="4832" y="1216"/>
                </a:cubicBezTo>
                <a:cubicBezTo>
                  <a:pt x="4849" y="1244"/>
                  <a:pt x="4868" y="1271"/>
                  <a:pt x="4888" y="1297"/>
                </a:cubicBezTo>
                <a:lnTo>
                  <a:pt x="8121" y="5453"/>
                </a:lnTo>
                <a:cubicBezTo>
                  <a:pt x="8146" y="5485"/>
                  <a:pt x="8173" y="5515"/>
                  <a:pt x="8202" y="5544"/>
                </a:cubicBezTo>
                <a:cubicBezTo>
                  <a:pt x="8255" y="5598"/>
                  <a:pt x="8345" y="5715"/>
                  <a:pt x="8345" y="5891"/>
                </a:cubicBezTo>
                <a:cubicBezTo>
                  <a:pt x="8345" y="5978"/>
                  <a:pt x="8321" y="6060"/>
                  <a:pt x="8274" y="6135"/>
                </a:cubicBezTo>
                <a:lnTo>
                  <a:pt x="7180" y="7221"/>
                </a:lnTo>
                <a:cubicBezTo>
                  <a:pt x="7175" y="7226"/>
                  <a:pt x="7170" y="7231"/>
                  <a:pt x="7165" y="7236"/>
                </a:cubicBezTo>
                <a:cubicBezTo>
                  <a:pt x="6769" y="7609"/>
                  <a:pt x="6543" y="8126"/>
                  <a:pt x="6543" y="8668"/>
                </a:cubicBezTo>
                <a:cubicBezTo>
                  <a:pt x="6543" y="9175"/>
                  <a:pt x="6740" y="9658"/>
                  <a:pt x="7082" y="10020"/>
                </a:cubicBezTo>
                <a:cubicBezTo>
                  <a:pt x="7094" y="10040"/>
                  <a:pt x="7107" y="10059"/>
                  <a:pt x="7121" y="10078"/>
                </a:cubicBezTo>
                <a:cubicBezTo>
                  <a:pt x="8327" y="11745"/>
                  <a:pt x="9810" y="13222"/>
                  <a:pt x="11528" y="14469"/>
                </a:cubicBezTo>
                <a:cubicBezTo>
                  <a:pt x="11541" y="14478"/>
                  <a:pt x="11555" y="14487"/>
                  <a:pt x="11568" y="14496"/>
                </a:cubicBezTo>
                <a:cubicBezTo>
                  <a:pt x="11931" y="14844"/>
                  <a:pt x="12418" y="15045"/>
                  <a:pt x="12928" y="15045"/>
                </a:cubicBezTo>
                <a:cubicBezTo>
                  <a:pt x="13440" y="15045"/>
                  <a:pt x="13934" y="14840"/>
                  <a:pt x="14301" y="14479"/>
                </a:cubicBezTo>
                <a:cubicBezTo>
                  <a:pt x="14320" y="14463"/>
                  <a:pt x="14338" y="14446"/>
                  <a:pt x="14356" y="14427"/>
                </a:cubicBezTo>
                <a:lnTo>
                  <a:pt x="15456" y="13320"/>
                </a:lnTo>
                <a:cubicBezTo>
                  <a:pt x="15533" y="13271"/>
                  <a:pt x="15615" y="13247"/>
                  <a:pt x="15701" y="13247"/>
                </a:cubicBezTo>
                <a:cubicBezTo>
                  <a:pt x="15878" y="13247"/>
                  <a:pt x="15995" y="13337"/>
                  <a:pt x="16048" y="13391"/>
                </a:cubicBezTo>
                <a:cubicBezTo>
                  <a:pt x="16077" y="13420"/>
                  <a:pt x="16108" y="13447"/>
                  <a:pt x="16140" y="13472"/>
                </a:cubicBezTo>
                <a:lnTo>
                  <a:pt x="20296" y="16704"/>
                </a:lnTo>
                <a:cubicBezTo>
                  <a:pt x="20323" y="16725"/>
                  <a:pt x="20351" y="16744"/>
                  <a:pt x="20379" y="16762"/>
                </a:cubicBezTo>
                <a:cubicBezTo>
                  <a:pt x="20431" y="16795"/>
                  <a:pt x="20455" y="16816"/>
                  <a:pt x="20466" y="16827"/>
                </a:cubicBezTo>
                <a:cubicBezTo>
                  <a:pt x="20520" y="16881"/>
                  <a:pt x="20610" y="16997"/>
                  <a:pt x="20610" y="17174"/>
                </a:cubicBezTo>
                <a:cubicBezTo>
                  <a:pt x="20610" y="17207"/>
                  <a:pt x="20612" y="17240"/>
                  <a:pt x="20616" y="17273"/>
                </a:cubicBezTo>
                <a:cubicBezTo>
                  <a:pt x="20539" y="18625"/>
                  <a:pt x="18774" y="20618"/>
                  <a:pt x="16445" y="20618"/>
                </a:cubicBezTo>
                <a:moveTo>
                  <a:pt x="21600" y="17174"/>
                </a:moveTo>
                <a:lnTo>
                  <a:pt x="21592" y="17174"/>
                </a:lnTo>
                <a:cubicBezTo>
                  <a:pt x="21592" y="16768"/>
                  <a:pt x="21427" y="16399"/>
                  <a:pt x="21161" y="16133"/>
                </a:cubicBezTo>
                <a:cubicBezTo>
                  <a:pt x="21082" y="16054"/>
                  <a:pt x="20994" y="15988"/>
                  <a:pt x="20899" y="15929"/>
                </a:cubicBezTo>
                <a:lnTo>
                  <a:pt x="16743" y="12697"/>
                </a:lnTo>
                <a:cubicBezTo>
                  <a:pt x="16476" y="12430"/>
                  <a:pt x="16108" y="12265"/>
                  <a:pt x="15701" y="12265"/>
                </a:cubicBezTo>
                <a:cubicBezTo>
                  <a:pt x="15368" y="12265"/>
                  <a:pt x="15065" y="12380"/>
                  <a:pt x="14819" y="12567"/>
                </a:cubicBezTo>
                <a:lnTo>
                  <a:pt x="13659" y="13736"/>
                </a:lnTo>
                <a:lnTo>
                  <a:pt x="13656" y="13733"/>
                </a:lnTo>
                <a:cubicBezTo>
                  <a:pt x="13477" y="13934"/>
                  <a:pt x="13218" y="14063"/>
                  <a:pt x="12928" y="14063"/>
                </a:cubicBezTo>
                <a:cubicBezTo>
                  <a:pt x="12595" y="14063"/>
                  <a:pt x="12303" y="13897"/>
                  <a:pt x="12125" y="13645"/>
                </a:cubicBezTo>
                <a:cubicBezTo>
                  <a:pt x="12119" y="13654"/>
                  <a:pt x="12111" y="13663"/>
                  <a:pt x="12104" y="13674"/>
                </a:cubicBezTo>
                <a:cubicBezTo>
                  <a:pt x="10500" y="12510"/>
                  <a:pt x="9078" y="11108"/>
                  <a:pt x="7916" y="9502"/>
                </a:cubicBezTo>
                <a:cubicBezTo>
                  <a:pt x="7927" y="9495"/>
                  <a:pt x="7937" y="9486"/>
                  <a:pt x="7949" y="9479"/>
                </a:cubicBezTo>
                <a:cubicBezTo>
                  <a:pt x="7693" y="9299"/>
                  <a:pt x="7525" y="9004"/>
                  <a:pt x="7525" y="8668"/>
                </a:cubicBezTo>
                <a:cubicBezTo>
                  <a:pt x="7525" y="8367"/>
                  <a:pt x="7662" y="8101"/>
                  <a:pt x="7873" y="7920"/>
                </a:cubicBezTo>
                <a:lnTo>
                  <a:pt x="7872" y="7918"/>
                </a:lnTo>
                <a:lnTo>
                  <a:pt x="9026" y="6773"/>
                </a:lnTo>
                <a:cubicBezTo>
                  <a:pt x="9213" y="6528"/>
                  <a:pt x="9327" y="6224"/>
                  <a:pt x="9327" y="5891"/>
                </a:cubicBezTo>
                <a:cubicBezTo>
                  <a:pt x="9327" y="5485"/>
                  <a:pt x="9162" y="5116"/>
                  <a:pt x="8896" y="4850"/>
                </a:cubicBezTo>
                <a:lnTo>
                  <a:pt x="5663" y="693"/>
                </a:lnTo>
                <a:cubicBezTo>
                  <a:pt x="5604" y="599"/>
                  <a:pt x="5538" y="510"/>
                  <a:pt x="5459" y="432"/>
                </a:cubicBezTo>
                <a:cubicBezTo>
                  <a:pt x="5193" y="165"/>
                  <a:pt x="4825" y="0"/>
                  <a:pt x="4418" y="0"/>
                </a:cubicBezTo>
                <a:cubicBezTo>
                  <a:pt x="2455" y="0"/>
                  <a:pt x="0" y="2308"/>
                  <a:pt x="0" y="5155"/>
                </a:cubicBezTo>
                <a:cubicBezTo>
                  <a:pt x="0" y="5943"/>
                  <a:pt x="183" y="6688"/>
                  <a:pt x="499" y="7356"/>
                </a:cubicBezTo>
                <a:lnTo>
                  <a:pt x="483" y="7373"/>
                </a:lnTo>
                <a:cubicBezTo>
                  <a:pt x="3436" y="13255"/>
                  <a:pt x="8345" y="18164"/>
                  <a:pt x="14228" y="21117"/>
                </a:cubicBezTo>
                <a:lnTo>
                  <a:pt x="14244" y="21101"/>
                </a:lnTo>
                <a:cubicBezTo>
                  <a:pt x="14912" y="21418"/>
                  <a:pt x="15657" y="21600"/>
                  <a:pt x="16445" y="21600"/>
                </a:cubicBezTo>
                <a:cubicBezTo>
                  <a:pt x="19292" y="21600"/>
                  <a:pt x="21600" y="19145"/>
                  <a:pt x="21600" y="17182"/>
                </a:cubicBezTo>
                <a:cubicBezTo>
                  <a:pt x="21600" y="17179"/>
                  <a:pt x="21600" y="17177"/>
                  <a:pt x="21600" y="17174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20" name="Shape 2633"/>
          <p:cNvSpPr/>
          <p:nvPr/>
        </p:nvSpPr>
        <p:spPr>
          <a:xfrm>
            <a:off x="6614836" y="4802068"/>
            <a:ext cx="268092" cy="2680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44" y="18334"/>
                </a:moveTo>
                <a:lnTo>
                  <a:pt x="15583" y="6873"/>
                </a:lnTo>
                <a:lnTo>
                  <a:pt x="20168" y="6873"/>
                </a:lnTo>
                <a:cubicBezTo>
                  <a:pt x="20168" y="6873"/>
                  <a:pt x="12144" y="18334"/>
                  <a:pt x="12144" y="18334"/>
                </a:cubicBezTo>
                <a:close/>
                <a:moveTo>
                  <a:pt x="10800" y="19403"/>
                </a:moveTo>
                <a:lnTo>
                  <a:pt x="7041" y="6873"/>
                </a:lnTo>
                <a:lnTo>
                  <a:pt x="14559" y="6873"/>
                </a:lnTo>
                <a:cubicBezTo>
                  <a:pt x="14559" y="6873"/>
                  <a:pt x="10800" y="19403"/>
                  <a:pt x="10800" y="19403"/>
                </a:cubicBezTo>
                <a:close/>
                <a:moveTo>
                  <a:pt x="1432" y="6873"/>
                </a:moveTo>
                <a:lnTo>
                  <a:pt x="6017" y="6873"/>
                </a:lnTo>
                <a:lnTo>
                  <a:pt x="9456" y="18334"/>
                </a:lnTo>
                <a:cubicBezTo>
                  <a:pt x="9456" y="18334"/>
                  <a:pt x="1432" y="6873"/>
                  <a:pt x="1432" y="6873"/>
                </a:cubicBezTo>
                <a:close/>
                <a:moveTo>
                  <a:pt x="6578" y="982"/>
                </a:moveTo>
                <a:lnTo>
                  <a:pt x="8536" y="982"/>
                </a:lnTo>
                <a:lnTo>
                  <a:pt x="6082" y="5891"/>
                </a:lnTo>
                <a:lnTo>
                  <a:pt x="1669" y="5891"/>
                </a:lnTo>
                <a:cubicBezTo>
                  <a:pt x="1669" y="5891"/>
                  <a:pt x="6578" y="982"/>
                  <a:pt x="6578" y="982"/>
                </a:cubicBezTo>
                <a:close/>
                <a:moveTo>
                  <a:pt x="11973" y="982"/>
                </a:moveTo>
                <a:lnTo>
                  <a:pt x="14427" y="5891"/>
                </a:lnTo>
                <a:lnTo>
                  <a:pt x="7173" y="5891"/>
                </a:lnTo>
                <a:lnTo>
                  <a:pt x="9627" y="982"/>
                </a:lnTo>
                <a:cubicBezTo>
                  <a:pt x="9627" y="982"/>
                  <a:pt x="11973" y="982"/>
                  <a:pt x="11973" y="982"/>
                </a:cubicBezTo>
                <a:close/>
                <a:moveTo>
                  <a:pt x="15022" y="982"/>
                </a:moveTo>
                <a:lnTo>
                  <a:pt x="19931" y="5891"/>
                </a:lnTo>
                <a:lnTo>
                  <a:pt x="15518" y="5891"/>
                </a:lnTo>
                <a:lnTo>
                  <a:pt x="13064" y="982"/>
                </a:lnTo>
                <a:cubicBezTo>
                  <a:pt x="13064" y="982"/>
                  <a:pt x="15022" y="982"/>
                  <a:pt x="15022" y="982"/>
                </a:cubicBezTo>
                <a:close/>
                <a:moveTo>
                  <a:pt x="21600" y="6382"/>
                </a:moveTo>
                <a:cubicBezTo>
                  <a:pt x="21600" y="6272"/>
                  <a:pt x="21557" y="6175"/>
                  <a:pt x="21495" y="6093"/>
                </a:cubicBezTo>
                <a:lnTo>
                  <a:pt x="21502" y="6088"/>
                </a:lnTo>
                <a:lnTo>
                  <a:pt x="21471" y="6057"/>
                </a:lnTo>
                <a:cubicBezTo>
                  <a:pt x="21459" y="6044"/>
                  <a:pt x="21448" y="6032"/>
                  <a:pt x="21434" y="6020"/>
                </a:cubicBezTo>
                <a:lnTo>
                  <a:pt x="15611" y="197"/>
                </a:lnTo>
                <a:lnTo>
                  <a:pt x="15604" y="201"/>
                </a:lnTo>
                <a:cubicBezTo>
                  <a:pt x="15514" y="82"/>
                  <a:pt x="15379" y="0"/>
                  <a:pt x="15218" y="0"/>
                </a:cubicBezTo>
                <a:lnTo>
                  <a:pt x="6382" y="0"/>
                </a:lnTo>
                <a:cubicBezTo>
                  <a:pt x="6221" y="0"/>
                  <a:pt x="6086" y="82"/>
                  <a:pt x="5996" y="201"/>
                </a:cubicBezTo>
                <a:lnTo>
                  <a:pt x="5989" y="197"/>
                </a:lnTo>
                <a:lnTo>
                  <a:pt x="166" y="6020"/>
                </a:lnTo>
                <a:cubicBezTo>
                  <a:pt x="152" y="6032"/>
                  <a:pt x="141" y="6044"/>
                  <a:pt x="129" y="6057"/>
                </a:cubicBezTo>
                <a:lnTo>
                  <a:pt x="98" y="6088"/>
                </a:lnTo>
                <a:lnTo>
                  <a:pt x="105" y="6093"/>
                </a:lnTo>
                <a:cubicBezTo>
                  <a:pt x="43" y="6175"/>
                  <a:pt x="0" y="6272"/>
                  <a:pt x="0" y="6382"/>
                </a:cubicBezTo>
                <a:cubicBezTo>
                  <a:pt x="0" y="6499"/>
                  <a:pt x="46" y="6602"/>
                  <a:pt x="115" y="6686"/>
                </a:cubicBezTo>
                <a:lnTo>
                  <a:pt x="109" y="6690"/>
                </a:lnTo>
                <a:lnTo>
                  <a:pt x="10418" y="21418"/>
                </a:lnTo>
                <a:lnTo>
                  <a:pt x="10424" y="21413"/>
                </a:lnTo>
                <a:cubicBezTo>
                  <a:pt x="10514" y="21525"/>
                  <a:pt x="10646" y="21600"/>
                  <a:pt x="10800" y="21600"/>
                </a:cubicBezTo>
                <a:cubicBezTo>
                  <a:pt x="10954" y="21600"/>
                  <a:pt x="11086" y="21525"/>
                  <a:pt x="11176" y="21413"/>
                </a:cubicBezTo>
                <a:lnTo>
                  <a:pt x="11182" y="21418"/>
                </a:lnTo>
                <a:lnTo>
                  <a:pt x="21491" y="6690"/>
                </a:lnTo>
                <a:lnTo>
                  <a:pt x="21485" y="6686"/>
                </a:lnTo>
                <a:cubicBezTo>
                  <a:pt x="21553" y="6602"/>
                  <a:pt x="21600" y="6499"/>
                  <a:pt x="21600" y="63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21" name="Shape 2634"/>
          <p:cNvSpPr/>
          <p:nvPr/>
        </p:nvSpPr>
        <p:spPr>
          <a:xfrm>
            <a:off x="6614836" y="2207535"/>
            <a:ext cx="268092" cy="2680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79" y="7008"/>
                </a:moveTo>
                <a:cubicBezTo>
                  <a:pt x="20006" y="12260"/>
                  <a:pt x="12624" y="19436"/>
                  <a:pt x="10800" y="20538"/>
                </a:cubicBezTo>
                <a:cubicBezTo>
                  <a:pt x="8976" y="19436"/>
                  <a:pt x="1594" y="12260"/>
                  <a:pt x="1021" y="7001"/>
                </a:cubicBezTo>
                <a:cubicBezTo>
                  <a:pt x="1021" y="7001"/>
                  <a:pt x="982" y="6718"/>
                  <a:pt x="982" y="6382"/>
                </a:cubicBezTo>
                <a:cubicBezTo>
                  <a:pt x="982" y="3404"/>
                  <a:pt x="3404" y="982"/>
                  <a:pt x="6382" y="982"/>
                </a:cubicBezTo>
                <a:cubicBezTo>
                  <a:pt x="7780" y="982"/>
                  <a:pt x="9107" y="1518"/>
                  <a:pt x="10120" y="2491"/>
                </a:cubicBezTo>
                <a:lnTo>
                  <a:pt x="10800" y="3145"/>
                </a:lnTo>
                <a:lnTo>
                  <a:pt x="11480" y="2491"/>
                </a:lnTo>
                <a:cubicBezTo>
                  <a:pt x="12493" y="1518"/>
                  <a:pt x="13820" y="982"/>
                  <a:pt x="15218" y="982"/>
                </a:cubicBezTo>
                <a:cubicBezTo>
                  <a:pt x="18196" y="982"/>
                  <a:pt x="20618" y="3404"/>
                  <a:pt x="20618" y="6382"/>
                </a:cubicBezTo>
                <a:cubicBezTo>
                  <a:pt x="20618" y="6725"/>
                  <a:pt x="20579" y="7008"/>
                  <a:pt x="20579" y="7008"/>
                </a:cubicBezTo>
                <a:moveTo>
                  <a:pt x="21600" y="6382"/>
                </a:moveTo>
                <a:cubicBezTo>
                  <a:pt x="21600" y="2857"/>
                  <a:pt x="18743" y="0"/>
                  <a:pt x="15218" y="0"/>
                </a:cubicBezTo>
                <a:cubicBezTo>
                  <a:pt x="13502" y="0"/>
                  <a:pt x="11947" y="681"/>
                  <a:pt x="10800" y="1784"/>
                </a:cubicBezTo>
                <a:cubicBezTo>
                  <a:pt x="9653" y="681"/>
                  <a:pt x="8098" y="0"/>
                  <a:pt x="6382" y="0"/>
                </a:cubicBezTo>
                <a:cubicBezTo>
                  <a:pt x="2857" y="0"/>
                  <a:pt x="0" y="2857"/>
                  <a:pt x="0" y="6382"/>
                </a:cubicBezTo>
                <a:cubicBezTo>
                  <a:pt x="0" y="6792"/>
                  <a:pt x="65" y="7282"/>
                  <a:pt x="45" y="7115"/>
                </a:cubicBezTo>
                <a:cubicBezTo>
                  <a:pt x="733" y="13419"/>
                  <a:pt x="9855" y="21600"/>
                  <a:pt x="10800" y="21600"/>
                </a:cubicBezTo>
                <a:cubicBezTo>
                  <a:pt x="11745" y="21600"/>
                  <a:pt x="20867" y="13419"/>
                  <a:pt x="21555" y="7115"/>
                </a:cubicBezTo>
                <a:cubicBezTo>
                  <a:pt x="21536" y="7282"/>
                  <a:pt x="21600" y="6792"/>
                  <a:pt x="21600" y="63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22" name="矩形 57"/>
          <p:cNvSpPr>
            <a:spLocks noChangeArrowheads="1"/>
          </p:cNvSpPr>
          <p:nvPr/>
        </p:nvSpPr>
        <p:spPr bwMode="auto">
          <a:xfrm>
            <a:off x="7215243" y="2026096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3" name="文本框 2"/>
          <p:cNvSpPr txBox="1"/>
          <p:nvPr/>
        </p:nvSpPr>
        <p:spPr>
          <a:xfrm>
            <a:off x="7215243" y="2436430"/>
            <a:ext cx="4001397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此处文字通过TXT文档或者QQ聊天窗口复制进入，无需调整格式，简单快捷</a:t>
            </a:r>
            <a:r>
              <a:rPr kumimoji="0" lang="en-US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</a:t>
            </a:r>
            <a:r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输入文本输入文本输入文本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4" name="矩形 57"/>
          <p:cNvSpPr>
            <a:spLocks noChangeArrowheads="1"/>
          </p:cNvSpPr>
          <p:nvPr/>
        </p:nvSpPr>
        <p:spPr bwMode="auto">
          <a:xfrm>
            <a:off x="7215243" y="3316028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5" name="文本框 2"/>
          <p:cNvSpPr txBox="1"/>
          <p:nvPr/>
        </p:nvSpPr>
        <p:spPr>
          <a:xfrm>
            <a:off x="7215243" y="3726362"/>
            <a:ext cx="4001397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此处文字通过TXT文档或者QQ聊天窗口复制进入，无需调整格式，简单快捷</a:t>
            </a:r>
            <a:r>
              <a:rPr kumimoji="0" lang="en-US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</a:t>
            </a:r>
            <a:r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输入文本输入文本输入文本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6" name="矩形 57"/>
          <p:cNvSpPr>
            <a:spLocks noChangeArrowheads="1"/>
          </p:cNvSpPr>
          <p:nvPr/>
        </p:nvSpPr>
        <p:spPr bwMode="auto">
          <a:xfrm>
            <a:off x="7215243" y="4612934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7" name="文本框 2"/>
          <p:cNvSpPr txBox="1"/>
          <p:nvPr/>
        </p:nvSpPr>
        <p:spPr>
          <a:xfrm>
            <a:off x="7215243" y="5023268"/>
            <a:ext cx="4001397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此处文字通过TXT文档或者QQ聊天窗口复制进入，无需调整格式，简单快捷</a:t>
            </a:r>
            <a:r>
              <a:rPr kumimoji="0" lang="en-US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</a:t>
            </a:r>
            <a:r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输入文本输入文本输入文本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8" name="矩形 57"/>
          <p:cNvSpPr>
            <a:spLocks noChangeArrowheads="1"/>
          </p:cNvSpPr>
          <p:nvPr/>
        </p:nvSpPr>
        <p:spPr bwMode="auto">
          <a:xfrm>
            <a:off x="2932404" y="2026096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9" name="矩形 57"/>
          <p:cNvSpPr>
            <a:spLocks noChangeArrowheads="1"/>
          </p:cNvSpPr>
          <p:nvPr/>
        </p:nvSpPr>
        <p:spPr bwMode="auto">
          <a:xfrm>
            <a:off x="2932404" y="3316028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0" name="矩形 57"/>
          <p:cNvSpPr>
            <a:spLocks noChangeArrowheads="1"/>
          </p:cNvSpPr>
          <p:nvPr/>
        </p:nvSpPr>
        <p:spPr bwMode="auto">
          <a:xfrm>
            <a:off x="2932404" y="4612934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1" name="文本框 2"/>
          <p:cNvSpPr txBox="1"/>
          <p:nvPr/>
        </p:nvSpPr>
        <p:spPr>
          <a:xfrm>
            <a:off x="975348" y="2436430"/>
            <a:ext cx="4001397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此处文字通过TXT文档或者QQ聊天窗口复制进入，无需调整格式，简单快捷</a:t>
            </a:r>
            <a:r>
              <a:rPr kumimoji="0" lang="en-US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</a:t>
            </a:r>
            <a:r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输入文本输入文本输入文本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2" name="文本框 2"/>
          <p:cNvSpPr txBox="1"/>
          <p:nvPr/>
        </p:nvSpPr>
        <p:spPr>
          <a:xfrm>
            <a:off x="975348" y="3726362"/>
            <a:ext cx="4001397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此处文字通过TXT文档或者QQ聊天窗口复制进入，无需调整格式，简单快捷</a:t>
            </a:r>
            <a:r>
              <a:rPr kumimoji="0" lang="en-US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</a:t>
            </a:r>
            <a:r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输入文本输入文本输入文本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33" name="文本框 2"/>
          <p:cNvSpPr txBox="1"/>
          <p:nvPr/>
        </p:nvSpPr>
        <p:spPr>
          <a:xfrm>
            <a:off x="975348" y="5023268"/>
            <a:ext cx="4001397" cy="61369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此处文字通过TXT文档或者QQ聊天窗口复制进入，无需调整格式，简单快捷</a:t>
            </a:r>
            <a:r>
              <a:rPr kumimoji="0" lang="en-US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</a:t>
            </a:r>
            <a:r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输入文本输入文本输入文本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8685" y="181429"/>
            <a:ext cx="11814630" cy="649514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l="5952" t="27045" r="5952" b="71356"/>
          <a:stretch>
            <a:fillRect/>
          </a:stretch>
        </p:blipFill>
        <p:spPr>
          <a:xfrm>
            <a:off x="188685" y="181429"/>
            <a:ext cx="11814630" cy="2261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/>
          <a:srcRect l="5952" t="25527" r="5952" b="71356"/>
          <a:stretch>
            <a:fillRect/>
          </a:stretch>
        </p:blipFill>
        <p:spPr>
          <a:xfrm>
            <a:off x="188685" y="6235548"/>
            <a:ext cx="11814630" cy="44102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977183" y="534958"/>
            <a:ext cx="42376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LEOPRAD REPORTS</a:t>
            </a:r>
            <a:endParaRPr lang="zh-CN" altLang="en-US" sz="32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22817" y="1119733"/>
            <a:ext cx="19463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kern="1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Times New Roman" panose="02020603050405020304" pitchFamily="18" charset="0"/>
                <a:sym typeface="Arial" panose="020B0604020202020204"/>
              </a:rPr>
              <a:t>Add your valuable title</a:t>
            </a:r>
            <a:endParaRPr lang="zh-CN" altLang="en-US" sz="14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7" name="Group 4"/>
          <p:cNvGrpSpPr/>
          <p:nvPr/>
        </p:nvGrpSpPr>
        <p:grpSpPr>
          <a:xfrm>
            <a:off x="2878010" y="1894353"/>
            <a:ext cx="6763910" cy="3874352"/>
            <a:chOff x="2007321" y="1438226"/>
            <a:chExt cx="8493758" cy="4865206"/>
          </a:xfrm>
        </p:grpSpPr>
        <p:sp>
          <p:nvSpPr>
            <p:cNvPr id="8" name="Freeform 5"/>
            <p:cNvSpPr/>
            <p:nvPr/>
          </p:nvSpPr>
          <p:spPr bwMode="auto">
            <a:xfrm>
              <a:off x="2007321" y="6114631"/>
              <a:ext cx="4278336" cy="188801"/>
            </a:xfrm>
            <a:custGeom>
              <a:avLst/>
              <a:gdLst>
                <a:gd name="T0" fmla="*/ 0 w 885"/>
                <a:gd name="T1" fmla="*/ 16 h 39"/>
                <a:gd name="T2" fmla="*/ 78 w 885"/>
                <a:gd name="T3" fmla="*/ 39 h 39"/>
                <a:gd name="T4" fmla="*/ 885 w 885"/>
                <a:gd name="T5" fmla="*/ 39 h 39"/>
                <a:gd name="T6" fmla="*/ 885 w 885"/>
                <a:gd name="T7" fmla="*/ 0 h 39"/>
                <a:gd name="T8" fmla="*/ 0 w 885"/>
                <a:gd name="T9" fmla="*/ 0 h 39"/>
                <a:gd name="T10" fmla="*/ 0 w 885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5" h="39">
                  <a:moveTo>
                    <a:pt x="0" y="16"/>
                  </a:moveTo>
                  <a:cubicBezTo>
                    <a:pt x="0" y="23"/>
                    <a:pt x="30" y="39"/>
                    <a:pt x="78" y="39"/>
                  </a:cubicBezTo>
                  <a:cubicBezTo>
                    <a:pt x="126" y="39"/>
                    <a:pt x="885" y="39"/>
                    <a:pt x="885" y="39"/>
                  </a:cubicBezTo>
                  <a:cubicBezTo>
                    <a:pt x="885" y="0"/>
                    <a:pt x="885" y="0"/>
                    <a:pt x="88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6222740" y="6114631"/>
              <a:ext cx="4278336" cy="188801"/>
            </a:xfrm>
            <a:custGeom>
              <a:avLst/>
              <a:gdLst>
                <a:gd name="T0" fmla="*/ 884 w 884"/>
                <a:gd name="T1" fmla="*/ 16 h 39"/>
                <a:gd name="T2" fmla="*/ 806 w 884"/>
                <a:gd name="T3" fmla="*/ 39 h 39"/>
                <a:gd name="T4" fmla="*/ 0 w 884"/>
                <a:gd name="T5" fmla="*/ 39 h 39"/>
                <a:gd name="T6" fmla="*/ 0 w 884"/>
                <a:gd name="T7" fmla="*/ 0 h 39"/>
                <a:gd name="T8" fmla="*/ 884 w 884"/>
                <a:gd name="T9" fmla="*/ 0 h 39"/>
                <a:gd name="T10" fmla="*/ 884 w 884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4" h="39">
                  <a:moveTo>
                    <a:pt x="884" y="16"/>
                  </a:moveTo>
                  <a:cubicBezTo>
                    <a:pt x="884" y="23"/>
                    <a:pt x="854" y="39"/>
                    <a:pt x="806" y="39"/>
                  </a:cubicBezTo>
                  <a:cubicBezTo>
                    <a:pt x="758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84" y="0"/>
                    <a:pt x="884" y="0"/>
                    <a:pt x="884" y="0"/>
                  </a:cubicBezTo>
                  <a:lnTo>
                    <a:pt x="884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3" name="Freeform 7"/>
            <p:cNvSpPr/>
            <p:nvPr/>
          </p:nvSpPr>
          <p:spPr bwMode="auto">
            <a:xfrm>
              <a:off x="2641322" y="1438226"/>
              <a:ext cx="6838568" cy="4666723"/>
            </a:xfrm>
            <a:custGeom>
              <a:avLst/>
              <a:gdLst>
                <a:gd name="T0" fmla="*/ 40 w 1414"/>
                <a:gd name="T1" fmla="*/ 964 h 964"/>
                <a:gd name="T2" fmla="*/ 0 w 1414"/>
                <a:gd name="T3" fmla="*/ 924 h 964"/>
                <a:gd name="T4" fmla="*/ 0 w 1414"/>
                <a:gd name="T5" fmla="*/ 40 h 964"/>
                <a:gd name="T6" fmla="*/ 40 w 1414"/>
                <a:gd name="T7" fmla="*/ 0 h 964"/>
                <a:gd name="T8" fmla="*/ 1373 w 1414"/>
                <a:gd name="T9" fmla="*/ 0 h 964"/>
                <a:gd name="T10" fmla="*/ 1414 w 1414"/>
                <a:gd name="T11" fmla="*/ 40 h 964"/>
                <a:gd name="T12" fmla="*/ 1414 w 1414"/>
                <a:gd name="T13" fmla="*/ 924 h 964"/>
                <a:gd name="T14" fmla="*/ 1373 w 1414"/>
                <a:gd name="T15" fmla="*/ 964 h 964"/>
                <a:gd name="T16" fmla="*/ 40 w 1414"/>
                <a:gd name="T17" fmla="*/ 964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964">
                  <a:moveTo>
                    <a:pt x="40" y="964"/>
                  </a:moveTo>
                  <a:cubicBezTo>
                    <a:pt x="18" y="964"/>
                    <a:pt x="0" y="946"/>
                    <a:pt x="0" y="9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1373" y="0"/>
                    <a:pt x="1373" y="0"/>
                    <a:pt x="1373" y="0"/>
                  </a:cubicBezTo>
                  <a:cubicBezTo>
                    <a:pt x="1396" y="0"/>
                    <a:pt x="1414" y="18"/>
                    <a:pt x="1414" y="40"/>
                  </a:cubicBezTo>
                  <a:cubicBezTo>
                    <a:pt x="1414" y="924"/>
                    <a:pt x="1414" y="924"/>
                    <a:pt x="1414" y="924"/>
                  </a:cubicBezTo>
                  <a:cubicBezTo>
                    <a:pt x="1414" y="946"/>
                    <a:pt x="1396" y="964"/>
                    <a:pt x="1373" y="964"/>
                  </a:cubicBezTo>
                  <a:lnTo>
                    <a:pt x="40" y="96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2007321" y="6037175"/>
              <a:ext cx="8493758" cy="1549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5" name="Freeform 9"/>
            <p:cNvSpPr/>
            <p:nvPr/>
          </p:nvSpPr>
          <p:spPr bwMode="auto">
            <a:xfrm>
              <a:off x="5641969" y="6037175"/>
              <a:ext cx="1219616" cy="87138"/>
            </a:xfrm>
            <a:custGeom>
              <a:avLst/>
              <a:gdLst>
                <a:gd name="T0" fmla="*/ 0 w 252"/>
                <a:gd name="T1" fmla="*/ 0 h 18"/>
                <a:gd name="T2" fmla="*/ 22 w 252"/>
                <a:gd name="T3" fmla="*/ 18 h 18"/>
                <a:gd name="T4" fmla="*/ 230 w 252"/>
                <a:gd name="T5" fmla="*/ 18 h 18"/>
                <a:gd name="T6" fmla="*/ 252 w 252"/>
                <a:gd name="T7" fmla="*/ 0 h 18"/>
                <a:gd name="T8" fmla="*/ 0 w 25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18">
                  <a:moveTo>
                    <a:pt x="0" y="0"/>
                  </a:moveTo>
                  <a:cubicBezTo>
                    <a:pt x="2" y="10"/>
                    <a:pt x="11" y="18"/>
                    <a:pt x="22" y="18"/>
                  </a:cubicBezTo>
                  <a:cubicBezTo>
                    <a:pt x="230" y="18"/>
                    <a:pt x="230" y="18"/>
                    <a:pt x="230" y="18"/>
                  </a:cubicBezTo>
                  <a:cubicBezTo>
                    <a:pt x="241" y="18"/>
                    <a:pt x="250" y="10"/>
                    <a:pt x="25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6" name="Oval 11"/>
            <p:cNvSpPr/>
            <p:nvPr/>
          </p:nvSpPr>
          <p:spPr>
            <a:xfrm>
              <a:off x="6022125" y="1603747"/>
              <a:ext cx="79086" cy="7908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17" name="Freeform 222"/>
          <p:cNvSpPr>
            <a:spLocks noChangeArrowheads="1"/>
          </p:cNvSpPr>
          <p:nvPr/>
        </p:nvSpPr>
        <p:spPr bwMode="auto">
          <a:xfrm>
            <a:off x="2203239" y="2815270"/>
            <a:ext cx="499948" cy="489742"/>
          </a:xfrm>
          <a:custGeom>
            <a:avLst/>
            <a:gdLst>
              <a:gd name="T0" fmla="*/ 186 w 216"/>
              <a:gd name="T1" fmla="*/ 0 h 210"/>
              <a:gd name="T2" fmla="*/ 29 w 216"/>
              <a:gd name="T3" fmla="*/ 0 h 210"/>
              <a:gd name="T4" fmla="*/ 29 w 216"/>
              <a:gd name="T5" fmla="*/ 0 h 210"/>
              <a:gd name="T6" fmla="*/ 0 w 216"/>
              <a:gd name="T7" fmla="*/ 29 h 210"/>
              <a:gd name="T8" fmla="*/ 0 w 216"/>
              <a:gd name="T9" fmla="*/ 136 h 210"/>
              <a:gd name="T10" fmla="*/ 0 w 216"/>
              <a:gd name="T11" fmla="*/ 136 h 210"/>
              <a:gd name="T12" fmla="*/ 29 w 216"/>
              <a:gd name="T13" fmla="*/ 165 h 210"/>
              <a:gd name="T14" fmla="*/ 32 w 216"/>
              <a:gd name="T15" fmla="*/ 165 h 210"/>
              <a:gd name="T16" fmla="*/ 32 w 216"/>
              <a:gd name="T17" fmla="*/ 209 h 210"/>
              <a:gd name="T18" fmla="*/ 96 w 216"/>
              <a:gd name="T19" fmla="*/ 165 h 210"/>
              <a:gd name="T20" fmla="*/ 186 w 216"/>
              <a:gd name="T21" fmla="*/ 165 h 210"/>
              <a:gd name="T22" fmla="*/ 186 w 216"/>
              <a:gd name="T23" fmla="*/ 165 h 210"/>
              <a:gd name="T24" fmla="*/ 215 w 216"/>
              <a:gd name="T25" fmla="*/ 136 h 210"/>
              <a:gd name="T26" fmla="*/ 215 w 216"/>
              <a:gd name="T27" fmla="*/ 29 h 210"/>
              <a:gd name="T28" fmla="*/ 215 w 216"/>
              <a:gd name="T29" fmla="*/ 29 h 210"/>
              <a:gd name="T30" fmla="*/ 186 w 216"/>
              <a:gd name="T31" fmla="*/ 0 h 210"/>
              <a:gd name="T32" fmla="*/ 207 w 216"/>
              <a:gd name="T33" fmla="*/ 136 h 210"/>
              <a:gd name="T34" fmla="*/ 207 w 216"/>
              <a:gd name="T35" fmla="*/ 136 h 210"/>
              <a:gd name="T36" fmla="*/ 186 w 216"/>
              <a:gd name="T37" fmla="*/ 157 h 210"/>
              <a:gd name="T38" fmla="*/ 93 w 216"/>
              <a:gd name="T39" fmla="*/ 157 h 210"/>
              <a:gd name="T40" fmla="*/ 40 w 216"/>
              <a:gd name="T41" fmla="*/ 193 h 210"/>
              <a:gd name="T42" fmla="*/ 41 w 216"/>
              <a:gd name="T43" fmla="*/ 157 h 210"/>
              <a:gd name="T44" fmla="*/ 29 w 216"/>
              <a:gd name="T45" fmla="*/ 157 h 210"/>
              <a:gd name="T46" fmla="*/ 29 w 216"/>
              <a:gd name="T47" fmla="*/ 157 h 210"/>
              <a:gd name="T48" fmla="*/ 8 w 216"/>
              <a:gd name="T49" fmla="*/ 136 h 210"/>
              <a:gd name="T50" fmla="*/ 8 w 216"/>
              <a:gd name="T51" fmla="*/ 29 h 210"/>
              <a:gd name="T52" fmla="*/ 8 w 216"/>
              <a:gd name="T53" fmla="*/ 29 h 210"/>
              <a:gd name="T54" fmla="*/ 29 w 216"/>
              <a:gd name="T55" fmla="*/ 8 h 210"/>
              <a:gd name="T56" fmla="*/ 186 w 216"/>
              <a:gd name="T57" fmla="*/ 8 h 210"/>
              <a:gd name="T58" fmla="*/ 186 w 216"/>
              <a:gd name="T59" fmla="*/ 8 h 210"/>
              <a:gd name="T60" fmla="*/ 207 w 216"/>
              <a:gd name="T61" fmla="*/ 29 h 210"/>
              <a:gd name="T62" fmla="*/ 207 w 216"/>
              <a:gd name="T63" fmla="*/ 136 h 210"/>
              <a:gd name="T64" fmla="*/ 78 w 216"/>
              <a:gd name="T65" fmla="*/ 80 h 210"/>
              <a:gd name="T66" fmla="*/ 78 w 216"/>
              <a:gd name="T67" fmla="*/ 80 h 210"/>
              <a:gd name="T68" fmla="*/ 57 w 216"/>
              <a:gd name="T69" fmla="*/ 88 h 210"/>
              <a:gd name="T70" fmla="*/ 57 w 216"/>
              <a:gd name="T71" fmla="*/ 88 h 210"/>
              <a:gd name="T72" fmla="*/ 65 w 216"/>
              <a:gd name="T73" fmla="*/ 67 h 210"/>
              <a:gd name="T74" fmla="*/ 65 w 216"/>
              <a:gd name="T75" fmla="*/ 67 h 210"/>
              <a:gd name="T76" fmla="*/ 78 w 216"/>
              <a:gd name="T77" fmla="*/ 80 h 210"/>
              <a:gd name="T78" fmla="*/ 120 w 216"/>
              <a:gd name="T79" fmla="*/ 80 h 210"/>
              <a:gd name="T80" fmla="*/ 120 w 216"/>
              <a:gd name="T81" fmla="*/ 80 h 210"/>
              <a:gd name="T82" fmla="*/ 99 w 216"/>
              <a:gd name="T83" fmla="*/ 88 h 210"/>
              <a:gd name="T84" fmla="*/ 99 w 216"/>
              <a:gd name="T85" fmla="*/ 88 h 210"/>
              <a:gd name="T86" fmla="*/ 108 w 216"/>
              <a:gd name="T87" fmla="*/ 67 h 210"/>
              <a:gd name="T88" fmla="*/ 108 w 216"/>
              <a:gd name="T89" fmla="*/ 67 h 210"/>
              <a:gd name="T90" fmla="*/ 120 w 216"/>
              <a:gd name="T91" fmla="*/ 80 h 210"/>
              <a:gd name="T92" fmla="*/ 162 w 216"/>
              <a:gd name="T93" fmla="*/ 81 h 210"/>
              <a:gd name="T94" fmla="*/ 162 w 216"/>
              <a:gd name="T95" fmla="*/ 81 h 210"/>
              <a:gd name="T96" fmla="*/ 141 w 216"/>
              <a:gd name="T97" fmla="*/ 90 h 210"/>
              <a:gd name="T98" fmla="*/ 141 w 216"/>
              <a:gd name="T99" fmla="*/ 90 h 210"/>
              <a:gd name="T100" fmla="*/ 150 w 216"/>
              <a:gd name="T101" fmla="*/ 69 h 210"/>
              <a:gd name="T102" fmla="*/ 150 w 216"/>
              <a:gd name="T103" fmla="*/ 69 h 210"/>
              <a:gd name="T104" fmla="*/ 162 w 216"/>
              <a:gd name="T105" fmla="*/ 81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6" h="210">
                <a:moveTo>
                  <a:pt x="186" y="0"/>
                </a:moveTo>
                <a:lnTo>
                  <a:pt x="29" y="0"/>
                </a:lnTo>
                <a:lnTo>
                  <a:pt x="29" y="0"/>
                </a:lnTo>
                <a:cubicBezTo>
                  <a:pt x="13" y="0"/>
                  <a:pt x="0" y="13"/>
                  <a:pt x="0" y="29"/>
                </a:cubicBezTo>
                <a:lnTo>
                  <a:pt x="0" y="136"/>
                </a:lnTo>
                <a:lnTo>
                  <a:pt x="0" y="136"/>
                </a:lnTo>
                <a:cubicBezTo>
                  <a:pt x="0" y="152"/>
                  <a:pt x="13" y="165"/>
                  <a:pt x="29" y="165"/>
                </a:cubicBezTo>
                <a:lnTo>
                  <a:pt x="32" y="165"/>
                </a:lnTo>
                <a:lnTo>
                  <a:pt x="32" y="209"/>
                </a:lnTo>
                <a:lnTo>
                  <a:pt x="96" y="165"/>
                </a:lnTo>
                <a:lnTo>
                  <a:pt x="186" y="165"/>
                </a:lnTo>
                <a:lnTo>
                  <a:pt x="186" y="165"/>
                </a:lnTo>
                <a:cubicBezTo>
                  <a:pt x="202" y="165"/>
                  <a:pt x="215" y="152"/>
                  <a:pt x="215" y="136"/>
                </a:cubicBezTo>
                <a:lnTo>
                  <a:pt x="215" y="29"/>
                </a:lnTo>
                <a:lnTo>
                  <a:pt x="215" y="29"/>
                </a:lnTo>
                <a:cubicBezTo>
                  <a:pt x="215" y="13"/>
                  <a:pt x="202" y="0"/>
                  <a:pt x="186" y="0"/>
                </a:cubicBezTo>
                <a:close/>
                <a:moveTo>
                  <a:pt x="207" y="136"/>
                </a:moveTo>
                <a:lnTo>
                  <a:pt x="207" y="136"/>
                </a:lnTo>
                <a:cubicBezTo>
                  <a:pt x="207" y="147"/>
                  <a:pt x="198" y="157"/>
                  <a:pt x="186" y="157"/>
                </a:cubicBezTo>
                <a:lnTo>
                  <a:pt x="93" y="157"/>
                </a:lnTo>
                <a:lnTo>
                  <a:pt x="40" y="193"/>
                </a:lnTo>
                <a:lnTo>
                  <a:pt x="41" y="157"/>
                </a:lnTo>
                <a:lnTo>
                  <a:pt x="29" y="157"/>
                </a:lnTo>
                <a:lnTo>
                  <a:pt x="29" y="157"/>
                </a:lnTo>
                <a:cubicBezTo>
                  <a:pt x="17" y="157"/>
                  <a:pt x="8" y="147"/>
                  <a:pt x="8" y="136"/>
                </a:cubicBezTo>
                <a:lnTo>
                  <a:pt x="8" y="29"/>
                </a:lnTo>
                <a:lnTo>
                  <a:pt x="8" y="29"/>
                </a:lnTo>
                <a:cubicBezTo>
                  <a:pt x="8" y="17"/>
                  <a:pt x="17" y="8"/>
                  <a:pt x="29" y="8"/>
                </a:cubicBezTo>
                <a:lnTo>
                  <a:pt x="186" y="8"/>
                </a:lnTo>
                <a:lnTo>
                  <a:pt x="186" y="8"/>
                </a:lnTo>
                <a:cubicBezTo>
                  <a:pt x="198" y="8"/>
                  <a:pt x="207" y="17"/>
                  <a:pt x="207" y="29"/>
                </a:cubicBezTo>
                <a:lnTo>
                  <a:pt x="207" y="136"/>
                </a:lnTo>
                <a:close/>
                <a:moveTo>
                  <a:pt x="78" y="80"/>
                </a:moveTo>
                <a:lnTo>
                  <a:pt x="78" y="80"/>
                </a:lnTo>
                <a:cubicBezTo>
                  <a:pt x="78" y="91"/>
                  <a:pt x="65" y="97"/>
                  <a:pt x="57" y="88"/>
                </a:cubicBezTo>
                <a:lnTo>
                  <a:pt x="57" y="88"/>
                </a:lnTo>
                <a:cubicBezTo>
                  <a:pt x="49" y="81"/>
                  <a:pt x="54" y="67"/>
                  <a:pt x="65" y="67"/>
                </a:cubicBezTo>
                <a:lnTo>
                  <a:pt x="65" y="67"/>
                </a:lnTo>
                <a:cubicBezTo>
                  <a:pt x="72" y="67"/>
                  <a:pt x="78" y="73"/>
                  <a:pt x="78" y="80"/>
                </a:cubicBezTo>
                <a:close/>
                <a:moveTo>
                  <a:pt x="120" y="80"/>
                </a:moveTo>
                <a:lnTo>
                  <a:pt x="120" y="80"/>
                </a:lnTo>
                <a:cubicBezTo>
                  <a:pt x="120" y="91"/>
                  <a:pt x="107" y="97"/>
                  <a:pt x="99" y="88"/>
                </a:cubicBezTo>
                <a:lnTo>
                  <a:pt x="99" y="88"/>
                </a:lnTo>
                <a:cubicBezTo>
                  <a:pt x="91" y="81"/>
                  <a:pt x="97" y="67"/>
                  <a:pt x="108" y="67"/>
                </a:cubicBezTo>
                <a:lnTo>
                  <a:pt x="108" y="67"/>
                </a:lnTo>
                <a:cubicBezTo>
                  <a:pt x="114" y="67"/>
                  <a:pt x="120" y="73"/>
                  <a:pt x="120" y="80"/>
                </a:cubicBezTo>
                <a:close/>
                <a:moveTo>
                  <a:pt x="162" y="81"/>
                </a:moveTo>
                <a:lnTo>
                  <a:pt x="162" y="81"/>
                </a:lnTo>
                <a:cubicBezTo>
                  <a:pt x="162" y="93"/>
                  <a:pt x="149" y="98"/>
                  <a:pt x="141" y="90"/>
                </a:cubicBezTo>
                <a:lnTo>
                  <a:pt x="141" y="90"/>
                </a:lnTo>
                <a:cubicBezTo>
                  <a:pt x="133" y="82"/>
                  <a:pt x="138" y="69"/>
                  <a:pt x="150" y="69"/>
                </a:cubicBezTo>
                <a:lnTo>
                  <a:pt x="150" y="69"/>
                </a:lnTo>
                <a:cubicBezTo>
                  <a:pt x="156" y="69"/>
                  <a:pt x="162" y="74"/>
                  <a:pt x="162" y="81"/>
                </a:cubicBezTo>
                <a:close/>
              </a:path>
            </a:pathLst>
          </a:custGeom>
          <a:solidFill>
            <a:srgbClr val="E8870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8" name="Oval 23"/>
          <p:cNvSpPr/>
          <p:nvPr/>
        </p:nvSpPr>
        <p:spPr>
          <a:xfrm>
            <a:off x="1930352" y="2496524"/>
            <a:ext cx="1045722" cy="1045722"/>
          </a:xfrm>
          <a:prstGeom prst="ellipse">
            <a:avLst/>
          </a:prstGeom>
          <a:noFill/>
          <a:ln>
            <a:solidFill>
              <a:srgbClr val="E88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9" name="Oval 29"/>
          <p:cNvSpPr/>
          <p:nvPr/>
        </p:nvSpPr>
        <p:spPr>
          <a:xfrm>
            <a:off x="9215924" y="2496524"/>
            <a:ext cx="1045722" cy="1045722"/>
          </a:xfrm>
          <a:prstGeom prst="ellipse">
            <a:avLst/>
          </a:prstGeom>
          <a:noFill/>
          <a:ln>
            <a:solidFill>
              <a:srgbClr val="E88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0" name="Freeform 160"/>
          <p:cNvSpPr>
            <a:spLocks noChangeArrowheads="1"/>
          </p:cNvSpPr>
          <p:nvPr/>
        </p:nvSpPr>
        <p:spPr bwMode="auto">
          <a:xfrm>
            <a:off x="9478071" y="2803085"/>
            <a:ext cx="489624" cy="416698"/>
          </a:xfrm>
          <a:custGeom>
            <a:avLst/>
            <a:gdLst>
              <a:gd name="T0" fmla="*/ 0 w 209"/>
              <a:gd name="T1" fmla="*/ 175 h 176"/>
              <a:gd name="T2" fmla="*/ 39 w 209"/>
              <a:gd name="T3" fmla="*/ 175 h 176"/>
              <a:gd name="T4" fmla="*/ 39 w 209"/>
              <a:gd name="T5" fmla="*/ 103 h 176"/>
              <a:gd name="T6" fmla="*/ 0 w 209"/>
              <a:gd name="T7" fmla="*/ 103 h 176"/>
              <a:gd name="T8" fmla="*/ 0 w 209"/>
              <a:gd name="T9" fmla="*/ 175 h 176"/>
              <a:gd name="T10" fmla="*/ 9 w 209"/>
              <a:gd name="T11" fmla="*/ 112 h 176"/>
              <a:gd name="T12" fmla="*/ 31 w 209"/>
              <a:gd name="T13" fmla="*/ 112 h 176"/>
              <a:gd name="T14" fmla="*/ 31 w 209"/>
              <a:gd name="T15" fmla="*/ 166 h 176"/>
              <a:gd name="T16" fmla="*/ 9 w 209"/>
              <a:gd name="T17" fmla="*/ 166 h 176"/>
              <a:gd name="T18" fmla="*/ 9 w 209"/>
              <a:gd name="T19" fmla="*/ 112 h 176"/>
              <a:gd name="T20" fmla="*/ 57 w 209"/>
              <a:gd name="T21" fmla="*/ 175 h 176"/>
              <a:gd name="T22" fmla="*/ 96 w 209"/>
              <a:gd name="T23" fmla="*/ 175 h 176"/>
              <a:gd name="T24" fmla="*/ 96 w 209"/>
              <a:gd name="T25" fmla="*/ 38 h 176"/>
              <a:gd name="T26" fmla="*/ 57 w 209"/>
              <a:gd name="T27" fmla="*/ 38 h 176"/>
              <a:gd name="T28" fmla="*/ 57 w 209"/>
              <a:gd name="T29" fmla="*/ 175 h 176"/>
              <a:gd name="T30" fmla="*/ 65 w 209"/>
              <a:gd name="T31" fmla="*/ 47 h 176"/>
              <a:gd name="T32" fmla="*/ 87 w 209"/>
              <a:gd name="T33" fmla="*/ 47 h 176"/>
              <a:gd name="T34" fmla="*/ 87 w 209"/>
              <a:gd name="T35" fmla="*/ 166 h 176"/>
              <a:gd name="T36" fmla="*/ 65 w 209"/>
              <a:gd name="T37" fmla="*/ 166 h 176"/>
              <a:gd name="T38" fmla="*/ 65 w 209"/>
              <a:gd name="T39" fmla="*/ 47 h 176"/>
              <a:gd name="T40" fmla="*/ 169 w 209"/>
              <a:gd name="T41" fmla="*/ 69 h 176"/>
              <a:gd name="T42" fmla="*/ 169 w 209"/>
              <a:gd name="T43" fmla="*/ 175 h 176"/>
              <a:gd name="T44" fmla="*/ 208 w 209"/>
              <a:gd name="T45" fmla="*/ 175 h 176"/>
              <a:gd name="T46" fmla="*/ 208 w 209"/>
              <a:gd name="T47" fmla="*/ 69 h 176"/>
              <a:gd name="T48" fmla="*/ 169 w 209"/>
              <a:gd name="T49" fmla="*/ 69 h 176"/>
              <a:gd name="T50" fmla="*/ 200 w 209"/>
              <a:gd name="T51" fmla="*/ 166 h 176"/>
              <a:gd name="T52" fmla="*/ 177 w 209"/>
              <a:gd name="T53" fmla="*/ 166 h 176"/>
              <a:gd name="T54" fmla="*/ 177 w 209"/>
              <a:gd name="T55" fmla="*/ 77 h 176"/>
              <a:gd name="T56" fmla="*/ 200 w 209"/>
              <a:gd name="T57" fmla="*/ 77 h 176"/>
              <a:gd name="T58" fmla="*/ 200 w 209"/>
              <a:gd name="T59" fmla="*/ 166 h 176"/>
              <a:gd name="T60" fmla="*/ 113 w 209"/>
              <a:gd name="T61" fmla="*/ 175 h 176"/>
              <a:gd name="T62" fmla="*/ 152 w 209"/>
              <a:gd name="T63" fmla="*/ 175 h 176"/>
              <a:gd name="T64" fmla="*/ 152 w 209"/>
              <a:gd name="T65" fmla="*/ 0 h 176"/>
              <a:gd name="T66" fmla="*/ 113 w 209"/>
              <a:gd name="T67" fmla="*/ 0 h 176"/>
              <a:gd name="T68" fmla="*/ 113 w 209"/>
              <a:gd name="T69" fmla="*/ 175 h 176"/>
              <a:gd name="T70" fmla="*/ 121 w 209"/>
              <a:gd name="T71" fmla="*/ 8 h 176"/>
              <a:gd name="T72" fmla="*/ 144 w 209"/>
              <a:gd name="T73" fmla="*/ 8 h 176"/>
              <a:gd name="T74" fmla="*/ 144 w 209"/>
              <a:gd name="T75" fmla="*/ 166 h 176"/>
              <a:gd name="T76" fmla="*/ 121 w 209"/>
              <a:gd name="T77" fmla="*/ 166 h 176"/>
              <a:gd name="T78" fmla="*/ 121 w 209"/>
              <a:gd name="T79" fmla="*/ 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09" h="176">
                <a:moveTo>
                  <a:pt x="0" y="175"/>
                </a:moveTo>
                <a:lnTo>
                  <a:pt x="39" y="175"/>
                </a:lnTo>
                <a:lnTo>
                  <a:pt x="39" y="103"/>
                </a:lnTo>
                <a:lnTo>
                  <a:pt x="0" y="103"/>
                </a:lnTo>
                <a:lnTo>
                  <a:pt x="0" y="175"/>
                </a:lnTo>
                <a:close/>
                <a:moveTo>
                  <a:pt x="9" y="112"/>
                </a:moveTo>
                <a:lnTo>
                  <a:pt x="31" y="112"/>
                </a:lnTo>
                <a:lnTo>
                  <a:pt x="31" y="166"/>
                </a:lnTo>
                <a:lnTo>
                  <a:pt x="9" y="166"/>
                </a:lnTo>
                <a:lnTo>
                  <a:pt x="9" y="112"/>
                </a:lnTo>
                <a:close/>
                <a:moveTo>
                  <a:pt x="57" y="175"/>
                </a:moveTo>
                <a:lnTo>
                  <a:pt x="96" y="175"/>
                </a:lnTo>
                <a:lnTo>
                  <a:pt x="96" y="38"/>
                </a:lnTo>
                <a:lnTo>
                  <a:pt x="57" y="38"/>
                </a:lnTo>
                <a:lnTo>
                  <a:pt x="57" y="175"/>
                </a:lnTo>
                <a:close/>
                <a:moveTo>
                  <a:pt x="65" y="47"/>
                </a:moveTo>
                <a:lnTo>
                  <a:pt x="87" y="47"/>
                </a:lnTo>
                <a:lnTo>
                  <a:pt x="87" y="166"/>
                </a:lnTo>
                <a:lnTo>
                  <a:pt x="65" y="166"/>
                </a:lnTo>
                <a:lnTo>
                  <a:pt x="65" y="47"/>
                </a:lnTo>
                <a:close/>
                <a:moveTo>
                  <a:pt x="169" y="69"/>
                </a:moveTo>
                <a:lnTo>
                  <a:pt x="169" y="175"/>
                </a:lnTo>
                <a:lnTo>
                  <a:pt x="208" y="175"/>
                </a:lnTo>
                <a:lnTo>
                  <a:pt x="208" y="69"/>
                </a:lnTo>
                <a:lnTo>
                  <a:pt x="169" y="69"/>
                </a:lnTo>
                <a:close/>
                <a:moveTo>
                  <a:pt x="200" y="166"/>
                </a:moveTo>
                <a:lnTo>
                  <a:pt x="177" y="166"/>
                </a:lnTo>
                <a:lnTo>
                  <a:pt x="177" y="77"/>
                </a:lnTo>
                <a:lnTo>
                  <a:pt x="200" y="77"/>
                </a:lnTo>
                <a:lnTo>
                  <a:pt x="200" y="166"/>
                </a:lnTo>
                <a:close/>
                <a:moveTo>
                  <a:pt x="113" y="175"/>
                </a:moveTo>
                <a:lnTo>
                  <a:pt x="152" y="175"/>
                </a:lnTo>
                <a:lnTo>
                  <a:pt x="152" y="0"/>
                </a:lnTo>
                <a:lnTo>
                  <a:pt x="113" y="0"/>
                </a:lnTo>
                <a:lnTo>
                  <a:pt x="113" y="175"/>
                </a:lnTo>
                <a:close/>
                <a:moveTo>
                  <a:pt x="121" y="8"/>
                </a:moveTo>
                <a:lnTo>
                  <a:pt x="144" y="8"/>
                </a:lnTo>
                <a:lnTo>
                  <a:pt x="144" y="166"/>
                </a:lnTo>
                <a:lnTo>
                  <a:pt x="121" y="166"/>
                </a:lnTo>
                <a:lnTo>
                  <a:pt x="121" y="8"/>
                </a:lnTo>
                <a:close/>
              </a:path>
            </a:pathLst>
          </a:custGeom>
          <a:solidFill>
            <a:srgbClr val="E8870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1" name="矩形 57"/>
          <p:cNvSpPr>
            <a:spLocks noChangeArrowheads="1"/>
          </p:cNvSpPr>
          <p:nvPr/>
        </p:nvSpPr>
        <p:spPr bwMode="auto">
          <a:xfrm>
            <a:off x="9215924" y="3664141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2" name="文本框 2"/>
          <p:cNvSpPr txBox="1"/>
          <p:nvPr/>
        </p:nvSpPr>
        <p:spPr>
          <a:xfrm>
            <a:off x="9215925" y="4074475"/>
            <a:ext cx="2268940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此处文字通过TXT文档或者QQ聊天窗口复制进入，无需调整格式，简单快捷</a:t>
            </a:r>
            <a:r>
              <a:rPr kumimoji="0" lang="en-US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</a:t>
            </a:r>
            <a:r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输入文本输入文本输入文本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3" name="矩形 57"/>
          <p:cNvSpPr>
            <a:spLocks noChangeArrowheads="1"/>
          </p:cNvSpPr>
          <p:nvPr/>
        </p:nvSpPr>
        <p:spPr bwMode="auto">
          <a:xfrm>
            <a:off x="931733" y="3664141"/>
            <a:ext cx="2044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 </a:t>
            </a:r>
            <a:r>
              <a:rPr kumimoji="0" lang="en-US" altLang="zh-CN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输入标题</a:t>
            </a:r>
            <a:endParaRPr kumimoji="0" lang="en-US" alt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4" name="文本框 2"/>
          <p:cNvSpPr txBox="1"/>
          <p:nvPr/>
        </p:nvSpPr>
        <p:spPr>
          <a:xfrm>
            <a:off x="707134" y="4074475"/>
            <a:ext cx="2268940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此处文字通过TXT文档或者QQ聊天窗口复制进入，无需调整格式，简单快捷</a:t>
            </a:r>
            <a:r>
              <a:rPr kumimoji="0" lang="en-US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，</a:t>
            </a:r>
            <a:r>
              <a:rPr kumimoji="0" lang="zh-CN" altLang="en-US" sz="1200" b="0" i="0" u="none" strike="noStrike" kern="1200" cap="none" spc="0" normalizeH="0" baseline="0" noProof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输入文本输入文本输入文本</a:t>
            </a:r>
            <a:endParaRPr kumimoji="0" lang="en-US" altLang="en-US" sz="12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084" y="2208483"/>
            <a:ext cx="4719832" cy="314655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8685" y="181429"/>
            <a:ext cx="11814630" cy="649514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l="5952" t="27045" r="5952" b="27045"/>
          <a:stretch>
            <a:fillRect/>
          </a:stretch>
        </p:blipFill>
        <p:spPr>
          <a:xfrm>
            <a:off x="188685" y="181429"/>
            <a:ext cx="11814630" cy="6495142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543212" y="2137622"/>
            <a:ext cx="7105576" cy="2445395"/>
          </a:xfrm>
          <a:prstGeom prst="rect">
            <a:avLst/>
          </a:prstGeom>
          <a:solidFill>
            <a:srgbClr val="F9FF00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441824" y="2635359"/>
            <a:ext cx="3262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感谢</a:t>
            </a:r>
            <a:r>
              <a:rPr lang="zh-CN" altLang="en-US" sz="40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一路有你</a:t>
            </a:r>
            <a:endParaRPr lang="zh-CN" altLang="en-US" sz="4000" b="1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" name="矩形 57"/>
          <p:cNvSpPr>
            <a:spLocks noChangeArrowheads="1"/>
          </p:cNvSpPr>
          <p:nvPr/>
        </p:nvSpPr>
        <p:spPr bwMode="auto">
          <a:xfrm>
            <a:off x="2901695" y="3392920"/>
            <a:ext cx="6388608" cy="336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输入文本输入文本输入文本输入文本输入文本</a:t>
            </a:r>
            <a:endParaRPr lang="zh-CN" altLang="en-US" sz="12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936595" y="4078052"/>
            <a:ext cx="42468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汇报时间：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20XX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年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X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月      汇报人</a:t>
            </a:r>
            <a:r>
              <a:rPr lang="zh-CN" altLang="en-US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：</a:t>
            </a:r>
            <a:r>
              <a:rPr lang="en-US" altLang="zh-CN" dirty="0" smtClean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XXX</a:t>
            </a:r>
            <a:endParaRPr lang="zh-CN" altLang="en-US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tags/tag1.xml><?xml version="1.0" encoding="utf-8"?>
<p:tagLst xmlns:p="http://schemas.openxmlformats.org/presentationml/2006/main">
  <p:tag name="ISPRING_PRESENTATION_TITLE" val="艺术文艺年度工作总结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3236</Words>
  <Application>WPS 演示</Application>
  <PresentationFormat>自定义</PresentationFormat>
  <Paragraphs>304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8" baseType="lpstr">
      <vt:lpstr>Arial</vt:lpstr>
      <vt:lpstr>宋体</vt:lpstr>
      <vt:lpstr>Wingdings</vt:lpstr>
      <vt:lpstr>Arial</vt:lpstr>
      <vt:lpstr>微软雅黑</vt:lpstr>
      <vt:lpstr>Times New Roman</vt:lpstr>
      <vt:lpstr>Gill Sans</vt:lpstr>
      <vt:lpstr>Arial Unicode MS</vt:lpstr>
      <vt:lpstr>Calibri Light</vt:lpstr>
      <vt:lpstr>Calibri</vt:lpstr>
      <vt:lpstr>Gill Sans MT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拉普耶鲁</cp:lastModifiedBy>
  <cp:revision>2</cp:revision>
  <dcterms:created xsi:type="dcterms:W3CDTF">2015-05-05T08:02:00Z</dcterms:created>
  <dcterms:modified xsi:type="dcterms:W3CDTF">2020-09-01T08:28:32Z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