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4434" r:id="rId3"/>
    <p:sldId id="4435" r:id="rId5"/>
    <p:sldId id="4436" r:id="rId6"/>
    <p:sldId id="4445" r:id="rId7"/>
    <p:sldId id="4410" r:id="rId8"/>
    <p:sldId id="4418" r:id="rId9"/>
    <p:sldId id="4414" r:id="rId10"/>
    <p:sldId id="4437" r:id="rId11"/>
    <p:sldId id="4448" r:id="rId12"/>
    <p:sldId id="4450" r:id="rId13"/>
    <p:sldId id="4417" r:id="rId14"/>
    <p:sldId id="4409" r:id="rId15"/>
    <p:sldId id="4438" r:id="rId16"/>
    <p:sldId id="4446" r:id="rId17"/>
    <p:sldId id="4447" r:id="rId18"/>
    <p:sldId id="4415" r:id="rId19"/>
    <p:sldId id="4413" r:id="rId20"/>
    <p:sldId id="4439" r:id="rId21"/>
    <p:sldId id="4451" r:id="rId22"/>
    <p:sldId id="4449" r:id="rId23"/>
    <p:sldId id="4419" r:id="rId24"/>
    <p:sldId id="4452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E5B"/>
    <a:srgbClr val="CA8F45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9" autoAdjust="0"/>
    <p:restoredTop sz="95274" autoAdjust="0"/>
  </p:normalViewPr>
  <p:slideViewPr>
    <p:cSldViewPr>
      <p:cViewPr>
        <p:scale>
          <a:sx n="50" d="100"/>
          <a:sy n="50" d="100"/>
        </p:scale>
        <p:origin x="978" y="84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197" t="-40599" r="-4001" b="-145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268907" y="3477825"/>
            <a:ext cx="6320937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rgbClr val="FF0000"/>
                </a:solidFill>
                <a:cs typeface="Arial" panose="020B0604020202020204" pitchFamily="34" charset="0"/>
              </a:rPr>
              <a:t>汇报人：  </a:t>
            </a:r>
            <a:r>
              <a:rPr lang="en-US" altLang="zh-CN" sz="1800" dirty="0">
                <a:solidFill>
                  <a:srgbClr val="FF0000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800" dirty="0" err="1">
                <a:solidFill>
                  <a:srgbClr val="FF0000"/>
                </a:solidFill>
                <a:cs typeface="Arial" panose="020B0604020202020204" pitchFamily="34" charset="0"/>
              </a:rPr>
              <a:t>Baotuwang</a:t>
            </a:r>
            <a:endParaRPr lang="zh-CN" altLang="en-US" sz="1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3122633" y="2431683"/>
            <a:ext cx="661348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838451" y="1416075"/>
            <a:ext cx="7181850" cy="101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汽车品牌介绍</a:t>
            </a:r>
            <a:r>
              <a:rPr lang="en-US" altLang="zh-CN" sz="6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6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22485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4" grpId="0" bldLvl="0" animBg="1"/>
      <p:bldP spid="4" grpId="1" bldLvl="0" animBg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7"/>
          <p:cNvSpPr/>
          <p:nvPr/>
        </p:nvSpPr>
        <p:spPr bwMode="auto">
          <a:xfrm>
            <a:off x="706" y="198"/>
            <a:ext cx="10172880" cy="7257328"/>
          </a:xfrm>
          <a:custGeom>
            <a:avLst/>
            <a:gdLst>
              <a:gd name="T0" fmla="*/ 0 w 3091"/>
              <a:gd name="T1" fmla="*/ 0 h 2526"/>
              <a:gd name="T2" fmla="*/ 3091 w 3091"/>
              <a:gd name="T3" fmla="*/ 0 h 2526"/>
              <a:gd name="T4" fmla="*/ 856 w 3091"/>
              <a:gd name="T5" fmla="*/ 2526 h 2526"/>
              <a:gd name="T6" fmla="*/ 0 w 3091"/>
              <a:gd name="T7" fmla="*/ 1557 h 2526"/>
              <a:gd name="T8" fmla="*/ 0 w 3091"/>
              <a:gd name="T9" fmla="*/ 0 h 2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1" h="2526">
                <a:moveTo>
                  <a:pt x="0" y="0"/>
                </a:moveTo>
                <a:lnTo>
                  <a:pt x="3091" y="0"/>
                </a:lnTo>
                <a:lnTo>
                  <a:pt x="856" y="2526"/>
                </a:lnTo>
                <a:lnTo>
                  <a:pt x="0" y="15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3" name="Freeform 8"/>
          <p:cNvSpPr/>
          <p:nvPr/>
        </p:nvSpPr>
        <p:spPr bwMode="auto">
          <a:xfrm>
            <a:off x="708" y="198"/>
            <a:ext cx="8107668" cy="4066044"/>
          </a:xfrm>
          <a:custGeom>
            <a:avLst/>
            <a:gdLst>
              <a:gd name="T0" fmla="*/ 0 w 2759"/>
              <a:gd name="T1" fmla="*/ 0 h 1585"/>
              <a:gd name="T2" fmla="*/ 2759 w 2759"/>
              <a:gd name="T3" fmla="*/ 0 h 1585"/>
              <a:gd name="T4" fmla="*/ 1357 w 2759"/>
              <a:gd name="T5" fmla="*/ 1585 h 1585"/>
              <a:gd name="T6" fmla="*/ 0 w 2759"/>
              <a:gd name="T7" fmla="*/ 51 h 1585"/>
              <a:gd name="T8" fmla="*/ 0 w 2759"/>
              <a:gd name="T9" fmla="*/ 0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9" h="1585">
                <a:moveTo>
                  <a:pt x="0" y="0"/>
                </a:moveTo>
                <a:lnTo>
                  <a:pt x="2759" y="0"/>
                </a:lnTo>
                <a:lnTo>
                  <a:pt x="1357" y="1585"/>
                </a:lnTo>
                <a:lnTo>
                  <a:pt x="0" y="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597352" y="2054920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8214832" y="1912093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19469" y="3150134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36950" y="3007307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441587" y="4245347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059068" y="4102520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4363706" y="534056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4981186" y="5197735"/>
            <a:ext cx="2622701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2685561" y="1161856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7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2833872" y="2339567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9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99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9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99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ferris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9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99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  <a:endParaRPr 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1604839" y="199"/>
            <a:ext cx="4832714" cy="4603387"/>
          </a:xfrm>
          <a:prstGeom prst="rect">
            <a:avLst/>
          </a:prstGeom>
          <a:solidFill>
            <a:srgbClr val="FF520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9887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  <a:endParaRPr lang="en-US" sz="253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0801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7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9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6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1941"/>
            <a:ext cx="3021981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9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99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197" t="-40599" r="-4001" b="-145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324351" y="2802821"/>
            <a:ext cx="42100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rgbClr val="FF0000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838451" y="1416075"/>
            <a:ext cx="718185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en-US" altLang="zh-CN" sz="8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4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7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00000"/>
      </a:accent2>
      <a:accent3>
        <a:srgbClr val="C00000"/>
      </a:accent3>
      <a:accent4>
        <a:srgbClr val="000000"/>
      </a:accent4>
      <a:accent5>
        <a:srgbClr val="C00000"/>
      </a:accent5>
      <a:accent6>
        <a:srgbClr val="000000"/>
      </a:accent6>
      <a:hlink>
        <a:srgbClr val="C00000"/>
      </a:hlink>
      <a:folHlink>
        <a:srgbClr val="0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7276</Words>
  <Application>WPS 演示</Application>
  <PresentationFormat>自定义</PresentationFormat>
  <Paragraphs>337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Calibri Light</vt:lpstr>
      <vt:lpstr>微软雅黑</vt:lpstr>
      <vt:lpstr>Times New Roman</vt:lpstr>
      <vt:lpstr>Arial Unicode MS</vt:lpstr>
      <vt:lpstr>Open Sans</vt:lpstr>
      <vt:lpstr>Open Sans</vt:lpstr>
      <vt:lpstr>Helvetica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bt152</dc:title>
  <dc:creator/>
  <cp:lastModifiedBy>拉普耶鲁</cp:lastModifiedBy>
  <cp:revision>3</cp:revision>
  <dcterms:created xsi:type="dcterms:W3CDTF">2016-11-23T18:10:00Z</dcterms:created>
  <dcterms:modified xsi:type="dcterms:W3CDTF">2018-04-27T06:34:13Z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