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handoutMasterIdLst>
    <p:handoutMasterId r:id="rId28"/>
  </p:handoutMasterIdLst>
  <p:sldIdLst>
    <p:sldId id="354" r:id="rId2"/>
    <p:sldId id="305" r:id="rId3"/>
    <p:sldId id="306" r:id="rId4"/>
    <p:sldId id="267" r:id="rId5"/>
    <p:sldId id="268" r:id="rId6"/>
    <p:sldId id="317" r:id="rId7"/>
    <p:sldId id="309" r:id="rId8"/>
    <p:sldId id="335" r:id="rId9"/>
    <p:sldId id="336" r:id="rId10"/>
    <p:sldId id="277" r:id="rId11"/>
    <p:sldId id="343" r:id="rId12"/>
    <p:sldId id="344" r:id="rId13"/>
    <p:sldId id="345" r:id="rId14"/>
    <p:sldId id="346" r:id="rId15"/>
    <p:sldId id="347" r:id="rId16"/>
    <p:sldId id="348" r:id="rId17"/>
    <p:sldId id="349" r:id="rId18"/>
    <p:sldId id="350" r:id="rId19"/>
    <p:sldId id="351" r:id="rId20"/>
    <p:sldId id="286" r:id="rId21"/>
    <p:sldId id="264" r:id="rId22"/>
    <p:sldId id="298" r:id="rId23"/>
    <p:sldId id="303" r:id="rId24"/>
    <p:sldId id="265" r:id="rId25"/>
    <p:sldId id="356" r:id="rId26"/>
  </p:sldIdLst>
  <p:sldSz cx="9144000" cy="5143500" type="screen16x9"/>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401"/>
    <a:srgbClr val="FFC000"/>
    <a:srgbClr val="FF9201"/>
    <a:srgbClr val="D47C0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402" y="-7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FA635C-F71A-4FE4-9B15-0E5C6F7E5F01}" type="datetimeFigureOut">
              <a:rPr lang="zh-CN" altLang="en-US" smtClean="0"/>
              <a:t>2018/1/22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64A38F8-2D6C-42C6-A3CA-C5900F5CCB0F}" type="slidenum">
              <a:rPr lang="zh-CN" altLang="en-US" smtClean="0"/>
              <a:t>‹#›</a:t>
            </a:fld>
            <a:endParaRPr lang="zh-CN" altLang="en-US"/>
          </a:p>
        </p:txBody>
      </p:sp>
    </p:spTree>
    <p:extLst>
      <p:ext uri="{BB962C8B-B14F-4D97-AF65-F5344CB8AC3E}">
        <p14:creationId xmlns:p14="http://schemas.microsoft.com/office/powerpoint/2010/main" val="11615781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F11066-3B69-481F-89F1-3AE9BBDCED8A}" type="datetimeFigureOut">
              <a:rPr lang="zh-CN" altLang="en-US" smtClean="0"/>
              <a:t>2018/1/22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2CF86A-5549-40E8-950B-698C4F6EF0C6}" type="slidenum">
              <a:rPr lang="zh-CN" altLang="en-US" smtClean="0"/>
              <a:t>‹#›</a:t>
            </a:fld>
            <a:endParaRPr lang="zh-CN" altLang="en-US"/>
          </a:p>
        </p:txBody>
      </p:sp>
    </p:spTree>
    <p:extLst>
      <p:ext uri="{BB962C8B-B14F-4D97-AF65-F5344CB8AC3E}">
        <p14:creationId xmlns:p14="http://schemas.microsoft.com/office/powerpoint/2010/main" val="151182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1</a:t>
            </a:fld>
            <a:endParaRPr lang="zh-CN" altLang="en-US"/>
          </a:p>
        </p:txBody>
      </p:sp>
    </p:spTree>
    <p:extLst>
      <p:ext uri="{BB962C8B-B14F-4D97-AF65-F5344CB8AC3E}">
        <p14:creationId xmlns:p14="http://schemas.microsoft.com/office/powerpoint/2010/main" val="3278088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2</a:t>
            </a:fld>
            <a:endParaRPr lang="zh-CN" altLang="en-US"/>
          </a:p>
        </p:txBody>
      </p:sp>
    </p:spTree>
    <p:extLst>
      <p:ext uri="{BB962C8B-B14F-4D97-AF65-F5344CB8AC3E}">
        <p14:creationId xmlns:p14="http://schemas.microsoft.com/office/powerpoint/2010/main" val="3356461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3</a:t>
            </a:fld>
            <a:endParaRPr lang="zh-CN" altLang="en-US"/>
          </a:p>
        </p:txBody>
      </p:sp>
    </p:spTree>
    <p:extLst>
      <p:ext uri="{BB962C8B-B14F-4D97-AF65-F5344CB8AC3E}">
        <p14:creationId xmlns:p14="http://schemas.microsoft.com/office/powerpoint/2010/main" val="4041946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4</a:t>
            </a:fld>
            <a:endParaRPr lang="zh-CN" altLang="en-US"/>
          </a:p>
        </p:txBody>
      </p:sp>
    </p:spTree>
    <p:extLst>
      <p:ext uri="{BB962C8B-B14F-4D97-AF65-F5344CB8AC3E}">
        <p14:creationId xmlns:p14="http://schemas.microsoft.com/office/powerpoint/2010/main" val="3342296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5</a:t>
            </a:fld>
            <a:endParaRPr lang="zh-CN" altLang="en-US"/>
          </a:p>
        </p:txBody>
      </p:sp>
    </p:spTree>
    <p:extLst>
      <p:ext uri="{BB962C8B-B14F-4D97-AF65-F5344CB8AC3E}">
        <p14:creationId xmlns:p14="http://schemas.microsoft.com/office/powerpoint/2010/main" val="187843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6</a:t>
            </a:fld>
            <a:endParaRPr lang="zh-CN" altLang="en-US"/>
          </a:p>
        </p:txBody>
      </p:sp>
    </p:spTree>
    <p:extLst>
      <p:ext uri="{BB962C8B-B14F-4D97-AF65-F5344CB8AC3E}">
        <p14:creationId xmlns:p14="http://schemas.microsoft.com/office/powerpoint/2010/main" val="3635160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7</a:t>
            </a:fld>
            <a:endParaRPr lang="zh-CN" altLang="en-US"/>
          </a:p>
        </p:txBody>
      </p:sp>
    </p:spTree>
    <p:extLst>
      <p:ext uri="{BB962C8B-B14F-4D97-AF65-F5344CB8AC3E}">
        <p14:creationId xmlns:p14="http://schemas.microsoft.com/office/powerpoint/2010/main" val="3131171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8</a:t>
            </a:fld>
            <a:endParaRPr lang="zh-CN" altLang="en-US"/>
          </a:p>
        </p:txBody>
      </p:sp>
    </p:spTree>
    <p:extLst>
      <p:ext uri="{BB962C8B-B14F-4D97-AF65-F5344CB8AC3E}">
        <p14:creationId xmlns:p14="http://schemas.microsoft.com/office/powerpoint/2010/main" val="3338410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9</a:t>
            </a:fld>
            <a:endParaRPr lang="zh-CN" altLang="en-US"/>
          </a:p>
        </p:txBody>
      </p:sp>
    </p:spTree>
    <p:extLst>
      <p:ext uri="{BB962C8B-B14F-4D97-AF65-F5344CB8AC3E}">
        <p14:creationId xmlns:p14="http://schemas.microsoft.com/office/powerpoint/2010/main" val="3159270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10</a:t>
            </a:fld>
            <a:endParaRPr lang="zh-CN" altLang="en-US"/>
          </a:p>
        </p:txBody>
      </p:sp>
    </p:spTree>
    <p:extLst>
      <p:ext uri="{BB962C8B-B14F-4D97-AF65-F5344CB8AC3E}">
        <p14:creationId xmlns:p14="http://schemas.microsoft.com/office/powerpoint/2010/main" val="3459212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11</a:t>
            </a:fld>
            <a:endParaRPr lang="zh-CN" altLang="en-US"/>
          </a:p>
        </p:txBody>
      </p:sp>
    </p:spTree>
    <p:extLst>
      <p:ext uri="{BB962C8B-B14F-4D97-AF65-F5344CB8AC3E}">
        <p14:creationId xmlns:p14="http://schemas.microsoft.com/office/powerpoint/2010/main" val="66399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4092593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4092593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4092593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4092593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4092593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40925937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4092593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E9961C-96FC-437D-8B8B-79CBBB84F82F}" type="slidenum">
              <a:rPr lang="zh-CN" altLang="en-US" smtClean="0"/>
              <a:t>19</a:t>
            </a:fld>
            <a:endParaRPr lang="zh-CN" altLang="en-US"/>
          </a:p>
        </p:txBody>
      </p:sp>
    </p:spTree>
    <p:extLst>
      <p:ext uri="{BB962C8B-B14F-4D97-AF65-F5344CB8AC3E}">
        <p14:creationId xmlns:p14="http://schemas.microsoft.com/office/powerpoint/2010/main" val="3189966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20</a:t>
            </a:fld>
            <a:endParaRPr lang="zh-CN" altLang="en-US"/>
          </a:p>
        </p:txBody>
      </p:sp>
    </p:spTree>
    <p:extLst>
      <p:ext uri="{BB962C8B-B14F-4D97-AF65-F5344CB8AC3E}">
        <p14:creationId xmlns:p14="http://schemas.microsoft.com/office/powerpoint/2010/main" val="4284148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21</a:t>
            </a:fld>
            <a:endParaRPr lang="zh-CN" altLang="en-US"/>
          </a:p>
        </p:txBody>
      </p:sp>
    </p:spTree>
    <p:extLst>
      <p:ext uri="{BB962C8B-B14F-4D97-AF65-F5344CB8AC3E}">
        <p14:creationId xmlns:p14="http://schemas.microsoft.com/office/powerpoint/2010/main" val="2523565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22</a:t>
            </a:fld>
            <a:endParaRPr lang="zh-CN" altLang="en-US"/>
          </a:p>
        </p:txBody>
      </p:sp>
    </p:spTree>
    <p:extLst>
      <p:ext uri="{BB962C8B-B14F-4D97-AF65-F5344CB8AC3E}">
        <p14:creationId xmlns:p14="http://schemas.microsoft.com/office/powerpoint/2010/main" val="238135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23</a:t>
            </a:fld>
            <a:endParaRPr lang="zh-CN" altLang="en-US"/>
          </a:p>
        </p:txBody>
      </p:sp>
    </p:spTree>
    <p:extLst>
      <p:ext uri="{BB962C8B-B14F-4D97-AF65-F5344CB8AC3E}">
        <p14:creationId xmlns:p14="http://schemas.microsoft.com/office/powerpoint/2010/main" val="3598431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97D8DFA-40F1-47D4-8280-704113F67E4A}" type="slidenum">
              <a:rPr lang="zh-CN" altLang="en-US" smtClean="0"/>
              <a:pPr/>
              <a:t>24</a:t>
            </a:fld>
            <a:endParaRPr lang="zh-CN" altLang="en-US"/>
          </a:p>
        </p:txBody>
      </p:sp>
    </p:spTree>
    <p:extLst>
      <p:ext uri="{BB962C8B-B14F-4D97-AF65-F5344CB8AC3E}">
        <p14:creationId xmlns:p14="http://schemas.microsoft.com/office/powerpoint/2010/main" val="3929134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2CF86A-5549-40E8-950B-698C4F6EF0C6}" type="slidenum">
              <a:rPr lang="zh-CN" altLang="en-US" smtClean="0"/>
              <a:t>25</a:t>
            </a:fld>
            <a:endParaRPr lang="zh-CN" altLang="en-US"/>
          </a:p>
        </p:txBody>
      </p:sp>
    </p:spTree>
    <p:extLst>
      <p:ext uri="{BB962C8B-B14F-4D97-AF65-F5344CB8AC3E}">
        <p14:creationId xmlns:p14="http://schemas.microsoft.com/office/powerpoint/2010/main" val="243380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203710810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319995997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111549953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101303999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155014853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5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图片 8"/>
          <p:cNvPicPr>
            <a:picLocks noChangeAspect="1"/>
          </p:cNvPicPr>
          <p:nvPr userDrawn="1"/>
        </p:nvPicPr>
        <p:blipFill>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7308304" y="0"/>
            <a:ext cx="1835696" cy="2342212"/>
          </a:xfrm>
          <a:prstGeom prst="rect">
            <a:avLst/>
          </a:prstGeom>
        </p:spPr>
      </p:pic>
      <p:sp>
        <p:nvSpPr>
          <p:cNvPr id="2" name="标题 1"/>
          <p:cNvSpPr>
            <a:spLocks noGrp="1"/>
          </p:cNvSpPr>
          <p:nvPr>
            <p:ph type="title"/>
          </p:nvPr>
        </p:nvSpPr>
        <p:spPr>
          <a:xfrm>
            <a:off x="395536" y="225028"/>
            <a:ext cx="8229600" cy="349548"/>
          </a:xfrm>
        </p:spPr>
        <p:txBody>
          <a:bodyPr>
            <a:noAutofit/>
          </a:bodyPr>
          <a:lstStyle>
            <a:lvl1pPr algn="l">
              <a:defRPr sz="2000" b="1">
                <a:gradFill>
                  <a:gsLst>
                    <a:gs pos="0">
                      <a:srgbClr val="FF6201"/>
                    </a:gs>
                    <a:gs pos="85000">
                      <a:srgbClr val="FFF9E5"/>
                    </a:gs>
                    <a:gs pos="21000">
                      <a:srgbClr val="FFC000"/>
                    </a:gs>
                    <a:gs pos="97000">
                      <a:srgbClr val="FFC000"/>
                    </a:gs>
                    <a:gs pos="100000">
                      <a:srgbClr val="FF5C01"/>
                    </a:gs>
                  </a:gsLst>
                  <a:lin ang="13500000" scaled="1"/>
                </a:gradFill>
                <a:effectLst>
                  <a:outerShdw blurRad="38100" dist="38100" dir="2700000" algn="tl">
                    <a:srgbClr val="000000"/>
                  </a:outerShdw>
                </a:effectLst>
                <a:latin typeface="微软雅黑" pitchFamily="34" charset="-122"/>
                <a:ea typeface="微软雅黑"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319411002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378919829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762"/>
            <a:ext cx="9141291" cy="5141976"/>
          </a:xfrm>
          <a:prstGeom prst="rect">
            <a:avLst/>
          </a:prstGeom>
        </p:spPr>
      </p:pic>
    </p:spTree>
    <p:extLst>
      <p:ext uri="{BB962C8B-B14F-4D97-AF65-F5344CB8AC3E}">
        <p14:creationId xmlns:p14="http://schemas.microsoft.com/office/powerpoint/2010/main" val="15394565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762"/>
            <a:ext cx="9141291" cy="5141976"/>
          </a:xfrm>
          <a:prstGeom prst="rect">
            <a:avLst/>
          </a:prstGeom>
        </p:spPr>
      </p:pic>
      <p:pic>
        <p:nvPicPr>
          <p:cNvPr id="9" name="Picture 2" descr="PPECLOGO-eff-0-1"/>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67769" y="1282871"/>
            <a:ext cx="835025" cy="63247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PPECLOGO-eff-0-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31694" y="1265217"/>
            <a:ext cx="773112" cy="7228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PPECLOGO-eff-0-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21431" y="121196"/>
            <a:ext cx="2373313" cy="188146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PPECLOGO-eff-0-1"/>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920181" y="1905312"/>
            <a:ext cx="412750" cy="31324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PPECLOGO-eff-0-1"/>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5210944" y="1374297"/>
            <a:ext cx="315912" cy="30027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7" descr="PPECLOGO-eff-0-1"/>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3842519" y="1986540"/>
            <a:ext cx="155575" cy="1177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PPECLOGO-eff-0-2"/>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545656" y="1030267"/>
            <a:ext cx="773113" cy="7165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9" descr="PPECLOGO-eff-5-4"/>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56619" y="1210196"/>
            <a:ext cx="1449016" cy="129356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0" descr="PPECLOGO-eff-5-2"/>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649285" y="1030267"/>
            <a:ext cx="2268537" cy="220525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1" descr="PPECLOGO-eff-5-4"/>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6665095" y="651191"/>
            <a:ext cx="1401762" cy="131654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PPECLOGO-eff-0-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5657031" y="1813645"/>
            <a:ext cx="411163" cy="39035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3" descr="PPECLOGO-eff-0-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8265294" y="1019895"/>
            <a:ext cx="411162" cy="31124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descr="PPECLOGO-eff2-1-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019944" y="1123799"/>
            <a:ext cx="1336675" cy="113127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070119" y="1420734"/>
            <a:ext cx="344488" cy="28930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PPECLOGO-eff2-1-4"/>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111056" y="1542788"/>
            <a:ext cx="554038" cy="71228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7"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677794" y="1377472"/>
            <a:ext cx="284162" cy="2394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8"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076256" y="1726210"/>
            <a:ext cx="222250" cy="18754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4" descr="PPECLOGO-eff2-1-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688281" y="1345207"/>
            <a:ext cx="1011511" cy="85607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322242" y="987574"/>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4" descr="PPECLOGO-eff2-1-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6660232" y="1207609"/>
            <a:ext cx="1011511" cy="85607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4" descr="PPECLOGO-eff2-1-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583905" y="945940"/>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4" descr="PPECLOGO-eff2-1-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5628529" y="1275028"/>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62283" y="1471539"/>
            <a:ext cx="736947" cy="61888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4" descr="PPECLOGO-eff2-1-2"/>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6480720" y="1905970"/>
            <a:ext cx="852191" cy="72123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839431" y="913114"/>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69612" y="749007"/>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129974" y="48250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13567" y="2248050"/>
            <a:ext cx="1305733" cy="109655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010000" y="203387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306726" y="1604664"/>
            <a:ext cx="1217602" cy="102254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258100" y="1777278"/>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072901" y="2520256"/>
            <a:ext cx="1034377" cy="86867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07171" y="2232059"/>
            <a:ext cx="860362" cy="72253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246916" y="3344113"/>
            <a:ext cx="1244964" cy="104552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5" descr="PPECLOGO-eff2-1-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862461" y="2379588"/>
            <a:ext cx="860362" cy="722532"/>
          </a:xfrm>
          <a:prstGeom prst="rect">
            <a:avLst/>
          </a:prstGeom>
          <a:noFill/>
          <a:extLst>
            <a:ext uri="{909E8E84-426E-40DD-AFC4-6F175D3DCCD1}">
              <a14:hiddenFill xmlns:a14="http://schemas.microsoft.com/office/drawing/2010/main">
                <a:solidFill>
                  <a:srgbClr val="FFFFFF"/>
                </a:solidFill>
              </a14:hiddenFill>
            </a:ext>
          </a:extLst>
        </p:spPr>
      </p:pic>
      <p:sp>
        <p:nvSpPr>
          <p:cNvPr id="44" name="矩形 43"/>
          <p:cNvSpPr/>
          <p:nvPr userDrawn="1"/>
        </p:nvSpPr>
        <p:spPr>
          <a:xfrm>
            <a:off x="-426096" y="1347614"/>
            <a:ext cx="6480720" cy="1200329"/>
          </a:xfrm>
          <a:prstGeom prst="rect">
            <a:avLst/>
          </a:prstGeom>
        </p:spPr>
        <p:txBody>
          <a:bodyPr wrap="square">
            <a:spAutoFit/>
          </a:bodyPr>
          <a:lstStyle/>
          <a:p>
            <a:pPr algn="ctr"/>
            <a:r>
              <a:rPr lang="zh-CN" altLang="en-US" sz="4800" b="0" dirty="0">
                <a:ln w="12700">
                  <a:solidFill>
                    <a:srgbClr val="FFFFCC"/>
                  </a:solidFill>
                </a:ln>
                <a:solidFill>
                  <a:srgbClr val="FFFFFF"/>
                </a:solidFill>
                <a:effectLst>
                  <a:glow rad="101600">
                    <a:srgbClr val="C00000">
                      <a:alpha val="60000"/>
                    </a:srgbClr>
                  </a:glow>
                </a:effectLst>
                <a:latin typeface="微软雅黑" panose="020B0503020204020204" pitchFamily="34" charset="-122"/>
                <a:ea typeface="微软雅黑" panose="020B0503020204020204" pitchFamily="34" charset="-122"/>
              </a:rPr>
              <a:t>               </a:t>
            </a:r>
            <a:r>
              <a:rPr lang="zh-CN" altLang="en-US" sz="4800" b="1" dirty="0">
                <a:ln w="12700">
                  <a:solidFill>
                    <a:srgbClr val="FFFFCC"/>
                  </a:solidFill>
                </a:ln>
                <a:solidFill>
                  <a:srgbClr val="FFFFFF"/>
                </a:solidFill>
                <a:effectLst>
                  <a:glow rad="101600">
                    <a:srgbClr val="C00000">
                      <a:alpha val="60000"/>
                    </a:srgbClr>
                  </a:glow>
                </a:effectLst>
                <a:latin typeface="微软雅黑" panose="020B0503020204020204" pitchFamily="34" charset="-122"/>
                <a:ea typeface="微软雅黑" panose="020B0503020204020204" pitchFamily="34" charset="-122"/>
              </a:rPr>
              <a:t>启程</a:t>
            </a:r>
            <a:r>
              <a:rPr lang="en-US" altLang="zh-CN" sz="4800" b="1" dirty="0">
                <a:ln w="12700">
                  <a:solidFill>
                    <a:srgbClr val="FFFFCC"/>
                  </a:solidFill>
                </a:ln>
                <a:solidFill>
                  <a:srgbClr val="FFFFFF"/>
                </a:solidFill>
                <a:effectLst>
                  <a:glow rad="101600">
                    <a:srgbClr val="C00000">
                      <a:alpha val="60000"/>
                    </a:srgbClr>
                  </a:glow>
                </a:effectLst>
                <a:latin typeface="微软雅黑" panose="020B0503020204020204" pitchFamily="34" charset="-122"/>
                <a:ea typeface="微软雅黑" panose="020B0503020204020204" pitchFamily="34" charset="-122"/>
              </a:rPr>
              <a:t>2017</a:t>
            </a:r>
          </a:p>
          <a:p>
            <a:pPr algn="ctr"/>
            <a:r>
              <a:rPr lang="zh-CN" altLang="en-US" sz="2400" b="0" dirty="0">
                <a:ln w="12700">
                  <a:solidFill>
                    <a:srgbClr val="FFFFCC"/>
                  </a:solidFill>
                </a:ln>
                <a:solidFill>
                  <a:srgbClr val="FFFFFF"/>
                </a:solidFill>
                <a:effectLst>
                  <a:glow rad="101600">
                    <a:srgbClr val="C00000">
                      <a:alpha val="60000"/>
                    </a:srgbClr>
                  </a:glow>
                </a:effectLst>
                <a:latin typeface="微软雅黑" panose="020B0503020204020204" pitchFamily="34" charset="-122"/>
                <a:ea typeface="微软雅黑" panose="020B0503020204020204" pitchFamily="34" charset="-122"/>
              </a:rPr>
              <a:t>       为了梦想我们从未停下脚步</a:t>
            </a:r>
          </a:p>
        </p:txBody>
      </p:sp>
      <p:sp>
        <p:nvSpPr>
          <p:cNvPr id="45" name="矩形 44"/>
          <p:cNvSpPr/>
          <p:nvPr userDrawn="1"/>
        </p:nvSpPr>
        <p:spPr>
          <a:xfrm>
            <a:off x="2448272" y="2293100"/>
            <a:ext cx="6732240" cy="1200329"/>
          </a:xfrm>
          <a:prstGeom prst="rect">
            <a:avLst/>
          </a:prstGeom>
        </p:spPr>
        <p:txBody>
          <a:bodyPr wrap="square">
            <a:spAutoFit/>
          </a:bodyPr>
          <a:lstStyle/>
          <a:p>
            <a:pPr algn="ctr"/>
            <a:r>
              <a:rPr lang="zh-CN" altLang="en-US" sz="4800" b="1" dirty="0">
                <a:ln w="12700">
                  <a:solidFill>
                    <a:srgbClr val="FFFFCC"/>
                  </a:solidFill>
                </a:ln>
                <a:solidFill>
                  <a:srgbClr val="FFFFFF"/>
                </a:solidFill>
                <a:effectLst>
                  <a:glow rad="101600">
                    <a:srgbClr val="C00000">
                      <a:alpha val="60000"/>
                    </a:srgbClr>
                  </a:glow>
                </a:effectLst>
                <a:latin typeface="微软雅黑" panose="020B0503020204020204" pitchFamily="34" charset="-122"/>
                <a:ea typeface="微软雅黑" panose="020B0503020204020204" pitchFamily="34" charset="-122"/>
              </a:rPr>
              <a:t>回首</a:t>
            </a:r>
            <a:r>
              <a:rPr lang="en-US" altLang="zh-CN" sz="4800" b="1" dirty="0">
                <a:ln w="12700">
                  <a:solidFill>
                    <a:srgbClr val="FFFFCC"/>
                  </a:solidFill>
                </a:ln>
                <a:solidFill>
                  <a:srgbClr val="FFFFFF"/>
                </a:solidFill>
                <a:effectLst>
                  <a:glow rad="101600">
                    <a:srgbClr val="C00000">
                      <a:alpha val="60000"/>
                    </a:srgbClr>
                  </a:glow>
                </a:effectLst>
                <a:latin typeface="微软雅黑" panose="020B0503020204020204" pitchFamily="34" charset="-122"/>
                <a:ea typeface="微软雅黑" panose="020B0503020204020204" pitchFamily="34" charset="-122"/>
              </a:rPr>
              <a:t>2016</a:t>
            </a:r>
          </a:p>
          <a:p>
            <a:pPr algn="ctr"/>
            <a:r>
              <a:rPr lang="zh-CN" altLang="en-US" sz="2400" b="0" dirty="0">
                <a:ln w="12700">
                  <a:solidFill>
                    <a:srgbClr val="FFFFCC"/>
                  </a:solidFill>
                </a:ln>
                <a:solidFill>
                  <a:srgbClr val="FFFFFF"/>
                </a:solidFill>
                <a:effectLst>
                  <a:glow rad="101600">
                    <a:srgbClr val="C00000">
                      <a:alpha val="60000"/>
                    </a:srgbClr>
                  </a:glow>
                </a:effectLst>
                <a:latin typeface="微软雅黑" panose="020B0503020204020204" pitchFamily="34" charset="-122"/>
                <a:ea typeface="微软雅黑" panose="020B0503020204020204" pitchFamily="34" charset="-122"/>
              </a:rPr>
              <a:t>                            我们收获喜悦和汗水的果实</a:t>
            </a:r>
          </a:p>
        </p:txBody>
      </p:sp>
    </p:spTree>
    <p:extLst>
      <p:ext uri="{BB962C8B-B14F-4D97-AF65-F5344CB8AC3E}">
        <p14:creationId xmlns:p14="http://schemas.microsoft.com/office/powerpoint/2010/main" val="182505122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childTnLst>
                                </p:cTn>
                              </p:par>
                              <p:par>
                                <p:cTn id="8" presetID="42" presetClass="path" presetSubtype="0" fill="hold" grpId="1" nodeType="withEffect">
                                  <p:stCondLst>
                                    <p:cond delay="0"/>
                                  </p:stCondLst>
                                  <p:childTnLst>
                                    <p:animMotion origin="layout" path="M -2.77778E-6 -1.11111E-6 L -0.28107 0.00116 " pathEditMode="relative" rAng="0" ptsTypes="AA">
                                      <p:cBhvr>
                                        <p:cTn id="9" dur="2750" fill="hold"/>
                                        <p:tgtEl>
                                          <p:spTgt spid="45"/>
                                        </p:tgtEl>
                                        <p:attrNameLst>
                                          <p:attrName>ppt_x</p:attrName>
                                          <p:attrName>ppt_y</p:attrName>
                                        </p:attrNameLst>
                                      </p:cBhvr>
                                      <p:rCtr x="-14063" y="46"/>
                                    </p:animMotion>
                                  </p:childTnLst>
                                </p:cTn>
                              </p:par>
                              <p:par>
                                <p:cTn id="10" presetID="10" presetClass="exit" presetSubtype="0" fill="hold" grpId="2" nodeType="withEffect">
                                  <p:stCondLst>
                                    <p:cond delay="1250"/>
                                  </p:stCondLst>
                                  <p:childTnLst>
                                    <p:animEffect transition="out" filter="fade">
                                      <p:cBhvr>
                                        <p:cTn id="11" dur="1500"/>
                                        <p:tgtEl>
                                          <p:spTgt spid="45"/>
                                        </p:tgtEl>
                                      </p:cBhvr>
                                    </p:animEffect>
                                    <p:set>
                                      <p:cBhvr>
                                        <p:cTn id="12" dur="1" fill="hold">
                                          <p:stCondLst>
                                            <p:cond delay="1499"/>
                                          </p:stCondLst>
                                        </p:cTn>
                                        <p:tgtEl>
                                          <p:spTgt spid="45"/>
                                        </p:tgtEl>
                                        <p:attrNameLst>
                                          <p:attrName>style.visibility</p:attrName>
                                        </p:attrNameLst>
                                      </p:cBhvr>
                                      <p:to>
                                        <p:strVal val="hidden"/>
                                      </p:to>
                                    </p:set>
                                  </p:childTnLst>
                                </p:cTn>
                              </p:par>
                              <p:par>
                                <p:cTn id="13" presetID="10" presetClass="entr" presetSubtype="0" fill="hold" grpId="0" nodeType="withEffect">
                                  <p:stCondLst>
                                    <p:cond delay="275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1000"/>
                                        <p:tgtEl>
                                          <p:spTgt spid="44"/>
                                        </p:tgtEl>
                                      </p:cBhvr>
                                    </p:animEffect>
                                  </p:childTnLst>
                                </p:cTn>
                              </p:par>
                              <p:par>
                                <p:cTn id="16" presetID="42" presetClass="path" presetSubtype="0" fill="hold" grpId="1" nodeType="withEffect">
                                  <p:stCondLst>
                                    <p:cond delay="2750"/>
                                  </p:stCondLst>
                                  <p:childTnLst>
                                    <p:animMotion origin="layout" path="M 3.88889E-6 -2.22222E-6 L 0.2993 -0.00116 " pathEditMode="relative" rAng="0" ptsTypes="AA">
                                      <p:cBhvr>
                                        <p:cTn id="17" dur="2750" fill="hold"/>
                                        <p:tgtEl>
                                          <p:spTgt spid="44"/>
                                        </p:tgtEl>
                                        <p:attrNameLst>
                                          <p:attrName>ppt_x</p:attrName>
                                          <p:attrName>ppt_y</p:attrName>
                                        </p:attrNameLst>
                                      </p:cBhvr>
                                      <p:rCtr x="14965" y="-69"/>
                                    </p:animMotion>
                                  </p:childTnLst>
                                </p:cTn>
                              </p:par>
                              <p:par>
                                <p:cTn id="18" presetID="10" presetClass="exit" presetSubtype="0" fill="hold" grpId="2" nodeType="withEffect">
                                  <p:stCondLst>
                                    <p:cond delay="4000"/>
                                  </p:stCondLst>
                                  <p:childTnLst>
                                    <p:animEffect transition="out" filter="fade">
                                      <p:cBhvr>
                                        <p:cTn id="19" dur="1500"/>
                                        <p:tgtEl>
                                          <p:spTgt spid="44"/>
                                        </p:tgtEl>
                                      </p:cBhvr>
                                    </p:animEffect>
                                    <p:set>
                                      <p:cBhvr>
                                        <p:cTn id="20" dur="1" fill="hold">
                                          <p:stCondLst>
                                            <p:cond delay="1499"/>
                                          </p:stCondLst>
                                        </p:cTn>
                                        <p:tgtEl>
                                          <p:spTgt spid="44"/>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0"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35" presetClass="path" presetSubtype="0" fill="hold" nodeType="withEffect">
                                  <p:stCondLst>
                                    <p:cond delay="0"/>
                                  </p:stCondLst>
                                  <p:childTnLst>
                                    <p:animMotion origin="layout" path="M 0 0  L -0.25 0  E" pathEditMode="relative" rAng="0" ptsTypes="">
                                      <p:cBhvr>
                                        <p:cTn id="58" dur="3000" fill="hold"/>
                                        <p:tgtEl>
                                          <p:spTgt spid="18"/>
                                        </p:tgtEl>
                                        <p:attrNameLst>
                                          <p:attrName>ppt_x</p:attrName>
                                          <p:attrName>ppt_y</p:attrName>
                                        </p:attrNameLst>
                                      </p:cBhvr>
                                      <p:rCtr x="0" y="0"/>
                                    </p:animMotion>
                                  </p:childTnLst>
                                </p:cTn>
                              </p:par>
                              <p:par>
                                <p:cTn id="59" presetID="35" presetClass="path" presetSubtype="0" fill="hold" nodeType="withEffect">
                                  <p:stCondLst>
                                    <p:cond delay="0"/>
                                  </p:stCondLst>
                                  <p:childTnLst>
                                    <p:animMotion origin="layout" path="M 4.16667E-6 3.33333E-6 L -0.31632 3.33333E-6 " pathEditMode="relative" rAng="0" ptsTypes="AA">
                                      <p:cBhvr>
                                        <p:cTn id="60" dur="3000" fill="hold"/>
                                        <p:tgtEl>
                                          <p:spTgt spid="10"/>
                                        </p:tgtEl>
                                        <p:attrNameLst>
                                          <p:attrName>ppt_x</p:attrName>
                                          <p:attrName>ppt_y</p:attrName>
                                        </p:attrNameLst>
                                      </p:cBhvr>
                                      <p:rCtr x="-15816" y="0"/>
                                    </p:animMotion>
                                  </p:childTnLst>
                                </p:cTn>
                              </p:par>
                              <p:par>
                                <p:cTn id="61" presetID="35" presetClass="path" presetSubtype="0" fill="hold" nodeType="withEffect">
                                  <p:stCondLst>
                                    <p:cond delay="0"/>
                                  </p:stCondLst>
                                  <p:childTnLst>
                                    <p:animMotion origin="layout" path="M 0.00504 -1.85185E-6 L -0.46684 -1.85185E-6 " pathEditMode="relative" rAng="0" ptsTypes="AA">
                                      <p:cBhvr>
                                        <p:cTn id="62" dur="3000" fill="hold"/>
                                        <p:tgtEl>
                                          <p:spTgt spid="13"/>
                                        </p:tgtEl>
                                        <p:attrNameLst>
                                          <p:attrName>ppt_x</p:attrName>
                                          <p:attrName>ppt_y</p:attrName>
                                        </p:attrNameLst>
                                      </p:cBhvr>
                                      <p:rCtr x="-23594" y="0"/>
                                    </p:animMotion>
                                  </p:childTnLst>
                                </p:cTn>
                              </p:par>
                              <p:par>
                                <p:cTn id="63" presetID="35" presetClass="path" presetSubtype="0" fill="hold" nodeType="withEffect">
                                  <p:stCondLst>
                                    <p:cond delay="0"/>
                                  </p:stCondLst>
                                  <p:childTnLst>
                                    <p:animMotion origin="layout" path="M -3.05556E-6 1.11111E-6 L -0.19531 1.11111E-6 " pathEditMode="relative" rAng="0" ptsTypes="AA">
                                      <p:cBhvr>
                                        <p:cTn id="64" dur="3000" fill="hold"/>
                                        <p:tgtEl>
                                          <p:spTgt spid="15"/>
                                        </p:tgtEl>
                                        <p:attrNameLst>
                                          <p:attrName>ppt_x</p:attrName>
                                          <p:attrName>ppt_y</p:attrName>
                                        </p:attrNameLst>
                                      </p:cBhvr>
                                      <p:rCtr x="-9774" y="0"/>
                                    </p:animMotion>
                                  </p:childTnLst>
                                </p:cTn>
                              </p:par>
                              <p:par>
                                <p:cTn id="65" presetID="35" presetClass="path" presetSubtype="0" fill="hold" nodeType="withEffect">
                                  <p:stCondLst>
                                    <p:cond delay="0"/>
                                  </p:stCondLst>
                                  <p:childTnLst>
                                    <p:animMotion origin="layout" path="M 5.55556E-7 2.59259E-6 L -0.43594 2.59259E-6 " pathEditMode="relative" rAng="0" ptsTypes="AA">
                                      <p:cBhvr>
                                        <p:cTn id="66" dur="3000" fill="hold"/>
                                        <p:tgtEl>
                                          <p:spTgt spid="12"/>
                                        </p:tgtEl>
                                        <p:attrNameLst>
                                          <p:attrName>ppt_x</p:attrName>
                                          <p:attrName>ppt_y</p:attrName>
                                        </p:attrNameLst>
                                      </p:cBhvr>
                                      <p:rCtr x="-21806" y="0"/>
                                    </p:animMotion>
                                  </p:childTnLst>
                                </p:cTn>
                              </p:par>
                              <p:par>
                                <p:cTn id="67" presetID="35" presetClass="path" presetSubtype="0" fill="hold" nodeType="withEffect">
                                  <p:stCondLst>
                                    <p:cond delay="0"/>
                                  </p:stCondLst>
                                  <p:childTnLst>
                                    <p:animMotion origin="layout" path="M -1.94444E-6 2.59259E-6 L -0.61719 2.59259E-6 " pathEditMode="relative" rAng="0" ptsTypes="AA">
                                      <p:cBhvr>
                                        <p:cTn id="68" dur="3000" fill="hold"/>
                                        <p:tgtEl>
                                          <p:spTgt spid="14"/>
                                        </p:tgtEl>
                                        <p:attrNameLst>
                                          <p:attrName>ppt_x</p:attrName>
                                          <p:attrName>ppt_y</p:attrName>
                                        </p:attrNameLst>
                                      </p:cBhvr>
                                      <p:rCtr x="-30868" y="0"/>
                                    </p:animMotion>
                                  </p:childTnLst>
                                </p:cTn>
                              </p:par>
                              <p:par>
                                <p:cTn id="69" presetID="35" presetClass="path" presetSubtype="0" fill="hold" nodeType="withEffect">
                                  <p:stCondLst>
                                    <p:cond delay="0"/>
                                  </p:stCondLst>
                                  <p:childTnLst>
                                    <p:animMotion origin="layout" path="M 3.05556E-6 -1.85185E-6 L -0.33577 -1.85185E-6 " pathEditMode="relative" rAng="0" ptsTypes="AA">
                                      <p:cBhvr>
                                        <p:cTn id="70" dur="3000" fill="hold"/>
                                        <p:tgtEl>
                                          <p:spTgt spid="9"/>
                                        </p:tgtEl>
                                        <p:attrNameLst>
                                          <p:attrName>ppt_x</p:attrName>
                                          <p:attrName>ppt_y</p:attrName>
                                        </p:attrNameLst>
                                      </p:cBhvr>
                                      <p:rCtr x="-16788" y="0"/>
                                    </p:animMotion>
                                  </p:childTnLst>
                                </p:cTn>
                              </p:par>
                              <p:par>
                                <p:cTn id="71" presetID="35" presetClass="path" presetSubtype="0" fill="hold" nodeType="withEffect">
                                  <p:stCondLst>
                                    <p:cond delay="0"/>
                                  </p:stCondLst>
                                  <p:childTnLst>
                                    <p:animMotion origin="layout" path="M 1.66667E-6 -1.85185E-6 L -0.57188 -1.85185E-6 " pathEditMode="relative" rAng="0" ptsTypes="AA">
                                      <p:cBhvr>
                                        <p:cTn id="72" dur="3000" fill="hold"/>
                                        <p:tgtEl>
                                          <p:spTgt spid="19"/>
                                        </p:tgtEl>
                                        <p:attrNameLst>
                                          <p:attrName>ppt_x</p:attrName>
                                          <p:attrName>ppt_y</p:attrName>
                                        </p:attrNameLst>
                                      </p:cBhvr>
                                      <p:rCtr x="-28594" y="0"/>
                                    </p:animMotion>
                                  </p:childTnLst>
                                </p:cTn>
                              </p:par>
                              <p:par>
                                <p:cTn id="73" presetID="35" presetClass="path" presetSubtype="0" fill="hold" nodeType="withEffect">
                                  <p:stCondLst>
                                    <p:cond delay="0"/>
                                  </p:stCondLst>
                                  <p:childTnLst>
                                    <p:animMotion origin="layout" path="M 1.66667E-6 -1.85185E-6 L -0.57188 -1.85185E-6 " pathEditMode="relative" rAng="0" ptsTypes="AA">
                                      <p:cBhvr>
                                        <p:cTn id="74" dur="3000" fill="hold"/>
                                        <p:tgtEl>
                                          <p:spTgt spid="20"/>
                                        </p:tgtEl>
                                        <p:attrNameLst>
                                          <p:attrName>ppt_x</p:attrName>
                                          <p:attrName>ppt_y</p:attrName>
                                        </p:attrNameLst>
                                      </p:cBhvr>
                                      <p:rCtr x="-28594" y="0"/>
                                    </p:animMotion>
                                  </p:childTnLst>
                                </p:cTn>
                              </p:par>
                              <p:par>
                                <p:cTn id="75" presetID="63" presetClass="path" presetSubtype="0" fill="hold" nodeType="withEffect">
                                  <p:stCondLst>
                                    <p:cond delay="0"/>
                                  </p:stCondLst>
                                  <p:childTnLst>
                                    <p:animMotion origin="layout" path="M 5.55556E-7 2.59259E-6 L 0.43906 2.59259E-6 " pathEditMode="relative" rAng="0" ptsTypes="AA">
                                      <p:cBhvr>
                                        <p:cTn id="76" dur="3000" fill="hold"/>
                                        <p:tgtEl>
                                          <p:spTgt spid="17"/>
                                        </p:tgtEl>
                                        <p:attrNameLst>
                                          <p:attrName>ppt_x</p:attrName>
                                          <p:attrName>ppt_y</p:attrName>
                                        </p:attrNameLst>
                                      </p:cBhvr>
                                      <p:rCtr x="21944" y="0"/>
                                    </p:animMotion>
                                  </p:childTnLst>
                                </p:cTn>
                              </p:par>
                              <p:par>
                                <p:cTn id="77" presetID="63" presetClass="path" presetSubtype="0" fill="hold" nodeType="withEffect">
                                  <p:stCondLst>
                                    <p:cond delay="0"/>
                                  </p:stCondLst>
                                  <p:childTnLst>
                                    <p:animMotion origin="layout" path="M -1.38889E-6 2.96296E-6 L 0.62813 2.96296E-6 " pathEditMode="relative" rAng="0" ptsTypes="AA">
                                      <p:cBhvr>
                                        <p:cTn id="78" dur="3000" fill="hold"/>
                                        <p:tgtEl>
                                          <p:spTgt spid="16"/>
                                        </p:tgtEl>
                                        <p:attrNameLst>
                                          <p:attrName>ppt_x</p:attrName>
                                          <p:attrName>ppt_y</p:attrName>
                                        </p:attrNameLst>
                                      </p:cBhvr>
                                      <p:rCtr x="31406" y="0"/>
                                    </p:animMotion>
                                  </p:childTnLst>
                                </p:cTn>
                              </p:par>
                              <p:par>
                                <p:cTn id="79" presetID="63" presetClass="path" presetSubtype="0" fill="hold" nodeType="withEffect">
                                  <p:stCondLst>
                                    <p:cond delay="0"/>
                                  </p:stCondLst>
                                  <p:childTnLst>
                                    <p:animMotion origin="layout" path="M 2.77778E-6 -2.96296E-6 L 0.42465 -2.96296E-6 " pathEditMode="relative" rAng="0" ptsTypes="AA">
                                      <p:cBhvr>
                                        <p:cTn id="80" dur="3000" fill="hold"/>
                                        <p:tgtEl>
                                          <p:spTgt spid="11"/>
                                        </p:tgtEl>
                                        <p:attrNameLst>
                                          <p:attrName>ppt_x</p:attrName>
                                          <p:attrName>ppt_y</p:attrName>
                                        </p:attrNameLst>
                                      </p:cBhvr>
                                      <p:rCtr x="21233" y="0"/>
                                    </p:animMotion>
                                  </p:childTnLst>
                                </p:cTn>
                              </p:par>
                              <p:par>
                                <p:cTn id="81" presetID="10" presetClass="exit" presetSubtype="0" fill="hold" nodeType="withEffect">
                                  <p:stCondLst>
                                    <p:cond delay="2500"/>
                                  </p:stCondLst>
                                  <p:childTnLst>
                                    <p:animEffect transition="out" filter="fade">
                                      <p:cBhvr>
                                        <p:cTn id="82" dur="500"/>
                                        <p:tgtEl>
                                          <p:spTgt spid="16"/>
                                        </p:tgtEl>
                                      </p:cBhvr>
                                    </p:animEffect>
                                    <p:set>
                                      <p:cBhvr>
                                        <p:cTn id="83" dur="1" fill="hold">
                                          <p:stCondLst>
                                            <p:cond delay="499"/>
                                          </p:stCondLst>
                                        </p:cTn>
                                        <p:tgtEl>
                                          <p:spTgt spid="16"/>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17"/>
                                        </p:tgtEl>
                                      </p:cBhvr>
                                    </p:animEffect>
                                    <p:set>
                                      <p:cBhvr>
                                        <p:cTn id="86" dur="1" fill="hold">
                                          <p:stCondLst>
                                            <p:cond delay="499"/>
                                          </p:stCondLst>
                                        </p:cTn>
                                        <p:tgtEl>
                                          <p:spTgt spid="17"/>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19"/>
                                        </p:tgtEl>
                                      </p:cBhvr>
                                    </p:animEffect>
                                    <p:set>
                                      <p:cBhvr>
                                        <p:cTn id="89" dur="1" fill="hold">
                                          <p:stCondLst>
                                            <p:cond delay="499"/>
                                          </p:stCondLst>
                                        </p:cTn>
                                        <p:tgtEl>
                                          <p:spTgt spid="19"/>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14"/>
                                        </p:tgtEl>
                                      </p:cBhvr>
                                    </p:animEffect>
                                    <p:set>
                                      <p:cBhvr>
                                        <p:cTn id="92" dur="1" fill="hold">
                                          <p:stCondLst>
                                            <p:cond delay="499"/>
                                          </p:stCondLst>
                                        </p:cTn>
                                        <p:tgtEl>
                                          <p:spTgt spid="14"/>
                                        </p:tgtEl>
                                        <p:attrNameLst>
                                          <p:attrName>style.visibility</p:attrName>
                                        </p:attrNameLst>
                                      </p:cBhvr>
                                      <p:to>
                                        <p:strVal val="hidden"/>
                                      </p:to>
                                    </p:set>
                                  </p:childTnLst>
                                </p:cTn>
                              </p:par>
                              <p:par>
                                <p:cTn id="93" presetID="10" presetClass="exit" presetSubtype="0" fill="hold" nodeType="withEffect">
                                  <p:stCondLst>
                                    <p:cond delay="2500"/>
                                  </p:stCondLst>
                                  <p:childTnLst>
                                    <p:animEffect transition="out" filter="fade">
                                      <p:cBhvr>
                                        <p:cTn id="94" dur="500"/>
                                        <p:tgtEl>
                                          <p:spTgt spid="12"/>
                                        </p:tgtEl>
                                      </p:cBhvr>
                                    </p:animEffect>
                                    <p:set>
                                      <p:cBhvr>
                                        <p:cTn id="95" dur="1" fill="hold">
                                          <p:stCondLst>
                                            <p:cond delay="499"/>
                                          </p:stCondLst>
                                        </p:cTn>
                                        <p:tgtEl>
                                          <p:spTgt spid="12"/>
                                        </p:tgtEl>
                                        <p:attrNameLst>
                                          <p:attrName>style.visibility</p:attrName>
                                        </p:attrNameLst>
                                      </p:cBhvr>
                                      <p:to>
                                        <p:strVal val="hidden"/>
                                      </p:to>
                                    </p:set>
                                  </p:childTnLst>
                                </p:cTn>
                              </p:par>
                              <p:par>
                                <p:cTn id="96" presetID="10" presetClass="exit" presetSubtype="0" fill="hold" nodeType="withEffect">
                                  <p:stCondLst>
                                    <p:cond delay="2500"/>
                                  </p:stCondLst>
                                  <p:childTnLst>
                                    <p:animEffect transition="out" filter="fade">
                                      <p:cBhvr>
                                        <p:cTn id="97" dur="500"/>
                                        <p:tgtEl>
                                          <p:spTgt spid="15"/>
                                        </p:tgtEl>
                                      </p:cBhvr>
                                    </p:animEffect>
                                    <p:set>
                                      <p:cBhvr>
                                        <p:cTn id="98" dur="1" fill="hold">
                                          <p:stCondLst>
                                            <p:cond delay="499"/>
                                          </p:stCondLst>
                                        </p:cTn>
                                        <p:tgtEl>
                                          <p:spTgt spid="15"/>
                                        </p:tgtEl>
                                        <p:attrNameLst>
                                          <p:attrName>style.visibility</p:attrName>
                                        </p:attrNameLst>
                                      </p:cBhvr>
                                      <p:to>
                                        <p:strVal val="hidden"/>
                                      </p:to>
                                    </p:set>
                                  </p:childTnLst>
                                </p:cTn>
                              </p:par>
                              <p:par>
                                <p:cTn id="99" presetID="10" presetClass="exit" presetSubtype="0" fill="hold" nodeType="withEffect">
                                  <p:stCondLst>
                                    <p:cond delay="2500"/>
                                  </p:stCondLst>
                                  <p:childTnLst>
                                    <p:animEffect transition="out" filter="fade">
                                      <p:cBhvr>
                                        <p:cTn id="100" dur="500"/>
                                        <p:tgtEl>
                                          <p:spTgt spid="10"/>
                                        </p:tgtEl>
                                      </p:cBhvr>
                                    </p:animEffect>
                                    <p:set>
                                      <p:cBhvr>
                                        <p:cTn id="101" dur="1" fill="hold">
                                          <p:stCondLst>
                                            <p:cond delay="499"/>
                                          </p:stCondLst>
                                        </p:cTn>
                                        <p:tgtEl>
                                          <p:spTgt spid="10"/>
                                        </p:tgtEl>
                                        <p:attrNameLst>
                                          <p:attrName>style.visibility</p:attrName>
                                        </p:attrNameLst>
                                      </p:cBhvr>
                                      <p:to>
                                        <p:strVal val="hidden"/>
                                      </p:to>
                                    </p:set>
                                  </p:childTnLst>
                                </p:cTn>
                              </p:par>
                              <p:par>
                                <p:cTn id="102" presetID="10" presetClass="exit" presetSubtype="0" fill="hold" nodeType="withEffect">
                                  <p:stCondLst>
                                    <p:cond delay="2500"/>
                                  </p:stCondLst>
                                  <p:childTnLst>
                                    <p:animEffect transition="out" filter="fade">
                                      <p:cBhvr>
                                        <p:cTn id="103" dur="500"/>
                                        <p:tgtEl>
                                          <p:spTgt spid="18"/>
                                        </p:tgtEl>
                                      </p:cBhvr>
                                    </p:animEffect>
                                    <p:set>
                                      <p:cBhvr>
                                        <p:cTn id="104" dur="1" fill="hold">
                                          <p:stCondLst>
                                            <p:cond delay="499"/>
                                          </p:stCondLst>
                                        </p:cTn>
                                        <p:tgtEl>
                                          <p:spTgt spid="18"/>
                                        </p:tgtEl>
                                        <p:attrNameLst>
                                          <p:attrName>style.visibility</p:attrName>
                                        </p:attrNameLst>
                                      </p:cBhvr>
                                      <p:to>
                                        <p:strVal val="hidden"/>
                                      </p:to>
                                    </p:set>
                                  </p:childTnLst>
                                </p:cTn>
                              </p:par>
                              <p:par>
                                <p:cTn id="105" presetID="10" presetClass="exit" presetSubtype="0" fill="hold" nodeType="withEffect">
                                  <p:stCondLst>
                                    <p:cond delay="2500"/>
                                  </p:stCondLst>
                                  <p:childTnLst>
                                    <p:animEffect transition="out" filter="fade">
                                      <p:cBhvr>
                                        <p:cTn id="106" dur="500"/>
                                        <p:tgtEl>
                                          <p:spTgt spid="20"/>
                                        </p:tgtEl>
                                      </p:cBhvr>
                                    </p:animEffect>
                                    <p:set>
                                      <p:cBhvr>
                                        <p:cTn id="107" dur="1" fill="hold">
                                          <p:stCondLst>
                                            <p:cond delay="499"/>
                                          </p:stCondLst>
                                        </p:cTn>
                                        <p:tgtEl>
                                          <p:spTgt spid="20"/>
                                        </p:tgtEl>
                                        <p:attrNameLst>
                                          <p:attrName>style.visibility</p:attrName>
                                        </p:attrNameLst>
                                      </p:cBhvr>
                                      <p:to>
                                        <p:strVal val="hidden"/>
                                      </p:to>
                                    </p:set>
                                  </p:childTnLst>
                                </p:cTn>
                              </p:par>
                              <p:par>
                                <p:cTn id="108" presetID="10" presetClass="exit" presetSubtype="0" fill="hold" nodeType="withEffect">
                                  <p:stCondLst>
                                    <p:cond delay="2500"/>
                                  </p:stCondLst>
                                  <p:childTnLst>
                                    <p:animEffect transition="out" filter="fade">
                                      <p:cBhvr>
                                        <p:cTn id="109" dur="500"/>
                                        <p:tgtEl>
                                          <p:spTgt spid="11"/>
                                        </p:tgtEl>
                                      </p:cBhvr>
                                    </p:animEffect>
                                    <p:set>
                                      <p:cBhvr>
                                        <p:cTn id="110" dur="1" fill="hold">
                                          <p:stCondLst>
                                            <p:cond delay="499"/>
                                          </p:stCondLst>
                                        </p:cTn>
                                        <p:tgtEl>
                                          <p:spTgt spid="11"/>
                                        </p:tgtEl>
                                        <p:attrNameLst>
                                          <p:attrName>style.visibility</p:attrName>
                                        </p:attrNameLst>
                                      </p:cBhvr>
                                      <p:to>
                                        <p:strVal val="hidden"/>
                                      </p:to>
                                    </p:set>
                                  </p:childTnLst>
                                </p:cTn>
                              </p:par>
                              <p:par>
                                <p:cTn id="111" presetID="10" presetClass="exit" presetSubtype="0" fill="hold" nodeType="withEffect">
                                  <p:stCondLst>
                                    <p:cond delay="2500"/>
                                  </p:stCondLst>
                                  <p:childTnLst>
                                    <p:animEffect transition="out" filter="fade">
                                      <p:cBhvr>
                                        <p:cTn id="112" dur="500"/>
                                        <p:tgtEl>
                                          <p:spTgt spid="9"/>
                                        </p:tgtEl>
                                      </p:cBhvr>
                                    </p:animEffect>
                                    <p:set>
                                      <p:cBhvr>
                                        <p:cTn id="113" dur="1" fill="hold">
                                          <p:stCondLst>
                                            <p:cond delay="499"/>
                                          </p:stCondLst>
                                        </p:cTn>
                                        <p:tgtEl>
                                          <p:spTgt spid="9"/>
                                        </p:tgtEl>
                                        <p:attrNameLst>
                                          <p:attrName>style.visibility</p:attrName>
                                        </p:attrNameLst>
                                      </p:cBhvr>
                                      <p:to>
                                        <p:strVal val="hidden"/>
                                      </p:to>
                                    </p:set>
                                  </p:childTnLst>
                                </p:cTn>
                              </p:par>
                              <p:par>
                                <p:cTn id="114" presetID="10" presetClass="exit" presetSubtype="0" fill="hold" nodeType="withEffect">
                                  <p:stCondLst>
                                    <p:cond delay="2500"/>
                                  </p:stCondLst>
                                  <p:childTnLst>
                                    <p:animEffect transition="out" filter="fade">
                                      <p:cBhvr>
                                        <p:cTn id="115" dur="500"/>
                                        <p:tgtEl>
                                          <p:spTgt spid="13"/>
                                        </p:tgtEl>
                                      </p:cBhvr>
                                    </p:animEffect>
                                    <p:set>
                                      <p:cBhvr>
                                        <p:cTn id="116" dur="1" fill="hold">
                                          <p:stCondLst>
                                            <p:cond delay="499"/>
                                          </p:stCondLst>
                                        </p:cTn>
                                        <p:tgtEl>
                                          <p:spTgt spid="13"/>
                                        </p:tgtEl>
                                        <p:attrNameLst>
                                          <p:attrName>style.visibility</p:attrName>
                                        </p:attrNameLst>
                                      </p:cBhvr>
                                      <p:to>
                                        <p:strVal val="hidden"/>
                                      </p:to>
                                    </p:set>
                                  </p:childTnLst>
                                </p:cTn>
                              </p:par>
                              <p:par>
                                <p:cTn id="117" presetID="10" presetClass="entr" presetSubtype="0" fill="hold" nodeType="withEffect">
                                  <p:stCondLst>
                                    <p:cond delay="0"/>
                                  </p:stCondLst>
                                  <p:childTnLst>
                                    <p:set>
                                      <p:cBhvr>
                                        <p:cTn id="118" dur="1" fill="hold">
                                          <p:stCondLst>
                                            <p:cond delay="0"/>
                                          </p:stCondLst>
                                        </p:cTn>
                                        <p:tgtEl>
                                          <p:spTgt spid="21"/>
                                        </p:tgtEl>
                                        <p:attrNameLst>
                                          <p:attrName>style.visibility</p:attrName>
                                        </p:attrNameLst>
                                      </p:cBhvr>
                                      <p:to>
                                        <p:strVal val="visible"/>
                                      </p:to>
                                    </p:set>
                                    <p:animEffect transition="in" filter="fade">
                                      <p:cBhvr>
                                        <p:cTn id="119" dur="100"/>
                                        <p:tgtEl>
                                          <p:spTgt spid="21"/>
                                        </p:tgtEl>
                                      </p:cBhvr>
                                    </p:animEffect>
                                  </p:childTnLst>
                                </p:cTn>
                              </p:par>
                              <p:par>
                                <p:cTn id="120" presetID="10" presetClass="entr" presetSubtype="0" fill="hold" nodeType="withEffect">
                                  <p:stCondLst>
                                    <p:cond delay="600"/>
                                  </p:stCondLst>
                                  <p:childTnLst>
                                    <p:set>
                                      <p:cBhvr>
                                        <p:cTn id="121" dur="1" fill="hold">
                                          <p:stCondLst>
                                            <p:cond delay="0"/>
                                          </p:stCondLst>
                                        </p:cTn>
                                        <p:tgtEl>
                                          <p:spTgt spid="22"/>
                                        </p:tgtEl>
                                        <p:attrNameLst>
                                          <p:attrName>style.visibility</p:attrName>
                                        </p:attrNameLst>
                                      </p:cBhvr>
                                      <p:to>
                                        <p:strVal val="visible"/>
                                      </p:to>
                                    </p:set>
                                    <p:animEffect transition="in" filter="fade">
                                      <p:cBhvr>
                                        <p:cTn id="122" dur="100"/>
                                        <p:tgtEl>
                                          <p:spTgt spid="22"/>
                                        </p:tgtEl>
                                      </p:cBhvr>
                                    </p:animEffect>
                                  </p:childTnLst>
                                </p:cTn>
                              </p:par>
                              <p:par>
                                <p:cTn id="123" presetID="10" presetClass="entr" presetSubtype="0" fill="hold" nodeType="withEffect">
                                  <p:stCondLst>
                                    <p:cond delay="200"/>
                                  </p:stCondLst>
                                  <p:childTnLst>
                                    <p:set>
                                      <p:cBhvr>
                                        <p:cTn id="124" dur="1" fill="hold">
                                          <p:stCondLst>
                                            <p:cond delay="0"/>
                                          </p:stCondLst>
                                        </p:cTn>
                                        <p:tgtEl>
                                          <p:spTgt spid="23"/>
                                        </p:tgtEl>
                                        <p:attrNameLst>
                                          <p:attrName>style.visibility</p:attrName>
                                        </p:attrNameLst>
                                      </p:cBhvr>
                                      <p:to>
                                        <p:strVal val="visible"/>
                                      </p:to>
                                    </p:set>
                                    <p:animEffect transition="in" filter="fade">
                                      <p:cBhvr>
                                        <p:cTn id="125" dur="100"/>
                                        <p:tgtEl>
                                          <p:spTgt spid="23"/>
                                        </p:tgtEl>
                                      </p:cBhvr>
                                    </p:animEffect>
                                  </p:childTnLst>
                                </p:cTn>
                              </p:par>
                              <p:par>
                                <p:cTn id="126" presetID="10" presetClass="entr" presetSubtype="0" fill="hold" nodeType="withEffect">
                                  <p:stCondLst>
                                    <p:cond delay="1800"/>
                                  </p:stCondLst>
                                  <p:childTnLst>
                                    <p:set>
                                      <p:cBhvr>
                                        <p:cTn id="127" dur="1" fill="hold">
                                          <p:stCondLst>
                                            <p:cond delay="0"/>
                                          </p:stCondLst>
                                        </p:cTn>
                                        <p:tgtEl>
                                          <p:spTgt spid="24"/>
                                        </p:tgtEl>
                                        <p:attrNameLst>
                                          <p:attrName>style.visibility</p:attrName>
                                        </p:attrNameLst>
                                      </p:cBhvr>
                                      <p:to>
                                        <p:strVal val="visible"/>
                                      </p:to>
                                    </p:set>
                                    <p:animEffect transition="in" filter="fade">
                                      <p:cBhvr>
                                        <p:cTn id="128" dur="100"/>
                                        <p:tgtEl>
                                          <p:spTgt spid="24"/>
                                        </p:tgtEl>
                                      </p:cBhvr>
                                    </p:animEffect>
                                  </p:childTnLst>
                                </p:cTn>
                              </p:par>
                              <p:par>
                                <p:cTn id="129" presetID="10" presetClass="entr" presetSubtype="0" fill="hold" nodeType="withEffect">
                                  <p:stCondLst>
                                    <p:cond delay="2200"/>
                                  </p:stCondLst>
                                  <p:childTnLst>
                                    <p:set>
                                      <p:cBhvr>
                                        <p:cTn id="130" dur="1" fill="hold">
                                          <p:stCondLst>
                                            <p:cond delay="0"/>
                                          </p:stCondLst>
                                        </p:cTn>
                                        <p:tgtEl>
                                          <p:spTgt spid="25"/>
                                        </p:tgtEl>
                                        <p:attrNameLst>
                                          <p:attrName>style.visibility</p:attrName>
                                        </p:attrNameLst>
                                      </p:cBhvr>
                                      <p:to>
                                        <p:strVal val="visible"/>
                                      </p:to>
                                    </p:set>
                                    <p:animEffect transition="in" filter="fade">
                                      <p:cBhvr>
                                        <p:cTn id="131" dur="100"/>
                                        <p:tgtEl>
                                          <p:spTgt spid="25"/>
                                        </p:tgtEl>
                                      </p:cBhvr>
                                    </p:animEffect>
                                  </p:childTnLst>
                                </p:cTn>
                              </p:par>
                              <p:par>
                                <p:cTn id="132" presetID="53" presetClass="exit" presetSubtype="0" fill="hold" nodeType="withEffect">
                                  <p:stCondLst>
                                    <p:cond delay="100"/>
                                  </p:stCondLst>
                                  <p:childTnLst>
                                    <p:anim calcmode="lin" valueType="num">
                                      <p:cBhvr>
                                        <p:cTn id="133" dur="1000"/>
                                        <p:tgtEl>
                                          <p:spTgt spid="21"/>
                                        </p:tgtEl>
                                        <p:attrNameLst>
                                          <p:attrName>ppt_w</p:attrName>
                                        </p:attrNameLst>
                                      </p:cBhvr>
                                      <p:tavLst>
                                        <p:tav tm="0">
                                          <p:val>
                                            <p:strVal val="ppt_w"/>
                                          </p:val>
                                        </p:tav>
                                        <p:tav tm="100000">
                                          <p:val>
                                            <p:fltVal val="0"/>
                                          </p:val>
                                        </p:tav>
                                      </p:tavLst>
                                    </p:anim>
                                    <p:anim calcmode="lin" valueType="num">
                                      <p:cBhvr>
                                        <p:cTn id="134" dur="1000"/>
                                        <p:tgtEl>
                                          <p:spTgt spid="21"/>
                                        </p:tgtEl>
                                        <p:attrNameLst>
                                          <p:attrName>ppt_h</p:attrName>
                                        </p:attrNameLst>
                                      </p:cBhvr>
                                      <p:tavLst>
                                        <p:tav tm="0">
                                          <p:val>
                                            <p:strVal val="ppt_h"/>
                                          </p:val>
                                        </p:tav>
                                        <p:tav tm="100000">
                                          <p:val>
                                            <p:fltVal val="0"/>
                                          </p:val>
                                        </p:tav>
                                      </p:tavLst>
                                    </p:anim>
                                    <p:animEffect transition="out" filter="fade">
                                      <p:cBhvr>
                                        <p:cTn id="135" dur="1000"/>
                                        <p:tgtEl>
                                          <p:spTgt spid="21"/>
                                        </p:tgtEl>
                                      </p:cBhvr>
                                    </p:animEffect>
                                    <p:set>
                                      <p:cBhvr>
                                        <p:cTn id="136" dur="1" fill="hold">
                                          <p:stCondLst>
                                            <p:cond delay="999"/>
                                          </p:stCondLst>
                                        </p:cTn>
                                        <p:tgtEl>
                                          <p:spTgt spid="21"/>
                                        </p:tgtEl>
                                        <p:attrNameLst>
                                          <p:attrName>style.visibility</p:attrName>
                                        </p:attrNameLst>
                                      </p:cBhvr>
                                      <p:to>
                                        <p:strVal val="hidden"/>
                                      </p:to>
                                    </p:set>
                                  </p:childTnLst>
                                </p:cTn>
                              </p:par>
                              <p:par>
                                <p:cTn id="137" presetID="53" presetClass="exit" presetSubtype="0" fill="hold" nodeType="withEffect">
                                  <p:stCondLst>
                                    <p:cond delay="700"/>
                                  </p:stCondLst>
                                  <p:childTnLst>
                                    <p:anim calcmode="lin" valueType="num">
                                      <p:cBhvr>
                                        <p:cTn id="138" dur="500"/>
                                        <p:tgtEl>
                                          <p:spTgt spid="22"/>
                                        </p:tgtEl>
                                        <p:attrNameLst>
                                          <p:attrName>ppt_w</p:attrName>
                                        </p:attrNameLst>
                                      </p:cBhvr>
                                      <p:tavLst>
                                        <p:tav tm="0">
                                          <p:val>
                                            <p:strVal val="ppt_w"/>
                                          </p:val>
                                        </p:tav>
                                        <p:tav tm="100000">
                                          <p:val>
                                            <p:fltVal val="0"/>
                                          </p:val>
                                        </p:tav>
                                      </p:tavLst>
                                    </p:anim>
                                    <p:anim calcmode="lin" valueType="num">
                                      <p:cBhvr>
                                        <p:cTn id="139" dur="500"/>
                                        <p:tgtEl>
                                          <p:spTgt spid="22"/>
                                        </p:tgtEl>
                                        <p:attrNameLst>
                                          <p:attrName>ppt_h</p:attrName>
                                        </p:attrNameLst>
                                      </p:cBhvr>
                                      <p:tavLst>
                                        <p:tav tm="0">
                                          <p:val>
                                            <p:strVal val="ppt_h"/>
                                          </p:val>
                                        </p:tav>
                                        <p:tav tm="100000">
                                          <p:val>
                                            <p:fltVal val="0"/>
                                          </p:val>
                                        </p:tav>
                                      </p:tavLst>
                                    </p:anim>
                                    <p:animEffect transition="out" filter="fade">
                                      <p:cBhvr>
                                        <p:cTn id="140" dur="500"/>
                                        <p:tgtEl>
                                          <p:spTgt spid="22"/>
                                        </p:tgtEl>
                                      </p:cBhvr>
                                    </p:animEffect>
                                    <p:set>
                                      <p:cBhvr>
                                        <p:cTn id="141" dur="1" fill="hold">
                                          <p:stCondLst>
                                            <p:cond delay="499"/>
                                          </p:stCondLst>
                                        </p:cTn>
                                        <p:tgtEl>
                                          <p:spTgt spid="22"/>
                                        </p:tgtEl>
                                        <p:attrNameLst>
                                          <p:attrName>style.visibility</p:attrName>
                                        </p:attrNameLst>
                                      </p:cBhvr>
                                      <p:to>
                                        <p:strVal val="hidden"/>
                                      </p:to>
                                    </p:set>
                                  </p:childTnLst>
                                </p:cTn>
                              </p:par>
                              <p:par>
                                <p:cTn id="142" presetID="53" presetClass="exit" presetSubtype="0" fill="hold" nodeType="withEffect">
                                  <p:stCondLst>
                                    <p:cond delay="300"/>
                                  </p:stCondLst>
                                  <p:childTnLst>
                                    <p:anim calcmode="lin" valueType="num">
                                      <p:cBhvr>
                                        <p:cTn id="143" dur="500"/>
                                        <p:tgtEl>
                                          <p:spTgt spid="23"/>
                                        </p:tgtEl>
                                        <p:attrNameLst>
                                          <p:attrName>ppt_w</p:attrName>
                                        </p:attrNameLst>
                                      </p:cBhvr>
                                      <p:tavLst>
                                        <p:tav tm="0">
                                          <p:val>
                                            <p:strVal val="ppt_w"/>
                                          </p:val>
                                        </p:tav>
                                        <p:tav tm="100000">
                                          <p:val>
                                            <p:fltVal val="0"/>
                                          </p:val>
                                        </p:tav>
                                      </p:tavLst>
                                    </p:anim>
                                    <p:anim calcmode="lin" valueType="num">
                                      <p:cBhvr>
                                        <p:cTn id="144" dur="500"/>
                                        <p:tgtEl>
                                          <p:spTgt spid="23"/>
                                        </p:tgtEl>
                                        <p:attrNameLst>
                                          <p:attrName>ppt_h</p:attrName>
                                        </p:attrNameLst>
                                      </p:cBhvr>
                                      <p:tavLst>
                                        <p:tav tm="0">
                                          <p:val>
                                            <p:strVal val="ppt_h"/>
                                          </p:val>
                                        </p:tav>
                                        <p:tav tm="100000">
                                          <p:val>
                                            <p:fltVal val="0"/>
                                          </p:val>
                                        </p:tav>
                                      </p:tavLst>
                                    </p:anim>
                                    <p:animEffect transition="out" filter="fade">
                                      <p:cBhvr>
                                        <p:cTn id="145" dur="500"/>
                                        <p:tgtEl>
                                          <p:spTgt spid="23"/>
                                        </p:tgtEl>
                                      </p:cBhvr>
                                    </p:animEffect>
                                    <p:set>
                                      <p:cBhvr>
                                        <p:cTn id="146" dur="1" fill="hold">
                                          <p:stCondLst>
                                            <p:cond delay="499"/>
                                          </p:stCondLst>
                                        </p:cTn>
                                        <p:tgtEl>
                                          <p:spTgt spid="23"/>
                                        </p:tgtEl>
                                        <p:attrNameLst>
                                          <p:attrName>style.visibility</p:attrName>
                                        </p:attrNameLst>
                                      </p:cBhvr>
                                      <p:to>
                                        <p:strVal val="hidden"/>
                                      </p:to>
                                    </p:set>
                                  </p:childTnLst>
                                </p:cTn>
                              </p:par>
                              <p:par>
                                <p:cTn id="147" presetID="53" presetClass="exit" presetSubtype="0" fill="hold" nodeType="withEffect">
                                  <p:stCondLst>
                                    <p:cond delay="1900"/>
                                  </p:stCondLst>
                                  <p:childTnLst>
                                    <p:anim calcmode="lin" valueType="num">
                                      <p:cBhvr>
                                        <p:cTn id="148" dur="500"/>
                                        <p:tgtEl>
                                          <p:spTgt spid="24"/>
                                        </p:tgtEl>
                                        <p:attrNameLst>
                                          <p:attrName>ppt_w</p:attrName>
                                        </p:attrNameLst>
                                      </p:cBhvr>
                                      <p:tavLst>
                                        <p:tav tm="0">
                                          <p:val>
                                            <p:strVal val="ppt_w"/>
                                          </p:val>
                                        </p:tav>
                                        <p:tav tm="100000">
                                          <p:val>
                                            <p:fltVal val="0"/>
                                          </p:val>
                                        </p:tav>
                                      </p:tavLst>
                                    </p:anim>
                                    <p:anim calcmode="lin" valueType="num">
                                      <p:cBhvr>
                                        <p:cTn id="149" dur="500"/>
                                        <p:tgtEl>
                                          <p:spTgt spid="24"/>
                                        </p:tgtEl>
                                        <p:attrNameLst>
                                          <p:attrName>ppt_h</p:attrName>
                                        </p:attrNameLst>
                                      </p:cBhvr>
                                      <p:tavLst>
                                        <p:tav tm="0">
                                          <p:val>
                                            <p:strVal val="ppt_h"/>
                                          </p:val>
                                        </p:tav>
                                        <p:tav tm="100000">
                                          <p:val>
                                            <p:fltVal val="0"/>
                                          </p:val>
                                        </p:tav>
                                      </p:tavLst>
                                    </p:anim>
                                    <p:animEffect transition="out" filter="fade">
                                      <p:cBhvr>
                                        <p:cTn id="150" dur="500"/>
                                        <p:tgtEl>
                                          <p:spTgt spid="24"/>
                                        </p:tgtEl>
                                      </p:cBhvr>
                                    </p:animEffect>
                                    <p:set>
                                      <p:cBhvr>
                                        <p:cTn id="151" dur="1" fill="hold">
                                          <p:stCondLst>
                                            <p:cond delay="499"/>
                                          </p:stCondLst>
                                        </p:cTn>
                                        <p:tgtEl>
                                          <p:spTgt spid="24"/>
                                        </p:tgtEl>
                                        <p:attrNameLst>
                                          <p:attrName>style.visibility</p:attrName>
                                        </p:attrNameLst>
                                      </p:cBhvr>
                                      <p:to>
                                        <p:strVal val="hidden"/>
                                      </p:to>
                                    </p:set>
                                  </p:childTnLst>
                                </p:cTn>
                              </p:par>
                              <p:par>
                                <p:cTn id="152" presetID="53" presetClass="exit" presetSubtype="0" fill="hold" nodeType="withEffect">
                                  <p:stCondLst>
                                    <p:cond delay="2300"/>
                                  </p:stCondLst>
                                  <p:childTnLst>
                                    <p:anim calcmode="lin" valueType="num">
                                      <p:cBhvr>
                                        <p:cTn id="153" dur="500"/>
                                        <p:tgtEl>
                                          <p:spTgt spid="25"/>
                                        </p:tgtEl>
                                        <p:attrNameLst>
                                          <p:attrName>ppt_w</p:attrName>
                                        </p:attrNameLst>
                                      </p:cBhvr>
                                      <p:tavLst>
                                        <p:tav tm="0">
                                          <p:val>
                                            <p:strVal val="ppt_w"/>
                                          </p:val>
                                        </p:tav>
                                        <p:tav tm="100000">
                                          <p:val>
                                            <p:fltVal val="0"/>
                                          </p:val>
                                        </p:tav>
                                      </p:tavLst>
                                    </p:anim>
                                    <p:anim calcmode="lin" valueType="num">
                                      <p:cBhvr>
                                        <p:cTn id="154" dur="500"/>
                                        <p:tgtEl>
                                          <p:spTgt spid="25"/>
                                        </p:tgtEl>
                                        <p:attrNameLst>
                                          <p:attrName>ppt_h</p:attrName>
                                        </p:attrNameLst>
                                      </p:cBhvr>
                                      <p:tavLst>
                                        <p:tav tm="0">
                                          <p:val>
                                            <p:strVal val="ppt_h"/>
                                          </p:val>
                                        </p:tav>
                                        <p:tav tm="100000">
                                          <p:val>
                                            <p:fltVal val="0"/>
                                          </p:val>
                                        </p:tav>
                                      </p:tavLst>
                                    </p:anim>
                                    <p:animEffect transition="out" filter="fade">
                                      <p:cBhvr>
                                        <p:cTn id="155" dur="500"/>
                                        <p:tgtEl>
                                          <p:spTgt spid="25"/>
                                        </p:tgtEl>
                                      </p:cBhvr>
                                    </p:animEffect>
                                    <p:set>
                                      <p:cBhvr>
                                        <p:cTn id="156" dur="1" fill="hold">
                                          <p:stCondLst>
                                            <p:cond delay="499"/>
                                          </p:stCondLst>
                                        </p:cTn>
                                        <p:tgtEl>
                                          <p:spTgt spid="25"/>
                                        </p:tgtEl>
                                        <p:attrNameLst>
                                          <p:attrName>style.visibility</p:attrName>
                                        </p:attrNameLst>
                                      </p:cBhvr>
                                      <p:to>
                                        <p:strVal val="hidden"/>
                                      </p:to>
                                    </p:set>
                                  </p:childTnLst>
                                </p:cTn>
                              </p:par>
                              <p:par>
                                <p:cTn id="157" presetID="10" presetClass="entr" presetSubtype="0" fill="hold" nodeType="withEffect">
                                  <p:stCondLst>
                                    <p:cond delay="0"/>
                                  </p:stCondLst>
                                  <p:childTnLst>
                                    <p:set>
                                      <p:cBhvr>
                                        <p:cTn id="158" dur="1" fill="hold">
                                          <p:stCondLst>
                                            <p:cond delay="0"/>
                                          </p:stCondLst>
                                        </p:cTn>
                                        <p:tgtEl>
                                          <p:spTgt spid="26"/>
                                        </p:tgtEl>
                                        <p:attrNameLst>
                                          <p:attrName>style.visibility</p:attrName>
                                        </p:attrNameLst>
                                      </p:cBhvr>
                                      <p:to>
                                        <p:strVal val="visible"/>
                                      </p:to>
                                    </p:set>
                                    <p:animEffect transition="in" filter="fade">
                                      <p:cBhvr>
                                        <p:cTn id="159" dur="100"/>
                                        <p:tgtEl>
                                          <p:spTgt spid="26"/>
                                        </p:tgtEl>
                                      </p:cBhvr>
                                    </p:animEffect>
                                  </p:childTnLst>
                                </p:cTn>
                              </p:par>
                              <p:par>
                                <p:cTn id="160" presetID="10" presetClass="entr" presetSubtype="0" fill="hold" nodeType="withEffect">
                                  <p:stCondLst>
                                    <p:cond delay="600"/>
                                  </p:stCondLst>
                                  <p:childTnLst>
                                    <p:set>
                                      <p:cBhvr>
                                        <p:cTn id="161" dur="1" fill="hold">
                                          <p:stCondLst>
                                            <p:cond delay="0"/>
                                          </p:stCondLst>
                                        </p:cTn>
                                        <p:tgtEl>
                                          <p:spTgt spid="27"/>
                                        </p:tgtEl>
                                        <p:attrNameLst>
                                          <p:attrName>style.visibility</p:attrName>
                                        </p:attrNameLst>
                                      </p:cBhvr>
                                      <p:to>
                                        <p:strVal val="visible"/>
                                      </p:to>
                                    </p:set>
                                    <p:animEffect transition="in" filter="fade">
                                      <p:cBhvr>
                                        <p:cTn id="162" dur="100"/>
                                        <p:tgtEl>
                                          <p:spTgt spid="27"/>
                                        </p:tgtEl>
                                      </p:cBhvr>
                                    </p:animEffect>
                                  </p:childTnLst>
                                </p:cTn>
                              </p:par>
                              <p:par>
                                <p:cTn id="163" presetID="53" presetClass="exit" presetSubtype="0" fill="hold" nodeType="withEffect">
                                  <p:stCondLst>
                                    <p:cond delay="100"/>
                                  </p:stCondLst>
                                  <p:childTnLst>
                                    <p:anim calcmode="lin" valueType="num">
                                      <p:cBhvr>
                                        <p:cTn id="164" dur="1000"/>
                                        <p:tgtEl>
                                          <p:spTgt spid="26"/>
                                        </p:tgtEl>
                                        <p:attrNameLst>
                                          <p:attrName>ppt_w</p:attrName>
                                        </p:attrNameLst>
                                      </p:cBhvr>
                                      <p:tavLst>
                                        <p:tav tm="0">
                                          <p:val>
                                            <p:strVal val="ppt_w"/>
                                          </p:val>
                                        </p:tav>
                                        <p:tav tm="100000">
                                          <p:val>
                                            <p:fltVal val="0"/>
                                          </p:val>
                                        </p:tav>
                                      </p:tavLst>
                                    </p:anim>
                                    <p:anim calcmode="lin" valueType="num">
                                      <p:cBhvr>
                                        <p:cTn id="165" dur="1000"/>
                                        <p:tgtEl>
                                          <p:spTgt spid="26"/>
                                        </p:tgtEl>
                                        <p:attrNameLst>
                                          <p:attrName>ppt_h</p:attrName>
                                        </p:attrNameLst>
                                      </p:cBhvr>
                                      <p:tavLst>
                                        <p:tav tm="0">
                                          <p:val>
                                            <p:strVal val="ppt_h"/>
                                          </p:val>
                                        </p:tav>
                                        <p:tav tm="100000">
                                          <p:val>
                                            <p:fltVal val="0"/>
                                          </p:val>
                                        </p:tav>
                                      </p:tavLst>
                                    </p:anim>
                                    <p:animEffect transition="out" filter="fade">
                                      <p:cBhvr>
                                        <p:cTn id="166" dur="1000"/>
                                        <p:tgtEl>
                                          <p:spTgt spid="26"/>
                                        </p:tgtEl>
                                      </p:cBhvr>
                                    </p:animEffect>
                                    <p:set>
                                      <p:cBhvr>
                                        <p:cTn id="167" dur="1" fill="hold">
                                          <p:stCondLst>
                                            <p:cond delay="999"/>
                                          </p:stCondLst>
                                        </p:cTn>
                                        <p:tgtEl>
                                          <p:spTgt spid="26"/>
                                        </p:tgtEl>
                                        <p:attrNameLst>
                                          <p:attrName>style.visibility</p:attrName>
                                        </p:attrNameLst>
                                      </p:cBhvr>
                                      <p:to>
                                        <p:strVal val="hidden"/>
                                      </p:to>
                                    </p:set>
                                  </p:childTnLst>
                                </p:cTn>
                              </p:par>
                              <p:par>
                                <p:cTn id="168" presetID="53" presetClass="exit" presetSubtype="0" fill="hold" nodeType="withEffect">
                                  <p:stCondLst>
                                    <p:cond delay="700"/>
                                  </p:stCondLst>
                                  <p:childTnLst>
                                    <p:anim calcmode="lin" valueType="num">
                                      <p:cBhvr>
                                        <p:cTn id="169" dur="500"/>
                                        <p:tgtEl>
                                          <p:spTgt spid="27"/>
                                        </p:tgtEl>
                                        <p:attrNameLst>
                                          <p:attrName>ppt_w</p:attrName>
                                        </p:attrNameLst>
                                      </p:cBhvr>
                                      <p:tavLst>
                                        <p:tav tm="0">
                                          <p:val>
                                            <p:strVal val="ppt_w"/>
                                          </p:val>
                                        </p:tav>
                                        <p:tav tm="100000">
                                          <p:val>
                                            <p:fltVal val="0"/>
                                          </p:val>
                                        </p:tav>
                                      </p:tavLst>
                                    </p:anim>
                                    <p:anim calcmode="lin" valueType="num">
                                      <p:cBhvr>
                                        <p:cTn id="170" dur="500"/>
                                        <p:tgtEl>
                                          <p:spTgt spid="27"/>
                                        </p:tgtEl>
                                        <p:attrNameLst>
                                          <p:attrName>ppt_h</p:attrName>
                                        </p:attrNameLst>
                                      </p:cBhvr>
                                      <p:tavLst>
                                        <p:tav tm="0">
                                          <p:val>
                                            <p:strVal val="ppt_h"/>
                                          </p:val>
                                        </p:tav>
                                        <p:tav tm="100000">
                                          <p:val>
                                            <p:fltVal val="0"/>
                                          </p:val>
                                        </p:tav>
                                      </p:tavLst>
                                    </p:anim>
                                    <p:animEffect transition="out" filter="fade">
                                      <p:cBhvr>
                                        <p:cTn id="171" dur="500"/>
                                        <p:tgtEl>
                                          <p:spTgt spid="27"/>
                                        </p:tgtEl>
                                      </p:cBhvr>
                                    </p:animEffect>
                                    <p:set>
                                      <p:cBhvr>
                                        <p:cTn id="172" dur="1" fill="hold">
                                          <p:stCondLst>
                                            <p:cond delay="499"/>
                                          </p:stCondLst>
                                        </p:cTn>
                                        <p:tgtEl>
                                          <p:spTgt spid="27"/>
                                        </p:tgtEl>
                                        <p:attrNameLst>
                                          <p:attrName>style.visibility</p:attrName>
                                        </p:attrNameLst>
                                      </p:cBhvr>
                                      <p:to>
                                        <p:strVal val="hidden"/>
                                      </p:to>
                                    </p:set>
                                  </p:childTnLst>
                                </p:cTn>
                              </p:par>
                              <p:par>
                                <p:cTn id="173" presetID="10" presetClass="entr" presetSubtype="0" fill="hold" nodeType="withEffect">
                                  <p:stCondLst>
                                    <p:cond delay="1000"/>
                                  </p:stCondLst>
                                  <p:childTnLst>
                                    <p:set>
                                      <p:cBhvr>
                                        <p:cTn id="174" dur="1" fill="hold">
                                          <p:stCondLst>
                                            <p:cond delay="0"/>
                                          </p:stCondLst>
                                        </p:cTn>
                                        <p:tgtEl>
                                          <p:spTgt spid="38"/>
                                        </p:tgtEl>
                                        <p:attrNameLst>
                                          <p:attrName>style.visibility</p:attrName>
                                        </p:attrNameLst>
                                      </p:cBhvr>
                                      <p:to>
                                        <p:strVal val="visible"/>
                                      </p:to>
                                    </p:set>
                                    <p:animEffect transition="in" filter="fade">
                                      <p:cBhvr>
                                        <p:cTn id="175" dur="100"/>
                                        <p:tgtEl>
                                          <p:spTgt spid="38"/>
                                        </p:tgtEl>
                                      </p:cBhvr>
                                    </p:animEffect>
                                  </p:childTnLst>
                                </p:cTn>
                              </p:par>
                              <p:par>
                                <p:cTn id="176" presetID="53" presetClass="exit" presetSubtype="0" fill="hold" nodeType="withEffect">
                                  <p:stCondLst>
                                    <p:cond delay="1000"/>
                                  </p:stCondLst>
                                  <p:childTnLst>
                                    <p:anim calcmode="lin" valueType="num">
                                      <p:cBhvr>
                                        <p:cTn id="177" dur="500"/>
                                        <p:tgtEl>
                                          <p:spTgt spid="38"/>
                                        </p:tgtEl>
                                        <p:attrNameLst>
                                          <p:attrName>ppt_w</p:attrName>
                                        </p:attrNameLst>
                                      </p:cBhvr>
                                      <p:tavLst>
                                        <p:tav tm="0">
                                          <p:val>
                                            <p:strVal val="ppt_w"/>
                                          </p:val>
                                        </p:tav>
                                        <p:tav tm="100000">
                                          <p:val>
                                            <p:fltVal val="0"/>
                                          </p:val>
                                        </p:tav>
                                      </p:tavLst>
                                    </p:anim>
                                    <p:anim calcmode="lin" valueType="num">
                                      <p:cBhvr>
                                        <p:cTn id="178" dur="500"/>
                                        <p:tgtEl>
                                          <p:spTgt spid="38"/>
                                        </p:tgtEl>
                                        <p:attrNameLst>
                                          <p:attrName>ppt_h</p:attrName>
                                        </p:attrNameLst>
                                      </p:cBhvr>
                                      <p:tavLst>
                                        <p:tav tm="0">
                                          <p:val>
                                            <p:strVal val="ppt_h"/>
                                          </p:val>
                                        </p:tav>
                                        <p:tav tm="100000">
                                          <p:val>
                                            <p:fltVal val="0"/>
                                          </p:val>
                                        </p:tav>
                                      </p:tavLst>
                                    </p:anim>
                                    <p:animEffect transition="out" filter="fade">
                                      <p:cBhvr>
                                        <p:cTn id="179" dur="500"/>
                                        <p:tgtEl>
                                          <p:spTgt spid="38"/>
                                        </p:tgtEl>
                                      </p:cBhvr>
                                    </p:animEffect>
                                    <p:set>
                                      <p:cBhvr>
                                        <p:cTn id="180" dur="1" fill="hold">
                                          <p:stCondLst>
                                            <p:cond delay="499"/>
                                          </p:stCondLst>
                                        </p:cTn>
                                        <p:tgtEl>
                                          <p:spTgt spid="38"/>
                                        </p:tgtEl>
                                        <p:attrNameLst>
                                          <p:attrName>style.visibility</p:attrName>
                                        </p:attrNameLst>
                                      </p:cBhvr>
                                      <p:to>
                                        <p:strVal val="hidden"/>
                                      </p:to>
                                    </p:set>
                                  </p:childTnLst>
                                </p:cTn>
                              </p:par>
                              <p:par>
                                <p:cTn id="181" presetID="10" presetClass="entr" presetSubtype="0" fill="hold" nodeType="withEffect">
                                  <p:stCondLst>
                                    <p:cond delay="1500"/>
                                  </p:stCondLst>
                                  <p:childTnLst>
                                    <p:set>
                                      <p:cBhvr>
                                        <p:cTn id="182" dur="1" fill="hold">
                                          <p:stCondLst>
                                            <p:cond delay="0"/>
                                          </p:stCondLst>
                                        </p:cTn>
                                        <p:tgtEl>
                                          <p:spTgt spid="39"/>
                                        </p:tgtEl>
                                        <p:attrNameLst>
                                          <p:attrName>style.visibility</p:attrName>
                                        </p:attrNameLst>
                                      </p:cBhvr>
                                      <p:to>
                                        <p:strVal val="visible"/>
                                      </p:to>
                                    </p:set>
                                    <p:animEffect transition="in" filter="fade">
                                      <p:cBhvr>
                                        <p:cTn id="183" dur="100"/>
                                        <p:tgtEl>
                                          <p:spTgt spid="39"/>
                                        </p:tgtEl>
                                      </p:cBhvr>
                                    </p:animEffect>
                                  </p:childTnLst>
                                </p:cTn>
                              </p:par>
                              <p:par>
                                <p:cTn id="184" presetID="53" presetClass="exit" presetSubtype="0" fill="hold" nodeType="withEffect">
                                  <p:stCondLst>
                                    <p:cond delay="1500"/>
                                  </p:stCondLst>
                                  <p:childTnLst>
                                    <p:anim calcmode="lin" valueType="num">
                                      <p:cBhvr>
                                        <p:cTn id="185" dur="500"/>
                                        <p:tgtEl>
                                          <p:spTgt spid="39"/>
                                        </p:tgtEl>
                                        <p:attrNameLst>
                                          <p:attrName>ppt_w</p:attrName>
                                        </p:attrNameLst>
                                      </p:cBhvr>
                                      <p:tavLst>
                                        <p:tav tm="0">
                                          <p:val>
                                            <p:strVal val="ppt_w"/>
                                          </p:val>
                                        </p:tav>
                                        <p:tav tm="100000">
                                          <p:val>
                                            <p:fltVal val="0"/>
                                          </p:val>
                                        </p:tav>
                                      </p:tavLst>
                                    </p:anim>
                                    <p:anim calcmode="lin" valueType="num">
                                      <p:cBhvr>
                                        <p:cTn id="186" dur="500"/>
                                        <p:tgtEl>
                                          <p:spTgt spid="39"/>
                                        </p:tgtEl>
                                        <p:attrNameLst>
                                          <p:attrName>ppt_h</p:attrName>
                                        </p:attrNameLst>
                                      </p:cBhvr>
                                      <p:tavLst>
                                        <p:tav tm="0">
                                          <p:val>
                                            <p:strVal val="ppt_h"/>
                                          </p:val>
                                        </p:tav>
                                        <p:tav tm="100000">
                                          <p:val>
                                            <p:fltVal val="0"/>
                                          </p:val>
                                        </p:tav>
                                      </p:tavLst>
                                    </p:anim>
                                    <p:animEffect transition="out" filter="fade">
                                      <p:cBhvr>
                                        <p:cTn id="187" dur="500"/>
                                        <p:tgtEl>
                                          <p:spTgt spid="39"/>
                                        </p:tgtEl>
                                      </p:cBhvr>
                                    </p:animEffect>
                                    <p:set>
                                      <p:cBhvr>
                                        <p:cTn id="188" dur="1" fill="hold">
                                          <p:stCondLst>
                                            <p:cond delay="499"/>
                                          </p:stCondLst>
                                        </p:cTn>
                                        <p:tgtEl>
                                          <p:spTgt spid="39"/>
                                        </p:tgtEl>
                                        <p:attrNameLst>
                                          <p:attrName>style.visibility</p:attrName>
                                        </p:attrNameLst>
                                      </p:cBhvr>
                                      <p:to>
                                        <p:strVal val="hidden"/>
                                      </p:to>
                                    </p:set>
                                  </p:childTnLst>
                                </p:cTn>
                              </p:par>
                              <p:par>
                                <p:cTn id="189" presetID="10" presetClass="entr" presetSubtype="0" fill="hold" nodeType="withEffect">
                                  <p:stCondLst>
                                    <p:cond delay="600"/>
                                  </p:stCondLst>
                                  <p:childTnLst>
                                    <p:set>
                                      <p:cBhvr>
                                        <p:cTn id="190" dur="1" fill="hold">
                                          <p:stCondLst>
                                            <p:cond delay="0"/>
                                          </p:stCondLst>
                                        </p:cTn>
                                        <p:tgtEl>
                                          <p:spTgt spid="40"/>
                                        </p:tgtEl>
                                        <p:attrNameLst>
                                          <p:attrName>style.visibility</p:attrName>
                                        </p:attrNameLst>
                                      </p:cBhvr>
                                      <p:to>
                                        <p:strVal val="visible"/>
                                      </p:to>
                                    </p:set>
                                    <p:animEffect transition="in" filter="fade">
                                      <p:cBhvr>
                                        <p:cTn id="191" dur="100"/>
                                        <p:tgtEl>
                                          <p:spTgt spid="40"/>
                                        </p:tgtEl>
                                      </p:cBhvr>
                                    </p:animEffect>
                                  </p:childTnLst>
                                </p:cTn>
                              </p:par>
                              <p:par>
                                <p:cTn id="192" presetID="53" presetClass="exit" presetSubtype="0" fill="hold" nodeType="withEffect">
                                  <p:stCondLst>
                                    <p:cond delay="700"/>
                                  </p:stCondLst>
                                  <p:childTnLst>
                                    <p:anim calcmode="lin" valueType="num">
                                      <p:cBhvr>
                                        <p:cTn id="193" dur="500"/>
                                        <p:tgtEl>
                                          <p:spTgt spid="40"/>
                                        </p:tgtEl>
                                        <p:attrNameLst>
                                          <p:attrName>ppt_w</p:attrName>
                                        </p:attrNameLst>
                                      </p:cBhvr>
                                      <p:tavLst>
                                        <p:tav tm="0">
                                          <p:val>
                                            <p:strVal val="ppt_w"/>
                                          </p:val>
                                        </p:tav>
                                        <p:tav tm="100000">
                                          <p:val>
                                            <p:fltVal val="0"/>
                                          </p:val>
                                        </p:tav>
                                      </p:tavLst>
                                    </p:anim>
                                    <p:anim calcmode="lin" valueType="num">
                                      <p:cBhvr>
                                        <p:cTn id="194" dur="500"/>
                                        <p:tgtEl>
                                          <p:spTgt spid="40"/>
                                        </p:tgtEl>
                                        <p:attrNameLst>
                                          <p:attrName>ppt_h</p:attrName>
                                        </p:attrNameLst>
                                      </p:cBhvr>
                                      <p:tavLst>
                                        <p:tav tm="0">
                                          <p:val>
                                            <p:strVal val="ppt_h"/>
                                          </p:val>
                                        </p:tav>
                                        <p:tav tm="100000">
                                          <p:val>
                                            <p:fltVal val="0"/>
                                          </p:val>
                                        </p:tav>
                                      </p:tavLst>
                                    </p:anim>
                                    <p:animEffect transition="out" filter="fade">
                                      <p:cBhvr>
                                        <p:cTn id="195" dur="500"/>
                                        <p:tgtEl>
                                          <p:spTgt spid="40"/>
                                        </p:tgtEl>
                                      </p:cBhvr>
                                    </p:animEffect>
                                    <p:set>
                                      <p:cBhvr>
                                        <p:cTn id="196" dur="1" fill="hold">
                                          <p:stCondLst>
                                            <p:cond delay="499"/>
                                          </p:stCondLst>
                                        </p:cTn>
                                        <p:tgtEl>
                                          <p:spTgt spid="40"/>
                                        </p:tgtEl>
                                        <p:attrNameLst>
                                          <p:attrName>style.visibility</p:attrName>
                                        </p:attrNameLst>
                                      </p:cBhvr>
                                      <p:to>
                                        <p:strVal val="hidden"/>
                                      </p:to>
                                    </p:set>
                                  </p:childTnLst>
                                </p:cTn>
                              </p:par>
                              <p:par>
                                <p:cTn id="197" presetID="10" presetClass="entr" presetSubtype="0" fill="hold" nodeType="withEffect">
                                  <p:stCondLst>
                                    <p:cond delay="2000"/>
                                  </p:stCondLst>
                                  <p:childTnLst>
                                    <p:set>
                                      <p:cBhvr>
                                        <p:cTn id="198" dur="1" fill="hold">
                                          <p:stCondLst>
                                            <p:cond delay="0"/>
                                          </p:stCondLst>
                                        </p:cTn>
                                        <p:tgtEl>
                                          <p:spTgt spid="41"/>
                                        </p:tgtEl>
                                        <p:attrNameLst>
                                          <p:attrName>style.visibility</p:attrName>
                                        </p:attrNameLst>
                                      </p:cBhvr>
                                      <p:to>
                                        <p:strVal val="visible"/>
                                      </p:to>
                                    </p:set>
                                    <p:animEffect transition="in" filter="fade">
                                      <p:cBhvr>
                                        <p:cTn id="199" dur="100"/>
                                        <p:tgtEl>
                                          <p:spTgt spid="41"/>
                                        </p:tgtEl>
                                      </p:cBhvr>
                                    </p:animEffect>
                                  </p:childTnLst>
                                </p:cTn>
                              </p:par>
                              <p:par>
                                <p:cTn id="200" presetID="10" presetClass="entr" presetSubtype="0" fill="hold" nodeType="withEffect">
                                  <p:stCondLst>
                                    <p:cond delay="2500"/>
                                  </p:stCondLst>
                                  <p:childTnLst>
                                    <p:set>
                                      <p:cBhvr>
                                        <p:cTn id="201" dur="1" fill="hold">
                                          <p:stCondLst>
                                            <p:cond delay="0"/>
                                          </p:stCondLst>
                                        </p:cTn>
                                        <p:tgtEl>
                                          <p:spTgt spid="42"/>
                                        </p:tgtEl>
                                        <p:attrNameLst>
                                          <p:attrName>style.visibility</p:attrName>
                                        </p:attrNameLst>
                                      </p:cBhvr>
                                      <p:to>
                                        <p:strVal val="visible"/>
                                      </p:to>
                                    </p:set>
                                    <p:animEffect transition="in" filter="fade">
                                      <p:cBhvr>
                                        <p:cTn id="202" dur="100"/>
                                        <p:tgtEl>
                                          <p:spTgt spid="42"/>
                                        </p:tgtEl>
                                      </p:cBhvr>
                                    </p:animEffect>
                                  </p:childTnLst>
                                </p:cTn>
                              </p:par>
                              <p:par>
                                <p:cTn id="203" presetID="53" presetClass="exit" presetSubtype="0" fill="hold" nodeType="withEffect">
                                  <p:stCondLst>
                                    <p:cond delay="2500"/>
                                  </p:stCondLst>
                                  <p:childTnLst>
                                    <p:anim calcmode="lin" valueType="num">
                                      <p:cBhvr>
                                        <p:cTn id="204" dur="500"/>
                                        <p:tgtEl>
                                          <p:spTgt spid="42"/>
                                        </p:tgtEl>
                                        <p:attrNameLst>
                                          <p:attrName>ppt_w</p:attrName>
                                        </p:attrNameLst>
                                      </p:cBhvr>
                                      <p:tavLst>
                                        <p:tav tm="0">
                                          <p:val>
                                            <p:strVal val="ppt_w"/>
                                          </p:val>
                                        </p:tav>
                                        <p:tav tm="100000">
                                          <p:val>
                                            <p:fltVal val="0"/>
                                          </p:val>
                                        </p:tav>
                                      </p:tavLst>
                                    </p:anim>
                                    <p:anim calcmode="lin" valueType="num">
                                      <p:cBhvr>
                                        <p:cTn id="205" dur="500"/>
                                        <p:tgtEl>
                                          <p:spTgt spid="42"/>
                                        </p:tgtEl>
                                        <p:attrNameLst>
                                          <p:attrName>ppt_h</p:attrName>
                                        </p:attrNameLst>
                                      </p:cBhvr>
                                      <p:tavLst>
                                        <p:tav tm="0">
                                          <p:val>
                                            <p:strVal val="ppt_h"/>
                                          </p:val>
                                        </p:tav>
                                        <p:tav tm="100000">
                                          <p:val>
                                            <p:fltVal val="0"/>
                                          </p:val>
                                        </p:tav>
                                      </p:tavLst>
                                    </p:anim>
                                    <p:animEffect transition="out" filter="fade">
                                      <p:cBhvr>
                                        <p:cTn id="206" dur="500"/>
                                        <p:tgtEl>
                                          <p:spTgt spid="42"/>
                                        </p:tgtEl>
                                      </p:cBhvr>
                                    </p:animEffect>
                                    <p:set>
                                      <p:cBhvr>
                                        <p:cTn id="207" dur="1" fill="hold">
                                          <p:stCondLst>
                                            <p:cond delay="499"/>
                                          </p:stCondLst>
                                        </p:cTn>
                                        <p:tgtEl>
                                          <p:spTgt spid="42"/>
                                        </p:tgtEl>
                                        <p:attrNameLst>
                                          <p:attrName>style.visibility</p:attrName>
                                        </p:attrNameLst>
                                      </p:cBhvr>
                                      <p:to>
                                        <p:strVal val="hidden"/>
                                      </p:to>
                                    </p:set>
                                  </p:childTnLst>
                                </p:cTn>
                              </p:par>
                              <p:par>
                                <p:cTn id="208" presetID="10" presetClass="entr" presetSubtype="0" fill="hold" nodeType="withEffect">
                                  <p:stCondLst>
                                    <p:cond delay="2750"/>
                                  </p:stCondLst>
                                  <p:childTnLst>
                                    <p:set>
                                      <p:cBhvr>
                                        <p:cTn id="209" dur="1" fill="hold">
                                          <p:stCondLst>
                                            <p:cond delay="0"/>
                                          </p:stCondLst>
                                        </p:cTn>
                                        <p:tgtEl>
                                          <p:spTgt spid="43"/>
                                        </p:tgtEl>
                                        <p:attrNameLst>
                                          <p:attrName>style.visibility</p:attrName>
                                        </p:attrNameLst>
                                      </p:cBhvr>
                                      <p:to>
                                        <p:strVal val="visible"/>
                                      </p:to>
                                    </p:set>
                                    <p:animEffect transition="in" filter="fade">
                                      <p:cBhvr>
                                        <p:cTn id="210" dur="100"/>
                                        <p:tgtEl>
                                          <p:spTgt spid="43"/>
                                        </p:tgtEl>
                                      </p:cBhvr>
                                    </p:animEffect>
                                  </p:childTnLst>
                                </p:cTn>
                              </p:par>
                              <p:par>
                                <p:cTn id="211" presetID="53" presetClass="exit" presetSubtype="0" fill="hold" nodeType="withEffect">
                                  <p:stCondLst>
                                    <p:cond delay="2750"/>
                                  </p:stCondLst>
                                  <p:childTnLst>
                                    <p:anim calcmode="lin" valueType="num">
                                      <p:cBhvr>
                                        <p:cTn id="212" dur="500"/>
                                        <p:tgtEl>
                                          <p:spTgt spid="43"/>
                                        </p:tgtEl>
                                        <p:attrNameLst>
                                          <p:attrName>ppt_w</p:attrName>
                                        </p:attrNameLst>
                                      </p:cBhvr>
                                      <p:tavLst>
                                        <p:tav tm="0">
                                          <p:val>
                                            <p:strVal val="ppt_w"/>
                                          </p:val>
                                        </p:tav>
                                        <p:tav tm="100000">
                                          <p:val>
                                            <p:fltVal val="0"/>
                                          </p:val>
                                        </p:tav>
                                      </p:tavLst>
                                    </p:anim>
                                    <p:anim calcmode="lin" valueType="num">
                                      <p:cBhvr>
                                        <p:cTn id="213" dur="500"/>
                                        <p:tgtEl>
                                          <p:spTgt spid="43"/>
                                        </p:tgtEl>
                                        <p:attrNameLst>
                                          <p:attrName>ppt_h</p:attrName>
                                        </p:attrNameLst>
                                      </p:cBhvr>
                                      <p:tavLst>
                                        <p:tav tm="0">
                                          <p:val>
                                            <p:strVal val="ppt_h"/>
                                          </p:val>
                                        </p:tav>
                                        <p:tav tm="100000">
                                          <p:val>
                                            <p:fltVal val="0"/>
                                          </p:val>
                                        </p:tav>
                                      </p:tavLst>
                                    </p:anim>
                                    <p:animEffect transition="out" filter="fade">
                                      <p:cBhvr>
                                        <p:cTn id="214" dur="500"/>
                                        <p:tgtEl>
                                          <p:spTgt spid="43"/>
                                        </p:tgtEl>
                                      </p:cBhvr>
                                    </p:animEffect>
                                    <p:set>
                                      <p:cBhvr>
                                        <p:cTn id="215" dur="1" fill="hold">
                                          <p:stCondLst>
                                            <p:cond delay="499"/>
                                          </p:stCondLst>
                                        </p:cTn>
                                        <p:tgtEl>
                                          <p:spTgt spid="43"/>
                                        </p:tgtEl>
                                        <p:attrNameLst>
                                          <p:attrName>style.visibility</p:attrName>
                                        </p:attrNameLst>
                                      </p:cBhvr>
                                      <p:to>
                                        <p:strVal val="hidden"/>
                                      </p:to>
                                    </p:set>
                                  </p:childTnLst>
                                </p:cTn>
                              </p:par>
                              <p:par>
                                <p:cTn id="216" presetID="53" presetClass="exit" presetSubtype="0" fill="hold" nodeType="withEffect">
                                  <p:stCondLst>
                                    <p:cond delay="2000"/>
                                  </p:stCondLst>
                                  <p:childTnLst>
                                    <p:anim calcmode="lin" valueType="num">
                                      <p:cBhvr>
                                        <p:cTn id="217" dur="500"/>
                                        <p:tgtEl>
                                          <p:spTgt spid="41"/>
                                        </p:tgtEl>
                                        <p:attrNameLst>
                                          <p:attrName>ppt_w</p:attrName>
                                        </p:attrNameLst>
                                      </p:cBhvr>
                                      <p:tavLst>
                                        <p:tav tm="0">
                                          <p:val>
                                            <p:strVal val="ppt_w"/>
                                          </p:val>
                                        </p:tav>
                                        <p:tav tm="100000">
                                          <p:val>
                                            <p:fltVal val="0"/>
                                          </p:val>
                                        </p:tav>
                                      </p:tavLst>
                                    </p:anim>
                                    <p:anim calcmode="lin" valueType="num">
                                      <p:cBhvr>
                                        <p:cTn id="218" dur="500"/>
                                        <p:tgtEl>
                                          <p:spTgt spid="41"/>
                                        </p:tgtEl>
                                        <p:attrNameLst>
                                          <p:attrName>ppt_h</p:attrName>
                                        </p:attrNameLst>
                                      </p:cBhvr>
                                      <p:tavLst>
                                        <p:tav tm="0">
                                          <p:val>
                                            <p:strVal val="ppt_h"/>
                                          </p:val>
                                        </p:tav>
                                        <p:tav tm="100000">
                                          <p:val>
                                            <p:fltVal val="0"/>
                                          </p:val>
                                        </p:tav>
                                      </p:tavLst>
                                    </p:anim>
                                    <p:animEffect transition="out" filter="fade">
                                      <p:cBhvr>
                                        <p:cTn id="219" dur="500"/>
                                        <p:tgtEl>
                                          <p:spTgt spid="41"/>
                                        </p:tgtEl>
                                      </p:cBhvr>
                                    </p:animEffect>
                                    <p:set>
                                      <p:cBhvr>
                                        <p:cTn id="220" dur="1" fill="hold">
                                          <p:stCondLst>
                                            <p:cond delay="499"/>
                                          </p:stCondLst>
                                        </p:cTn>
                                        <p:tgtEl>
                                          <p:spTgt spid="41"/>
                                        </p:tgtEl>
                                        <p:attrNameLst>
                                          <p:attrName>style.visibility</p:attrName>
                                        </p:attrNameLst>
                                      </p:cBhvr>
                                      <p:to>
                                        <p:strVal val="hidden"/>
                                      </p:to>
                                    </p:set>
                                  </p:childTnLst>
                                </p:cTn>
                              </p:par>
                              <p:par>
                                <p:cTn id="221" presetID="10" presetClass="entr" presetSubtype="0" fill="hold" nodeType="withEffect">
                                  <p:stCondLst>
                                    <p:cond delay="750"/>
                                  </p:stCondLst>
                                  <p:childTnLst>
                                    <p:set>
                                      <p:cBhvr>
                                        <p:cTn id="222" dur="1" fill="hold">
                                          <p:stCondLst>
                                            <p:cond delay="0"/>
                                          </p:stCondLst>
                                        </p:cTn>
                                        <p:tgtEl>
                                          <p:spTgt spid="28"/>
                                        </p:tgtEl>
                                        <p:attrNameLst>
                                          <p:attrName>style.visibility</p:attrName>
                                        </p:attrNameLst>
                                      </p:cBhvr>
                                      <p:to>
                                        <p:strVal val="visible"/>
                                      </p:to>
                                    </p:set>
                                    <p:animEffect transition="in" filter="fade">
                                      <p:cBhvr>
                                        <p:cTn id="223" dur="100"/>
                                        <p:tgtEl>
                                          <p:spTgt spid="28"/>
                                        </p:tgtEl>
                                      </p:cBhvr>
                                    </p:animEffect>
                                  </p:childTnLst>
                                </p:cTn>
                              </p:par>
                              <p:par>
                                <p:cTn id="224" presetID="53" presetClass="exit" presetSubtype="0" fill="hold" nodeType="withEffect">
                                  <p:stCondLst>
                                    <p:cond delay="750"/>
                                  </p:stCondLst>
                                  <p:childTnLst>
                                    <p:anim calcmode="lin" valueType="num">
                                      <p:cBhvr>
                                        <p:cTn id="225" dur="1000"/>
                                        <p:tgtEl>
                                          <p:spTgt spid="28"/>
                                        </p:tgtEl>
                                        <p:attrNameLst>
                                          <p:attrName>ppt_w</p:attrName>
                                        </p:attrNameLst>
                                      </p:cBhvr>
                                      <p:tavLst>
                                        <p:tav tm="0">
                                          <p:val>
                                            <p:strVal val="ppt_w"/>
                                          </p:val>
                                        </p:tav>
                                        <p:tav tm="100000">
                                          <p:val>
                                            <p:fltVal val="0"/>
                                          </p:val>
                                        </p:tav>
                                      </p:tavLst>
                                    </p:anim>
                                    <p:anim calcmode="lin" valueType="num">
                                      <p:cBhvr>
                                        <p:cTn id="226" dur="1000"/>
                                        <p:tgtEl>
                                          <p:spTgt spid="28"/>
                                        </p:tgtEl>
                                        <p:attrNameLst>
                                          <p:attrName>ppt_h</p:attrName>
                                        </p:attrNameLst>
                                      </p:cBhvr>
                                      <p:tavLst>
                                        <p:tav tm="0">
                                          <p:val>
                                            <p:strVal val="ppt_h"/>
                                          </p:val>
                                        </p:tav>
                                        <p:tav tm="100000">
                                          <p:val>
                                            <p:fltVal val="0"/>
                                          </p:val>
                                        </p:tav>
                                      </p:tavLst>
                                    </p:anim>
                                    <p:animEffect transition="out" filter="fade">
                                      <p:cBhvr>
                                        <p:cTn id="227" dur="1000"/>
                                        <p:tgtEl>
                                          <p:spTgt spid="28"/>
                                        </p:tgtEl>
                                      </p:cBhvr>
                                    </p:animEffect>
                                    <p:set>
                                      <p:cBhvr>
                                        <p:cTn id="228" dur="1" fill="hold">
                                          <p:stCondLst>
                                            <p:cond delay="999"/>
                                          </p:stCondLst>
                                        </p:cTn>
                                        <p:tgtEl>
                                          <p:spTgt spid="28"/>
                                        </p:tgtEl>
                                        <p:attrNameLst>
                                          <p:attrName>style.visibility</p:attrName>
                                        </p:attrNameLst>
                                      </p:cBhvr>
                                      <p:to>
                                        <p:strVal val="hidden"/>
                                      </p:to>
                                    </p:set>
                                  </p:childTnLst>
                                </p:cTn>
                              </p:par>
                              <p:par>
                                <p:cTn id="229" presetID="10" presetClass="entr" presetSubtype="0" fill="hold" nodeType="withEffect">
                                  <p:stCondLst>
                                    <p:cond delay="0"/>
                                  </p:stCondLst>
                                  <p:childTnLst>
                                    <p:set>
                                      <p:cBhvr>
                                        <p:cTn id="230" dur="1" fill="hold">
                                          <p:stCondLst>
                                            <p:cond delay="0"/>
                                          </p:stCondLst>
                                        </p:cTn>
                                        <p:tgtEl>
                                          <p:spTgt spid="29"/>
                                        </p:tgtEl>
                                        <p:attrNameLst>
                                          <p:attrName>style.visibility</p:attrName>
                                        </p:attrNameLst>
                                      </p:cBhvr>
                                      <p:to>
                                        <p:strVal val="visible"/>
                                      </p:to>
                                    </p:set>
                                    <p:animEffect transition="in" filter="fade">
                                      <p:cBhvr>
                                        <p:cTn id="231" dur="100"/>
                                        <p:tgtEl>
                                          <p:spTgt spid="29"/>
                                        </p:tgtEl>
                                      </p:cBhvr>
                                    </p:animEffect>
                                  </p:childTnLst>
                                </p:cTn>
                              </p:par>
                              <p:par>
                                <p:cTn id="232" presetID="53" presetClass="exit" presetSubtype="0" fill="hold" nodeType="withEffect">
                                  <p:stCondLst>
                                    <p:cond delay="100"/>
                                  </p:stCondLst>
                                  <p:childTnLst>
                                    <p:anim calcmode="lin" valueType="num">
                                      <p:cBhvr>
                                        <p:cTn id="233" dur="1000"/>
                                        <p:tgtEl>
                                          <p:spTgt spid="29"/>
                                        </p:tgtEl>
                                        <p:attrNameLst>
                                          <p:attrName>ppt_w</p:attrName>
                                        </p:attrNameLst>
                                      </p:cBhvr>
                                      <p:tavLst>
                                        <p:tav tm="0">
                                          <p:val>
                                            <p:strVal val="ppt_w"/>
                                          </p:val>
                                        </p:tav>
                                        <p:tav tm="100000">
                                          <p:val>
                                            <p:fltVal val="0"/>
                                          </p:val>
                                        </p:tav>
                                      </p:tavLst>
                                    </p:anim>
                                    <p:anim calcmode="lin" valueType="num">
                                      <p:cBhvr>
                                        <p:cTn id="234" dur="1000"/>
                                        <p:tgtEl>
                                          <p:spTgt spid="29"/>
                                        </p:tgtEl>
                                        <p:attrNameLst>
                                          <p:attrName>ppt_h</p:attrName>
                                        </p:attrNameLst>
                                      </p:cBhvr>
                                      <p:tavLst>
                                        <p:tav tm="0">
                                          <p:val>
                                            <p:strVal val="ppt_h"/>
                                          </p:val>
                                        </p:tav>
                                        <p:tav tm="100000">
                                          <p:val>
                                            <p:fltVal val="0"/>
                                          </p:val>
                                        </p:tav>
                                      </p:tavLst>
                                    </p:anim>
                                    <p:animEffect transition="out" filter="fade">
                                      <p:cBhvr>
                                        <p:cTn id="235" dur="1000"/>
                                        <p:tgtEl>
                                          <p:spTgt spid="29"/>
                                        </p:tgtEl>
                                      </p:cBhvr>
                                    </p:animEffect>
                                    <p:set>
                                      <p:cBhvr>
                                        <p:cTn id="236" dur="1" fill="hold">
                                          <p:stCondLst>
                                            <p:cond delay="999"/>
                                          </p:stCondLst>
                                        </p:cTn>
                                        <p:tgtEl>
                                          <p:spTgt spid="29"/>
                                        </p:tgtEl>
                                        <p:attrNameLst>
                                          <p:attrName>style.visibility</p:attrName>
                                        </p:attrNameLst>
                                      </p:cBhvr>
                                      <p:to>
                                        <p:strVal val="hidden"/>
                                      </p:to>
                                    </p:set>
                                  </p:childTnLst>
                                </p:cTn>
                              </p:par>
                              <p:par>
                                <p:cTn id="237" presetID="10" presetClass="entr" presetSubtype="0" fill="hold" nodeType="withEffect">
                                  <p:stCondLst>
                                    <p:cond delay="250"/>
                                  </p:stCondLst>
                                  <p:childTnLst>
                                    <p:set>
                                      <p:cBhvr>
                                        <p:cTn id="238" dur="1" fill="hold">
                                          <p:stCondLst>
                                            <p:cond delay="0"/>
                                          </p:stCondLst>
                                        </p:cTn>
                                        <p:tgtEl>
                                          <p:spTgt spid="30"/>
                                        </p:tgtEl>
                                        <p:attrNameLst>
                                          <p:attrName>style.visibility</p:attrName>
                                        </p:attrNameLst>
                                      </p:cBhvr>
                                      <p:to>
                                        <p:strVal val="visible"/>
                                      </p:to>
                                    </p:set>
                                    <p:animEffect transition="in" filter="fade">
                                      <p:cBhvr>
                                        <p:cTn id="239" dur="100"/>
                                        <p:tgtEl>
                                          <p:spTgt spid="30"/>
                                        </p:tgtEl>
                                      </p:cBhvr>
                                    </p:animEffect>
                                  </p:childTnLst>
                                </p:cTn>
                              </p:par>
                              <p:par>
                                <p:cTn id="240" presetID="53" presetClass="exit" presetSubtype="0" fill="hold" nodeType="withEffect">
                                  <p:stCondLst>
                                    <p:cond delay="250"/>
                                  </p:stCondLst>
                                  <p:childTnLst>
                                    <p:anim calcmode="lin" valueType="num">
                                      <p:cBhvr>
                                        <p:cTn id="241" dur="1000"/>
                                        <p:tgtEl>
                                          <p:spTgt spid="30"/>
                                        </p:tgtEl>
                                        <p:attrNameLst>
                                          <p:attrName>ppt_w</p:attrName>
                                        </p:attrNameLst>
                                      </p:cBhvr>
                                      <p:tavLst>
                                        <p:tav tm="0">
                                          <p:val>
                                            <p:strVal val="ppt_w"/>
                                          </p:val>
                                        </p:tav>
                                        <p:tav tm="100000">
                                          <p:val>
                                            <p:fltVal val="0"/>
                                          </p:val>
                                        </p:tav>
                                      </p:tavLst>
                                    </p:anim>
                                    <p:anim calcmode="lin" valueType="num">
                                      <p:cBhvr>
                                        <p:cTn id="242" dur="1000"/>
                                        <p:tgtEl>
                                          <p:spTgt spid="30"/>
                                        </p:tgtEl>
                                        <p:attrNameLst>
                                          <p:attrName>ppt_h</p:attrName>
                                        </p:attrNameLst>
                                      </p:cBhvr>
                                      <p:tavLst>
                                        <p:tav tm="0">
                                          <p:val>
                                            <p:strVal val="ppt_h"/>
                                          </p:val>
                                        </p:tav>
                                        <p:tav tm="100000">
                                          <p:val>
                                            <p:fltVal val="0"/>
                                          </p:val>
                                        </p:tav>
                                      </p:tavLst>
                                    </p:anim>
                                    <p:animEffect transition="out" filter="fade">
                                      <p:cBhvr>
                                        <p:cTn id="243" dur="1000"/>
                                        <p:tgtEl>
                                          <p:spTgt spid="30"/>
                                        </p:tgtEl>
                                      </p:cBhvr>
                                    </p:animEffect>
                                    <p:set>
                                      <p:cBhvr>
                                        <p:cTn id="244" dur="1" fill="hold">
                                          <p:stCondLst>
                                            <p:cond delay="999"/>
                                          </p:stCondLst>
                                        </p:cTn>
                                        <p:tgtEl>
                                          <p:spTgt spid="30"/>
                                        </p:tgtEl>
                                        <p:attrNameLst>
                                          <p:attrName>style.visibility</p:attrName>
                                        </p:attrNameLst>
                                      </p:cBhvr>
                                      <p:to>
                                        <p:strVal val="hidden"/>
                                      </p:to>
                                    </p:set>
                                  </p:childTnLst>
                                </p:cTn>
                              </p:par>
                              <p:par>
                                <p:cTn id="245" presetID="10" presetClass="entr" presetSubtype="0" fill="hold" nodeType="withEffect">
                                  <p:stCondLst>
                                    <p:cond delay="600"/>
                                  </p:stCondLst>
                                  <p:childTnLst>
                                    <p:set>
                                      <p:cBhvr>
                                        <p:cTn id="246" dur="1" fill="hold">
                                          <p:stCondLst>
                                            <p:cond delay="0"/>
                                          </p:stCondLst>
                                        </p:cTn>
                                        <p:tgtEl>
                                          <p:spTgt spid="31"/>
                                        </p:tgtEl>
                                        <p:attrNameLst>
                                          <p:attrName>style.visibility</p:attrName>
                                        </p:attrNameLst>
                                      </p:cBhvr>
                                      <p:to>
                                        <p:strVal val="visible"/>
                                      </p:to>
                                    </p:set>
                                    <p:animEffect transition="in" filter="fade">
                                      <p:cBhvr>
                                        <p:cTn id="247" dur="100"/>
                                        <p:tgtEl>
                                          <p:spTgt spid="31"/>
                                        </p:tgtEl>
                                      </p:cBhvr>
                                    </p:animEffect>
                                  </p:childTnLst>
                                </p:cTn>
                              </p:par>
                              <p:par>
                                <p:cTn id="248" presetID="53" presetClass="exit" presetSubtype="0" fill="hold" nodeType="withEffect">
                                  <p:stCondLst>
                                    <p:cond delay="700"/>
                                  </p:stCondLst>
                                  <p:childTnLst>
                                    <p:anim calcmode="lin" valueType="num">
                                      <p:cBhvr>
                                        <p:cTn id="249" dur="500"/>
                                        <p:tgtEl>
                                          <p:spTgt spid="31"/>
                                        </p:tgtEl>
                                        <p:attrNameLst>
                                          <p:attrName>ppt_w</p:attrName>
                                        </p:attrNameLst>
                                      </p:cBhvr>
                                      <p:tavLst>
                                        <p:tav tm="0">
                                          <p:val>
                                            <p:strVal val="ppt_w"/>
                                          </p:val>
                                        </p:tav>
                                        <p:tav tm="100000">
                                          <p:val>
                                            <p:fltVal val="0"/>
                                          </p:val>
                                        </p:tav>
                                      </p:tavLst>
                                    </p:anim>
                                    <p:anim calcmode="lin" valueType="num">
                                      <p:cBhvr>
                                        <p:cTn id="250" dur="500"/>
                                        <p:tgtEl>
                                          <p:spTgt spid="31"/>
                                        </p:tgtEl>
                                        <p:attrNameLst>
                                          <p:attrName>ppt_h</p:attrName>
                                        </p:attrNameLst>
                                      </p:cBhvr>
                                      <p:tavLst>
                                        <p:tav tm="0">
                                          <p:val>
                                            <p:strVal val="ppt_h"/>
                                          </p:val>
                                        </p:tav>
                                        <p:tav tm="100000">
                                          <p:val>
                                            <p:fltVal val="0"/>
                                          </p:val>
                                        </p:tav>
                                      </p:tavLst>
                                    </p:anim>
                                    <p:animEffect transition="out" filter="fade">
                                      <p:cBhvr>
                                        <p:cTn id="251" dur="500"/>
                                        <p:tgtEl>
                                          <p:spTgt spid="31"/>
                                        </p:tgtEl>
                                      </p:cBhvr>
                                    </p:animEffect>
                                    <p:set>
                                      <p:cBhvr>
                                        <p:cTn id="252" dur="1" fill="hold">
                                          <p:stCondLst>
                                            <p:cond delay="499"/>
                                          </p:stCondLst>
                                        </p:cTn>
                                        <p:tgtEl>
                                          <p:spTgt spid="31"/>
                                        </p:tgtEl>
                                        <p:attrNameLst>
                                          <p:attrName>style.visibility</p:attrName>
                                        </p:attrNameLst>
                                      </p:cBhvr>
                                      <p:to>
                                        <p:strVal val="hidden"/>
                                      </p:to>
                                    </p:set>
                                  </p:childTnLst>
                                </p:cTn>
                              </p:par>
                              <p:par>
                                <p:cTn id="253" presetID="10" presetClass="entr" presetSubtype="0" fill="hold" nodeType="withEffect">
                                  <p:stCondLst>
                                    <p:cond delay="1250"/>
                                  </p:stCondLst>
                                  <p:childTnLst>
                                    <p:set>
                                      <p:cBhvr>
                                        <p:cTn id="254" dur="1" fill="hold">
                                          <p:stCondLst>
                                            <p:cond delay="0"/>
                                          </p:stCondLst>
                                        </p:cTn>
                                        <p:tgtEl>
                                          <p:spTgt spid="32"/>
                                        </p:tgtEl>
                                        <p:attrNameLst>
                                          <p:attrName>style.visibility</p:attrName>
                                        </p:attrNameLst>
                                      </p:cBhvr>
                                      <p:to>
                                        <p:strVal val="visible"/>
                                      </p:to>
                                    </p:set>
                                    <p:animEffect transition="in" filter="fade">
                                      <p:cBhvr>
                                        <p:cTn id="255" dur="100"/>
                                        <p:tgtEl>
                                          <p:spTgt spid="32"/>
                                        </p:tgtEl>
                                      </p:cBhvr>
                                    </p:animEffect>
                                  </p:childTnLst>
                                </p:cTn>
                              </p:par>
                              <p:par>
                                <p:cTn id="256" presetID="53" presetClass="exit" presetSubtype="0" fill="hold" nodeType="withEffect">
                                  <p:stCondLst>
                                    <p:cond delay="1250"/>
                                  </p:stCondLst>
                                  <p:childTnLst>
                                    <p:anim calcmode="lin" valueType="num">
                                      <p:cBhvr>
                                        <p:cTn id="257" dur="1000"/>
                                        <p:tgtEl>
                                          <p:spTgt spid="32"/>
                                        </p:tgtEl>
                                        <p:attrNameLst>
                                          <p:attrName>ppt_w</p:attrName>
                                        </p:attrNameLst>
                                      </p:cBhvr>
                                      <p:tavLst>
                                        <p:tav tm="0">
                                          <p:val>
                                            <p:strVal val="ppt_w"/>
                                          </p:val>
                                        </p:tav>
                                        <p:tav tm="100000">
                                          <p:val>
                                            <p:fltVal val="0"/>
                                          </p:val>
                                        </p:tav>
                                      </p:tavLst>
                                    </p:anim>
                                    <p:anim calcmode="lin" valueType="num">
                                      <p:cBhvr>
                                        <p:cTn id="258" dur="1000"/>
                                        <p:tgtEl>
                                          <p:spTgt spid="32"/>
                                        </p:tgtEl>
                                        <p:attrNameLst>
                                          <p:attrName>ppt_h</p:attrName>
                                        </p:attrNameLst>
                                      </p:cBhvr>
                                      <p:tavLst>
                                        <p:tav tm="0">
                                          <p:val>
                                            <p:strVal val="ppt_h"/>
                                          </p:val>
                                        </p:tav>
                                        <p:tav tm="100000">
                                          <p:val>
                                            <p:fltVal val="0"/>
                                          </p:val>
                                        </p:tav>
                                      </p:tavLst>
                                    </p:anim>
                                    <p:animEffect transition="out" filter="fade">
                                      <p:cBhvr>
                                        <p:cTn id="259" dur="1000"/>
                                        <p:tgtEl>
                                          <p:spTgt spid="32"/>
                                        </p:tgtEl>
                                      </p:cBhvr>
                                    </p:animEffect>
                                    <p:set>
                                      <p:cBhvr>
                                        <p:cTn id="260" dur="1" fill="hold">
                                          <p:stCondLst>
                                            <p:cond delay="999"/>
                                          </p:stCondLst>
                                        </p:cTn>
                                        <p:tgtEl>
                                          <p:spTgt spid="32"/>
                                        </p:tgtEl>
                                        <p:attrNameLst>
                                          <p:attrName>style.visibility</p:attrName>
                                        </p:attrNameLst>
                                      </p:cBhvr>
                                      <p:to>
                                        <p:strVal val="hidden"/>
                                      </p:to>
                                    </p:set>
                                  </p:childTnLst>
                                </p:cTn>
                              </p:par>
                              <p:par>
                                <p:cTn id="261" presetID="10" presetClass="entr" presetSubtype="0" fill="hold" nodeType="withEffect">
                                  <p:stCondLst>
                                    <p:cond delay="600"/>
                                  </p:stCondLst>
                                  <p:childTnLst>
                                    <p:set>
                                      <p:cBhvr>
                                        <p:cTn id="262" dur="1" fill="hold">
                                          <p:stCondLst>
                                            <p:cond delay="0"/>
                                          </p:stCondLst>
                                        </p:cTn>
                                        <p:tgtEl>
                                          <p:spTgt spid="33"/>
                                        </p:tgtEl>
                                        <p:attrNameLst>
                                          <p:attrName>style.visibility</p:attrName>
                                        </p:attrNameLst>
                                      </p:cBhvr>
                                      <p:to>
                                        <p:strVal val="visible"/>
                                      </p:to>
                                    </p:set>
                                    <p:animEffect transition="in" filter="fade">
                                      <p:cBhvr>
                                        <p:cTn id="263" dur="100"/>
                                        <p:tgtEl>
                                          <p:spTgt spid="33"/>
                                        </p:tgtEl>
                                      </p:cBhvr>
                                    </p:animEffect>
                                  </p:childTnLst>
                                </p:cTn>
                              </p:par>
                              <p:par>
                                <p:cTn id="264" presetID="53" presetClass="exit" presetSubtype="0" fill="hold" nodeType="withEffect">
                                  <p:stCondLst>
                                    <p:cond delay="700"/>
                                  </p:stCondLst>
                                  <p:childTnLst>
                                    <p:anim calcmode="lin" valueType="num">
                                      <p:cBhvr>
                                        <p:cTn id="265" dur="500"/>
                                        <p:tgtEl>
                                          <p:spTgt spid="33"/>
                                        </p:tgtEl>
                                        <p:attrNameLst>
                                          <p:attrName>ppt_w</p:attrName>
                                        </p:attrNameLst>
                                      </p:cBhvr>
                                      <p:tavLst>
                                        <p:tav tm="0">
                                          <p:val>
                                            <p:strVal val="ppt_w"/>
                                          </p:val>
                                        </p:tav>
                                        <p:tav tm="100000">
                                          <p:val>
                                            <p:fltVal val="0"/>
                                          </p:val>
                                        </p:tav>
                                      </p:tavLst>
                                    </p:anim>
                                    <p:anim calcmode="lin" valueType="num">
                                      <p:cBhvr>
                                        <p:cTn id="266" dur="500"/>
                                        <p:tgtEl>
                                          <p:spTgt spid="33"/>
                                        </p:tgtEl>
                                        <p:attrNameLst>
                                          <p:attrName>ppt_h</p:attrName>
                                        </p:attrNameLst>
                                      </p:cBhvr>
                                      <p:tavLst>
                                        <p:tav tm="0">
                                          <p:val>
                                            <p:strVal val="ppt_h"/>
                                          </p:val>
                                        </p:tav>
                                        <p:tav tm="100000">
                                          <p:val>
                                            <p:fltVal val="0"/>
                                          </p:val>
                                        </p:tav>
                                      </p:tavLst>
                                    </p:anim>
                                    <p:animEffect transition="out" filter="fade">
                                      <p:cBhvr>
                                        <p:cTn id="267" dur="500"/>
                                        <p:tgtEl>
                                          <p:spTgt spid="33"/>
                                        </p:tgtEl>
                                      </p:cBhvr>
                                    </p:animEffect>
                                    <p:set>
                                      <p:cBhvr>
                                        <p:cTn id="268" dur="1" fill="hold">
                                          <p:stCondLst>
                                            <p:cond delay="499"/>
                                          </p:stCondLst>
                                        </p:cTn>
                                        <p:tgtEl>
                                          <p:spTgt spid="33"/>
                                        </p:tgtEl>
                                        <p:attrNameLst>
                                          <p:attrName>style.visibility</p:attrName>
                                        </p:attrNameLst>
                                      </p:cBhvr>
                                      <p:to>
                                        <p:strVal val="hidden"/>
                                      </p:to>
                                    </p:set>
                                  </p:childTnLst>
                                </p:cTn>
                              </p:par>
                              <p:par>
                                <p:cTn id="269" presetID="10" presetClass="entr" presetSubtype="0" fill="hold" nodeType="withEffect">
                                  <p:stCondLst>
                                    <p:cond delay="1500"/>
                                  </p:stCondLst>
                                  <p:childTnLst>
                                    <p:set>
                                      <p:cBhvr>
                                        <p:cTn id="270" dur="1" fill="hold">
                                          <p:stCondLst>
                                            <p:cond delay="0"/>
                                          </p:stCondLst>
                                        </p:cTn>
                                        <p:tgtEl>
                                          <p:spTgt spid="34"/>
                                        </p:tgtEl>
                                        <p:attrNameLst>
                                          <p:attrName>style.visibility</p:attrName>
                                        </p:attrNameLst>
                                      </p:cBhvr>
                                      <p:to>
                                        <p:strVal val="visible"/>
                                      </p:to>
                                    </p:set>
                                    <p:animEffect transition="in" filter="fade">
                                      <p:cBhvr>
                                        <p:cTn id="271" dur="100"/>
                                        <p:tgtEl>
                                          <p:spTgt spid="34"/>
                                        </p:tgtEl>
                                      </p:cBhvr>
                                    </p:animEffect>
                                  </p:childTnLst>
                                </p:cTn>
                              </p:par>
                              <p:par>
                                <p:cTn id="272" presetID="53" presetClass="exit" presetSubtype="0" fill="hold" nodeType="withEffect">
                                  <p:stCondLst>
                                    <p:cond delay="1500"/>
                                  </p:stCondLst>
                                  <p:childTnLst>
                                    <p:anim calcmode="lin" valueType="num">
                                      <p:cBhvr>
                                        <p:cTn id="273" dur="500"/>
                                        <p:tgtEl>
                                          <p:spTgt spid="34"/>
                                        </p:tgtEl>
                                        <p:attrNameLst>
                                          <p:attrName>ppt_w</p:attrName>
                                        </p:attrNameLst>
                                      </p:cBhvr>
                                      <p:tavLst>
                                        <p:tav tm="0">
                                          <p:val>
                                            <p:strVal val="ppt_w"/>
                                          </p:val>
                                        </p:tav>
                                        <p:tav tm="100000">
                                          <p:val>
                                            <p:fltVal val="0"/>
                                          </p:val>
                                        </p:tav>
                                      </p:tavLst>
                                    </p:anim>
                                    <p:anim calcmode="lin" valueType="num">
                                      <p:cBhvr>
                                        <p:cTn id="274" dur="500"/>
                                        <p:tgtEl>
                                          <p:spTgt spid="34"/>
                                        </p:tgtEl>
                                        <p:attrNameLst>
                                          <p:attrName>ppt_h</p:attrName>
                                        </p:attrNameLst>
                                      </p:cBhvr>
                                      <p:tavLst>
                                        <p:tav tm="0">
                                          <p:val>
                                            <p:strVal val="ppt_h"/>
                                          </p:val>
                                        </p:tav>
                                        <p:tav tm="100000">
                                          <p:val>
                                            <p:fltVal val="0"/>
                                          </p:val>
                                        </p:tav>
                                      </p:tavLst>
                                    </p:anim>
                                    <p:animEffect transition="out" filter="fade">
                                      <p:cBhvr>
                                        <p:cTn id="275" dur="500"/>
                                        <p:tgtEl>
                                          <p:spTgt spid="34"/>
                                        </p:tgtEl>
                                      </p:cBhvr>
                                    </p:animEffect>
                                    <p:set>
                                      <p:cBhvr>
                                        <p:cTn id="276" dur="1" fill="hold">
                                          <p:stCondLst>
                                            <p:cond delay="499"/>
                                          </p:stCondLst>
                                        </p:cTn>
                                        <p:tgtEl>
                                          <p:spTgt spid="34"/>
                                        </p:tgtEl>
                                        <p:attrNameLst>
                                          <p:attrName>style.visibility</p:attrName>
                                        </p:attrNameLst>
                                      </p:cBhvr>
                                      <p:to>
                                        <p:strVal val="hidden"/>
                                      </p:to>
                                    </p:set>
                                  </p:childTnLst>
                                </p:cTn>
                              </p:par>
                              <p:par>
                                <p:cTn id="277" presetID="10" presetClass="entr" presetSubtype="0" fill="hold" nodeType="withEffect">
                                  <p:stCondLst>
                                    <p:cond delay="600"/>
                                  </p:stCondLst>
                                  <p:childTnLst>
                                    <p:set>
                                      <p:cBhvr>
                                        <p:cTn id="278" dur="1" fill="hold">
                                          <p:stCondLst>
                                            <p:cond delay="0"/>
                                          </p:stCondLst>
                                        </p:cTn>
                                        <p:tgtEl>
                                          <p:spTgt spid="35"/>
                                        </p:tgtEl>
                                        <p:attrNameLst>
                                          <p:attrName>style.visibility</p:attrName>
                                        </p:attrNameLst>
                                      </p:cBhvr>
                                      <p:to>
                                        <p:strVal val="visible"/>
                                      </p:to>
                                    </p:set>
                                    <p:animEffect transition="in" filter="fade">
                                      <p:cBhvr>
                                        <p:cTn id="279" dur="100"/>
                                        <p:tgtEl>
                                          <p:spTgt spid="35"/>
                                        </p:tgtEl>
                                      </p:cBhvr>
                                    </p:animEffect>
                                  </p:childTnLst>
                                </p:cTn>
                              </p:par>
                              <p:par>
                                <p:cTn id="280" presetID="53" presetClass="exit" presetSubtype="0" fill="hold" nodeType="withEffect">
                                  <p:stCondLst>
                                    <p:cond delay="700"/>
                                  </p:stCondLst>
                                  <p:childTnLst>
                                    <p:anim calcmode="lin" valueType="num">
                                      <p:cBhvr>
                                        <p:cTn id="281" dur="500"/>
                                        <p:tgtEl>
                                          <p:spTgt spid="35"/>
                                        </p:tgtEl>
                                        <p:attrNameLst>
                                          <p:attrName>ppt_w</p:attrName>
                                        </p:attrNameLst>
                                      </p:cBhvr>
                                      <p:tavLst>
                                        <p:tav tm="0">
                                          <p:val>
                                            <p:strVal val="ppt_w"/>
                                          </p:val>
                                        </p:tav>
                                        <p:tav tm="100000">
                                          <p:val>
                                            <p:fltVal val="0"/>
                                          </p:val>
                                        </p:tav>
                                      </p:tavLst>
                                    </p:anim>
                                    <p:anim calcmode="lin" valueType="num">
                                      <p:cBhvr>
                                        <p:cTn id="282" dur="500"/>
                                        <p:tgtEl>
                                          <p:spTgt spid="35"/>
                                        </p:tgtEl>
                                        <p:attrNameLst>
                                          <p:attrName>ppt_h</p:attrName>
                                        </p:attrNameLst>
                                      </p:cBhvr>
                                      <p:tavLst>
                                        <p:tav tm="0">
                                          <p:val>
                                            <p:strVal val="ppt_h"/>
                                          </p:val>
                                        </p:tav>
                                        <p:tav tm="100000">
                                          <p:val>
                                            <p:fltVal val="0"/>
                                          </p:val>
                                        </p:tav>
                                      </p:tavLst>
                                    </p:anim>
                                    <p:animEffect transition="out" filter="fade">
                                      <p:cBhvr>
                                        <p:cTn id="283" dur="500"/>
                                        <p:tgtEl>
                                          <p:spTgt spid="35"/>
                                        </p:tgtEl>
                                      </p:cBhvr>
                                    </p:animEffect>
                                    <p:set>
                                      <p:cBhvr>
                                        <p:cTn id="284" dur="1" fill="hold">
                                          <p:stCondLst>
                                            <p:cond delay="499"/>
                                          </p:stCondLst>
                                        </p:cTn>
                                        <p:tgtEl>
                                          <p:spTgt spid="35"/>
                                        </p:tgtEl>
                                        <p:attrNameLst>
                                          <p:attrName>style.visibility</p:attrName>
                                        </p:attrNameLst>
                                      </p:cBhvr>
                                      <p:to>
                                        <p:strVal val="hidden"/>
                                      </p:to>
                                    </p:set>
                                  </p:childTnLst>
                                </p:cTn>
                              </p:par>
                              <p:par>
                                <p:cTn id="285" presetID="10" presetClass="entr" presetSubtype="0" fill="hold" nodeType="withEffect">
                                  <p:stCondLst>
                                    <p:cond delay="1000"/>
                                  </p:stCondLst>
                                  <p:childTnLst>
                                    <p:set>
                                      <p:cBhvr>
                                        <p:cTn id="286" dur="1" fill="hold">
                                          <p:stCondLst>
                                            <p:cond delay="0"/>
                                          </p:stCondLst>
                                        </p:cTn>
                                        <p:tgtEl>
                                          <p:spTgt spid="36"/>
                                        </p:tgtEl>
                                        <p:attrNameLst>
                                          <p:attrName>style.visibility</p:attrName>
                                        </p:attrNameLst>
                                      </p:cBhvr>
                                      <p:to>
                                        <p:strVal val="visible"/>
                                      </p:to>
                                    </p:set>
                                    <p:animEffect transition="in" filter="fade">
                                      <p:cBhvr>
                                        <p:cTn id="287" dur="100"/>
                                        <p:tgtEl>
                                          <p:spTgt spid="36"/>
                                        </p:tgtEl>
                                      </p:cBhvr>
                                    </p:animEffect>
                                  </p:childTnLst>
                                </p:cTn>
                              </p:par>
                              <p:par>
                                <p:cTn id="288" presetID="53" presetClass="exit" presetSubtype="0" fill="hold" nodeType="withEffect">
                                  <p:stCondLst>
                                    <p:cond delay="1000"/>
                                  </p:stCondLst>
                                  <p:childTnLst>
                                    <p:anim calcmode="lin" valueType="num">
                                      <p:cBhvr>
                                        <p:cTn id="289" dur="500"/>
                                        <p:tgtEl>
                                          <p:spTgt spid="36"/>
                                        </p:tgtEl>
                                        <p:attrNameLst>
                                          <p:attrName>ppt_w</p:attrName>
                                        </p:attrNameLst>
                                      </p:cBhvr>
                                      <p:tavLst>
                                        <p:tav tm="0">
                                          <p:val>
                                            <p:strVal val="ppt_w"/>
                                          </p:val>
                                        </p:tav>
                                        <p:tav tm="100000">
                                          <p:val>
                                            <p:fltVal val="0"/>
                                          </p:val>
                                        </p:tav>
                                      </p:tavLst>
                                    </p:anim>
                                    <p:anim calcmode="lin" valueType="num">
                                      <p:cBhvr>
                                        <p:cTn id="290" dur="500"/>
                                        <p:tgtEl>
                                          <p:spTgt spid="36"/>
                                        </p:tgtEl>
                                        <p:attrNameLst>
                                          <p:attrName>ppt_h</p:attrName>
                                        </p:attrNameLst>
                                      </p:cBhvr>
                                      <p:tavLst>
                                        <p:tav tm="0">
                                          <p:val>
                                            <p:strVal val="ppt_h"/>
                                          </p:val>
                                        </p:tav>
                                        <p:tav tm="100000">
                                          <p:val>
                                            <p:fltVal val="0"/>
                                          </p:val>
                                        </p:tav>
                                      </p:tavLst>
                                    </p:anim>
                                    <p:animEffect transition="out" filter="fade">
                                      <p:cBhvr>
                                        <p:cTn id="291" dur="500"/>
                                        <p:tgtEl>
                                          <p:spTgt spid="36"/>
                                        </p:tgtEl>
                                      </p:cBhvr>
                                    </p:animEffect>
                                    <p:set>
                                      <p:cBhvr>
                                        <p:cTn id="292" dur="1" fill="hold">
                                          <p:stCondLst>
                                            <p:cond delay="499"/>
                                          </p:stCondLst>
                                        </p:cTn>
                                        <p:tgtEl>
                                          <p:spTgt spid="36"/>
                                        </p:tgtEl>
                                        <p:attrNameLst>
                                          <p:attrName>style.visibility</p:attrName>
                                        </p:attrNameLst>
                                      </p:cBhvr>
                                      <p:to>
                                        <p:strVal val="hidden"/>
                                      </p:to>
                                    </p:set>
                                  </p:childTnLst>
                                </p:cTn>
                              </p:par>
                              <p:par>
                                <p:cTn id="293" presetID="10" presetClass="entr" presetSubtype="0" fill="hold" nodeType="withEffect">
                                  <p:stCondLst>
                                    <p:cond delay="600"/>
                                  </p:stCondLst>
                                  <p:childTnLst>
                                    <p:set>
                                      <p:cBhvr>
                                        <p:cTn id="294" dur="1" fill="hold">
                                          <p:stCondLst>
                                            <p:cond delay="0"/>
                                          </p:stCondLst>
                                        </p:cTn>
                                        <p:tgtEl>
                                          <p:spTgt spid="37"/>
                                        </p:tgtEl>
                                        <p:attrNameLst>
                                          <p:attrName>style.visibility</p:attrName>
                                        </p:attrNameLst>
                                      </p:cBhvr>
                                      <p:to>
                                        <p:strVal val="visible"/>
                                      </p:to>
                                    </p:set>
                                    <p:animEffect transition="in" filter="fade">
                                      <p:cBhvr>
                                        <p:cTn id="295" dur="100"/>
                                        <p:tgtEl>
                                          <p:spTgt spid="37"/>
                                        </p:tgtEl>
                                      </p:cBhvr>
                                    </p:animEffect>
                                  </p:childTnLst>
                                </p:cTn>
                              </p:par>
                              <p:par>
                                <p:cTn id="296" presetID="53" presetClass="exit" presetSubtype="0" fill="hold" nodeType="withEffect">
                                  <p:stCondLst>
                                    <p:cond delay="700"/>
                                  </p:stCondLst>
                                  <p:childTnLst>
                                    <p:anim calcmode="lin" valueType="num">
                                      <p:cBhvr>
                                        <p:cTn id="297" dur="500"/>
                                        <p:tgtEl>
                                          <p:spTgt spid="37"/>
                                        </p:tgtEl>
                                        <p:attrNameLst>
                                          <p:attrName>ppt_w</p:attrName>
                                        </p:attrNameLst>
                                      </p:cBhvr>
                                      <p:tavLst>
                                        <p:tav tm="0">
                                          <p:val>
                                            <p:strVal val="ppt_w"/>
                                          </p:val>
                                        </p:tav>
                                        <p:tav tm="100000">
                                          <p:val>
                                            <p:fltVal val="0"/>
                                          </p:val>
                                        </p:tav>
                                      </p:tavLst>
                                    </p:anim>
                                    <p:anim calcmode="lin" valueType="num">
                                      <p:cBhvr>
                                        <p:cTn id="298" dur="500"/>
                                        <p:tgtEl>
                                          <p:spTgt spid="37"/>
                                        </p:tgtEl>
                                        <p:attrNameLst>
                                          <p:attrName>ppt_h</p:attrName>
                                        </p:attrNameLst>
                                      </p:cBhvr>
                                      <p:tavLst>
                                        <p:tav tm="0">
                                          <p:val>
                                            <p:strVal val="ppt_h"/>
                                          </p:val>
                                        </p:tav>
                                        <p:tav tm="100000">
                                          <p:val>
                                            <p:fltVal val="0"/>
                                          </p:val>
                                        </p:tav>
                                      </p:tavLst>
                                    </p:anim>
                                    <p:animEffect transition="out" filter="fade">
                                      <p:cBhvr>
                                        <p:cTn id="299" dur="500"/>
                                        <p:tgtEl>
                                          <p:spTgt spid="37"/>
                                        </p:tgtEl>
                                      </p:cBhvr>
                                    </p:animEffect>
                                    <p:set>
                                      <p:cBhvr>
                                        <p:cTn id="300" dur="1" fill="hold">
                                          <p:stCondLst>
                                            <p:cond delay="4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4" grpId="1"/>
      <p:bldP spid="44" grpId="2"/>
      <p:bldP spid="45" grpId="0"/>
      <p:bldP spid="45" grpId="1"/>
      <p:bldP spid="45" grpId="2"/>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235894644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05D7D2A-6E19-491A-A663-F4817DF3D9B7}" type="datetimeFigureOut">
              <a:rPr lang="zh-CN" altLang="en-US" smtClean="0"/>
              <a:t>2018/1/22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412184436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05D7D2A-6E19-491A-A663-F4817DF3D9B7}" type="datetimeFigureOut">
              <a:rPr lang="zh-CN" altLang="en-US" smtClean="0"/>
              <a:t>2018/1/22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AD01A38-DB39-4E45-95A9-1458E131A2D0}" type="slidenum">
              <a:rPr lang="zh-CN" altLang="en-US" smtClean="0"/>
              <a:t>‹#›</a:t>
            </a:fld>
            <a:endParaRPr lang="zh-CN" altLang="en-US"/>
          </a:p>
        </p:txBody>
      </p:sp>
    </p:spTree>
    <p:extLst>
      <p:ext uri="{BB962C8B-B14F-4D97-AF65-F5344CB8AC3E}">
        <p14:creationId xmlns:p14="http://schemas.microsoft.com/office/powerpoint/2010/main" val="215677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microsoft.com/office/2007/relationships/hdphoto" Target="../media/hdphoto3.wdp"/><Relationship Id="rId3" Type="http://schemas.openxmlformats.org/officeDocument/2006/relationships/slideLayout" Target="../slideLayouts/slideLayout1.xml"/><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7.png"/><Relationship Id="rId2" Type="http://schemas.openxmlformats.org/officeDocument/2006/relationships/audio" Target="../media/media1.mp3"/><Relationship Id="rId16" Type="http://schemas.microsoft.com/office/2007/relationships/hdphoto" Target="../media/hdphoto2.wdp"/><Relationship Id="rId1" Type="http://schemas.microsoft.com/office/2007/relationships/media" Target="../media/media1.mp3"/><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jp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28.png"/><Relationship Id="rId4" Type="http://schemas.openxmlformats.org/officeDocument/2006/relationships/notesSlide" Target="../notesSlides/notesSlide1.xml"/><Relationship Id="rId9" Type="http://schemas.openxmlformats.org/officeDocument/2006/relationships/image" Target="../media/image20.png"/><Relationship Id="rId14" Type="http://schemas.openxmlformats.org/officeDocument/2006/relationships/image" Target="../media/image25.png"/></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29.pn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0.jp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microsoft.com/office/2007/relationships/hdphoto" Target="../media/hdphoto5.wdp"/><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slideLayout" Target="../slideLayouts/slideLayout9.xml"/><Relationship Id="rId7" Type="http://schemas.microsoft.com/office/2007/relationships/hdphoto" Target="../media/hdphoto6.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0.png"/><Relationship Id="rId11"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image" Target="../media/image42.png"/><Relationship Id="rId4" Type="http://schemas.openxmlformats.org/officeDocument/2006/relationships/notesSlide" Target="../notesSlides/notesSlide11.xml"/><Relationship Id="rId9" Type="http://schemas.microsoft.com/office/2007/relationships/hdphoto" Target="../media/hdphoto7.wdp"/></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8.xml"/><Relationship Id="rId7" Type="http://schemas.openxmlformats.org/officeDocument/2006/relationships/image" Target="../media/image44.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3.png"/><Relationship Id="rId5" Type="http://schemas.openxmlformats.org/officeDocument/2006/relationships/image" Target="../media/image30.jpg"/><Relationship Id="rId10" Type="http://schemas.openxmlformats.org/officeDocument/2006/relationships/image" Target="../media/image46.png"/><Relationship Id="rId4" Type="http://schemas.openxmlformats.org/officeDocument/2006/relationships/notesSlide" Target="../notesSlides/notesSlide12.xml"/><Relationship Id="rId9" Type="http://schemas.microsoft.com/office/2007/relationships/hdphoto" Target="../media/hdphoto8.wdp"/></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0.jpg"/><Relationship Id="rId7" Type="http://schemas.openxmlformats.org/officeDocument/2006/relationships/image" Target="../media/image49.jp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48.jpg"/><Relationship Id="rId5" Type="http://schemas.openxmlformats.org/officeDocument/2006/relationships/image" Target="../media/image47.jpg"/><Relationship Id="rId10" Type="http://schemas.openxmlformats.org/officeDocument/2006/relationships/image" Target="../media/image46.png"/><Relationship Id="rId4" Type="http://schemas.openxmlformats.org/officeDocument/2006/relationships/image" Target="../media/image44.png"/><Relationship Id="rId9" Type="http://schemas.microsoft.com/office/2007/relationships/hdphoto" Target="../media/hdphoto8.wdp"/></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8.xml"/><Relationship Id="rId7" Type="http://schemas.openxmlformats.org/officeDocument/2006/relationships/image" Target="../media/image44.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3.png"/><Relationship Id="rId5" Type="http://schemas.openxmlformats.org/officeDocument/2006/relationships/image" Target="../media/image30.jpg"/><Relationship Id="rId10" Type="http://schemas.openxmlformats.org/officeDocument/2006/relationships/image" Target="../media/image46.png"/><Relationship Id="rId4" Type="http://schemas.openxmlformats.org/officeDocument/2006/relationships/notesSlide" Target="../notesSlides/notesSlide14.xml"/><Relationship Id="rId9" Type="http://schemas.microsoft.com/office/2007/relationships/hdphoto" Target="../media/hdphoto8.wdp"/></Relationships>
</file>

<file path=ppt/slides/_rels/slide1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0.jpg"/><Relationship Id="rId7" Type="http://schemas.microsoft.com/office/2007/relationships/hdphoto" Target="../media/hdphoto8.wdp"/><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45.png"/><Relationship Id="rId5" Type="http://schemas.openxmlformats.org/officeDocument/2006/relationships/image" Target="../media/image50.jp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8.xml"/><Relationship Id="rId7" Type="http://schemas.openxmlformats.org/officeDocument/2006/relationships/image" Target="../media/image44.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3.png"/><Relationship Id="rId5" Type="http://schemas.openxmlformats.org/officeDocument/2006/relationships/image" Target="../media/image30.jpg"/><Relationship Id="rId10" Type="http://schemas.openxmlformats.org/officeDocument/2006/relationships/image" Target="../media/image46.png"/><Relationship Id="rId4" Type="http://schemas.openxmlformats.org/officeDocument/2006/relationships/notesSlide" Target="../notesSlides/notesSlide16.xml"/><Relationship Id="rId9" Type="http://schemas.microsoft.com/office/2007/relationships/hdphoto" Target="../media/hdphoto8.wdp"/></Relationships>
</file>

<file path=ppt/slides/_rels/slide17.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30.jpg"/><Relationship Id="rId7"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51.jpg"/><Relationship Id="rId11" Type="http://schemas.openxmlformats.org/officeDocument/2006/relationships/image" Target="../media/image46.png"/><Relationship Id="rId5" Type="http://schemas.openxmlformats.org/officeDocument/2006/relationships/image" Target="../media/image49.jpg"/><Relationship Id="rId10" Type="http://schemas.microsoft.com/office/2007/relationships/hdphoto" Target="../media/hdphoto8.wdp"/><Relationship Id="rId4" Type="http://schemas.openxmlformats.org/officeDocument/2006/relationships/image" Target="../media/image48.jpg"/><Relationship Id="rId9" Type="http://schemas.openxmlformats.org/officeDocument/2006/relationships/image" Target="../media/image45.png"/></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8.xml"/><Relationship Id="rId7" Type="http://schemas.openxmlformats.org/officeDocument/2006/relationships/image" Target="../media/image43.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44.png"/><Relationship Id="rId5" Type="http://schemas.openxmlformats.org/officeDocument/2006/relationships/image" Target="../media/image30.jpg"/><Relationship Id="rId10" Type="http://schemas.openxmlformats.org/officeDocument/2006/relationships/image" Target="../media/image46.png"/><Relationship Id="rId4" Type="http://schemas.openxmlformats.org/officeDocument/2006/relationships/notesSlide" Target="../notesSlides/notesSlide18.xml"/><Relationship Id="rId9" Type="http://schemas.microsoft.com/office/2007/relationships/hdphoto" Target="../media/hdphoto8.wdp"/></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8.xml"/><Relationship Id="rId7" Type="http://schemas.openxmlformats.org/officeDocument/2006/relationships/image" Target="../media/image44.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52.png"/><Relationship Id="rId5" Type="http://schemas.openxmlformats.org/officeDocument/2006/relationships/image" Target="../media/image30.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1.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7.png"/><Relationship Id="rId5" Type="http://schemas.openxmlformats.org/officeDocument/2006/relationships/image" Target="../media/image16.jp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54.png"/><Relationship Id="rId5" Type="http://schemas.microsoft.com/office/2007/relationships/hdphoto" Target="../media/hdphoto9.wdp"/><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54.png"/><Relationship Id="rId5" Type="http://schemas.microsoft.com/office/2007/relationships/hdphoto" Target="../media/hdphoto9.wdp"/><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slideLayout" Target="../slideLayouts/slideLayout7.xml"/><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7.png"/><Relationship Id="rId11" Type="http://schemas.openxmlformats.org/officeDocument/2006/relationships/image" Target="../media/image60.png"/><Relationship Id="rId5" Type="http://schemas.openxmlformats.org/officeDocument/2006/relationships/image" Target="../media/image30.jpg"/><Relationship Id="rId10" Type="http://schemas.openxmlformats.org/officeDocument/2006/relationships/image" Target="../media/image59.png"/><Relationship Id="rId4" Type="http://schemas.openxmlformats.org/officeDocument/2006/relationships/notesSlide" Target="../notesSlides/notesSlide24.xml"/><Relationship Id="rId9" Type="http://schemas.openxmlformats.org/officeDocument/2006/relationships/image" Target="../media/image58.png"/><Relationship Id="rId14" Type="http://schemas.openxmlformats.org/officeDocument/2006/relationships/image" Target="../media/image63.png"/></Relationships>
</file>

<file path=ppt/slides/_rels/slide25.xml.rels><?xml version="1.0" encoding="UTF-8" standalone="yes"?>
<Relationships xmlns="http://schemas.openxmlformats.org/package/2006/relationships"><Relationship Id="rId8" Type="http://schemas.openxmlformats.org/officeDocument/2006/relationships/image" Target="../media/image22.png"/><Relationship Id="rId13" Type="http://schemas.microsoft.com/office/2007/relationships/hdphoto" Target="../media/hdphoto2.wdp"/><Relationship Id="rId3" Type="http://schemas.openxmlformats.org/officeDocument/2006/relationships/image" Target="../media/image16.jp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25.xml"/><Relationship Id="rId16"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microsoft.com/office/2007/relationships/hdphoto" Target="../media/hdphoto3.wdp"/><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B16960B-45CC-40EB-B31A-26843256C399}"/>
              </a:ext>
            </a:extLst>
          </p:cNvPr>
          <p:cNvPicPr>
            <a:picLocks noChangeAspect="1"/>
          </p:cNvPicPr>
          <p:nvPr/>
        </p:nvPicPr>
        <p:blipFill>
          <a:blip r:embed="rId5"/>
          <a:stretch>
            <a:fillRect/>
          </a:stretch>
        </p:blipFill>
        <p:spPr>
          <a:xfrm>
            <a:off x="-1" y="-1"/>
            <a:ext cx="9144001" cy="5143501"/>
          </a:xfrm>
          <a:prstGeom prst="rect">
            <a:avLst/>
          </a:prstGeom>
        </p:spPr>
      </p:pic>
      <p:pic>
        <p:nvPicPr>
          <p:cNvPr id="30" name="晚会主持人开场背景音乐.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79532" y="-80980"/>
            <a:ext cx="609600" cy="609600"/>
          </a:xfrm>
          <a:prstGeom prst="rect">
            <a:avLst/>
          </a:prstGeom>
        </p:spPr>
      </p:pic>
      <p:pic>
        <p:nvPicPr>
          <p:cNvPr id="33" name="Picture 2" descr="C:\Users\Administrator\Desktop\1.png"/>
          <p:cNvPicPr>
            <a:picLocks noChangeAspect="1" noChangeArrowheads="1"/>
          </p:cNvPicPr>
          <p:nvPr/>
        </p:nvPicPr>
        <p:blipFill>
          <a:blip r:embed="rId7" cstate="print">
            <a:lum contrast="40000"/>
          </a:blip>
          <a:srcRect/>
          <a:stretch>
            <a:fillRect/>
          </a:stretch>
        </p:blipFill>
        <p:spPr bwMode="auto">
          <a:xfrm rot="8081062">
            <a:off x="-764856" y="3608455"/>
            <a:ext cx="189848" cy="138318"/>
          </a:xfrm>
          <a:prstGeom prst="rect">
            <a:avLst/>
          </a:prstGeom>
          <a:noFill/>
        </p:spPr>
      </p:pic>
      <p:pic>
        <p:nvPicPr>
          <p:cNvPr id="34" name="Picture 2" descr="C:\Users\Administrator\Desktop\1.png"/>
          <p:cNvPicPr>
            <a:picLocks noChangeAspect="1" noChangeArrowheads="1"/>
          </p:cNvPicPr>
          <p:nvPr/>
        </p:nvPicPr>
        <p:blipFill>
          <a:blip r:embed="rId8" cstate="print">
            <a:lum contrast="40000"/>
          </a:blip>
          <a:srcRect/>
          <a:stretch>
            <a:fillRect/>
          </a:stretch>
        </p:blipFill>
        <p:spPr bwMode="auto">
          <a:xfrm rot="8081062">
            <a:off x="-758994" y="3994814"/>
            <a:ext cx="242820" cy="176912"/>
          </a:xfrm>
          <a:prstGeom prst="rect">
            <a:avLst/>
          </a:prstGeom>
          <a:noFill/>
        </p:spPr>
      </p:pic>
      <p:pic>
        <p:nvPicPr>
          <p:cNvPr id="35" name="Picture 2" descr="C:\Users\Administrator\Desktop\1.png"/>
          <p:cNvPicPr>
            <a:picLocks noChangeAspect="1" noChangeArrowheads="1"/>
          </p:cNvPicPr>
          <p:nvPr/>
        </p:nvPicPr>
        <p:blipFill>
          <a:blip r:embed="rId7" cstate="print">
            <a:lum contrast="40000"/>
          </a:blip>
          <a:srcRect/>
          <a:stretch>
            <a:fillRect/>
          </a:stretch>
        </p:blipFill>
        <p:spPr bwMode="auto">
          <a:xfrm rot="8081062">
            <a:off x="-600123" y="3747322"/>
            <a:ext cx="189848" cy="138318"/>
          </a:xfrm>
          <a:prstGeom prst="rect">
            <a:avLst/>
          </a:prstGeom>
          <a:noFill/>
        </p:spPr>
      </p:pic>
      <p:pic>
        <p:nvPicPr>
          <p:cNvPr id="36" name="Picture 2" descr="C:\Users\Administrator\Desktop\1.png"/>
          <p:cNvPicPr>
            <a:picLocks noChangeAspect="1" noChangeArrowheads="1"/>
          </p:cNvPicPr>
          <p:nvPr/>
        </p:nvPicPr>
        <p:blipFill>
          <a:blip r:embed="rId9" cstate="print">
            <a:lum contrast="40000"/>
          </a:blip>
          <a:srcRect/>
          <a:stretch>
            <a:fillRect/>
          </a:stretch>
        </p:blipFill>
        <p:spPr bwMode="auto">
          <a:xfrm rot="12003966">
            <a:off x="-602122" y="4178111"/>
            <a:ext cx="159759" cy="116396"/>
          </a:xfrm>
          <a:prstGeom prst="rect">
            <a:avLst/>
          </a:prstGeom>
          <a:noFill/>
        </p:spPr>
      </p:pic>
      <p:pic>
        <p:nvPicPr>
          <p:cNvPr id="37" name="Picture 2" descr="C:\Users\Administrator\Desktop\1.png"/>
          <p:cNvPicPr>
            <a:picLocks noChangeAspect="1" noChangeArrowheads="1"/>
          </p:cNvPicPr>
          <p:nvPr/>
        </p:nvPicPr>
        <p:blipFill>
          <a:blip r:embed="rId7" cstate="print">
            <a:lum contrast="40000"/>
          </a:blip>
          <a:srcRect/>
          <a:stretch>
            <a:fillRect/>
          </a:stretch>
        </p:blipFill>
        <p:spPr bwMode="auto">
          <a:xfrm rot="8081062">
            <a:off x="-612456" y="3760855"/>
            <a:ext cx="189848" cy="138318"/>
          </a:xfrm>
          <a:prstGeom prst="rect">
            <a:avLst/>
          </a:prstGeom>
          <a:noFill/>
        </p:spPr>
      </p:pic>
      <p:pic>
        <p:nvPicPr>
          <p:cNvPr id="38" name="Picture 2" descr="C:\Users\Administrator\Desktop\1.png"/>
          <p:cNvPicPr>
            <a:picLocks noChangeAspect="1" noChangeArrowheads="1"/>
          </p:cNvPicPr>
          <p:nvPr/>
        </p:nvPicPr>
        <p:blipFill>
          <a:blip r:embed="rId8" cstate="print">
            <a:lum contrast="40000"/>
          </a:blip>
          <a:srcRect/>
          <a:stretch>
            <a:fillRect/>
          </a:stretch>
        </p:blipFill>
        <p:spPr bwMode="auto">
          <a:xfrm rot="8081062">
            <a:off x="-606594" y="4147214"/>
            <a:ext cx="242820" cy="176912"/>
          </a:xfrm>
          <a:prstGeom prst="rect">
            <a:avLst/>
          </a:prstGeom>
          <a:noFill/>
        </p:spPr>
      </p:pic>
      <p:pic>
        <p:nvPicPr>
          <p:cNvPr id="39" name="Picture 2" descr="C:\Users\Administrator\Desktop\1.png"/>
          <p:cNvPicPr>
            <a:picLocks noChangeAspect="1" noChangeArrowheads="1"/>
          </p:cNvPicPr>
          <p:nvPr/>
        </p:nvPicPr>
        <p:blipFill>
          <a:blip r:embed="rId7" cstate="print">
            <a:lum contrast="40000"/>
          </a:blip>
          <a:srcRect/>
          <a:stretch>
            <a:fillRect/>
          </a:stretch>
        </p:blipFill>
        <p:spPr bwMode="auto">
          <a:xfrm rot="8081062">
            <a:off x="-447723" y="3899722"/>
            <a:ext cx="189848" cy="138318"/>
          </a:xfrm>
          <a:prstGeom prst="rect">
            <a:avLst/>
          </a:prstGeom>
          <a:noFill/>
        </p:spPr>
      </p:pic>
      <p:pic>
        <p:nvPicPr>
          <p:cNvPr id="40" name="Picture 2" descr="C:\Users\Administrator\Desktop\1.png"/>
          <p:cNvPicPr>
            <a:picLocks noChangeAspect="1" noChangeArrowheads="1"/>
          </p:cNvPicPr>
          <p:nvPr/>
        </p:nvPicPr>
        <p:blipFill>
          <a:blip r:embed="rId9" cstate="print">
            <a:lum contrast="40000"/>
          </a:blip>
          <a:srcRect/>
          <a:stretch>
            <a:fillRect/>
          </a:stretch>
        </p:blipFill>
        <p:spPr bwMode="auto">
          <a:xfrm rot="12003966">
            <a:off x="-449722" y="4330511"/>
            <a:ext cx="159759" cy="116396"/>
          </a:xfrm>
          <a:prstGeom prst="rect">
            <a:avLst/>
          </a:prstGeom>
          <a:noFill/>
        </p:spPr>
      </p:pic>
      <p:pic>
        <p:nvPicPr>
          <p:cNvPr id="41" name="Picture 2" descr="C:\Users\Administrator\Desktop\1.png"/>
          <p:cNvPicPr>
            <a:picLocks noChangeAspect="1" noChangeArrowheads="1"/>
          </p:cNvPicPr>
          <p:nvPr/>
        </p:nvPicPr>
        <p:blipFill>
          <a:blip r:embed="rId10" cstate="print">
            <a:lum contrast="40000"/>
          </a:blip>
          <a:srcRect/>
          <a:stretch>
            <a:fillRect/>
          </a:stretch>
        </p:blipFill>
        <p:spPr bwMode="auto">
          <a:xfrm rot="2724449">
            <a:off x="-1187395" y="4541457"/>
            <a:ext cx="245217" cy="178658"/>
          </a:xfrm>
          <a:prstGeom prst="rect">
            <a:avLst/>
          </a:prstGeom>
          <a:noFill/>
        </p:spPr>
      </p:pic>
      <p:pic>
        <p:nvPicPr>
          <p:cNvPr id="42" name="Picture 2" descr="C:\Users\Administrator\Desktop\1.png"/>
          <p:cNvPicPr>
            <a:picLocks noChangeAspect="1" noChangeArrowheads="1"/>
          </p:cNvPicPr>
          <p:nvPr/>
        </p:nvPicPr>
        <p:blipFill>
          <a:blip r:embed="rId11" cstate="print">
            <a:lum contrast="40000"/>
          </a:blip>
          <a:srcRect/>
          <a:stretch>
            <a:fillRect/>
          </a:stretch>
        </p:blipFill>
        <p:spPr bwMode="auto">
          <a:xfrm rot="8081062">
            <a:off x="-1396759" y="3922140"/>
            <a:ext cx="289618" cy="211008"/>
          </a:xfrm>
          <a:prstGeom prst="rect">
            <a:avLst/>
          </a:prstGeom>
          <a:noFill/>
        </p:spPr>
      </p:pic>
      <p:pic>
        <p:nvPicPr>
          <p:cNvPr id="43" name="Picture 2" descr="C:\Users\Administrator\Desktop\1.png"/>
          <p:cNvPicPr>
            <a:picLocks noChangeAspect="1" noChangeArrowheads="1"/>
          </p:cNvPicPr>
          <p:nvPr/>
        </p:nvPicPr>
        <p:blipFill>
          <a:blip r:embed="rId12" cstate="print">
            <a:lum contrast="40000"/>
          </a:blip>
          <a:srcRect/>
          <a:stretch>
            <a:fillRect/>
          </a:stretch>
        </p:blipFill>
        <p:spPr bwMode="auto">
          <a:xfrm rot="2724449">
            <a:off x="-503920" y="4553115"/>
            <a:ext cx="241090" cy="175651"/>
          </a:xfrm>
          <a:prstGeom prst="rect">
            <a:avLst/>
          </a:prstGeom>
          <a:noFill/>
        </p:spPr>
      </p:pic>
      <p:pic>
        <p:nvPicPr>
          <p:cNvPr id="44" name="Picture 2" descr="C:\Users\Administrator\Desktop\1.png"/>
          <p:cNvPicPr>
            <a:picLocks noChangeAspect="1" noChangeArrowheads="1"/>
          </p:cNvPicPr>
          <p:nvPr/>
        </p:nvPicPr>
        <p:blipFill>
          <a:blip r:embed="rId10" cstate="print">
            <a:lum contrast="40000"/>
          </a:blip>
          <a:srcRect/>
          <a:stretch>
            <a:fillRect/>
          </a:stretch>
        </p:blipFill>
        <p:spPr bwMode="auto">
          <a:xfrm rot="2724449">
            <a:off x="-1022662" y="4680324"/>
            <a:ext cx="245217" cy="178658"/>
          </a:xfrm>
          <a:prstGeom prst="rect">
            <a:avLst/>
          </a:prstGeom>
          <a:noFill/>
        </p:spPr>
      </p:pic>
      <p:pic>
        <p:nvPicPr>
          <p:cNvPr id="45" name="Picture 2" descr="C:\Users\Administrator\Desktop\1.png"/>
          <p:cNvPicPr>
            <a:picLocks noChangeAspect="1" noChangeArrowheads="1"/>
          </p:cNvPicPr>
          <p:nvPr/>
        </p:nvPicPr>
        <p:blipFill>
          <a:blip r:embed="rId13" cstate="print">
            <a:lum contrast="40000"/>
          </a:blip>
          <a:srcRect/>
          <a:stretch>
            <a:fillRect/>
          </a:stretch>
        </p:blipFill>
        <p:spPr bwMode="auto">
          <a:xfrm rot="973753">
            <a:off x="-1237612" y="4100186"/>
            <a:ext cx="221400" cy="161306"/>
          </a:xfrm>
          <a:prstGeom prst="rect">
            <a:avLst/>
          </a:prstGeom>
          <a:noFill/>
        </p:spPr>
      </p:pic>
      <p:pic>
        <p:nvPicPr>
          <p:cNvPr id="46" name="Picture 2" descr="C:\Users\Administrator\Desktop\1.png"/>
          <p:cNvPicPr>
            <a:picLocks noChangeAspect="1" noChangeArrowheads="1"/>
          </p:cNvPicPr>
          <p:nvPr/>
        </p:nvPicPr>
        <p:blipFill>
          <a:blip r:embed="rId14" cstate="print">
            <a:lum contrast="40000"/>
          </a:blip>
          <a:srcRect/>
          <a:stretch>
            <a:fillRect/>
          </a:stretch>
        </p:blipFill>
        <p:spPr bwMode="auto">
          <a:xfrm rot="2724449">
            <a:off x="-351804" y="4722137"/>
            <a:ext cx="126856" cy="92423"/>
          </a:xfrm>
          <a:prstGeom prst="rect">
            <a:avLst/>
          </a:prstGeom>
          <a:noFill/>
        </p:spPr>
      </p:pic>
      <p:pic>
        <p:nvPicPr>
          <p:cNvPr id="47" name="Picture 2" descr="C:\Users\Administrator\Desktop\1.png"/>
          <p:cNvPicPr>
            <a:picLocks noChangeAspect="1" noChangeArrowheads="1"/>
          </p:cNvPicPr>
          <p:nvPr/>
        </p:nvPicPr>
        <p:blipFill>
          <a:blip r:embed="rId10" cstate="print">
            <a:lum contrast="40000"/>
          </a:blip>
          <a:srcRect/>
          <a:stretch>
            <a:fillRect/>
          </a:stretch>
        </p:blipFill>
        <p:spPr bwMode="auto">
          <a:xfrm rot="2724449">
            <a:off x="-1034994" y="4693857"/>
            <a:ext cx="245217" cy="178658"/>
          </a:xfrm>
          <a:prstGeom prst="rect">
            <a:avLst/>
          </a:prstGeom>
          <a:noFill/>
        </p:spPr>
      </p:pic>
      <p:pic>
        <p:nvPicPr>
          <p:cNvPr id="48" name="Picture 2" descr="C:\Users\Administrator\Desktop\1.png"/>
          <p:cNvPicPr>
            <a:picLocks noChangeAspect="1" noChangeArrowheads="1"/>
          </p:cNvPicPr>
          <p:nvPr/>
        </p:nvPicPr>
        <p:blipFill>
          <a:blip r:embed="rId11" cstate="print">
            <a:lum contrast="40000"/>
          </a:blip>
          <a:srcRect/>
          <a:stretch>
            <a:fillRect/>
          </a:stretch>
        </p:blipFill>
        <p:spPr bwMode="auto">
          <a:xfrm rot="8081062">
            <a:off x="-1244359" y="4074540"/>
            <a:ext cx="289618" cy="211008"/>
          </a:xfrm>
          <a:prstGeom prst="rect">
            <a:avLst/>
          </a:prstGeom>
          <a:noFill/>
        </p:spPr>
      </p:pic>
      <p:pic>
        <p:nvPicPr>
          <p:cNvPr id="49" name="Picture 2" descr="C:\Users\Administrator\Desktop\1.png"/>
          <p:cNvPicPr>
            <a:picLocks noChangeAspect="1" noChangeArrowheads="1"/>
          </p:cNvPicPr>
          <p:nvPr/>
        </p:nvPicPr>
        <p:blipFill>
          <a:blip r:embed="rId12" cstate="print">
            <a:lum contrast="40000"/>
          </a:blip>
          <a:srcRect/>
          <a:stretch>
            <a:fillRect/>
          </a:stretch>
        </p:blipFill>
        <p:spPr bwMode="auto">
          <a:xfrm rot="2724449">
            <a:off x="-351520" y="4705515"/>
            <a:ext cx="241090" cy="175651"/>
          </a:xfrm>
          <a:prstGeom prst="rect">
            <a:avLst/>
          </a:prstGeom>
          <a:noFill/>
        </p:spPr>
      </p:pic>
      <p:pic>
        <p:nvPicPr>
          <p:cNvPr id="50" name="Picture 2" descr="C:\Users\Administrator\Desktop\1.png"/>
          <p:cNvPicPr>
            <a:picLocks noChangeAspect="1" noChangeArrowheads="1"/>
          </p:cNvPicPr>
          <p:nvPr/>
        </p:nvPicPr>
        <p:blipFill>
          <a:blip r:embed="rId10" cstate="print">
            <a:lum contrast="40000"/>
          </a:blip>
          <a:srcRect/>
          <a:stretch>
            <a:fillRect/>
          </a:stretch>
        </p:blipFill>
        <p:spPr bwMode="auto">
          <a:xfrm rot="2724449">
            <a:off x="-870262" y="4832724"/>
            <a:ext cx="245217" cy="178658"/>
          </a:xfrm>
          <a:prstGeom prst="rect">
            <a:avLst/>
          </a:prstGeom>
          <a:noFill/>
        </p:spPr>
      </p:pic>
      <p:pic>
        <p:nvPicPr>
          <p:cNvPr id="51" name="Picture 2" descr="C:\Users\Administrator\Desktop\1.png"/>
          <p:cNvPicPr>
            <a:picLocks noChangeAspect="1" noChangeArrowheads="1"/>
          </p:cNvPicPr>
          <p:nvPr/>
        </p:nvPicPr>
        <p:blipFill>
          <a:blip r:embed="rId13" cstate="print">
            <a:lum contrast="40000"/>
          </a:blip>
          <a:srcRect/>
          <a:stretch>
            <a:fillRect/>
          </a:stretch>
        </p:blipFill>
        <p:spPr bwMode="auto">
          <a:xfrm rot="973753">
            <a:off x="-1085212" y="4252586"/>
            <a:ext cx="221400" cy="161306"/>
          </a:xfrm>
          <a:prstGeom prst="rect">
            <a:avLst/>
          </a:prstGeom>
          <a:noFill/>
        </p:spPr>
      </p:pic>
      <p:pic>
        <p:nvPicPr>
          <p:cNvPr id="52" name="Picture 2" descr="C:\Users\Administrator\Desktop\1.png"/>
          <p:cNvPicPr>
            <a:picLocks noChangeAspect="1" noChangeArrowheads="1"/>
          </p:cNvPicPr>
          <p:nvPr/>
        </p:nvPicPr>
        <p:blipFill>
          <a:blip r:embed="rId14" cstate="print">
            <a:lum contrast="40000"/>
          </a:blip>
          <a:srcRect/>
          <a:stretch>
            <a:fillRect/>
          </a:stretch>
        </p:blipFill>
        <p:spPr bwMode="auto">
          <a:xfrm rot="2724449">
            <a:off x="-199404" y="4874537"/>
            <a:ext cx="126856" cy="92423"/>
          </a:xfrm>
          <a:prstGeom prst="rect">
            <a:avLst/>
          </a:prstGeom>
          <a:noFill/>
        </p:spPr>
      </p:pic>
      <p:pic>
        <p:nvPicPr>
          <p:cNvPr id="53" name="Picture 3" descr="C:\Users\Administrator\Desktop\23.png"/>
          <p:cNvPicPr>
            <a:picLocks noChangeAspect="1" noChangeArrowheads="1"/>
          </p:cNvPicPr>
          <p:nvPr/>
        </p:nvPicPr>
        <p:blipFill>
          <a:blip r:embed="rId15" cstate="print">
            <a:extLst>
              <a:ext uri="{BEBA8EAE-BF5A-486C-A8C5-ECC9F3942E4B}">
                <a14:imgProps xmlns:a14="http://schemas.microsoft.com/office/drawing/2010/main">
                  <a14:imgLayer r:embed="rId16">
                    <a14:imgEffect>
                      <a14:brightnessContrast bright="20000" contrast="40000"/>
                    </a14:imgEffect>
                  </a14:imgLayer>
                </a14:imgProps>
              </a:ext>
            </a:extLst>
          </a:blip>
          <a:srcRect/>
          <a:stretch>
            <a:fillRect/>
          </a:stretch>
        </p:blipFill>
        <p:spPr bwMode="auto">
          <a:xfrm rot="18344134" flipH="1">
            <a:off x="1586395" y="397276"/>
            <a:ext cx="1716128" cy="1976146"/>
          </a:xfrm>
          <a:prstGeom prst="rect">
            <a:avLst/>
          </a:prstGeom>
          <a:noFill/>
        </p:spPr>
      </p:pic>
      <p:pic>
        <p:nvPicPr>
          <p:cNvPr id="54" name="Picture 3" descr="C:\Users\Administrator\Desktop\23.png"/>
          <p:cNvPicPr>
            <a:picLocks noChangeAspect="1" noChangeArrowheads="1"/>
          </p:cNvPicPr>
          <p:nvPr/>
        </p:nvPicPr>
        <p:blipFill rotWithShape="1">
          <a:blip r:embed="rId17">
            <a:extLst>
              <a:ext uri="{BEBA8EAE-BF5A-486C-A8C5-ECC9F3942E4B}">
                <a14:imgProps xmlns:a14="http://schemas.microsoft.com/office/drawing/2010/main">
                  <a14:imgLayer r:embed="rId18">
                    <a14:imgEffect>
                      <a14:brightnessContrast bright="20000" contrast="20000"/>
                    </a14:imgEffect>
                  </a14:imgLayer>
                </a14:imgProps>
              </a:ext>
            </a:extLst>
          </a:blip>
          <a:srcRect r="12998" b="6413"/>
          <a:stretch/>
        </p:blipFill>
        <p:spPr bwMode="auto">
          <a:xfrm rot="3849333">
            <a:off x="5332686" y="254956"/>
            <a:ext cx="1919676" cy="2377830"/>
          </a:xfrm>
          <a:prstGeom prst="rect">
            <a:avLst/>
          </a:prstGeom>
          <a:noFill/>
        </p:spPr>
      </p:pic>
      <p:sp>
        <p:nvSpPr>
          <p:cNvPr id="56" name="Text Box 32"/>
          <p:cNvSpPr txBox="1">
            <a:spLocks noChangeArrowheads="1"/>
          </p:cNvSpPr>
          <p:nvPr/>
        </p:nvSpPr>
        <p:spPr bwMode="auto">
          <a:xfrm>
            <a:off x="2258069" y="3687879"/>
            <a:ext cx="4525598" cy="70788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defPPr>
              <a:defRPr lang="zh-CN"/>
            </a:defPPr>
            <a:lvl1pPr algn="ctr">
              <a:defRPr sz="3600" b="1">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defRPr>
            </a:lvl1pPr>
          </a:lstStyle>
          <a:p>
            <a:r>
              <a:rPr lang="en-US" altLang="zh-CN" sz="4000" dirty="0"/>
              <a:t>2018</a:t>
            </a:r>
            <a:r>
              <a:rPr lang="zh-CN" altLang="en-US" sz="4000" dirty="0"/>
              <a:t>年终总结颁奖</a:t>
            </a:r>
          </a:p>
        </p:txBody>
      </p:sp>
      <p:sp>
        <p:nvSpPr>
          <p:cNvPr id="57" name="Text Box 32"/>
          <p:cNvSpPr txBox="1">
            <a:spLocks noChangeArrowheads="1"/>
          </p:cNvSpPr>
          <p:nvPr/>
        </p:nvSpPr>
        <p:spPr bwMode="auto">
          <a:xfrm>
            <a:off x="2613765" y="3435846"/>
            <a:ext cx="3751348" cy="276999"/>
          </a:xfrm>
          <a:prstGeom prst="rect">
            <a:avLst/>
          </a:prstGeom>
          <a:noFill/>
          <a:ln w="9525">
            <a:noFill/>
            <a:miter lim="800000"/>
            <a:headEnd/>
            <a:tailEnd/>
          </a:ln>
          <a:effectLst/>
        </p:spPr>
        <p:txBody>
          <a:bodyPr wrap="none">
            <a:spAutoFit/>
          </a:bodyPr>
          <a:lstStyle/>
          <a:p>
            <a:pPr algn="ct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 </a:t>
            </a:r>
            <a:r>
              <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年终员工颁奖典礼</a:t>
            </a: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a:t>
            </a:r>
            <a:r>
              <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答谢会</a:t>
            </a: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a:t>
            </a:r>
            <a:r>
              <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年终总结</a:t>
            </a: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a:t>
            </a:r>
            <a:r>
              <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新年计划 </a:t>
            </a: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a:t>
            </a:r>
            <a:endPar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endParaRPr>
          </a:p>
        </p:txBody>
      </p:sp>
      <p:sp>
        <p:nvSpPr>
          <p:cNvPr id="58" name="Text Box 32"/>
          <p:cNvSpPr txBox="1">
            <a:spLocks noChangeArrowheads="1"/>
          </p:cNvSpPr>
          <p:nvPr/>
        </p:nvSpPr>
        <p:spPr bwMode="auto">
          <a:xfrm>
            <a:off x="2532985" y="4356625"/>
            <a:ext cx="3975768" cy="415498"/>
          </a:xfrm>
          <a:prstGeom prst="rect">
            <a:avLst/>
          </a:prstGeom>
          <a:noFill/>
          <a:ln w="9525">
            <a:noFill/>
            <a:miter lim="800000"/>
            <a:headEnd/>
            <a:tailEnd/>
          </a:ln>
          <a:effectLst/>
        </p:spPr>
        <p:txBody>
          <a:bodyPr wrap="none">
            <a:spAutoFit/>
          </a:bodyPr>
          <a:lstStyle/>
          <a:p>
            <a:pPr algn="ctr"/>
            <a:r>
              <a:rPr lang="en-US" altLang="zh-CN" sz="700" dirty="0">
                <a:solidFill>
                  <a:srgbClr val="FFC000"/>
                </a:solidFill>
              </a:rPr>
              <a:t>2018 year-end summary work summarizes the boutique PPT</a:t>
            </a:r>
          </a:p>
          <a:p>
            <a:pPr algn="ctr"/>
            <a:r>
              <a:rPr lang="en-US" altLang="zh-CN" sz="700" dirty="0">
                <a:solidFill>
                  <a:srgbClr val="FFC000"/>
                </a:solidFill>
              </a:rPr>
              <a:t>About the summary text input or copy here2017 year-end summary work summarizes the boutique PPT</a:t>
            </a:r>
          </a:p>
          <a:p>
            <a:pPr algn="ctr"/>
            <a:r>
              <a:rPr lang="en-US" altLang="zh-CN" sz="700" dirty="0">
                <a:solidFill>
                  <a:srgbClr val="FFC000"/>
                </a:solidFill>
              </a:rPr>
              <a:t>About the summary text input or copy here</a:t>
            </a:r>
          </a:p>
        </p:txBody>
      </p:sp>
      <p:pic>
        <p:nvPicPr>
          <p:cNvPr id="5" name="图片 4">
            <a:extLst>
              <a:ext uri="{FF2B5EF4-FFF2-40B4-BE49-F238E27FC236}">
                <a16:creationId xmlns:a16="http://schemas.microsoft.com/office/drawing/2014/main" xmlns="" id="{6584787B-7266-4554-AE87-BBCF6FB40036}"/>
              </a:ext>
            </a:extLst>
          </p:cNvPr>
          <p:cNvPicPr>
            <a:picLocks noChangeAspect="1"/>
          </p:cNvPicPr>
          <p:nvPr/>
        </p:nvPicPr>
        <p:blipFill>
          <a:blip r:embed="rId19"/>
          <a:stretch>
            <a:fillRect/>
          </a:stretch>
        </p:blipFill>
        <p:spPr>
          <a:xfrm>
            <a:off x="2174010" y="874564"/>
            <a:ext cx="4487135" cy="2674332"/>
          </a:xfrm>
          <a:prstGeom prst="rect">
            <a:avLst/>
          </a:prstGeom>
        </p:spPr>
      </p:pic>
      <p:sp>
        <p:nvSpPr>
          <p:cNvPr id="2" name="矩形 1">
            <a:extLst>
              <a:ext uri="{FF2B5EF4-FFF2-40B4-BE49-F238E27FC236}">
                <a16:creationId xmlns:a16="http://schemas.microsoft.com/office/drawing/2014/main" xmlns="" id="{19289BCA-6C86-41B8-8093-988B2ADFA89E}"/>
              </a:ext>
            </a:extLst>
          </p:cNvPr>
          <p:cNvSpPr/>
          <p:nvPr/>
        </p:nvSpPr>
        <p:spPr>
          <a:xfrm>
            <a:off x="2863287" y="4731990"/>
            <a:ext cx="2989921" cy="307777"/>
          </a:xfrm>
          <a:prstGeom prst="rect">
            <a:avLst/>
          </a:prstGeom>
        </p:spPr>
        <p:txBody>
          <a:bodyPr wrap="none">
            <a:spAutoFit/>
          </a:bodyPr>
          <a:lstStyle/>
          <a:p>
            <a:r>
              <a:rPr lang="zh-CN" altLang="en-US" sz="1400" dirty="0">
                <a:solidFill>
                  <a:srgbClr val="FF7401"/>
                </a:solidFill>
              </a:rPr>
              <a:t>汇报人</a:t>
            </a:r>
            <a:r>
              <a:rPr lang="zh-CN" altLang="en-US" sz="1400" dirty="0" smtClean="0">
                <a:solidFill>
                  <a:srgbClr val="FF7401"/>
                </a:solidFill>
              </a:rPr>
              <a:t>：</a:t>
            </a:r>
            <a:r>
              <a:rPr lang="en-US" altLang="zh-CN" sz="1400" dirty="0" smtClean="0">
                <a:solidFill>
                  <a:srgbClr val="FF7401"/>
                </a:solidFill>
              </a:rPr>
              <a:t>xxx</a:t>
            </a:r>
            <a:r>
              <a:rPr lang="zh-CN" altLang="en-US" sz="1400" dirty="0" smtClean="0">
                <a:solidFill>
                  <a:srgbClr val="FF7401"/>
                </a:solidFill>
              </a:rPr>
              <a:t>       </a:t>
            </a:r>
            <a:r>
              <a:rPr lang="zh-CN" altLang="en-US" sz="1400" dirty="0">
                <a:solidFill>
                  <a:srgbClr val="FF7401"/>
                </a:solidFill>
              </a:rPr>
              <a:t>汇报时间：xx年xx月</a:t>
            </a:r>
          </a:p>
        </p:txBody>
      </p:sp>
    </p:spTree>
    <p:extLst>
      <p:ext uri="{BB962C8B-B14F-4D97-AF65-F5344CB8AC3E}">
        <p14:creationId xmlns:p14="http://schemas.microsoft.com/office/powerpoint/2010/main" val="386073041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0"/>
                                        </p:tgtEl>
                                      </p:cBhvr>
                                    </p:cmd>
                                  </p:childTnLst>
                                </p:cTn>
                              </p:par>
                              <p:par>
                                <p:cTn id="7" presetID="23" presetClass="entr" presetSubtype="288"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2750" fill="hold"/>
                                        <p:tgtEl>
                                          <p:spTgt spid="3"/>
                                        </p:tgtEl>
                                        <p:attrNameLst>
                                          <p:attrName>ppt_w</p:attrName>
                                        </p:attrNameLst>
                                      </p:cBhvr>
                                      <p:tavLst>
                                        <p:tav tm="0">
                                          <p:val>
                                            <p:strVal val="4/3*#ppt_w"/>
                                          </p:val>
                                        </p:tav>
                                        <p:tav tm="100000">
                                          <p:val>
                                            <p:strVal val="#ppt_w"/>
                                          </p:val>
                                        </p:tav>
                                      </p:tavLst>
                                    </p:anim>
                                    <p:anim calcmode="lin" valueType="num">
                                      <p:cBhvr>
                                        <p:cTn id="10" dur="2750" fill="hold"/>
                                        <p:tgtEl>
                                          <p:spTgt spid="3"/>
                                        </p:tgtEl>
                                        <p:attrNameLst>
                                          <p:attrName>ppt_h</p:attrName>
                                        </p:attrNameLst>
                                      </p:cBhvr>
                                      <p:tavLst>
                                        <p:tav tm="0">
                                          <p:val>
                                            <p:strVal val="4/3*#ppt_h"/>
                                          </p:val>
                                        </p:tav>
                                        <p:tav tm="100000">
                                          <p:val>
                                            <p:strVal val="#ppt_h"/>
                                          </p:val>
                                        </p:tav>
                                      </p:tavLst>
                                    </p:anim>
                                  </p:childTnLst>
                                </p:cTn>
                              </p:par>
                              <p:par>
                                <p:cTn id="11" presetID="12" presetClass="entr" presetSubtype="4" fill="hold" nodeType="withEffect">
                                  <p:stCondLst>
                                    <p:cond delay="4900"/>
                                  </p:stCondLst>
                                  <p:childTnLst>
                                    <p:set>
                                      <p:cBhvr>
                                        <p:cTn id="12" dur="1" fill="hold">
                                          <p:stCondLst>
                                            <p:cond delay="0"/>
                                          </p:stCondLst>
                                        </p:cTn>
                                        <p:tgtEl>
                                          <p:spTgt spid="54"/>
                                        </p:tgtEl>
                                        <p:attrNameLst>
                                          <p:attrName>style.visibility</p:attrName>
                                        </p:attrNameLst>
                                      </p:cBhvr>
                                      <p:to>
                                        <p:strVal val="visible"/>
                                      </p:to>
                                    </p:set>
                                    <p:anim calcmode="lin" valueType="num">
                                      <p:cBhvr additive="base">
                                        <p:cTn id="13" dur="500"/>
                                        <p:tgtEl>
                                          <p:spTgt spid="54"/>
                                        </p:tgtEl>
                                        <p:attrNameLst>
                                          <p:attrName>ppt_y</p:attrName>
                                        </p:attrNameLst>
                                      </p:cBhvr>
                                      <p:tavLst>
                                        <p:tav tm="0">
                                          <p:val>
                                            <p:strVal val="#ppt_y+#ppt_h*1.125000"/>
                                          </p:val>
                                        </p:tav>
                                        <p:tav tm="100000">
                                          <p:val>
                                            <p:strVal val="#ppt_y"/>
                                          </p:val>
                                        </p:tav>
                                      </p:tavLst>
                                    </p:anim>
                                    <p:animEffect transition="in" filter="wipe(up)">
                                      <p:cBhvr>
                                        <p:cTn id="14" dur="500"/>
                                        <p:tgtEl>
                                          <p:spTgt spid="54"/>
                                        </p:tgtEl>
                                      </p:cBhvr>
                                    </p:animEffect>
                                  </p:childTnLst>
                                </p:cTn>
                              </p:par>
                              <p:par>
                                <p:cTn id="15" presetID="12" presetClass="entr" presetSubtype="4" fill="hold" nodeType="withEffect">
                                  <p:stCondLst>
                                    <p:cond delay="510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p:tgtEl>
                                          <p:spTgt spid="53"/>
                                        </p:tgtEl>
                                        <p:attrNameLst>
                                          <p:attrName>ppt_y</p:attrName>
                                        </p:attrNameLst>
                                      </p:cBhvr>
                                      <p:tavLst>
                                        <p:tav tm="0">
                                          <p:val>
                                            <p:strVal val="#ppt_y+#ppt_h*1.125000"/>
                                          </p:val>
                                        </p:tav>
                                        <p:tav tm="100000">
                                          <p:val>
                                            <p:strVal val="#ppt_y"/>
                                          </p:val>
                                        </p:tav>
                                      </p:tavLst>
                                    </p:anim>
                                    <p:animEffect transition="in" filter="wipe(up)">
                                      <p:cBhvr>
                                        <p:cTn id="18" dur="500"/>
                                        <p:tgtEl>
                                          <p:spTgt spid="53"/>
                                        </p:tgtEl>
                                      </p:cBhvr>
                                    </p:animEffect>
                                  </p:childTnLst>
                                </p:cTn>
                              </p:par>
                              <p:par>
                                <p:cTn id="19" presetID="0" presetClass="path" presetSubtype="0" repeatCount="2000" accel="50000" decel="50000" fill="hold" nodeType="withEffect">
                                  <p:stCondLst>
                                    <p:cond delay="0"/>
                                  </p:stCondLst>
                                  <p:childTnLst>
                                    <p:animMotion origin="layout" path="M 0.00208 0.02639 C 0.09132 -0.01166 0.1684 -0.01972 0.23437 -0.12694 C 0.30034 -0.23416 0.34271 -0.50305 0.39843 -0.6175 C 0.45399 -0.73194 0.53264 -0.77222 0.56788 -0.81305 " pathEditMode="relative" rAng="0" ptsTypes="aaaa">
                                      <p:cBhvr>
                                        <p:cTn id="20" dur="5000" fill="hold"/>
                                        <p:tgtEl>
                                          <p:spTgt spid="33"/>
                                        </p:tgtEl>
                                        <p:attrNameLst>
                                          <p:attrName>ppt_x</p:attrName>
                                          <p:attrName>ppt_y</p:attrName>
                                        </p:attrNameLst>
                                      </p:cBhvr>
                                      <p:rCtr x="28300" y="-42000"/>
                                    </p:animMotion>
                                  </p:childTnLst>
                                </p:cTn>
                              </p:par>
                              <p:par>
                                <p:cTn id="21" presetID="0" presetClass="path" presetSubtype="0" repeatCount="2000" accel="50000" decel="50000" fill="hold" nodeType="withEffect">
                                  <p:stCondLst>
                                    <p:cond delay="2500"/>
                                  </p:stCondLst>
                                  <p:childTnLst>
                                    <p:animMotion origin="layout" path="M 3.05556E-6 -0.00028 C 0.05885 -0.00056 0.11753 -0.00056 0.15399 -0.07195 C 0.19062 -0.14306 0.16198 -0.34833 0.21979 -0.42695 C 0.2776 -0.50583 0.41979 -0.46583 0.50121 -0.54278 C 0.58264 -0.62 0.66493 -0.81722 0.70798 -0.88945 " pathEditMode="relative" rAng="0" ptsTypes="aaaaa">
                                      <p:cBhvr>
                                        <p:cTn id="22" dur="5000" fill="hold"/>
                                        <p:tgtEl>
                                          <p:spTgt spid="34"/>
                                        </p:tgtEl>
                                        <p:attrNameLst>
                                          <p:attrName>ppt_x</p:attrName>
                                          <p:attrName>ppt_y</p:attrName>
                                        </p:attrNameLst>
                                      </p:cBhvr>
                                      <p:rCtr x="35400" y="-44500"/>
                                    </p:animMotion>
                                  </p:childTnLst>
                                </p:cTn>
                              </p:par>
                              <p:par>
                                <p:cTn id="23" presetID="0" presetClass="path" presetSubtype="0" repeatCount="2000" accel="50000" decel="50000" fill="hold" nodeType="withEffect">
                                  <p:stCondLst>
                                    <p:cond delay="1500"/>
                                  </p:stCondLst>
                                  <p:childTnLst>
                                    <p:animMotion origin="layout" path="M -4.16667E-6 -3.33333E-6 C 0.00573 -0.07333 0.01146 -0.14666 0.06146 -0.22333 C 0.11146 -0.29944 0.26112 -0.36083 0.3 -0.45805 C 0.33889 -0.55527 0.28351 -0.71639 0.29532 -0.8075 C 0.30712 -0.89861 0.35469 -0.96416 0.37032 -1.00527 " pathEditMode="relative" rAng="0" ptsTypes="aaaaa">
                                      <p:cBhvr>
                                        <p:cTn id="24" dur="5000" fill="hold"/>
                                        <p:tgtEl>
                                          <p:spTgt spid="43"/>
                                        </p:tgtEl>
                                        <p:attrNameLst>
                                          <p:attrName>ppt_x</p:attrName>
                                          <p:attrName>ppt_y</p:attrName>
                                        </p:attrNameLst>
                                      </p:cBhvr>
                                      <p:rCtr x="18500" y="-50300"/>
                                    </p:animMotion>
                                  </p:childTnLst>
                                </p:cTn>
                              </p:par>
                              <p:par>
                                <p:cTn id="25" presetID="0" presetClass="path" presetSubtype="0" repeatCount="2000" accel="50000" decel="50000" fill="hold" nodeType="withEffect">
                                  <p:stCondLst>
                                    <p:cond delay="0"/>
                                  </p:stCondLst>
                                  <p:childTnLst>
                                    <p:animMotion origin="layout" path="M -1.66667E-6 -4.44444E-6 C 0.07309 -0.09722 0.14618 -0.19416 0.24063 -0.23333 C 0.33507 -0.2725 0.46389 -0.20555 0.56649 -0.235 C 0.6691 -0.26444 0.74861 -0.38361 0.8559 -0.40972 C 0.9632 -0.43583 1.13629 -0.39555 1.21007 -0.39194 " pathEditMode="relative" rAng="0" ptsTypes="aaaaa">
                                      <p:cBhvr>
                                        <p:cTn id="26" dur="5000" fill="hold"/>
                                        <p:tgtEl>
                                          <p:spTgt spid="41"/>
                                        </p:tgtEl>
                                        <p:attrNameLst>
                                          <p:attrName>ppt_x</p:attrName>
                                          <p:attrName>ppt_y</p:attrName>
                                        </p:attrNameLst>
                                      </p:cBhvr>
                                      <p:rCtr x="60500" y="-21800"/>
                                    </p:animMotion>
                                  </p:childTnLst>
                                </p:cTn>
                              </p:par>
                              <p:par>
                                <p:cTn id="27" presetID="0" presetClass="path" presetSubtype="0" repeatCount="2000" accel="50000" decel="50000" fill="hold" nodeType="withEffect">
                                  <p:stCondLst>
                                    <p:cond delay="2500"/>
                                  </p:stCondLst>
                                  <p:childTnLst>
                                    <p:animMotion origin="layout" path="M -4.44444E-6 0 C 0.02605 -0.07028 0.05226 -0.14056 0.10417 -0.19333 C 0.15608 -0.24611 0.229 -0.31333 0.31146 -0.31667 C 0.39393 -0.32 0.51945 -0.19056 0.59931 -0.21389 C 0.67882 -0.23722 0.69289 -0.40917 0.78959 -0.45611 C 0.88629 -0.50306 1.09862 -0.48778 1.17987 -0.49611 " pathEditMode="relative" rAng="0" ptsTypes="aaaaaa">
                                      <p:cBhvr>
                                        <p:cTn id="28" dur="5000" fill="hold"/>
                                        <p:tgtEl>
                                          <p:spTgt spid="42"/>
                                        </p:tgtEl>
                                        <p:attrNameLst>
                                          <p:attrName>ppt_x</p:attrName>
                                          <p:attrName>ppt_y</p:attrName>
                                        </p:attrNameLst>
                                      </p:cBhvr>
                                      <p:rCtr x="59000" y="-25200"/>
                                    </p:animMotion>
                                  </p:childTnLst>
                                </p:cTn>
                              </p:par>
                              <p:par>
                                <p:cTn id="29" presetID="0" presetClass="path" presetSubtype="0" repeatCount="2000" accel="50000" decel="50000" fill="hold" nodeType="withEffect">
                                  <p:stCondLst>
                                    <p:cond delay="1500"/>
                                  </p:stCondLst>
                                  <p:childTnLst>
                                    <p:animMotion origin="layout" path="M 0.00208 0.02639 C 0.09132 -0.01166 0.1684 -0.01972 0.23437 -0.12694 C 0.30034 -0.23416 0.34271 -0.50305 0.39843 -0.6175 C 0.45399 -0.73194 0.53264 -0.77222 0.56788 -0.81305 " pathEditMode="relative" rAng="0" ptsTypes="aaaa">
                                      <p:cBhvr>
                                        <p:cTn id="30" dur="5000" fill="hold"/>
                                        <p:tgtEl>
                                          <p:spTgt spid="35"/>
                                        </p:tgtEl>
                                        <p:attrNameLst>
                                          <p:attrName>ppt_x</p:attrName>
                                          <p:attrName>ppt_y</p:attrName>
                                        </p:attrNameLst>
                                      </p:cBhvr>
                                      <p:rCtr x="28300" y="-42000"/>
                                    </p:animMotion>
                                  </p:childTnLst>
                                </p:cTn>
                              </p:par>
                              <p:par>
                                <p:cTn id="31" presetID="0" presetClass="path" presetSubtype="0" repeatCount="2000" accel="50000" decel="50000" fill="hold" nodeType="withEffect">
                                  <p:stCondLst>
                                    <p:cond delay="900"/>
                                  </p:stCondLst>
                                  <p:childTnLst>
                                    <p:animMotion origin="layout" path="M 3.05556E-6 -0.00028 C 0.05885 -0.00056 0.11753 -0.00056 0.15399 -0.07195 C 0.19062 -0.14306 0.16198 -0.34833 0.21979 -0.42695 C 0.2776 -0.50583 0.41979 -0.46583 0.50121 -0.54278 C 0.58264 -0.62 0.66493 -0.81722 0.70798 -0.88945 " pathEditMode="relative" rAng="0" ptsTypes="aaaaa">
                                      <p:cBhvr>
                                        <p:cTn id="32" dur="5000" fill="hold"/>
                                        <p:tgtEl>
                                          <p:spTgt spid="36"/>
                                        </p:tgtEl>
                                        <p:attrNameLst>
                                          <p:attrName>ppt_x</p:attrName>
                                          <p:attrName>ppt_y</p:attrName>
                                        </p:attrNameLst>
                                      </p:cBhvr>
                                      <p:rCtr x="35400" y="-44500"/>
                                    </p:animMotion>
                                  </p:childTnLst>
                                </p:cTn>
                              </p:par>
                              <p:par>
                                <p:cTn id="33" presetID="0" presetClass="path" presetSubtype="0" repeatCount="2000" accel="50000" decel="50000" fill="hold" nodeType="withEffect">
                                  <p:stCondLst>
                                    <p:cond delay="0"/>
                                  </p:stCondLst>
                                  <p:childTnLst>
                                    <p:animMotion origin="layout" path="M -4.16667E-6 -3.33333E-6 C 0.00573 -0.07333 0.01146 -0.14666 0.06146 -0.22333 C 0.11146 -0.29944 0.26112 -0.36083 0.3 -0.45805 C 0.33889 -0.55527 0.28351 -0.71639 0.29532 -0.8075 C 0.30712 -0.89861 0.35469 -0.96416 0.37032 -1.00527 " pathEditMode="relative" rAng="0" ptsTypes="aaaaa">
                                      <p:cBhvr>
                                        <p:cTn id="34" dur="5000" fill="hold"/>
                                        <p:tgtEl>
                                          <p:spTgt spid="46"/>
                                        </p:tgtEl>
                                        <p:attrNameLst>
                                          <p:attrName>ppt_x</p:attrName>
                                          <p:attrName>ppt_y</p:attrName>
                                        </p:attrNameLst>
                                      </p:cBhvr>
                                      <p:rCtr x="18500" y="-50300"/>
                                    </p:animMotion>
                                  </p:childTnLst>
                                </p:cTn>
                              </p:par>
                              <p:par>
                                <p:cTn id="35" presetID="0" presetClass="path" presetSubtype="0" repeatCount="2000" accel="50000" decel="50000" fill="hold" nodeType="withEffect">
                                  <p:stCondLst>
                                    <p:cond delay="1800"/>
                                  </p:stCondLst>
                                  <p:childTnLst>
                                    <p:animMotion origin="layout" path="M -1.66667E-6 -4.44444E-6 C 0.07309 -0.09722 0.14618 -0.19416 0.24063 -0.23333 C 0.33507 -0.2725 0.46389 -0.20555 0.56649 -0.235 C 0.6691 -0.26444 0.74861 -0.38361 0.8559 -0.40972 C 0.9632 -0.43583 1.13629 -0.39555 1.21007 -0.39194 " pathEditMode="relative" rAng="0" ptsTypes="aaaaa">
                                      <p:cBhvr>
                                        <p:cTn id="36" dur="5000" fill="hold"/>
                                        <p:tgtEl>
                                          <p:spTgt spid="44"/>
                                        </p:tgtEl>
                                        <p:attrNameLst>
                                          <p:attrName>ppt_x</p:attrName>
                                          <p:attrName>ppt_y</p:attrName>
                                        </p:attrNameLst>
                                      </p:cBhvr>
                                      <p:rCtr x="60500" y="-21800"/>
                                    </p:animMotion>
                                  </p:childTnLst>
                                </p:cTn>
                              </p:par>
                              <p:par>
                                <p:cTn id="37" presetID="0" presetClass="path" presetSubtype="0" repeatCount="2000" accel="50000" decel="50000" fill="hold" nodeType="withEffect">
                                  <p:stCondLst>
                                    <p:cond delay="200"/>
                                  </p:stCondLst>
                                  <p:childTnLst>
                                    <p:animMotion origin="layout" path="M -4.44444E-6 0 C 0.02605 -0.07028 0.05226 -0.14056 0.10417 -0.19333 C 0.15608 -0.24611 0.229 -0.31333 0.31146 -0.31667 C 0.39393 -0.32 0.51945 -0.19056 0.59931 -0.21389 C 0.67882 -0.23722 0.69289 -0.40917 0.78959 -0.45611 C 0.88629 -0.50306 1.09862 -0.48778 1.17987 -0.49611 " pathEditMode="relative" rAng="0" ptsTypes="aaaaaa">
                                      <p:cBhvr>
                                        <p:cTn id="38" dur="5000" fill="hold"/>
                                        <p:tgtEl>
                                          <p:spTgt spid="45"/>
                                        </p:tgtEl>
                                        <p:attrNameLst>
                                          <p:attrName>ppt_x</p:attrName>
                                          <p:attrName>ppt_y</p:attrName>
                                        </p:attrNameLst>
                                      </p:cBhvr>
                                      <p:rCtr x="59000" y="-25200"/>
                                    </p:animMotion>
                                  </p:childTnLst>
                                </p:cTn>
                              </p:par>
                              <p:par>
                                <p:cTn id="39" presetID="0" presetClass="path" presetSubtype="0" repeatCount="2000" accel="50000" decel="50000" fill="hold" nodeType="withEffect">
                                  <p:stCondLst>
                                    <p:cond delay="1000"/>
                                  </p:stCondLst>
                                  <p:childTnLst>
                                    <p:animMotion origin="layout" path="M 0.00208 0.02639 C 0.09132 -0.01166 0.1684 -0.01972 0.23437 -0.12694 C 0.30034 -0.23416 0.34271 -0.50305 0.39843 -0.6175 C 0.45399 -0.73194 0.53264 -0.77222 0.56788 -0.81305 " pathEditMode="relative" rAng="0" ptsTypes="aaaa">
                                      <p:cBhvr>
                                        <p:cTn id="40" dur="5000" fill="hold"/>
                                        <p:tgtEl>
                                          <p:spTgt spid="37"/>
                                        </p:tgtEl>
                                        <p:attrNameLst>
                                          <p:attrName>ppt_x</p:attrName>
                                          <p:attrName>ppt_y</p:attrName>
                                        </p:attrNameLst>
                                      </p:cBhvr>
                                      <p:rCtr x="28300" y="-42000"/>
                                    </p:animMotion>
                                  </p:childTnLst>
                                </p:cTn>
                              </p:par>
                              <p:par>
                                <p:cTn id="41" presetID="0" presetClass="path" presetSubtype="0" repeatCount="2000" accel="50000" decel="50000" fill="hold" nodeType="withEffect">
                                  <p:stCondLst>
                                    <p:cond delay="600"/>
                                  </p:stCondLst>
                                  <p:childTnLst>
                                    <p:animMotion origin="layout" path="M 3.05556E-6 -0.00028 C 0.05885 -0.00056 0.11753 -0.00056 0.15399 -0.07195 C 0.19062 -0.14306 0.16198 -0.34833 0.21979 -0.42695 C 0.2776 -0.50583 0.41979 -0.46583 0.50121 -0.54278 C 0.58264 -0.62 0.66493 -0.81722 0.70798 -0.88945 " pathEditMode="relative" rAng="0" ptsTypes="aaaaa">
                                      <p:cBhvr>
                                        <p:cTn id="42" dur="5000" fill="hold"/>
                                        <p:tgtEl>
                                          <p:spTgt spid="38"/>
                                        </p:tgtEl>
                                        <p:attrNameLst>
                                          <p:attrName>ppt_x</p:attrName>
                                          <p:attrName>ppt_y</p:attrName>
                                        </p:attrNameLst>
                                      </p:cBhvr>
                                      <p:rCtr x="35400" y="-44500"/>
                                    </p:animMotion>
                                  </p:childTnLst>
                                </p:cTn>
                              </p:par>
                              <p:par>
                                <p:cTn id="43" presetID="0" presetClass="path" presetSubtype="0" repeatCount="2000" accel="50000" decel="50000" fill="hold" nodeType="withEffect">
                                  <p:stCondLst>
                                    <p:cond delay="900"/>
                                  </p:stCondLst>
                                  <p:childTnLst>
                                    <p:animMotion origin="layout" path="M -4.16667E-6 -3.33333E-6 C 0.00573 -0.07333 0.01146 -0.14666 0.06146 -0.22333 C 0.11146 -0.29944 0.26112 -0.36083 0.3 -0.45805 C 0.33889 -0.55527 0.28351 -0.71639 0.29532 -0.8075 C 0.30712 -0.89861 0.35469 -0.96416 0.37032 -1.00527 " pathEditMode="relative" rAng="0" ptsTypes="aaaaa">
                                      <p:cBhvr>
                                        <p:cTn id="44" dur="5000" fill="hold"/>
                                        <p:tgtEl>
                                          <p:spTgt spid="49"/>
                                        </p:tgtEl>
                                        <p:attrNameLst>
                                          <p:attrName>ppt_x</p:attrName>
                                          <p:attrName>ppt_y</p:attrName>
                                        </p:attrNameLst>
                                      </p:cBhvr>
                                      <p:rCtr x="18500" y="-50300"/>
                                    </p:animMotion>
                                  </p:childTnLst>
                                </p:cTn>
                              </p:par>
                              <p:par>
                                <p:cTn id="45" presetID="0" presetClass="path" presetSubtype="0" repeatCount="2000" accel="50000" decel="50000" fill="hold" nodeType="withEffect">
                                  <p:stCondLst>
                                    <p:cond delay="700"/>
                                  </p:stCondLst>
                                  <p:childTnLst>
                                    <p:animMotion origin="layout" path="M -1.66667E-6 -4.44444E-6 C 0.07309 -0.09722 0.14618 -0.19416 0.24063 -0.23333 C 0.33507 -0.2725 0.46389 -0.20555 0.56649 -0.235 C 0.6691 -0.26444 0.74861 -0.38361 0.8559 -0.40972 C 0.9632 -0.43583 1.13629 -0.39555 1.21007 -0.39194 " pathEditMode="relative" rAng="0" ptsTypes="aaaaa">
                                      <p:cBhvr>
                                        <p:cTn id="46" dur="5000" fill="hold"/>
                                        <p:tgtEl>
                                          <p:spTgt spid="47"/>
                                        </p:tgtEl>
                                        <p:attrNameLst>
                                          <p:attrName>ppt_x</p:attrName>
                                          <p:attrName>ppt_y</p:attrName>
                                        </p:attrNameLst>
                                      </p:cBhvr>
                                      <p:rCtr x="60500" y="-21800"/>
                                    </p:animMotion>
                                  </p:childTnLst>
                                </p:cTn>
                              </p:par>
                              <p:par>
                                <p:cTn id="47" presetID="0" presetClass="path" presetSubtype="0" repeatCount="2000" accel="50000" decel="50000" fill="hold" nodeType="withEffect">
                                  <p:stCondLst>
                                    <p:cond delay="0"/>
                                  </p:stCondLst>
                                  <p:childTnLst>
                                    <p:animMotion origin="layout" path="M -4.44444E-6 0 C 0.02605 -0.07028 0.05226 -0.14056 0.10417 -0.19333 C 0.15608 -0.24611 0.229 -0.31333 0.31146 -0.31667 C 0.39393 -0.32 0.51945 -0.19056 0.59931 -0.21389 C 0.67882 -0.23722 0.69289 -0.40917 0.78959 -0.45611 C 0.88629 -0.50306 1.09862 -0.48778 1.17987 -0.49611 " pathEditMode="relative" rAng="0" ptsTypes="aaaaaa">
                                      <p:cBhvr>
                                        <p:cTn id="48" dur="5000" fill="hold"/>
                                        <p:tgtEl>
                                          <p:spTgt spid="48"/>
                                        </p:tgtEl>
                                        <p:attrNameLst>
                                          <p:attrName>ppt_x</p:attrName>
                                          <p:attrName>ppt_y</p:attrName>
                                        </p:attrNameLst>
                                      </p:cBhvr>
                                      <p:rCtr x="59000" y="-25200"/>
                                    </p:animMotion>
                                  </p:childTnLst>
                                </p:cTn>
                              </p:par>
                              <p:par>
                                <p:cTn id="49" presetID="0" presetClass="path" presetSubtype="0" repeatCount="2000" accel="50000" decel="50000" fill="hold" nodeType="withEffect">
                                  <p:stCondLst>
                                    <p:cond delay="400"/>
                                  </p:stCondLst>
                                  <p:childTnLst>
                                    <p:animMotion origin="layout" path="M 0.00208 0.02639 C 0.09132 -0.01166 0.1684 -0.01972 0.23437 -0.12694 C 0.30034 -0.23416 0.34271 -0.50305 0.39843 -0.6175 C 0.45399 -0.73194 0.53264 -0.77222 0.56788 -0.81305 " pathEditMode="relative" rAng="0" ptsTypes="aaaa">
                                      <p:cBhvr>
                                        <p:cTn id="50" dur="5000" fill="hold"/>
                                        <p:tgtEl>
                                          <p:spTgt spid="39"/>
                                        </p:tgtEl>
                                        <p:attrNameLst>
                                          <p:attrName>ppt_x</p:attrName>
                                          <p:attrName>ppt_y</p:attrName>
                                        </p:attrNameLst>
                                      </p:cBhvr>
                                      <p:rCtr x="28300" y="-42000"/>
                                    </p:animMotion>
                                  </p:childTnLst>
                                </p:cTn>
                              </p:par>
                              <p:par>
                                <p:cTn id="51" presetID="0" presetClass="path" presetSubtype="0" repeatCount="2000" accel="50000" decel="50000" fill="hold" nodeType="withEffect">
                                  <p:stCondLst>
                                    <p:cond delay="0"/>
                                  </p:stCondLst>
                                  <p:childTnLst>
                                    <p:animMotion origin="layout" path="M -0.00295 0.00401 C 0.0559 0.0037 0.11458 0.0037 0.15104 -0.0676 C 0.18767 -0.13889 0.15903 -0.34414 0.21684 -0.42253 C 0.27465 -0.50155 0.41684 -0.46142 0.49826 -0.53858 C 0.57969 -0.61574 0.66198 -0.81297 0.70503 -0.88519 " pathEditMode="relative" rAng="0" ptsTypes="aaaaa">
                                      <p:cBhvr>
                                        <p:cTn id="52" dur="5000" fill="hold"/>
                                        <p:tgtEl>
                                          <p:spTgt spid="40"/>
                                        </p:tgtEl>
                                        <p:attrNameLst>
                                          <p:attrName>ppt_x</p:attrName>
                                          <p:attrName>ppt_y</p:attrName>
                                        </p:attrNameLst>
                                      </p:cBhvr>
                                      <p:rCtr x="35400" y="-44500"/>
                                    </p:animMotion>
                                  </p:childTnLst>
                                </p:cTn>
                              </p:par>
                              <p:par>
                                <p:cTn id="53" presetID="0" presetClass="path" presetSubtype="0" repeatCount="2000" accel="50000" decel="50000" fill="hold" nodeType="withEffect">
                                  <p:stCondLst>
                                    <p:cond delay="300"/>
                                  </p:stCondLst>
                                  <p:childTnLst>
                                    <p:animMotion origin="layout" path="M -4.16667E-6 -3.33333E-6 C 0.00573 -0.07333 0.01146 -0.14666 0.06146 -0.22333 C 0.11146 -0.29944 0.26112 -0.36083 0.3 -0.45805 C 0.33889 -0.55527 0.28351 -0.71639 0.29532 -0.8075 C 0.30712 -0.89861 0.35469 -0.96416 0.37032 -1.00527 " pathEditMode="relative" rAng="0" ptsTypes="aaaaa">
                                      <p:cBhvr>
                                        <p:cTn id="54" dur="5000" fill="hold"/>
                                        <p:tgtEl>
                                          <p:spTgt spid="52"/>
                                        </p:tgtEl>
                                        <p:attrNameLst>
                                          <p:attrName>ppt_x</p:attrName>
                                          <p:attrName>ppt_y</p:attrName>
                                        </p:attrNameLst>
                                      </p:cBhvr>
                                      <p:rCtr x="18500" y="-50300"/>
                                    </p:animMotion>
                                  </p:childTnLst>
                                </p:cTn>
                              </p:par>
                              <p:par>
                                <p:cTn id="55" presetID="0" presetClass="path" presetSubtype="0" repeatCount="2000" accel="50000" decel="50000" fill="hold" nodeType="withEffect">
                                  <p:stCondLst>
                                    <p:cond delay="0"/>
                                  </p:stCondLst>
                                  <p:childTnLst>
                                    <p:animMotion origin="layout" path="M -1.66667E-6 -4.44444E-6 C 0.07309 -0.09722 0.14618 -0.19416 0.24063 -0.23333 C 0.33507 -0.2725 0.46389 -0.20555 0.56649 -0.235 C 0.6691 -0.26444 0.74861 -0.38361 0.8559 -0.40972 C 0.9632 -0.43583 1.13629 -0.39555 1.21007 -0.39194 " pathEditMode="relative" rAng="0" ptsTypes="aaaaa">
                                      <p:cBhvr>
                                        <p:cTn id="56" dur="5000" fill="hold"/>
                                        <p:tgtEl>
                                          <p:spTgt spid="50"/>
                                        </p:tgtEl>
                                        <p:attrNameLst>
                                          <p:attrName>ppt_x</p:attrName>
                                          <p:attrName>ppt_y</p:attrName>
                                        </p:attrNameLst>
                                      </p:cBhvr>
                                      <p:rCtr x="60500" y="-21800"/>
                                    </p:animMotion>
                                  </p:childTnLst>
                                </p:cTn>
                              </p:par>
                              <p:par>
                                <p:cTn id="57" presetID="0" presetClass="path" presetSubtype="0" repeatCount="2000" accel="50000" decel="50000" fill="hold" nodeType="withEffect">
                                  <p:stCondLst>
                                    <p:cond delay="800"/>
                                  </p:stCondLst>
                                  <p:childTnLst>
                                    <p:animMotion origin="layout" path="M -4.44444E-6 0 C 0.02605 -0.07028 0.05226 -0.14056 0.10417 -0.19333 C 0.15608 -0.24611 0.229 -0.31333 0.31146 -0.31667 C 0.39393 -0.32 0.51945 -0.19056 0.59931 -0.21389 C 0.67882 -0.23722 0.69289 -0.40917 0.78959 -0.45611 C 0.88629 -0.50306 1.09862 -0.48778 1.17987 -0.49611 " pathEditMode="relative" rAng="0" ptsTypes="aaaaaa">
                                      <p:cBhvr>
                                        <p:cTn id="58" dur="5000" fill="hold"/>
                                        <p:tgtEl>
                                          <p:spTgt spid="51"/>
                                        </p:tgtEl>
                                        <p:attrNameLst>
                                          <p:attrName>ppt_x</p:attrName>
                                          <p:attrName>ppt_y</p:attrName>
                                        </p:attrNameLst>
                                      </p:cBhvr>
                                      <p:rCtr x="59000" y="-25200"/>
                                    </p:animMotion>
                                  </p:childTnLst>
                                </p:cTn>
                              </p:par>
                              <p:par>
                                <p:cTn id="59" presetID="23" presetClass="entr" presetSubtype="32" fill="hold" grpId="0" nodeType="withEffect">
                                  <p:stCondLst>
                                    <p:cond delay="9000"/>
                                  </p:stCondLst>
                                  <p:childTnLst>
                                    <p:set>
                                      <p:cBhvr>
                                        <p:cTn id="60" dur="1" fill="hold">
                                          <p:stCondLst>
                                            <p:cond delay="0"/>
                                          </p:stCondLst>
                                        </p:cTn>
                                        <p:tgtEl>
                                          <p:spTgt spid="56"/>
                                        </p:tgtEl>
                                        <p:attrNameLst>
                                          <p:attrName>style.visibility</p:attrName>
                                        </p:attrNameLst>
                                      </p:cBhvr>
                                      <p:to>
                                        <p:strVal val="visible"/>
                                      </p:to>
                                    </p:set>
                                    <p:anim calcmode="lin" valueType="num">
                                      <p:cBhvr>
                                        <p:cTn id="61" dur="1500" fill="hold"/>
                                        <p:tgtEl>
                                          <p:spTgt spid="56"/>
                                        </p:tgtEl>
                                        <p:attrNameLst>
                                          <p:attrName>ppt_w</p:attrName>
                                        </p:attrNameLst>
                                      </p:cBhvr>
                                      <p:tavLst>
                                        <p:tav tm="0">
                                          <p:val>
                                            <p:strVal val="4*#ppt_w"/>
                                          </p:val>
                                        </p:tav>
                                        <p:tav tm="100000">
                                          <p:val>
                                            <p:strVal val="#ppt_w"/>
                                          </p:val>
                                        </p:tav>
                                      </p:tavLst>
                                    </p:anim>
                                    <p:anim calcmode="lin" valueType="num">
                                      <p:cBhvr>
                                        <p:cTn id="62" dur="1500" fill="hold"/>
                                        <p:tgtEl>
                                          <p:spTgt spid="56"/>
                                        </p:tgtEl>
                                        <p:attrNameLst>
                                          <p:attrName>ppt_h</p:attrName>
                                        </p:attrNameLst>
                                      </p:cBhvr>
                                      <p:tavLst>
                                        <p:tav tm="0">
                                          <p:val>
                                            <p:strVal val="4*#ppt_h"/>
                                          </p:val>
                                        </p:tav>
                                        <p:tav tm="100000">
                                          <p:val>
                                            <p:strVal val="#ppt_h"/>
                                          </p:val>
                                        </p:tav>
                                      </p:tavLst>
                                    </p:anim>
                                  </p:childTnLst>
                                </p:cTn>
                              </p:par>
                              <p:par>
                                <p:cTn id="63" presetID="52" presetClass="entr" presetSubtype="0" fill="hold" grpId="0" nodeType="withEffect">
                                  <p:stCondLst>
                                    <p:cond delay="10750"/>
                                  </p:stCondLst>
                                  <p:iterate type="lt">
                                    <p:tmPct val="10000"/>
                                  </p:iterate>
                                  <p:childTnLst>
                                    <p:set>
                                      <p:cBhvr>
                                        <p:cTn id="64" dur="1" fill="hold">
                                          <p:stCondLst>
                                            <p:cond delay="0"/>
                                          </p:stCondLst>
                                        </p:cTn>
                                        <p:tgtEl>
                                          <p:spTgt spid="57"/>
                                        </p:tgtEl>
                                        <p:attrNameLst>
                                          <p:attrName>style.visibility</p:attrName>
                                        </p:attrNameLst>
                                      </p:cBhvr>
                                      <p:to>
                                        <p:strVal val="visible"/>
                                      </p:to>
                                    </p:set>
                                    <p:animScale>
                                      <p:cBhvr>
                                        <p:cTn id="65"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57"/>
                                        </p:tgtEl>
                                        <p:attrNameLst>
                                          <p:attrName>ppt_x</p:attrName>
                                          <p:attrName>ppt_y</p:attrName>
                                        </p:attrNameLst>
                                      </p:cBhvr>
                                    </p:animMotion>
                                    <p:animEffect transition="in" filter="fade">
                                      <p:cBhvr>
                                        <p:cTn id="67" dur="1000"/>
                                        <p:tgtEl>
                                          <p:spTgt spid="57"/>
                                        </p:tgtEl>
                                      </p:cBhvr>
                                    </p:animEffect>
                                  </p:childTnLst>
                                </p:cTn>
                              </p:par>
                              <p:par>
                                <p:cTn id="68" presetID="16" presetClass="entr" presetSubtype="21" fill="hold" grpId="0" nodeType="withEffect">
                                  <p:stCondLst>
                                    <p:cond delay="14000"/>
                                  </p:stCondLst>
                                  <p:childTnLst>
                                    <p:set>
                                      <p:cBhvr>
                                        <p:cTn id="69" dur="1" fill="hold">
                                          <p:stCondLst>
                                            <p:cond delay="0"/>
                                          </p:stCondLst>
                                        </p:cTn>
                                        <p:tgtEl>
                                          <p:spTgt spid="58"/>
                                        </p:tgtEl>
                                        <p:attrNameLst>
                                          <p:attrName>style.visibility</p:attrName>
                                        </p:attrNameLst>
                                      </p:cBhvr>
                                      <p:to>
                                        <p:strVal val="visible"/>
                                      </p:to>
                                    </p:set>
                                    <p:animEffect transition="in" filter="barn(inVertical)">
                                      <p:cBhvr>
                                        <p:cTn id="7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5">
                <p:cTn id="71" fill="hold" display="0">
                  <p:stCondLst>
                    <p:cond delay="indefinite"/>
                  </p:stCondLst>
                  <p:endCondLst>
                    <p:cond evt="onStopAudio" delay="0">
                      <p:tgtEl>
                        <p:sldTgt/>
                      </p:tgtEl>
                    </p:cond>
                  </p:endCondLst>
                </p:cTn>
                <p:tgtEl>
                  <p:spTgt spid="30"/>
                </p:tgtEl>
              </p:cMediaNode>
            </p:audio>
          </p:childTnLst>
        </p:cTn>
      </p:par>
    </p:tnLst>
    <p:bldLst>
      <p:bldP spid="56" grpId="0"/>
      <p:bldP spid="57" grpId="0"/>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flipV="1">
            <a:off x="467544" y="1950145"/>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094125" y="1275606"/>
            <a:ext cx="6955750" cy="2308324"/>
          </a:xfrm>
          <a:prstGeom prst="rect">
            <a:avLst/>
          </a:prstGeom>
          <a:noFill/>
        </p:spPr>
        <p:txBody>
          <a:bodyPr wrap="none" rtlCol="0">
            <a:spAutoFit/>
          </a:bodyPr>
          <a:lstStyle>
            <a:defPPr>
              <a:defRPr lang="zh-CN"/>
            </a:defPPr>
            <a:lvl1pPr algn="ctr">
              <a:defRPr sz="4800" b="1">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defRPr>
            </a:lvl1pPr>
          </a:lstStyle>
          <a:p>
            <a:r>
              <a:rPr lang="zh-CN" altLang="en-US" dirty="0"/>
              <a:t>回顾</a:t>
            </a:r>
            <a:r>
              <a:rPr lang="en-US" altLang="zh-CN" dirty="0"/>
              <a:t>2017</a:t>
            </a:r>
          </a:p>
          <a:p>
            <a:r>
              <a:rPr lang="zh-CN" altLang="en-US" dirty="0"/>
              <a:t>我们团结一心、努力奋斗</a:t>
            </a:r>
            <a:endParaRPr lang="en-US" altLang="zh-CN" dirty="0"/>
          </a:p>
          <a:p>
            <a:r>
              <a:rPr lang="zh-CN" altLang="en-US" dirty="0"/>
              <a:t>取得了圆满的业绩！</a:t>
            </a:r>
          </a:p>
        </p:txBody>
      </p:sp>
      <p:pic>
        <p:nvPicPr>
          <p:cNvPr id="5" name="Picture 2"/>
          <p:cNvPicPr>
            <a:picLocks noChangeAspect="1" noChangeArrowheads="1"/>
          </p:cNvPicPr>
          <p:nvPr/>
        </p:nvPicPr>
        <p:blipFill>
          <a:blip r:embed="rId4">
            <a:duotone>
              <a:prstClr val="black"/>
              <a:srgbClr val="D9C3A5">
                <a:tint val="50000"/>
                <a:satMod val="180000"/>
              </a:srgbClr>
            </a:duotone>
            <a:extLst>
              <a:ext uri="{BEBA8EAE-BF5A-486C-A8C5-ECC9F3942E4B}">
                <a14:imgProps xmlns:a14="http://schemas.microsoft.com/office/drawing/2010/main">
                  <a14:imgLayer r:embed="rId5">
                    <a14:imgEffect>
                      <a14:colorTemperature colorTemp="112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10800000" flipV="1">
            <a:off x="1691680" y="1995686"/>
            <a:ext cx="5943314" cy="715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068294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14"/>
                                        </p:tgtEl>
                                        <p:attrNameLst>
                                          <p:attrName>style.visibility</p:attrName>
                                        </p:attrNameLst>
                                      </p:cBhvr>
                                      <p:to>
                                        <p:strVal val="visible"/>
                                      </p:to>
                                    </p:set>
                                  </p:childTnLst>
                                </p:cTn>
                              </p:par>
                              <p:par>
                                <p:cTn id="7" presetID="6" presetClass="emph" presetSubtype="0" autoRev="1" fill="hold" nodeType="withEffect">
                                  <p:stCondLst>
                                    <p:cond delay="250"/>
                                  </p:stCondLst>
                                  <p:childTnLst>
                                    <p:animScale>
                                      <p:cBhvr>
                                        <p:cTn id="8" dur="250" fill="hold"/>
                                        <p:tgtEl>
                                          <p:spTgt spid="14"/>
                                        </p:tgtEl>
                                      </p:cBhvr>
                                      <p:by x="500000" y="500000"/>
                                    </p:animScale>
                                  </p:childTnLst>
                                </p:cTn>
                              </p:par>
                              <p:par>
                                <p:cTn id="9" presetID="10" presetClass="exit" presetSubtype="0" fill="hold" nodeType="withEffect">
                                  <p:stCondLst>
                                    <p:cond delay="500"/>
                                  </p:stCondLst>
                                  <p:childTnLst>
                                    <p:animEffect transition="out" filter="fade">
                                      <p:cBhvr>
                                        <p:cTn id="10" dur="250"/>
                                        <p:tgtEl>
                                          <p:spTgt spid="14"/>
                                        </p:tgtEl>
                                      </p:cBhvr>
                                    </p:animEffect>
                                    <p:set>
                                      <p:cBhvr>
                                        <p:cTn id="11" dur="1" fill="hold">
                                          <p:stCondLst>
                                            <p:cond delay="249"/>
                                          </p:stCondLst>
                                        </p:cTn>
                                        <p:tgtEl>
                                          <p:spTgt spid="14"/>
                                        </p:tgtEl>
                                        <p:attrNameLst>
                                          <p:attrName>style.visibility</p:attrName>
                                        </p:attrNameLst>
                                      </p:cBhvr>
                                      <p:to>
                                        <p:strVal val="hidden"/>
                                      </p:to>
                                    </p:set>
                                  </p:childTnLst>
                                </p:cTn>
                              </p:par>
                              <p:par>
                                <p:cTn id="12" presetID="53" presetClass="entr" presetSubtype="16" fill="hold" grpId="0" nodeType="withEffect">
                                  <p:stCondLst>
                                    <p:cond delay="25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par>
                                <p:cTn id="17" presetID="6" presetClass="emph" presetSubtype="0" fill="hold" grpId="1" nodeType="withEffect">
                                  <p:stCondLst>
                                    <p:cond delay="500"/>
                                  </p:stCondLst>
                                  <p:childTnLst>
                                    <p:animScale>
                                      <p:cBhvr>
                                        <p:cTn id="18" dur="3000" fill="hold"/>
                                        <p:tgtEl>
                                          <p:spTgt spid="15"/>
                                        </p:tgtEl>
                                      </p:cBhvr>
                                      <p:by x="95000" y="95000"/>
                                    </p:animScale>
                                  </p:childTnLst>
                                </p:cTn>
                              </p:par>
                              <p:par>
                                <p:cTn id="19" presetID="1" presetClass="entr" presetSubtype="0"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childTnLst>
                                </p:cTn>
                              </p:par>
                              <p:par>
                                <p:cTn id="21" presetID="6" presetClass="emph" presetSubtype="0" autoRev="1" fill="hold" nodeType="withEffect">
                                  <p:stCondLst>
                                    <p:cond delay="500"/>
                                  </p:stCondLst>
                                  <p:childTnLst>
                                    <p:animScale>
                                      <p:cBhvr>
                                        <p:cTn id="22" dur="250" fill="hold"/>
                                        <p:tgtEl>
                                          <p:spTgt spid="5"/>
                                        </p:tgtEl>
                                      </p:cBhvr>
                                      <p:by x="500000" y="500000"/>
                                    </p:animScale>
                                  </p:childTnLst>
                                </p:cTn>
                              </p:par>
                              <p:par>
                                <p:cTn id="23" presetID="10" presetClass="exit" presetSubtype="0" fill="hold" nodeType="withEffect">
                                  <p:stCondLst>
                                    <p:cond delay="750"/>
                                  </p:stCondLst>
                                  <p:childTnLst>
                                    <p:animEffect transition="out" filter="fade">
                                      <p:cBhvr>
                                        <p:cTn id="24" dur="250"/>
                                        <p:tgtEl>
                                          <p:spTgt spid="5"/>
                                        </p:tgtEl>
                                      </p:cBhvr>
                                    </p:animEffect>
                                    <p:set>
                                      <p:cBhvr>
                                        <p:cTn id="25" dur="1" fill="hold">
                                          <p:stCondLst>
                                            <p:cond delay="249"/>
                                          </p:stCondLst>
                                        </p:cTn>
                                        <p:tgtEl>
                                          <p:spTgt spid="5"/>
                                        </p:tgtEl>
                                        <p:attrNameLst>
                                          <p:attrName>style.visibility</p:attrName>
                                        </p:attrNameLst>
                                      </p:cBhvr>
                                      <p:to>
                                        <p:strVal val="hidden"/>
                                      </p:to>
                                    </p:set>
                                  </p:childTnLst>
                                </p:cTn>
                              </p:par>
                              <p:par>
                                <p:cTn id="26" presetID="6" presetClass="emph" presetSubtype="0" fill="hold" grpId="3" nodeType="withEffect">
                                  <p:stCondLst>
                                    <p:cond delay="3500"/>
                                  </p:stCondLst>
                                  <p:childTnLst>
                                    <p:animScale>
                                      <p:cBhvr>
                                        <p:cTn id="27" dur="250" fill="hold"/>
                                        <p:tgtEl>
                                          <p:spTgt spid="15"/>
                                        </p:tgtEl>
                                      </p:cBhvr>
                                      <p:by x="300000" y="300000"/>
                                    </p:animScale>
                                  </p:childTnLst>
                                </p:cTn>
                              </p:par>
                              <p:par>
                                <p:cTn id="28" presetID="10" presetClass="exit" presetSubtype="0" fill="hold" grpId="2" nodeType="withEffect">
                                  <p:stCondLst>
                                    <p:cond delay="3500"/>
                                  </p:stCondLst>
                                  <p:childTnLst>
                                    <p:animEffect transition="out" filter="fade">
                                      <p:cBhvr>
                                        <p:cTn id="29" dur="150"/>
                                        <p:tgtEl>
                                          <p:spTgt spid="15"/>
                                        </p:tgtEl>
                                      </p:cBhvr>
                                    </p:animEffect>
                                    <p:set>
                                      <p:cBhvr>
                                        <p:cTn id="30" dur="1" fill="hold">
                                          <p:stCondLst>
                                            <p:cond delay="14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5" grpId="2"/>
      <p:bldP spid="15" grpId="3"/>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TextBox 12"/>
          <p:cNvSpPr txBox="1"/>
          <p:nvPr/>
        </p:nvSpPr>
        <p:spPr>
          <a:xfrm>
            <a:off x="324683" y="1188403"/>
            <a:ext cx="8494634" cy="175432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defPPr>
              <a:defRPr lang="zh-CN"/>
            </a:defPPr>
            <a:lvl1pPr algn="ctr">
              <a:defRPr sz="4800" b="1">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defRPr>
            </a:lvl1pPr>
          </a:lstStyle>
          <a:p>
            <a:r>
              <a:rPr lang="zh-CN" altLang="en-US" sz="3600" dirty="0"/>
              <a:t>展望</a:t>
            </a:r>
            <a:r>
              <a:rPr lang="en-US" altLang="zh-CN" sz="3600" dirty="0"/>
              <a:t>2018</a:t>
            </a:r>
          </a:p>
          <a:p>
            <a:r>
              <a:rPr lang="zh-CN" altLang="en-US" sz="3600" dirty="0"/>
              <a:t>我们将开拓创新、不断超越</a:t>
            </a:r>
            <a:endParaRPr lang="en-US" altLang="zh-CN" sz="3600" dirty="0"/>
          </a:p>
          <a:p>
            <a:r>
              <a:rPr lang="zh-CN" altLang="en-US" sz="3600" dirty="0"/>
              <a:t>以新的姿态、新的步伐，创造新的篇章！</a:t>
            </a:r>
          </a:p>
        </p:txBody>
      </p:sp>
      <p:pic>
        <p:nvPicPr>
          <p:cNvPr id="12" name="Picture 2"/>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flipV="1">
            <a:off x="467544" y="2197642"/>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a:duotone>
              <a:prstClr val="black"/>
              <a:srgbClr val="D9C3A5">
                <a:tint val="50000"/>
                <a:satMod val="180000"/>
              </a:srgbClr>
            </a:duotone>
            <a:extLst>
              <a:ext uri="{BEBA8EAE-BF5A-486C-A8C5-ECC9F3942E4B}">
                <a14:imgProps xmlns:a14="http://schemas.microsoft.com/office/drawing/2010/main">
                  <a14:imgLayer r:embed="rId5">
                    <a14:imgEffect>
                      <a14:colorTemperature colorTemp="112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rot="10800000" flipV="1">
            <a:off x="1631829" y="1707654"/>
            <a:ext cx="5943314" cy="715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987179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12"/>
                                        </p:tgtEl>
                                        <p:attrNameLst>
                                          <p:attrName>style.visibility</p:attrName>
                                        </p:attrNameLst>
                                      </p:cBhvr>
                                      <p:to>
                                        <p:strVal val="visible"/>
                                      </p:to>
                                    </p:set>
                                  </p:childTnLst>
                                </p:cTn>
                              </p:par>
                              <p:par>
                                <p:cTn id="7" presetID="6" presetClass="emph" presetSubtype="0" autoRev="1" fill="hold" nodeType="withEffect">
                                  <p:stCondLst>
                                    <p:cond delay="250"/>
                                  </p:stCondLst>
                                  <p:childTnLst>
                                    <p:animScale>
                                      <p:cBhvr>
                                        <p:cTn id="8" dur="250" fill="hold"/>
                                        <p:tgtEl>
                                          <p:spTgt spid="12"/>
                                        </p:tgtEl>
                                      </p:cBhvr>
                                      <p:by x="500000" y="500000"/>
                                    </p:animScale>
                                  </p:childTnLst>
                                </p:cTn>
                              </p:par>
                              <p:par>
                                <p:cTn id="9" presetID="10" presetClass="exit" presetSubtype="0" fill="hold" nodeType="withEffect">
                                  <p:stCondLst>
                                    <p:cond delay="500"/>
                                  </p:stCondLst>
                                  <p:childTnLst>
                                    <p:animEffect transition="out" filter="fade">
                                      <p:cBhvr>
                                        <p:cTn id="10" dur="250"/>
                                        <p:tgtEl>
                                          <p:spTgt spid="12"/>
                                        </p:tgtEl>
                                      </p:cBhvr>
                                    </p:animEffect>
                                    <p:set>
                                      <p:cBhvr>
                                        <p:cTn id="11" dur="1" fill="hold">
                                          <p:stCondLst>
                                            <p:cond delay="249"/>
                                          </p:stCondLst>
                                        </p:cTn>
                                        <p:tgtEl>
                                          <p:spTgt spid="12"/>
                                        </p:tgtEl>
                                        <p:attrNameLst>
                                          <p:attrName>style.visibility</p:attrName>
                                        </p:attrNameLst>
                                      </p:cBhvr>
                                      <p:to>
                                        <p:strVal val="hidden"/>
                                      </p:to>
                                    </p:set>
                                  </p:childTnLst>
                                </p:cTn>
                              </p:par>
                              <p:par>
                                <p:cTn id="12" presetID="53" presetClass="entr" presetSubtype="16" fill="hold" grpId="0" nodeType="withEffect">
                                  <p:stCondLst>
                                    <p:cond delay="25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par>
                                <p:cTn id="17" presetID="6" presetClass="emph" presetSubtype="0" fill="hold" grpId="1" nodeType="withEffect">
                                  <p:stCondLst>
                                    <p:cond delay="500"/>
                                  </p:stCondLst>
                                  <p:childTnLst>
                                    <p:animScale>
                                      <p:cBhvr>
                                        <p:cTn id="18" dur="3000" fill="hold"/>
                                        <p:tgtEl>
                                          <p:spTgt spid="13"/>
                                        </p:tgtEl>
                                      </p:cBhvr>
                                      <p:by x="95000" y="95000"/>
                                    </p:animScale>
                                  </p:childTnLst>
                                </p:cTn>
                              </p:par>
                              <p:par>
                                <p:cTn id="19" presetID="6" presetClass="emph" presetSubtype="0" fill="hold" grpId="2" nodeType="withEffect">
                                  <p:stCondLst>
                                    <p:cond delay="3500"/>
                                  </p:stCondLst>
                                  <p:childTnLst>
                                    <p:animScale>
                                      <p:cBhvr>
                                        <p:cTn id="20" dur="250" fill="hold"/>
                                        <p:tgtEl>
                                          <p:spTgt spid="13"/>
                                        </p:tgtEl>
                                      </p:cBhvr>
                                      <p:by x="300000" y="300000"/>
                                    </p:animScale>
                                  </p:childTnLst>
                                </p:cTn>
                              </p:par>
                              <p:par>
                                <p:cTn id="21" presetID="10" presetClass="exit" presetSubtype="0" fill="hold" grpId="3" nodeType="withEffect">
                                  <p:stCondLst>
                                    <p:cond delay="3500"/>
                                  </p:stCondLst>
                                  <p:childTnLst>
                                    <p:animEffect transition="out" filter="fade">
                                      <p:cBhvr>
                                        <p:cTn id="22" dur="150"/>
                                        <p:tgtEl>
                                          <p:spTgt spid="13"/>
                                        </p:tgtEl>
                                      </p:cBhvr>
                                    </p:animEffect>
                                    <p:set>
                                      <p:cBhvr>
                                        <p:cTn id="23" dur="1" fill="hold">
                                          <p:stCondLst>
                                            <p:cond delay="149"/>
                                          </p:stCondLst>
                                        </p:cTn>
                                        <p:tgtEl>
                                          <p:spTgt spid="13"/>
                                        </p:tgtEl>
                                        <p:attrNameLst>
                                          <p:attrName>style.visibility</p:attrName>
                                        </p:attrNameLst>
                                      </p:cBhvr>
                                      <p:to>
                                        <p:strVal val="hidden"/>
                                      </p:to>
                                    </p:set>
                                  </p:childTnLst>
                                </p:cTn>
                              </p:par>
                              <p:par>
                                <p:cTn id="24" presetID="1" presetClass="entr" presetSubtype="0" fill="hold" nodeType="withEffect">
                                  <p:stCondLst>
                                    <p:cond delay="500"/>
                                  </p:stCondLst>
                                  <p:childTnLst>
                                    <p:set>
                                      <p:cBhvr>
                                        <p:cTn id="25" dur="1" fill="hold">
                                          <p:stCondLst>
                                            <p:cond delay="0"/>
                                          </p:stCondLst>
                                        </p:cTn>
                                        <p:tgtEl>
                                          <p:spTgt spid="5"/>
                                        </p:tgtEl>
                                        <p:attrNameLst>
                                          <p:attrName>style.visibility</p:attrName>
                                        </p:attrNameLst>
                                      </p:cBhvr>
                                      <p:to>
                                        <p:strVal val="visible"/>
                                      </p:to>
                                    </p:set>
                                  </p:childTnLst>
                                </p:cTn>
                              </p:par>
                              <p:par>
                                <p:cTn id="26" presetID="6" presetClass="emph" presetSubtype="0" autoRev="1" fill="hold" nodeType="withEffect">
                                  <p:stCondLst>
                                    <p:cond delay="500"/>
                                  </p:stCondLst>
                                  <p:childTnLst>
                                    <p:animScale>
                                      <p:cBhvr>
                                        <p:cTn id="27" dur="250" fill="hold"/>
                                        <p:tgtEl>
                                          <p:spTgt spid="5"/>
                                        </p:tgtEl>
                                      </p:cBhvr>
                                      <p:by x="500000" y="500000"/>
                                    </p:animScale>
                                  </p:childTnLst>
                                </p:cTn>
                              </p:par>
                              <p:par>
                                <p:cTn id="28" presetID="10" presetClass="exit" presetSubtype="0" fill="hold" nodeType="withEffect">
                                  <p:stCondLst>
                                    <p:cond delay="750"/>
                                  </p:stCondLst>
                                  <p:childTnLst>
                                    <p:animEffect transition="out" filter="fade">
                                      <p:cBhvr>
                                        <p:cTn id="29" dur="250"/>
                                        <p:tgtEl>
                                          <p:spTgt spid="5"/>
                                        </p:tgtEl>
                                      </p:cBhvr>
                                    </p:animEffect>
                                    <p:set>
                                      <p:cBhvr>
                                        <p:cTn id="30" dur="1" fill="hold">
                                          <p:stCondLst>
                                            <p:cond delay="24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P spid="13" grpId="3"/>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TextBox 16"/>
          <p:cNvSpPr txBox="1"/>
          <p:nvPr/>
        </p:nvSpPr>
        <p:spPr>
          <a:xfrm>
            <a:off x="1503154" y="1048256"/>
            <a:ext cx="800219" cy="3046988"/>
          </a:xfrm>
          <a:prstGeom prst="rect">
            <a:avLst/>
          </a:prstGeom>
          <a:noFill/>
        </p:spPr>
        <p:txBody>
          <a:bodyPr wrap="none" rtlCol="0">
            <a:spAutoFit/>
          </a:bodyPr>
          <a:lstStyle>
            <a:defPPr>
              <a:defRPr lang="zh-CN"/>
            </a:defPPr>
            <a:lvl1pPr algn="ctr">
              <a:defRPr sz="4800" b="1">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defRPr>
            </a:lvl1pPr>
          </a:lstStyle>
          <a:p>
            <a:r>
              <a:rPr lang="zh-CN" altLang="en-US" dirty="0"/>
              <a:t>晚</a:t>
            </a:r>
            <a:endParaRPr lang="en-US" altLang="zh-CN" dirty="0"/>
          </a:p>
          <a:p>
            <a:r>
              <a:rPr lang="zh-CN" altLang="en-US" dirty="0"/>
              <a:t>会</a:t>
            </a:r>
            <a:endParaRPr lang="en-US" altLang="zh-CN" dirty="0"/>
          </a:p>
          <a:p>
            <a:r>
              <a:rPr lang="zh-CN" altLang="en-US" dirty="0"/>
              <a:t>流</a:t>
            </a:r>
            <a:endParaRPr lang="en-US" altLang="zh-CN" dirty="0"/>
          </a:p>
          <a:p>
            <a:r>
              <a:rPr lang="zh-CN" altLang="en-US" dirty="0"/>
              <a:t>程</a:t>
            </a:r>
          </a:p>
        </p:txBody>
      </p:sp>
      <p:grpSp>
        <p:nvGrpSpPr>
          <p:cNvPr id="18" name="组合 17"/>
          <p:cNvGrpSpPr/>
          <p:nvPr/>
        </p:nvGrpSpPr>
        <p:grpSpPr>
          <a:xfrm>
            <a:off x="2843808" y="1203598"/>
            <a:ext cx="4695305" cy="576064"/>
            <a:chOff x="2411760" y="1695460"/>
            <a:chExt cx="4695305" cy="576064"/>
          </a:xfrm>
        </p:grpSpPr>
        <p:pic>
          <p:nvPicPr>
            <p:cNvPr id="19" name="Picture 2" descr="C:\Users\Administrator\Desktop\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95460"/>
              <a:ext cx="4695305" cy="57606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923927" y="1798826"/>
              <a:ext cx="1447832" cy="369332"/>
            </a:xfrm>
            <a:prstGeom prst="rect">
              <a:avLst/>
            </a:prstGeom>
            <a:noFill/>
          </p:spPr>
          <p:txBody>
            <a:bodyPr wrap="none" rtlCol="0">
              <a:spAutoFit/>
            </a:bodyPr>
            <a:lstStyle/>
            <a:p>
              <a:pPr algn="ctr"/>
              <a:r>
                <a:rPr lang="zh-CN" altLang="en-US" b="1" dirty="0">
                  <a:solidFill>
                    <a:srgbClr val="FFFF00"/>
                  </a:solidFill>
                  <a:effectLst>
                    <a:outerShdw blurRad="63500" sx="102000" sy="102000" algn="ctr" rotWithShape="0">
                      <a:srgbClr val="000000"/>
                    </a:outerShdw>
                  </a:effectLst>
                  <a:latin typeface="微软雅黑" pitchFamily="34" charset="-122"/>
                  <a:ea typeface="微软雅黑" pitchFamily="34" charset="-122"/>
                </a:rPr>
                <a:t>回顾</a:t>
              </a:r>
              <a:r>
                <a:rPr lang="en-US" altLang="zh-CN" b="1" dirty="0">
                  <a:solidFill>
                    <a:srgbClr val="FFFF00"/>
                  </a:solidFill>
                  <a:effectLst>
                    <a:outerShdw blurRad="63500" sx="102000" sy="102000" algn="ctr" rotWithShape="0">
                      <a:srgbClr val="000000"/>
                    </a:outerShdw>
                  </a:effectLst>
                  <a:latin typeface="微软雅黑" pitchFamily="34" charset="-122"/>
                  <a:ea typeface="微软雅黑" pitchFamily="34" charset="-122"/>
                </a:rPr>
                <a:t>2017</a:t>
              </a:r>
              <a:r>
                <a:rPr lang="zh-CN" altLang="en-US" b="1" dirty="0">
                  <a:solidFill>
                    <a:srgbClr val="FFFF00"/>
                  </a:solidFill>
                  <a:effectLst>
                    <a:outerShdw blurRad="63500" sx="102000" sy="102000" algn="ctr" rotWithShape="0">
                      <a:srgbClr val="000000"/>
                    </a:outerShdw>
                  </a:effectLst>
                  <a:latin typeface="微软雅黑" pitchFamily="34" charset="-122"/>
                  <a:ea typeface="微软雅黑" pitchFamily="34" charset="-122"/>
                </a:rPr>
                <a:t>年</a:t>
              </a:r>
            </a:p>
          </p:txBody>
        </p:sp>
      </p:grpSp>
      <p:grpSp>
        <p:nvGrpSpPr>
          <p:cNvPr id="21" name="组合 20"/>
          <p:cNvGrpSpPr/>
          <p:nvPr/>
        </p:nvGrpSpPr>
        <p:grpSpPr>
          <a:xfrm>
            <a:off x="2843808" y="1935872"/>
            <a:ext cx="4695305" cy="576064"/>
            <a:chOff x="2411760" y="1695460"/>
            <a:chExt cx="4695305" cy="576064"/>
          </a:xfrm>
        </p:grpSpPr>
        <p:pic>
          <p:nvPicPr>
            <p:cNvPr id="22" name="Picture 2" descr="C:\Users\Administrator\Desktop\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95460"/>
              <a:ext cx="4695305" cy="57606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632182" y="1798826"/>
              <a:ext cx="2031325" cy="369332"/>
            </a:xfrm>
            <a:prstGeom prst="rect">
              <a:avLst/>
            </a:prstGeom>
            <a:noFill/>
          </p:spPr>
          <p:txBody>
            <a:bodyPr wrap="none" rtlCol="0">
              <a:spAutoFit/>
            </a:bodyPr>
            <a:lstStyle/>
            <a:p>
              <a:pPr algn="ctr"/>
              <a:r>
                <a:rPr lang="zh-CN" altLang="en-US" b="1" dirty="0">
                  <a:solidFill>
                    <a:srgbClr val="FFFF00"/>
                  </a:solidFill>
                  <a:effectLst>
                    <a:outerShdw blurRad="63500" sx="102000" sy="102000" algn="ctr" rotWithShape="0">
                      <a:srgbClr val="000000"/>
                    </a:outerShdw>
                  </a:effectLst>
                  <a:latin typeface="微软雅黑" pitchFamily="34" charset="-122"/>
                  <a:ea typeface="微软雅黑" pitchFamily="34" charset="-122"/>
                </a:rPr>
                <a:t>优秀员工颁奖典礼</a:t>
              </a:r>
            </a:p>
          </p:txBody>
        </p:sp>
      </p:grpSp>
      <p:grpSp>
        <p:nvGrpSpPr>
          <p:cNvPr id="24" name="组合 23"/>
          <p:cNvGrpSpPr/>
          <p:nvPr/>
        </p:nvGrpSpPr>
        <p:grpSpPr>
          <a:xfrm>
            <a:off x="2843808" y="2655952"/>
            <a:ext cx="4695305" cy="576064"/>
            <a:chOff x="2411760" y="1695460"/>
            <a:chExt cx="4695305" cy="576064"/>
          </a:xfrm>
        </p:grpSpPr>
        <p:pic>
          <p:nvPicPr>
            <p:cNvPr id="25" name="Picture 2" descr="C:\Users\Administrator\Desktop\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95460"/>
              <a:ext cx="4695305" cy="576064"/>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3923927" y="1798826"/>
              <a:ext cx="1447832" cy="369332"/>
            </a:xfrm>
            <a:prstGeom prst="rect">
              <a:avLst/>
            </a:prstGeom>
            <a:noFill/>
          </p:spPr>
          <p:txBody>
            <a:bodyPr wrap="none" rtlCol="0">
              <a:spAutoFit/>
            </a:bodyPr>
            <a:lstStyle/>
            <a:p>
              <a:pPr algn="ctr"/>
              <a:r>
                <a:rPr lang="zh-CN" altLang="en-US" b="1" dirty="0">
                  <a:solidFill>
                    <a:srgbClr val="FFFF00"/>
                  </a:solidFill>
                  <a:effectLst>
                    <a:outerShdw blurRad="63500" sx="102000" sy="102000" algn="ctr" rotWithShape="0">
                      <a:srgbClr val="000000"/>
                    </a:outerShdw>
                  </a:effectLst>
                  <a:latin typeface="微软雅黑" pitchFamily="34" charset="-122"/>
                  <a:ea typeface="微软雅黑" pitchFamily="34" charset="-122"/>
                </a:rPr>
                <a:t>展望</a:t>
              </a:r>
              <a:r>
                <a:rPr lang="en-US" altLang="zh-CN" b="1" dirty="0">
                  <a:solidFill>
                    <a:srgbClr val="FFFF00"/>
                  </a:solidFill>
                  <a:effectLst>
                    <a:outerShdw blurRad="63500" sx="102000" sy="102000" algn="ctr" rotWithShape="0">
                      <a:srgbClr val="000000"/>
                    </a:outerShdw>
                  </a:effectLst>
                  <a:latin typeface="微软雅黑" pitchFamily="34" charset="-122"/>
                  <a:ea typeface="微软雅黑" pitchFamily="34" charset="-122"/>
                </a:rPr>
                <a:t>2018</a:t>
              </a:r>
              <a:r>
                <a:rPr lang="zh-CN" altLang="en-US" b="1" dirty="0">
                  <a:solidFill>
                    <a:srgbClr val="FFFF00"/>
                  </a:solidFill>
                  <a:effectLst>
                    <a:outerShdw blurRad="63500" sx="102000" sy="102000" algn="ctr" rotWithShape="0">
                      <a:srgbClr val="000000"/>
                    </a:outerShdw>
                  </a:effectLst>
                  <a:latin typeface="微软雅黑" pitchFamily="34" charset="-122"/>
                  <a:ea typeface="微软雅黑" pitchFamily="34" charset="-122"/>
                </a:rPr>
                <a:t>年</a:t>
              </a:r>
            </a:p>
          </p:txBody>
        </p:sp>
      </p:grpSp>
      <p:grpSp>
        <p:nvGrpSpPr>
          <p:cNvPr id="27" name="组合 26"/>
          <p:cNvGrpSpPr/>
          <p:nvPr/>
        </p:nvGrpSpPr>
        <p:grpSpPr>
          <a:xfrm>
            <a:off x="2843808" y="3376032"/>
            <a:ext cx="4695305" cy="576064"/>
            <a:chOff x="2411760" y="1695460"/>
            <a:chExt cx="4695305" cy="576064"/>
          </a:xfrm>
        </p:grpSpPr>
        <p:pic>
          <p:nvPicPr>
            <p:cNvPr id="28" name="Picture 2" descr="C:\Users\Administrator\Desktop\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95460"/>
              <a:ext cx="4695305" cy="576064"/>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4093845" y="1798826"/>
              <a:ext cx="1107996" cy="369332"/>
            </a:xfrm>
            <a:prstGeom prst="rect">
              <a:avLst/>
            </a:prstGeom>
            <a:noFill/>
          </p:spPr>
          <p:txBody>
            <a:bodyPr wrap="none" rtlCol="0">
              <a:spAutoFit/>
            </a:bodyPr>
            <a:lstStyle/>
            <a:p>
              <a:pPr algn="ctr"/>
              <a:r>
                <a:rPr lang="zh-CN" altLang="en-US" b="1" dirty="0">
                  <a:solidFill>
                    <a:srgbClr val="FFFF00"/>
                  </a:solidFill>
                  <a:effectLst>
                    <a:outerShdw blurRad="63500" sx="102000" sy="102000" algn="ctr" rotWithShape="0">
                      <a:srgbClr val="000000"/>
                    </a:outerShdw>
                  </a:effectLst>
                  <a:latin typeface="微软雅黑" pitchFamily="34" charset="-122"/>
                  <a:ea typeface="微软雅黑" pitchFamily="34" charset="-122"/>
                </a:rPr>
                <a:t>新年寄语</a:t>
              </a:r>
            </a:p>
          </p:txBody>
        </p:sp>
      </p:grpSp>
    </p:spTree>
    <p:extLst>
      <p:ext uri="{BB962C8B-B14F-4D97-AF65-F5344CB8AC3E}">
        <p14:creationId xmlns:p14="http://schemas.microsoft.com/office/powerpoint/2010/main" val="48883637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750"/>
                                        <p:tgtEl>
                                          <p:spTgt spid="18"/>
                                        </p:tgtEl>
                                      </p:cBhvr>
                                    </p:animEffect>
                                    <p:anim calcmode="lin" valueType="num">
                                      <p:cBhvr>
                                        <p:cTn id="12" dur="750" fill="hold"/>
                                        <p:tgtEl>
                                          <p:spTgt spid="18"/>
                                        </p:tgtEl>
                                        <p:attrNameLst>
                                          <p:attrName>ppt_x</p:attrName>
                                        </p:attrNameLst>
                                      </p:cBhvr>
                                      <p:tavLst>
                                        <p:tav tm="0">
                                          <p:val>
                                            <p:strVal val="#ppt_x"/>
                                          </p:val>
                                        </p:tav>
                                        <p:tav tm="100000">
                                          <p:val>
                                            <p:strVal val="#ppt_x"/>
                                          </p:val>
                                        </p:tav>
                                      </p:tavLst>
                                    </p:anim>
                                    <p:anim calcmode="lin" valueType="num">
                                      <p:cBhvr>
                                        <p:cTn id="13" dur="750" fill="hold"/>
                                        <p:tgtEl>
                                          <p:spTgt spid="1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750"/>
                                        <p:tgtEl>
                                          <p:spTgt spid="21"/>
                                        </p:tgtEl>
                                      </p:cBhvr>
                                    </p:animEffect>
                                    <p:anim calcmode="lin" valueType="num">
                                      <p:cBhvr>
                                        <p:cTn id="17" dur="750" fill="hold"/>
                                        <p:tgtEl>
                                          <p:spTgt spid="21"/>
                                        </p:tgtEl>
                                        <p:attrNameLst>
                                          <p:attrName>ppt_x</p:attrName>
                                        </p:attrNameLst>
                                      </p:cBhvr>
                                      <p:tavLst>
                                        <p:tav tm="0">
                                          <p:val>
                                            <p:strVal val="#ppt_x"/>
                                          </p:val>
                                        </p:tav>
                                        <p:tav tm="100000">
                                          <p:val>
                                            <p:strVal val="#ppt_x"/>
                                          </p:val>
                                        </p:tav>
                                      </p:tavLst>
                                    </p:anim>
                                    <p:anim calcmode="lin" valueType="num">
                                      <p:cBhvr>
                                        <p:cTn id="18" dur="750" fill="hold"/>
                                        <p:tgtEl>
                                          <p:spTgt spid="2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750"/>
                                        <p:tgtEl>
                                          <p:spTgt spid="24"/>
                                        </p:tgtEl>
                                      </p:cBhvr>
                                    </p:animEffect>
                                    <p:anim calcmode="lin" valueType="num">
                                      <p:cBhvr>
                                        <p:cTn id="22" dur="750" fill="hold"/>
                                        <p:tgtEl>
                                          <p:spTgt spid="24"/>
                                        </p:tgtEl>
                                        <p:attrNameLst>
                                          <p:attrName>ppt_x</p:attrName>
                                        </p:attrNameLst>
                                      </p:cBhvr>
                                      <p:tavLst>
                                        <p:tav tm="0">
                                          <p:val>
                                            <p:strVal val="#ppt_x"/>
                                          </p:val>
                                        </p:tav>
                                        <p:tav tm="100000">
                                          <p:val>
                                            <p:strVal val="#ppt_x"/>
                                          </p:val>
                                        </p:tav>
                                      </p:tavLst>
                                    </p:anim>
                                    <p:anim calcmode="lin" valueType="num">
                                      <p:cBhvr>
                                        <p:cTn id="23" dur="750" fill="hold"/>
                                        <p:tgtEl>
                                          <p:spTgt spid="2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750"/>
                                        <p:tgtEl>
                                          <p:spTgt spid="27"/>
                                        </p:tgtEl>
                                      </p:cBhvr>
                                    </p:animEffect>
                                    <p:anim calcmode="lin" valueType="num">
                                      <p:cBhvr>
                                        <p:cTn id="27" dur="750" fill="hold"/>
                                        <p:tgtEl>
                                          <p:spTgt spid="27"/>
                                        </p:tgtEl>
                                        <p:attrNameLst>
                                          <p:attrName>ppt_x</p:attrName>
                                        </p:attrNameLst>
                                      </p:cBhvr>
                                      <p:tavLst>
                                        <p:tav tm="0">
                                          <p:val>
                                            <p:strVal val="#ppt_x"/>
                                          </p:val>
                                        </p:tav>
                                        <p:tav tm="100000">
                                          <p:val>
                                            <p:strVal val="#ppt_x"/>
                                          </p:val>
                                        </p:tav>
                                      </p:tavLst>
                                    </p:anim>
                                    <p:anim calcmode="lin" valueType="num">
                                      <p:cBhvr>
                                        <p:cTn id="28"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组合 9"/>
          <p:cNvGrpSpPr/>
          <p:nvPr/>
        </p:nvGrpSpPr>
        <p:grpSpPr>
          <a:xfrm>
            <a:off x="1547664" y="1923678"/>
            <a:ext cx="6174690" cy="757568"/>
            <a:chOff x="2411760" y="1695460"/>
            <a:chExt cx="4695305" cy="576064"/>
          </a:xfrm>
        </p:grpSpPr>
        <p:pic>
          <p:nvPicPr>
            <p:cNvPr id="11" name="Picture 2" descr="C:\Users\Administrator\Desktop\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95460"/>
              <a:ext cx="4695305" cy="57606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831641" y="1798826"/>
              <a:ext cx="1632408" cy="397863"/>
            </a:xfrm>
            <a:prstGeom prst="rect">
              <a:avLst/>
            </a:prstGeom>
            <a:noFill/>
          </p:spPr>
          <p:txBody>
            <a:bodyPr wrap="none" rtlCol="0">
              <a:spAutoFit/>
            </a:bodyPr>
            <a:lstStyle/>
            <a:p>
              <a:pPr algn="ctr"/>
              <a:r>
                <a:rPr lang="zh-CN" altLang="en-US" sz="2800" b="1" dirty="0">
                  <a:solidFill>
                    <a:srgbClr val="FFFF00"/>
                  </a:solidFill>
                  <a:effectLst>
                    <a:outerShdw blurRad="63500" sx="102000" sy="102000" algn="ctr" rotWithShape="0">
                      <a:srgbClr val="000000"/>
                    </a:outerShdw>
                  </a:effectLst>
                  <a:latin typeface="微软雅黑" pitchFamily="34" charset="-122"/>
                  <a:ea typeface="微软雅黑" pitchFamily="34" charset="-122"/>
                </a:rPr>
                <a:t>回顾</a:t>
              </a:r>
              <a:r>
                <a:rPr lang="en-US" altLang="zh-CN" sz="2800" b="1" dirty="0">
                  <a:solidFill>
                    <a:srgbClr val="FFFF00"/>
                  </a:solidFill>
                  <a:effectLst>
                    <a:outerShdw blurRad="63500" sx="102000" sy="102000" algn="ctr" rotWithShape="0">
                      <a:srgbClr val="000000"/>
                    </a:outerShdw>
                  </a:effectLst>
                  <a:latin typeface="微软雅黑" pitchFamily="34" charset="-122"/>
                  <a:ea typeface="微软雅黑" pitchFamily="34" charset="-122"/>
                </a:rPr>
                <a:t>2017</a:t>
              </a:r>
              <a:r>
                <a:rPr lang="zh-CN" altLang="en-US" sz="2800" b="1" dirty="0">
                  <a:solidFill>
                    <a:srgbClr val="FFFF00"/>
                  </a:solidFill>
                  <a:effectLst>
                    <a:outerShdw blurRad="63500" sx="102000" sy="102000" algn="ctr" rotWithShape="0">
                      <a:srgbClr val="000000"/>
                    </a:outerShdw>
                  </a:effectLst>
                  <a:latin typeface="微软雅黑" pitchFamily="34" charset="-122"/>
                  <a:ea typeface="微软雅黑" pitchFamily="34" charset="-122"/>
                </a:rPr>
                <a:t>年</a:t>
              </a:r>
            </a:p>
          </p:txBody>
        </p:sp>
      </p:grpSp>
      <p:sp>
        <p:nvSpPr>
          <p:cNvPr id="13" name="TextBox 12"/>
          <p:cNvSpPr txBox="1"/>
          <p:nvPr/>
        </p:nvSpPr>
        <p:spPr>
          <a:xfrm>
            <a:off x="2430719" y="2753254"/>
            <a:ext cx="4408579" cy="369332"/>
          </a:xfrm>
          <a:prstGeom prst="rect">
            <a:avLst/>
          </a:prstGeom>
          <a:noFill/>
        </p:spPr>
        <p:txBody>
          <a:bodyPr wrap="none" rtlCol="0">
            <a:spAutoFit/>
          </a:bodyPr>
          <a:lstStyle/>
          <a:p>
            <a:pPr marL="457200" indent="-457200">
              <a:buFont typeface="Wingdings" pitchFamily="2" charset="2"/>
              <a:buChar char="Ø"/>
            </a:pPr>
            <a:r>
              <a:rPr lang="zh-CN" altLang="en-US" dirty="0">
                <a:solidFill>
                  <a:srgbClr val="FFFF00"/>
                </a:solidFill>
                <a:latin typeface="微软雅黑" pitchFamily="34" charset="-122"/>
                <a:ea typeface="微软雅黑" pitchFamily="34" charset="-122"/>
              </a:rPr>
              <a:t>这一年都发生了些什么？ 写一写吧？</a:t>
            </a:r>
          </a:p>
        </p:txBody>
      </p:sp>
    </p:spTree>
    <p:extLst>
      <p:ext uri="{BB962C8B-B14F-4D97-AF65-F5344CB8AC3E}">
        <p14:creationId xmlns:p14="http://schemas.microsoft.com/office/powerpoint/2010/main" val="225531036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TextBox 12"/>
          <p:cNvSpPr txBox="1"/>
          <p:nvPr/>
        </p:nvSpPr>
        <p:spPr>
          <a:xfrm>
            <a:off x="1349636" y="1131717"/>
            <a:ext cx="5724644" cy="2308324"/>
          </a:xfrm>
          <a:prstGeom prst="rect">
            <a:avLst/>
          </a:prstGeom>
          <a:noFill/>
        </p:spPr>
        <p:txBody>
          <a:bodyPr wrap="none" rtlCol="0">
            <a:spAutoFit/>
          </a:bodyPr>
          <a:lstStyle>
            <a:defPPr>
              <a:defRPr lang="zh-CN"/>
            </a:defPPr>
            <a:lvl1pPr algn="ctr">
              <a:defRPr sz="6600" b="1">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defRPr>
            </a:lvl1pPr>
          </a:lstStyle>
          <a:p>
            <a:r>
              <a:rPr lang="en-US" altLang="zh-CN" sz="4800" dirty="0"/>
              <a:t>2017</a:t>
            </a:r>
          </a:p>
          <a:p>
            <a:r>
              <a:rPr lang="zh-CN" altLang="en-US" sz="4800" dirty="0"/>
              <a:t>集团年销售总额突破</a:t>
            </a:r>
            <a:endParaRPr lang="en-US" altLang="zh-CN" sz="4800" dirty="0"/>
          </a:p>
          <a:p>
            <a:r>
              <a:rPr lang="en-US" altLang="zh-CN" sz="4800" dirty="0"/>
              <a:t>2.60</a:t>
            </a:r>
            <a:r>
              <a:rPr lang="zh-CN" altLang="en-US" sz="4800" dirty="0"/>
              <a:t>万亿元</a:t>
            </a:r>
          </a:p>
        </p:txBody>
      </p:sp>
      <p:pic>
        <p:nvPicPr>
          <p:cNvPr id="10" name="Picture 2"/>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flipV="1">
            <a:off x="107504" y="1995686"/>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310330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childTnLst>
                                </p:cTn>
                              </p:par>
                              <p:par>
                                <p:cTn id="7" presetID="6" presetClass="emph" presetSubtype="0" autoRev="1" fill="hold" nodeType="withEffect">
                                  <p:stCondLst>
                                    <p:cond delay="250"/>
                                  </p:stCondLst>
                                  <p:childTnLst>
                                    <p:animScale>
                                      <p:cBhvr>
                                        <p:cTn id="8" dur="250" fill="hold"/>
                                        <p:tgtEl>
                                          <p:spTgt spid="10"/>
                                        </p:tgtEl>
                                      </p:cBhvr>
                                      <p:by x="500000" y="500000"/>
                                    </p:animScale>
                                  </p:childTnLst>
                                </p:cTn>
                              </p:par>
                              <p:par>
                                <p:cTn id="9" presetID="10" presetClass="exit" presetSubtype="0" fill="hold" nodeType="withEffect">
                                  <p:stCondLst>
                                    <p:cond delay="500"/>
                                  </p:stCondLst>
                                  <p:childTnLst>
                                    <p:animEffect transition="out" filter="fade">
                                      <p:cBhvr>
                                        <p:cTn id="10" dur="250"/>
                                        <p:tgtEl>
                                          <p:spTgt spid="10"/>
                                        </p:tgtEl>
                                      </p:cBhvr>
                                    </p:animEffect>
                                    <p:set>
                                      <p:cBhvr>
                                        <p:cTn id="11" dur="1" fill="hold">
                                          <p:stCondLst>
                                            <p:cond delay="249"/>
                                          </p:stCondLst>
                                        </p:cTn>
                                        <p:tgtEl>
                                          <p:spTgt spid="10"/>
                                        </p:tgtEl>
                                        <p:attrNameLst>
                                          <p:attrName>style.visibility</p:attrName>
                                        </p:attrNameLst>
                                      </p:cBhvr>
                                      <p:to>
                                        <p:strVal val="hidden"/>
                                      </p:to>
                                    </p:set>
                                  </p:childTnLst>
                                </p:cTn>
                              </p:par>
                              <p:par>
                                <p:cTn id="12" presetID="53" presetClass="entr" presetSubtype="16" fill="hold" grpId="0" nodeType="withEffect">
                                  <p:stCondLst>
                                    <p:cond delay="25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par>
                                <p:cTn id="17" presetID="6" presetClass="emph" presetSubtype="0" fill="hold" grpId="1" nodeType="withEffect">
                                  <p:stCondLst>
                                    <p:cond delay="500"/>
                                  </p:stCondLst>
                                  <p:childTnLst>
                                    <p:animScale>
                                      <p:cBhvr>
                                        <p:cTn id="18" dur="3000" fill="hold"/>
                                        <p:tgtEl>
                                          <p:spTgt spid="13"/>
                                        </p:tgtEl>
                                      </p:cBhvr>
                                      <p:by x="95000" y="95000"/>
                                    </p:animScale>
                                  </p:childTnLst>
                                </p:cTn>
                              </p:par>
                              <p:par>
                                <p:cTn id="19" presetID="6" presetClass="emph" presetSubtype="0" fill="hold" grpId="3" nodeType="withEffect">
                                  <p:stCondLst>
                                    <p:cond delay="3500"/>
                                  </p:stCondLst>
                                  <p:childTnLst>
                                    <p:animScale>
                                      <p:cBhvr>
                                        <p:cTn id="20" dur="250" fill="hold"/>
                                        <p:tgtEl>
                                          <p:spTgt spid="13"/>
                                        </p:tgtEl>
                                      </p:cBhvr>
                                      <p:by x="300000" y="300000"/>
                                    </p:animScale>
                                  </p:childTnLst>
                                </p:cTn>
                              </p:par>
                              <p:par>
                                <p:cTn id="21" presetID="10" presetClass="exit" presetSubtype="0" fill="hold" grpId="2" nodeType="withEffect">
                                  <p:stCondLst>
                                    <p:cond delay="3500"/>
                                  </p:stCondLst>
                                  <p:childTnLst>
                                    <p:animEffect transition="out" filter="fade">
                                      <p:cBhvr>
                                        <p:cTn id="22" dur="150"/>
                                        <p:tgtEl>
                                          <p:spTgt spid="13"/>
                                        </p:tgtEl>
                                      </p:cBhvr>
                                    </p:animEffect>
                                    <p:set>
                                      <p:cBhvr>
                                        <p:cTn id="23" dur="1" fill="hold">
                                          <p:stCondLst>
                                            <p:cond delay="14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P spid="13" grpId="3"/>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flipV="1">
            <a:off x="-33355" y="1957810"/>
            <a:ext cx="8010394" cy="96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1862800" y="1371421"/>
            <a:ext cx="4416594" cy="2400657"/>
          </a:xfrm>
          <a:prstGeom prst="rect">
            <a:avLst/>
          </a:prstGeom>
          <a:noFill/>
        </p:spPr>
        <p:txBody>
          <a:bodyPr wrap="none" rtlCol="0">
            <a:spAutoFit/>
          </a:bodyPr>
          <a:lstStyle/>
          <a:p>
            <a:pPr algn="ctr"/>
            <a:r>
              <a:rPr lang="zh-CN" altLang="en-US" sz="6600" b="1" dirty="0">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rPr>
              <a:t>今年的盈利</a:t>
            </a:r>
            <a:endParaRPr lang="en-US" altLang="zh-CN" sz="6600" b="1" dirty="0">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endParaRPr>
          </a:p>
          <a:p>
            <a:pPr algn="ctr"/>
            <a:r>
              <a:rPr lang="zh-CN" altLang="en-US" sz="4400" b="1" dirty="0">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rPr>
              <a:t>比去年同期增长</a:t>
            </a:r>
            <a:endParaRPr lang="en-US" altLang="zh-CN" sz="4400" b="1" dirty="0">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endParaRPr>
          </a:p>
          <a:p>
            <a:pPr algn="ctr"/>
            <a:r>
              <a:rPr lang="en-US" altLang="zh-CN" sz="4000" b="1" dirty="0">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rPr>
              <a:t>60%</a:t>
            </a:r>
            <a:endParaRPr lang="zh-CN" altLang="en-US" sz="4000" b="1" dirty="0">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1742185971"/>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50"/>
                                  </p:stCondLst>
                                  <p:childTnLst>
                                    <p:set>
                                      <p:cBhvr>
                                        <p:cTn id="6" dur="1" fill="hold">
                                          <p:stCondLst>
                                            <p:cond delay="0"/>
                                          </p:stCondLst>
                                        </p:cTn>
                                        <p:tgtEl>
                                          <p:spTgt spid="13"/>
                                        </p:tgtEl>
                                        <p:attrNameLst>
                                          <p:attrName>style.visibility</p:attrName>
                                        </p:attrNameLst>
                                      </p:cBhvr>
                                      <p:to>
                                        <p:strVal val="visible"/>
                                      </p:to>
                                    </p:set>
                                  </p:childTnLst>
                                </p:cTn>
                              </p:par>
                              <p:par>
                                <p:cTn id="7" presetID="6" presetClass="emph" presetSubtype="0" autoRev="1" fill="hold" nodeType="withEffect">
                                  <p:stCondLst>
                                    <p:cond delay="250"/>
                                  </p:stCondLst>
                                  <p:childTnLst>
                                    <p:animScale>
                                      <p:cBhvr>
                                        <p:cTn id="8" dur="250" fill="hold"/>
                                        <p:tgtEl>
                                          <p:spTgt spid="13"/>
                                        </p:tgtEl>
                                      </p:cBhvr>
                                      <p:by x="500000" y="500000"/>
                                    </p:animScale>
                                  </p:childTnLst>
                                </p:cTn>
                              </p:par>
                              <p:par>
                                <p:cTn id="9" presetID="10" presetClass="exit" presetSubtype="0" fill="hold" nodeType="withEffect">
                                  <p:stCondLst>
                                    <p:cond delay="500"/>
                                  </p:stCondLst>
                                  <p:childTnLst>
                                    <p:animEffect transition="out" filter="fade">
                                      <p:cBhvr>
                                        <p:cTn id="10" dur="250"/>
                                        <p:tgtEl>
                                          <p:spTgt spid="13"/>
                                        </p:tgtEl>
                                      </p:cBhvr>
                                    </p:animEffect>
                                    <p:set>
                                      <p:cBhvr>
                                        <p:cTn id="11" dur="1" fill="hold">
                                          <p:stCondLst>
                                            <p:cond delay="249"/>
                                          </p:stCondLst>
                                        </p:cTn>
                                        <p:tgtEl>
                                          <p:spTgt spid="13"/>
                                        </p:tgtEl>
                                        <p:attrNameLst>
                                          <p:attrName>style.visibility</p:attrName>
                                        </p:attrNameLst>
                                      </p:cBhvr>
                                      <p:to>
                                        <p:strVal val="hidden"/>
                                      </p:to>
                                    </p:set>
                                  </p:childTnLst>
                                </p:cTn>
                              </p:par>
                              <p:par>
                                <p:cTn id="12" presetID="53" presetClass="entr" presetSubtype="16" fill="hold" grpId="0" nodeType="withEffect">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6" presetClass="emph" presetSubtype="0" fill="hold" grpId="1" nodeType="withEffect">
                                  <p:stCondLst>
                                    <p:cond delay="500"/>
                                  </p:stCondLst>
                                  <p:childTnLst>
                                    <p:animScale>
                                      <p:cBhvr>
                                        <p:cTn id="18" dur="3000" fill="hold"/>
                                        <p:tgtEl>
                                          <p:spTgt spid="14"/>
                                        </p:tgtEl>
                                      </p:cBhvr>
                                      <p:by x="95000" y="95000"/>
                                    </p:animScale>
                                  </p:childTnLst>
                                </p:cTn>
                              </p:par>
                              <p:par>
                                <p:cTn id="19" presetID="6" presetClass="emph" presetSubtype="0" fill="hold" grpId="3" nodeType="withEffect">
                                  <p:stCondLst>
                                    <p:cond delay="3500"/>
                                  </p:stCondLst>
                                  <p:childTnLst>
                                    <p:animScale>
                                      <p:cBhvr>
                                        <p:cTn id="20" dur="250" fill="hold"/>
                                        <p:tgtEl>
                                          <p:spTgt spid="14"/>
                                        </p:tgtEl>
                                      </p:cBhvr>
                                      <p:by x="300000" y="300000"/>
                                    </p:animScale>
                                  </p:childTnLst>
                                </p:cTn>
                              </p:par>
                              <p:par>
                                <p:cTn id="21" presetID="10" presetClass="exit" presetSubtype="0" fill="hold" grpId="2" nodeType="withEffect">
                                  <p:stCondLst>
                                    <p:cond delay="3500"/>
                                  </p:stCondLst>
                                  <p:childTnLst>
                                    <p:animEffect transition="out" filter="fade">
                                      <p:cBhvr>
                                        <p:cTn id="22" dur="150"/>
                                        <p:tgtEl>
                                          <p:spTgt spid="14"/>
                                        </p:tgtEl>
                                      </p:cBhvr>
                                    </p:animEffect>
                                    <p:set>
                                      <p:cBhvr>
                                        <p:cTn id="23" dur="1" fill="hold">
                                          <p:stCondLst>
                                            <p:cond delay="14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4" grpId="2"/>
      <p:bldP spid="14" grpId="3"/>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4768" y="1892229"/>
            <a:ext cx="1361718" cy="963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2129" y="1892229"/>
            <a:ext cx="1339643" cy="963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54768" y="3018181"/>
            <a:ext cx="1361718" cy="969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7522" y="1892229"/>
            <a:ext cx="1339643" cy="963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74380" y="3010945"/>
            <a:ext cx="1361717" cy="976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87522" y="3020476"/>
            <a:ext cx="1339643" cy="991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324216" y="658936"/>
            <a:ext cx="3262432" cy="707886"/>
          </a:xfrm>
          <a:prstGeom prst="rect">
            <a:avLst/>
          </a:prstGeom>
          <a:noFill/>
        </p:spPr>
        <p:txBody>
          <a:bodyPr wrap="none" rtlCol="0">
            <a:spAutoFit/>
          </a:bodyPr>
          <a:lstStyle/>
          <a:p>
            <a:r>
              <a:rPr lang="en-US" altLang="zh-CN" sz="4000" b="1"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a:t>
            </a:r>
            <a:r>
              <a:rPr lang="zh-CN" altLang="en-US" sz="4000" b="1"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所获荣誉</a:t>
            </a:r>
            <a:r>
              <a:rPr lang="en-US" altLang="zh-CN" sz="4000" b="1"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a:t>
            </a:r>
            <a:endParaRPr lang="zh-CN" altLang="en-US" sz="4000" b="1"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endParaRPr>
          </a:p>
        </p:txBody>
      </p:sp>
      <p:sp>
        <p:nvSpPr>
          <p:cNvPr id="20" name="TextBox 19"/>
          <p:cNvSpPr txBox="1"/>
          <p:nvPr/>
        </p:nvSpPr>
        <p:spPr>
          <a:xfrm>
            <a:off x="655713" y="1205383"/>
            <a:ext cx="2642903" cy="523220"/>
          </a:xfrm>
          <a:prstGeom prst="rect">
            <a:avLst/>
          </a:prstGeom>
          <a:noFill/>
        </p:spPr>
        <p:txBody>
          <a:bodyPr wrap="none" rtlCol="0">
            <a:spAutoFit/>
          </a:bodyPr>
          <a:lstStyle/>
          <a:p>
            <a:r>
              <a:rPr lang="en-US" altLang="zh-CN" sz="2800" dirty="0">
                <a:gradFill>
                  <a:gsLst>
                    <a:gs pos="0">
                      <a:srgbClr val="FFC000"/>
                    </a:gs>
                    <a:gs pos="48000">
                      <a:srgbClr val="FFFF00">
                        <a:lumMod val="51000"/>
                        <a:lumOff val="49000"/>
                      </a:srgbClr>
                    </a:gs>
                    <a:gs pos="100000">
                      <a:srgbClr val="FFFF00"/>
                    </a:gs>
                  </a:gsLst>
                  <a:lin ang="13500000" scaled="1"/>
                </a:gradFill>
              </a:rPr>
              <a:t>Enterprise honor</a:t>
            </a:r>
            <a:endParaRPr lang="zh-CN" altLang="en-US" sz="2800" b="1"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endParaRPr>
          </a:p>
        </p:txBody>
      </p:sp>
      <p:grpSp>
        <p:nvGrpSpPr>
          <p:cNvPr id="21" name="Group 550"/>
          <p:cNvGrpSpPr>
            <a:grpSpLocks/>
          </p:cNvGrpSpPr>
          <p:nvPr/>
        </p:nvGrpSpPr>
        <p:grpSpPr bwMode="auto">
          <a:xfrm>
            <a:off x="6910387" y="1728603"/>
            <a:ext cx="2233613" cy="2232025"/>
            <a:chOff x="295" y="3475"/>
            <a:chExt cx="1407" cy="1407"/>
          </a:xfrm>
        </p:grpSpPr>
        <p:sp>
          <p:nvSpPr>
            <p:cNvPr id="22"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23" name="Group 552"/>
            <p:cNvGrpSpPr>
              <a:grpSpLocks/>
            </p:cNvGrpSpPr>
            <p:nvPr/>
          </p:nvGrpSpPr>
          <p:grpSpPr bwMode="auto">
            <a:xfrm>
              <a:off x="476" y="3657"/>
              <a:ext cx="1050" cy="1050"/>
              <a:chOff x="-6056" y="-2208"/>
              <a:chExt cx="2208" cy="2208"/>
            </a:xfrm>
          </p:grpSpPr>
          <p:sp>
            <p:nvSpPr>
              <p:cNvPr id="24"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25" name="Group 554"/>
              <p:cNvGrpSpPr>
                <a:grpSpLocks/>
              </p:cNvGrpSpPr>
              <p:nvPr/>
            </p:nvGrpSpPr>
            <p:grpSpPr bwMode="auto">
              <a:xfrm>
                <a:off x="-6056" y="-2208"/>
                <a:ext cx="2208" cy="2208"/>
                <a:chOff x="-4060" y="-879"/>
                <a:chExt cx="2208" cy="2208"/>
              </a:xfrm>
            </p:grpSpPr>
            <p:grpSp>
              <p:nvGrpSpPr>
                <p:cNvPr id="26" name="Group 555"/>
                <p:cNvGrpSpPr>
                  <a:grpSpLocks/>
                </p:cNvGrpSpPr>
                <p:nvPr/>
              </p:nvGrpSpPr>
              <p:grpSpPr bwMode="auto">
                <a:xfrm>
                  <a:off x="-4060" y="-879"/>
                  <a:ext cx="2208" cy="2208"/>
                  <a:chOff x="-3924" y="-788"/>
                  <a:chExt cx="2208" cy="2208"/>
                </a:xfrm>
              </p:grpSpPr>
              <p:grpSp>
                <p:nvGrpSpPr>
                  <p:cNvPr id="42" name="Group 556"/>
                  <p:cNvGrpSpPr>
                    <a:grpSpLocks noChangeAspect="1"/>
                  </p:cNvGrpSpPr>
                  <p:nvPr/>
                </p:nvGrpSpPr>
                <p:grpSpPr bwMode="auto">
                  <a:xfrm>
                    <a:off x="-3924" y="-788"/>
                    <a:ext cx="2208" cy="2202"/>
                    <a:chOff x="168" y="696"/>
                    <a:chExt cx="1429" cy="1429"/>
                  </a:xfrm>
                </p:grpSpPr>
                <p:grpSp>
                  <p:nvGrpSpPr>
                    <p:cNvPr id="50" name="Group 557"/>
                    <p:cNvGrpSpPr>
                      <a:grpSpLocks noChangeAspect="1"/>
                    </p:cNvGrpSpPr>
                    <p:nvPr/>
                  </p:nvGrpSpPr>
                  <p:grpSpPr bwMode="auto">
                    <a:xfrm>
                      <a:off x="854" y="696"/>
                      <a:ext cx="56" cy="1429"/>
                      <a:chOff x="845" y="696"/>
                      <a:chExt cx="56" cy="1429"/>
                    </a:xfrm>
                  </p:grpSpPr>
                  <p:sp>
                    <p:nvSpPr>
                      <p:cNvPr id="54"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5"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51" name="Group 560"/>
                    <p:cNvGrpSpPr>
                      <a:grpSpLocks noChangeAspect="1"/>
                    </p:cNvGrpSpPr>
                    <p:nvPr/>
                  </p:nvGrpSpPr>
                  <p:grpSpPr bwMode="auto">
                    <a:xfrm rot="5400000">
                      <a:off x="855" y="696"/>
                      <a:ext cx="56" cy="1429"/>
                      <a:chOff x="845" y="696"/>
                      <a:chExt cx="56" cy="1429"/>
                    </a:xfrm>
                  </p:grpSpPr>
                  <p:sp>
                    <p:nvSpPr>
                      <p:cNvPr id="52"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3"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43" name="Group 563"/>
                  <p:cNvGrpSpPr>
                    <a:grpSpLocks noChangeAspect="1"/>
                  </p:cNvGrpSpPr>
                  <p:nvPr/>
                </p:nvGrpSpPr>
                <p:grpSpPr bwMode="auto">
                  <a:xfrm rot="2700000">
                    <a:off x="-3927" y="-785"/>
                    <a:ext cx="2208" cy="2202"/>
                    <a:chOff x="168" y="696"/>
                    <a:chExt cx="1429" cy="1429"/>
                  </a:xfrm>
                </p:grpSpPr>
                <p:grpSp>
                  <p:nvGrpSpPr>
                    <p:cNvPr id="44" name="Group 564"/>
                    <p:cNvGrpSpPr>
                      <a:grpSpLocks noChangeAspect="1"/>
                    </p:cNvGrpSpPr>
                    <p:nvPr/>
                  </p:nvGrpSpPr>
                  <p:grpSpPr bwMode="auto">
                    <a:xfrm>
                      <a:off x="854" y="696"/>
                      <a:ext cx="56" cy="1429"/>
                      <a:chOff x="845" y="696"/>
                      <a:chExt cx="56" cy="1429"/>
                    </a:xfrm>
                  </p:grpSpPr>
                  <p:sp>
                    <p:nvSpPr>
                      <p:cNvPr id="48"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9"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5" name="Group 567"/>
                    <p:cNvGrpSpPr>
                      <a:grpSpLocks noChangeAspect="1"/>
                    </p:cNvGrpSpPr>
                    <p:nvPr/>
                  </p:nvGrpSpPr>
                  <p:grpSpPr bwMode="auto">
                    <a:xfrm rot="5400000">
                      <a:off x="855" y="696"/>
                      <a:ext cx="56" cy="1429"/>
                      <a:chOff x="845" y="696"/>
                      <a:chExt cx="56" cy="1429"/>
                    </a:xfrm>
                  </p:grpSpPr>
                  <p:sp>
                    <p:nvSpPr>
                      <p:cNvPr id="46"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7"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27" name="Group 570"/>
                <p:cNvGrpSpPr>
                  <a:grpSpLocks/>
                </p:cNvGrpSpPr>
                <p:nvPr/>
              </p:nvGrpSpPr>
              <p:grpSpPr bwMode="auto">
                <a:xfrm rot="1320000">
                  <a:off x="-3742" y="-520"/>
                  <a:ext cx="1546" cy="1546"/>
                  <a:chOff x="-3924" y="-788"/>
                  <a:chExt cx="2208" cy="2208"/>
                </a:xfrm>
              </p:grpSpPr>
              <p:grpSp>
                <p:nvGrpSpPr>
                  <p:cNvPr id="28" name="Group 571"/>
                  <p:cNvGrpSpPr>
                    <a:grpSpLocks noChangeAspect="1"/>
                  </p:cNvGrpSpPr>
                  <p:nvPr/>
                </p:nvGrpSpPr>
                <p:grpSpPr bwMode="auto">
                  <a:xfrm>
                    <a:off x="-3924" y="-788"/>
                    <a:ext cx="2208" cy="2202"/>
                    <a:chOff x="168" y="696"/>
                    <a:chExt cx="1429" cy="1429"/>
                  </a:xfrm>
                </p:grpSpPr>
                <p:grpSp>
                  <p:nvGrpSpPr>
                    <p:cNvPr id="36" name="Group 572"/>
                    <p:cNvGrpSpPr>
                      <a:grpSpLocks noChangeAspect="1"/>
                    </p:cNvGrpSpPr>
                    <p:nvPr/>
                  </p:nvGrpSpPr>
                  <p:grpSpPr bwMode="auto">
                    <a:xfrm>
                      <a:off x="854" y="696"/>
                      <a:ext cx="56" cy="1429"/>
                      <a:chOff x="845" y="696"/>
                      <a:chExt cx="56" cy="1429"/>
                    </a:xfrm>
                  </p:grpSpPr>
                  <p:sp>
                    <p:nvSpPr>
                      <p:cNvPr id="40"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7" name="Group 575"/>
                    <p:cNvGrpSpPr>
                      <a:grpSpLocks noChangeAspect="1"/>
                    </p:cNvGrpSpPr>
                    <p:nvPr/>
                  </p:nvGrpSpPr>
                  <p:grpSpPr bwMode="auto">
                    <a:xfrm rot="5400000">
                      <a:off x="855" y="696"/>
                      <a:ext cx="56" cy="1429"/>
                      <a:chOff x="845" y="696"/>
                      <a:chExt cx="56" cy="1429"/>
                    </a:xfrm>
                  </p:grpSpPr>
                  <p:sp>
                    <p:nvSpPr>
                      <p:cNvPr id="38"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9"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29" name="Group 578"/>
                  <p:cNvGrpSpPr>
                    <a:grpSpLocks noChangeAspect="1"/>
                  </p:cNvGrpSpPr>
                  <p:nvPr/>
                </p:nvGrpSpPr>
                <p:grpSpPr bwMode="auto">
                  <a:xfrm rot="2700000">
                    <a:off x="-3927" y="-785"/>
                    <a:ext cx="2208" cy="2202"/>
                    <a:chOff x="168" y="696"/>
                    <a:chExt cx="1429" cy="1429"/>
                  </a:xfrm>
                </p:grpSpPr>
                <p:grpSp>
                  <p:nvGrpSpPr>
                    <p:cNvPr id="30" name="Group 579"/>
                    <p:cNvGrpSpPr>
                      <a:grpSpLocks noChangeAspect="1"/>
                    </p:cNvGrpSpPr>
                    <p:nvPr/>
                  </p:nvGrpSpPr>
                  <p:grpSpPr bwMode="auto">
                    <a:xfrm>
                      <a:off x="854" y="696"/>
                      <a:ext cx="56" cy="1429"/>
                      <a:chOff x="845" y="696"/>
                      <a:chExt cx="56" cy="1429"/>
                    </a:xfrm>
                  </p:grpSpPr>
                  <p:sp>
                    <p:nvSpPr>
                      <p:cNvPr id="34"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5"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1" name="Group 582"/>
                    <p:cNvGrpSpPr>
                      <a:grpSpLocks noChangeAspect="1"/>
                    </p:cNvGrpSpPr>
                    <p:nvPr/>
                  </p:nvGrpSpPr>
                  <p:grpSpPr bwMode="auto">
                    <a:xfrm rot="5400000">
                      <a:off x="855" y="696"/>
                      <a:ext cx="56" cy="1429"/>
                      <a:chOff x="845" y="696"/>
                      <a:chExt cx="56" cy="1429"/>
                    </a:xfrm>
                  </p:grpSpPr>
                  <p:sp>
                    <p:nvSpPr>
                      <p:cNvPr id="32"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3"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spTree>
    <p:extLst>
      <p:ext uri="{BB962C8B-B14F-4D97-AF65-F5344CB8AC3E}">
        <p14:creationId xmlns:p14="http://schemas.microsoft.com/office/powerpoint/2010/main" val="399532184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53" presetClass="entr" presetSubtype="16"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par>
                                <p:cTn id="41" presetID="53" presetClass="entr" presetSubtype="16"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par>
                          <p:cTn id="50" fill="hold">
                            <p:stCondLst>
                              <p:cond delay="2000"/>
                            </p:stCondLst>
                            <p:childTnLst>
                              <p:par>
                                <p:cTn id="51" presetID="6" presetClass="emph" presetSubtype="0" fill="hold" nodeType="afterEffect">
                                  <p:stCondLst>
                                    <p:cond delay="0"/>
                                  </p:stCondLst>
                                  <p:childTnLst>
                                    <p:animScale>
                                      <p:cBhvr>
                                        <p:cTn id="52" dur="1000" fill="hold"/>
                                        <p:tgtEl>
                                          <p:spTgt spid="21"/>
                                        </p:tgtEl>
                                      </p:cBhvr>
                                      <p:by x="400000" y="400000"/>
                                    </p:animScale>
                                  </p:childTnLst>
                                </p:cTn>
                              </p:par>
                            </p:childTnLst>
                          </p:cTn>
                        </p:par>
                        <p:par>
                          <p:cTn id="53" fill="hold">
                            <p:stCondLst>
                              <p:cond delay="3000"/>
                            </p:stCondLst>
                            <p:childTnLst>
                              <p:par>
                                <p:cTn id="54" presetID="6" presetClass="emph" presetSubtype="0" autoRev="1" fill="hold" nodeType="afterEffect">
                                  <p:stCondLst>
                                    <p:cond delay="0"/>
                                  </p:stCondLst>
                                  <p:childTnLst>
                                    <p:animScale>
                                      <p:cBhvr>
                                        <p:cTn id="55" dur="1000" fill="hold"/>
                                        <p:tgtEl>
                                          <p:spTgt spid="21"/>
                                        </p:tgtEl>
                                      </p:cBhvr>
                                      <p:by x="400000" y="400000"/>
                                    </p:animScale>
                                  </p:childTnLst>
                                </p:cTn>
                              </p:par>
                              <p:par>
                                <p:cTn id="56" presetID="10" presetClass="exit" presetSubtype="0" fill="hold" nodeType="withEffect">
                                  <p:stCondLst>
                                    <p:cond delay="0"/>
                                  </p:stCondLst>
                                  <p:childTnLst>
                                    <p:animEffect transition="out" filter="fade">
                                      <p:cBhvr>
                                        <p:cTn id="57" dur="2000"/>
                                        <p:tgtEl>
                                          <p:spTgt spid="21"/>
                                        </p:tgtEl>
                                      </p:cBhvr>
                                    </p:animEffect>
                                    <p:set>
                                      <p:cBhvr>
                                        <p:cTn id="58" dur="1" fill="hold">
                                          <p:stCondLst>
                                            <p:cond delay="1999"/>
                                          </p:stCondLst>
                                        </p:cTn>
                                        <p:tgtEl>
                                          <p:spTgt spid="21"/>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42" presetClass="path" presetSubtype="0" accel="50000" decel="50000" fill="hold" nodeType="clickEffect">
                                  <p:stCondLst>
                                    <p:cond delay="0"/>
                                  </p:stCondLst>
                                  <p:childTnLst>
                                    <p:animMotion origin="layout" path="M 2.22222E-6 3.58025E-6 L -0.75955 -0.01266 " pathEditMode="relative" rAng="0" ptsTypes="AA">
                                      <p:cBhvr>
                                        <p:cTn id="62" dur="2000" fill="hold"/>
                                        <p:tgtEl>
                                          <p:spTgt spid="21"/>
                                        </p:tgtEl>
                                        <p:attrNameLst>
                                          <p:attrName>ppt_x</p:attrName>
                                          <p:attrName>ppt_y</p:attrName>
                                        </p:attrNameLst>
                                      </p:cBhvr>
                                      <p:rCtr x="-37986" y="-64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56" name="组合 55"/>
          <p:cNvGrpSpPr/>
          <p:nvPr/>
        </p:nvGrpSpPr>
        <p:grpSpPr>
          <a:xfrm>
            <a:off x="4486306" y="944319"/>
            <a:ext cx="709448" cy="709446"/>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grpSp>
        <p:nvGrpSpPr>
          <p:cNvPr id="59" name="组合 58"/>
          <p:cNvGrpSpPr/>
          <p:nvPr/>
        </p:nvGrpSpPr>
        <p:grpSpPr>
          <a:xfrm>
            <a:off x="4486306" y="1826882"/>
            <a:ext cx="709448" cy="709446"/>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grpSp>
        <p:nvGrpSpPr>
          <p:cNvPr id="62" name="组合 61"/>
          <p:cNvGrpSpPr/>
          <p:nvPr/>
        </p:nvGrpSpPr>
        <p:grpSpPr>
          <a:xfrm>
            <a:off x="4486306" y="2846157"/>
            <a:ext cx="709448" cy="709446"/>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grpSp>
        <p:nvGrpSpPr>
          <p:cNvPr id="65" name="组合 64"/>
          <p:cNvGrpSpPr/>
          <p:nvPr/>
        </p:nvGrpSpPr>
        <p:grpSpPr>
          <a:xfrm>
            <a:off x="4486306" y="3818586"/>
            <a:ext cx="709448" cy="709446"/>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070C0"/>
                </a:solidFill>
                <a:latin typeface="微软雅黑" pitchFamily="34" charset="-122"/>
                <a:ea typeface="微软雅黑" pitchFamily="34" charset="-122"/>
              </a:endParaRPr>
            </a:p>
          </p:txBody>
        </p:sp>
      </p:grpSp>
      <p:cxnSp>
        <p:nvCxnSpPr>
          <p:cNvPr id="68" name="直接连接符 67"/>
          <p:cNvCxnSpPr/>
          <p:nvPr/>
        </p:nvCxnSpPr>
        <p:spPr bwMode="auto">
          <a:xfrm>
            <a:off x="5328098" y="934613"/>
            <a:ext cx="0" cy="708388"/>
          </a:xfrm>
          <a:prstGeom prst="line">
            <a:avLst/>
          </a:prstGeom>
          <a:solidFill>
            <a:schemeClr val="accent1"/>
          </a:solidFill>
          <a:ln w="9525" cap="flat" cmpd="sng" algn="ctr">
            <a:solidFill>
              <a:srgbClr val="FFC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9" name="TextBox 68"/>
          <p:cNvSpPr txBox="1"/>
          <p:nvPr/>
        </p:nvSpPr>
        <p:spPr>
          <a:xfrm>
            <a:off x="4578365" y="1048794"/>
            <a:ext cx="639631" cy="500119"/>
          </a:xfrm>
          <a:prstGeom prst="rect">
            <a:avLst/>
          </a:prstGeom>
          <a:noFill/>
        </p:spPr>
        <p:txBody>
          <a:bodyPr wrap="square" lIns="68562" tIns="34281" rIns="68562" bIns="34281" rtlCol="0">
            <a:spAutoFit/>
          </a:bodyPr>
          <a:lstStyle/>
          <a:p>
            <a:r>
              <a:rPr lang="zh-CN" altLang="en-US" sz="1400" b="1" dirty="0">
                <a:solidFill>
                  <a:srgbClr val="FF0000"/>
                </a:solidFill>
                <a:latin typeface="微软雅黑" pitchFamily="34" charset="-122"/>
                <a:ea typeface="微软雅黑" pitchFamily="34" charset="-122"/>
              </a:rPr>
              <a:t>企业使命</a:t>
            </a:r>
          </a:p>
        </p:txBody>
      </p:sp>
      <p:sp>
        <p:nvSpPr>
          <p:cNvPr id="70" name="TextBox 69"/>
          <p:cNvSpPr txBox="1"/>
          <p:nvPr/>
        </p:nvSpPr>
        <p:spPr>
          <a:xfrm>
            <a:off x="5436068" y="915566"/>
            <a:ext cx="2603526" cy="807895"/>
          </a:xfrm>
          <a:prstGeom prst="rect">
            <a:avLst/>
          </a:prstGeom>
          <a:noFill/>
        </p:spPr>
        <p:txBody>
          <a:bodyPr wrap="square" lIns="68562" tIns="34281" rIns="68562" bIns="34281" rtlCol="0">
            <a:spAutoFit/>
          </a:bodyPr>
          <a:lstStyle>
            <a:defPPr>
              <a:defRPr lang="zh-CN"/>
            </a:defPPr>
            <a:lvl1pPr>
              <a:defRPr sz="2000">
                <a:solidFill>
                  <a:schemeClr val="accent2"/>
                </a:solidFill>
                <a:latin typeface="+mn-ea"/>
                <a:ea typeface="+mn-ea"/>
              </a:defRPr>
            </a:lvl1pPr>
          </a:lstStyle>
          <a:p>
            <a:pPr>
              <a:lnSpc>
                <a:spcPct val="150000"/>
              </a:lnSpc>
            </a:pPr>
            <a:r>
              <a:rPr lang="zh-CN" altLang="en-US" sz="1600"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开扩、创新、</a:t>
            </a:r>
            <a:endParaRPr lang="en-US" altLang="zh-CN" sz="1600"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endParaRPr>
          </a:p>
          <a:p>
            <a:pPr>
              <a:lnSpc>
                <a:spcPct val="150000"/>
              </a:lnSpc>
            </a:pPr>
            <a:r>
              <a:rPr lang="zh-CN" altLang="en-US" sz="1600"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服务、服务、再服务</a:t>
            </a:r>
          </a:p>
        </p:txBody>
      </p:sp>
      <p:sp>
        <p:nvSpPr>
          <p:cNvPr id="71" name="TextBox 70"/>
          <p:cNvSpPr txBox="1"/>
          <p:nvPr/>
        </p:nvSpPr>
        <p:spPr>
          <a:xfrm>
            <a:off x="4612351" y="1969646"/>
            <a:ext cx="605646" cy="500119"/>
          </a:xfrm>
          <a:prstGeom prst="rect">
            <a:avLst/>
          </a:prstGeom>
          <a:noFill/>
        </p:spPr>
        <p:txBody>
          <a:bodyPr wrap="square" lIns="68562" tIns="34281" rIns="68562" bIns="34281" rtlCol="0">
            <a:spAutoFit/>
          </a:bodyPr>
          <a:lstStyle/>
          <a:p>
            <a:r>
              <a:rPr lang="zh-CN" altLang="en-US" sz="1400" b="1" dirty="0">
                <a:solidFill>
                  <a:srgbClr val="FF0000"/>
                </a:solidFill>
                <a:latin typeface="微软雅黑" pitchFamily="34" charset="-122"/>
                <a:ea typeface="微软雅黑" pitchFamily="34" charset="-122"/>
              </a:rPr>
              <a:t>企业宗旨</a:t>
            </a:r>
          </a:p>
        </p:txBody>
      </p:sp>
      <p:sp>
        <p:nvSpPr>
          <p:cNvPr id="72" name="TextBox 71"/>
          <p:cNvSpPr txBox="1"/>
          <p:nvPr/>
        </p:nvSpPr>
        <p:spPr>
          <a:xfrm>
            <a:off x="5436068" y="1902651"/>
            <a:ext cx="2753230"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诚信、实惠、</a:t>
            </a:r>
            <a:endParaRPr lang="en-US" altLang="zh-CN" sz="1600"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endParaRPr>
          </a:p>
          <a:p>
            <a:r>
              <a:rPr lang="zh-CN" altLang="en-US" sz="1600"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原创、原创、再原创</a:t>
            </a:r>
          </a:p>
        </p:txBody>
      </p:sp>
      <p:sp>
        <p:nvSpPr>
          <p:cNvPr id="73" name="TextBox 72"/>
          <p:cNvSpPr txBox="1"/>
          <p:nvPr/>
        </p:nvSpPr>
        <p:spPr>
          <a:xfrm>
            <a:off x="4618067" y="2947366"/>
            <a:ext cx="497536" cy="500119"/>
          </a:xfrm>
          <a:prstGeom prst="rect">
            <a:avLst/>
          </a:prstGeom>
          <a:noFill/>
        </p:spPr>
        <p:txBody>
          <a:bodyPr wrap="none" lIns="68562" tIns="34281" rIns="68562" bIns="34281" rtlCol="0">
            <a:spAutoFit/>
          </a:bodyPr>
          <a:lstStyle/>
          <a:p>
            <a:r>
              <a:rPr lang="zh-CN" altLang="en-US" sz="1400" b="1">
                <a:solidFill>
                  <a:srgbClr val="FF0000"/>
                </a:solidFill>
                <a:latin typeface="微软雅黑" pitchFamily="34" charset="-122"/>
                <a:ea typeface="微软雅黑" pitchFamily="34" charset="-122"/>
              </a:rPr>
              <a:t>企业</a:t>
            </a:r>
            <a:endParaRPr lang="en-US" altLang="zh-CN" sz="1400" b="1" dirty="0">
              <a:solidFill>
                <a:srgbClr val="FF0000"/>
              </a:solidFill>
              <a:latin typeface="微软雅黑" pitchFamily="34" charset="-122"/>
              <a:ea typeface="微软雅黑" pitchFamily="34" charset="-122"/>
            </a:endParaRPr>
          </a:p>
          <a:p>
            <a:r>
              <a:rPr lang="zh-CN" altLang="en-US" sz="1400" b="1" dirty="0">
                <a:solidFill>
                  <a:srgbClr val="FF0000"/>
                </a:solidFill>
                <a:latin typeface="微软雅黑" pitchFamily="34" charset="-122"/>
                <a:ea typeface="微软雅黑" pitchFamily="34" charset="-122"/>
              </a:rPr>
              <a:t>文化</a:t>
            </a:r>
          </a:p>
        </p:txBody>
      </p:sp>
      <p:sp>
        <p:nvSpPr>
          <p:cNvPr id="74" name="TextBox 73"/>
          <p:cNvSpPr txBox="1"/>
          <p:nvPr/>
        </p:nvSpPr>
        <p:spPr>
          <a:xfrm>
            <a:off x="5436068" y="3010672"/>
            <a:ext cx="2753230" cy="395090"/>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r>
              <a:rPr lang="zh-CN" altLang="en-US" sz="1600"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敬业、团结、开扩、求实</a:t>
            </a:r>
          </a:p>
        </p:txBody>
      </p:sp>
      <p:sp>
        <p:nvSpPr>
          <p:cNvPr id="75" name="TextBox 74"/>
          <p:cNvSpPr txBox="1"/>
          <p:nvPr/>
        </p:nvSpPr>
        <p:spPr>
          <a:xfrm>
            <a:off x="4618067" y="3955497"/>
            <a:ext cx="497536" cy="500119"/>
          </a:xfrm>
          <a:prstGeom prst="rect">
            <a:avLst/>
          </a:prstGeom>
          <a:noFill/>
        </p:spPr>
        <p:txBody>
          <a:bodyPr wrap="none" lIns="68562" tIns="34281" rIns="68562" bIns="34281" rtlCol="0">
            <a:spAutoFit/>
          </a:bodyPr>
          <a:lstStyle/>
          <a:p>
            <a:r>
              <a:rPr lang="zh-CN" altLang="en-US" sz="1400" b="1">
                <a:solidFill>
                  <a:srgbClr val="FF0000"/>
                </a:solidFill>
                <a:latin typeface="微软雅黑" pitchFamily="34" charset="-122"/>
                <a:ea typeface="微软雅黑" pitchFamily="34" charset="-122"/>
              </a:rPr>
              <a:t>经营</a:t>
            </a:r>
            <a:endParaRPr lang="en-US" altLang="zh-CN" sz="1400" b="1" dirty="0">
              <a:solidFill>
                <a:srgbClr val="FF0000"/>
              </a:solidFill>
              <a:latin typeface="微软雅黑" pitchFamily="34" charset="-122"/>
              <a:ea typeface="微软雅黑" pitchFamily="34" charset="-122"/>
            </a:endParaRPr>
          </a:p>
          <a:p>
            <a:r>
              <a:rPr lang="zh-CN" altLang="en-US" sz="1400" b="1" dirty="0">
                <a:solidFill>
                  <a:srgbClr val="FF0000"/>
                </a:solidFill>
                <a:latin typeface="微软雅黑" pitchFamily="34" charset="-122"/>
                <a:ea typeface="微软雅黑" pitchFamily="34" charset="-122"/>
              </a:rPr>
              <a:t>理念</a:t>
            </a:r>
          </a:p>
        </p:txBody>
      </p:sp>
      <p:sp>
        <p:nvSpPr>
          <p:cNvPr id="76" name="TextBox 75"/>
          <p:cNvSpPr txBox="1"/>
          <p:nvPr/>
        </p:nvSpPr>
        <p:spPr>
          <a:xfrm>
            <a:off x="5436068" y="3818586"/>
            <a:ext cx="2603526" cy="807895"/>
          </a:xfrm>
          <a:prstGeom prst="rect">
            <a:avLst/>
          </a:prstGeom>
          <a:noFill/>
        </p:spPr>
        <p:txBody>
          <a:bodyPr wrap="square" lIns="68562" tIns="34281" rIns="68562" bIns="34281" rtlCol="0">
            <a:spAutoFit/>
          </a:bodyPr>
          <a:lstStyle>
            <a:defPPr>
              <a:defRPr lang="zh-CN"/>
            </a:defPPr>
            <a:lvl1pPr>
              <a:lnSpc>
                <a:spcPct val="150000"/>
              </a:lnSpc>
              <a:defRPr sz="2000">
                <a:solidFill>
                  <a:schemeClr val="accent2"/>
                </a:solidFill>
                <a:latin typeface="+mn-ea"/>
                <a:ea typeface="+mn-ea"/>
              </a:defRPr>
            </a:lvl1pPr>
          </a:lstStyle>
          <a:p>
            <a:pPr>
              <a:lnSpc>
                <a:spcPct val="100000"/>
              </a:lnSpc>
            </a:pPr>
            <a:r>
              <a:rPr lang="zh-CN" altLang="en-US" sz="1600"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以为经营钻石为理念、打造行业最具影响力的管理系统软件</a:t>
            </a:r>
          </a:p>
        </p:txBody>
      </p:sp>
      <p:cxnSp>
        <p:nvCxnSpPr>
          <p:cNvPr id="77" name="直接连接符 76"/>
          <p:cNvCxnSpPr/>
          <p:nvPr/>
        </p:nvCxnSpPr>
        <p:spPr bwMode="auto">
          <a:xfrm>
            <a:off x="5328098" y="1875429"/>
            <a:ext cx="0" cy="753038"/>
          </a:xfrm>
          <a:prstGeom prst="line">
            <a:avLst/>
          </a:prstGeom>
          <a:solidFill>
            <a:schemeClr val="accent1"/>
          </a:solidFill>
          <a:ln w="9525" cap="flat" cmpd="sng" algn="ctr">
            <a:solidFill>
              <a:srgbClr val="FFC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 name="直接连接符 77"/>
          <p:cNvCxnSpPr/>
          <p:nvPr/>
        </p:nvCxnSpPr>
        <p:spPr bwMode="auto">
          <a:xfrm>
            <a:off x="5328098" y="2821361"/>
            <a:ext cx="0" cy="759038"/>
          </a:xfrm>
          <a:prstGeom prst="line">
            <a:avLst/>
          </a:prstGeom>
          <a:solidFill>
            <a:schemeClr val="accent1"/>
          </a:solidFill>
          <a:ln w="9525" cap="flat" cmpd="sng" algn="ctr">
            <a:solidFill>
              <a:srgbClr val="FFC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9" name="直接连接符 78"/>
          <p:cNvCxnSpPr/>
          <p:nvPr/>
        </p:nvCxnSpPr>
        <p:spPr bwMode="auto">
          <a:xfrm>
            <a:off x="5328098" y="3763446"/>
            <a:ext cx="0" cy="789569"/>
          </a:xfrm>
          <a:prstGeom prst="line">
            <a:avLst/>
          </a:prstGeom>
          <a:solidFill>
            <a:schemeClr val="accent1"/>
          </a:solidFill>
          <a:ln w="9525" cap="flat" cmpd="sng" algn="ctr">
            <a:solidFill>
              <a:srgbClr val="FFC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0" name="TextBox 79"/>
          <p:cNvSpPr txBox="1"/>
          <p:nvPr/>
        </p:nvSpPr>
        <p:spPr>
          <a:xfrm>
            <a:off x="1412892" y="1048794"/>
            <a:ext cx="1677346" cy="377008"/>
          </a:xfrm>
          <a:prstGeom prst="rect">
            <a:avLst/>
          </a:prstGeom>
          <a:noFill/>
        </p:spPr>
        <p:txBody>
          <a:bodyPr wrap="none" lIns="68562" tIns="34281" rIns="68562" bIns="34281" rtlCol="0">
            <a:spAutoFit/>
          </a:bodyPr>
          <a:lstStyle/>
          <a:p>
            <a:r>
              <a:rPr lang="zh-CN" altLang="en-US" sz="2000" b="1"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合作创新开拓</a:t>
            </a:r>
          </a:p>
        </p:txBody>
      </p:sp>
      <p:sp>
        <p:nvSpPr>
          <p:cNvPr id="81" name="TextBox 80"/>
          <p:cNvSpPr txBox="1"/>
          <p:nvPr/>
        </p:nvSpPr>
        <p:spPr>
          <a:xfrm>
            <a:off x="2110926" y="1534306"/>
            <a:ext cx="1677346" cy="377008"/>
          </a:xfrm>
          <a:prstGeom prst="rect">
            <a:avLst/>
          </a:prstGeom>
          <a:noFill/>
        </p:spPr>
        <p:txBody>
          <a:bodyPr wrap="none" lIns="68562" tIns="34281" rIns="68562" bIns="34281" rtlCol="0">
            <a:spAutoFit/>
          </a:bodyPr>
          <a:lstStyle/>
          <a:p>
            <a:r>
              <a:rPr lang="zh-CN" altLang="en-US" sz="2000" b="1" dirty="0">
                <a:gradFill>
                  <a:gsLst>
                    <a:gs pos="0">
                      <a:srgbClr val="FFC000"/>
                    </a:gs>
                    <a:gs pos="48000">
                      <a:srgbClr val="FFFF00">
                        <a:lumMod val="51000"/>
                        <a:lumOff val="49000"/>
                      </a:srgbClr>
                    </a:gs>
                    <a:gs pos="100000">
                      <a:srgbClr val="FFFF00"/>
                    </a:gs>
                  </a:gsLst>
                  <a:lin ang="13500000" scaled="1"/>
                </a:gradFill>
                <a:latin typeface="微软雅黑" pitchFamily="34" charset="-122"/>
                <a:ea typeface="微软雅黑" pitchFamily="34" charset="-122"/>
              </a:rPr>
              <a:t>并肩共赢未来</a:t>
            </a:r>
          </a:p>
        </p:txBody>
      </p:sp>
      <p:pic>
        <p:nvPicPr>
          <p:cNvPr id="82"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bwMode="auto">
          <a:xfrm>
            <a:off x="-942171" y="2168862"/>
            <a:ext cx="5471387" cy="2990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87536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anim calcmode="lin" valueType="num">
                                      <p:cBhvr>
                                        <p:cTn id="8" dur="1000" fill="hold"/>
                                        <p:tgtEl>
                                          <p:spTgt spid="82"/>
                                        </p:tgtEl>
                                        <p:attrNameLst>
                                          <p:attrName>ppt_x</p:attrName>
                                        </p:attrNameLst>
                                      </p:cBhvr>
                                      <p:tavLst>
                                        <p:tav tm="0">
                                          <p:val>
                                            <p:strVal val="#ppt_x"/>
                                          </p:val>
                                        </p:tav>
                                        <p:tav tm="100000">
                                          <p:val>
                                            <p:strVal val="#ppt_x"/>
                                          </p:val>
                                        </p:tav>
                                      </p:tavLst>
                                    </p:anim>
                                    <p:anim calcmode="lin" valueType="num">
                                      <p:cBhvr>
                                        <p:cTn id="9" dur="10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80"/>
                                        </p:tgtEl>
                                        <p:attrNameLst>
                                          <p:attrName>style.visibility</p:attrName>
                                        </p:attrNameLst>
                                      </p:cBhvr>
                                      <p:to>
                                        <p:strVal val="visible"/>
                                      </p:to>
                                    </p:set>
                                    <p:anim by="(-#ppt_w*2)" calcmode="lin" valueType="num">
                                      <p:cBhvr rctx="PPT">
                                        <p:cTn id="13" dur="500" autoRev="1" fill="hold">
                                          <p:stCondLst>
                                            <p:cond delay="0"/>
                                          </p:stCondLst>
                                        </p:cTn>
                                        <p:tgtEl>
                                          <p:spTgt spid="80"/>
                                        </p:tgtEl>
                                        <p:attrNameLst>
                                          <p:attrName>ppt_w</p:attrName>
                                        </p:attrNameLst>
                                      </p:cBhvr>
                                    </p:anim>
                                    <p:anim by="(#ppt_w*0.50)" calcmode="lin" valueType="num">
                                      <p:cBhvr>
                                        <p:cTn id="14" dur="500" decel="50000" autoRev="1" fill="hold">
                                          <p:stCondLst>
                                            <p:cond delay="0"/>
                                          </p:stCondLst>
                                        </p:cTn>
                                        <p:tgtEl>
                                          <p:spTgt spid="80"/>
                                        </p:tgtEl>
                                        <p:attrNameLst>
                                          <p:attrName>ppt_x</p:attrName>
                                        </p:attrNameLst>
                                      </p:cBhvr>
                                    </p:anim>
                                    <p:anim from="(-#ppt_h/2)" to="(#ppt_y)" calcmode="lin" valueType="num">
                                      <p:cBhvr>
                                        <p:cTn id="15" dur="1000" fill="hold">
                                          <p:stCondLst>
                                            <p:cond delay="0"/>
                                          </p:stCondLst>
                                        </p:cTn>
                                        <p:tgtEl>
                                          <p:spTgt spid="80"/>
                                        </p:tgtEl>
                                        <p:attrNameLst>
                                          <p:attrName>ppt_y</p:attrName>
                                        </p:attrNameLst>
                                      </p:cBhvr>
                                    </p:anim>
                                    <p:animRot by="21600000">
                                      <p:cBhvr>
                                        <p:cTn id="16" dur="1000" fill="hold">
                                          <p:stCondLst>
                                            <p:cond delay="0"/>
                                          </p:stCondLst>
                                        </p:cTn>
                                        <p:tgtEl>
                                          <p:spTgt spid="80"/>
                                        </p:tgtEl>
                                        <p:attrNameLst>
                                          <p:attrName>r</p:attrName>
                                        </p:attrNameLst>
                                      </p:cBhvr>
                                    </p:animRot>
                                  </p:childTnLst>
                                </p:cTn>
                              </p:par>
                            </p:childTnLst>
                          </p:cTn>
                        </p:par>
                        <p:par>
                          <p:cTn id="17" fill="hold">
                            <p:stCondLst>
                              <p:cond delay="25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81"/>
                                        </p:tgtEl>
                                        <p:attrNameLst>
                                          <p:attrName>style.visibility</p:attrName>
                                        </p:attrNameLst>
                                      </p:cBhvr>
                                      <p:to>
                                        <p:strVal val="visible"/>
                                      </p:to>
                                    </p:set>
                                    <p:anim by="(-#ppt_w*2)" calcmode="lin" valueType="num">
                                      <p:cBhvr rctx="PPT">
                                        <p:cTn id="20" dur="500" autoRev="1" fill="hold">
                                          <p:stCondLst>
                                            <p:cond delay="0"/>
                                          </p:stCondLst>
                                        </p:cTn>
                                        <p:tgtEl>
                                          <p:spTgt spid="81"/>
                                        </p:tgtEl>
                                        <p:attrNameLst>
                                          <p:attrName>ppt_w</p:attrName>
                                        </p:attrNameLst>
                                      </p:cBhvr>
                                    </p:anim>
                                    <p:anim by="(#ppt_w*0.50)" calcmode="lin" valueType="num">
                                      <p:cBhvr>
                                        <p:cTn id="21" dur="500" decel="50000" autoRev="1" fill="hold">
                                          <p:stCondLst>
                                            <p:cond delay="0"/>
                                          </p:stCondLst>
                                        </p:cTn>
                                        <p:tgtEl>
                                          <p:spTgt spid="81"/>
                                        </p:tgtEl>
                                        <p:attrNameLst>
                                          <p:attrName>ppt_x</p:attrName>
                                        </p:attrNameLst>
                                      </p:cBhvr>
                                    </p:anim>
                                    <p:anim from="(-#ppt_h/2)" to="(#ppt_y)" calcmode="lin" valueType="num">
                                      <p:cBhvr>
                                        <p:cTn id="22" dur="1000" fill="hold">
                                          <p:stCondLst>
                                            <p:cond delay="0"/>
                                          </p:stCondLst>
                                        </p:cTn>
                                        <p:tgtEl>
                                          <p:spTgt spid="81"/>
                                        </p:tgtEl>
                                        <p:attrNameLst>
                                          <p:attrName>ppt_y</p:attrName>
                                        </p:attrNameLst>
                                      </p:cBhvr>
                                    </p:anim>
                                    <p:animRot by="21600000">
                                      <p:cBhvr>
                                        <p:cTn id="23" dur="1000" fill="hold">
                                          <p:stCondLst>
                                            <p:cond delay="0"/>
                                          </p:stCondLst>
                                        </p:cTn>
                                        <p:tgtEl>
                                          <p:spTgt spid="81"/>
                                        </p:tgtEl>
                                        <p:attrNameLst>
                                          <p:attrName>r</p:attrName>
                                        </p:attrNameLst>
                                      </p:cBhvr>
                                    </p:animRo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par>
                          <p:cTn id="28" fill="hold">
                            <p:stCondLst>
                              <p:cond delay="4500"/>
                            </p:stCondLst>
                            <p:childTnLst>
                              <p:par>
                                <p:cTn id="29" presetID="10"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childTnLst>
                          </p:cTn>
                        </p:par>
                        <p:par>
                          <p:cTn id="36" fill="hold">
                            <p:stCondLst>
                              <p:cond delay="5500"/>
                            </p:stCondLst>
                            <p:childTnLst>
                              <p:par>
                                <p:cTn id="37" presetID="10" presetClass="entr" presetSubtype="0"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childTnLst>
                          </p:cTn>
                        </p:par>
                        <p:par>
                          <p:cTn id="40" fill="hold">
                            <p:stCondLst>
                              <p:cond delay="6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69"/>
                                        </p:tgtEl>
                                        <p:attrNameLst>
                                          <p:attrName>style.visibility</p:attrName>
                                        </p:attrNameLst>
                                      </p:cBhvr>
                                      <p:to>
                                        <p:strVal val="visible"/>
                                      </p:to>
                                    </p:set>
                                    <p:anim calcmode="lin" valueType="num">
                                      <p:cBhvr>
                                        <p:cTn id="43"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69"/>
                                        </p:tgtEl>
                                        <p:attrNameLst>
                                          <p:attrName>ppt_y</p:attrName>
                                        </p:attrNameLst>
                                      </p:cBhvr>
                                      <p:tavLst>
                                        <p:tav tm="0">
                                          <p:val>
                                            <p:strVal val="#ppt_y"/>
                                          </p:val>
                                        </p:tav>
                                        <p:tav tm="100000">
                                          <p:val>
                                            <p:strVal val="#ppt_y"/>
                                          </p:val>
                                        </p:tav>
                                      </p:tavLst>
                                    </p:anim>
                                    <p:anim calcmode="lin" valueType="num">
                                      <p:cBhvr>
                                        <p:cTn id="45"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69"/>
                                        </p:tgtEl>
                                      </p:cBhvr>
                                    </p:animEffect>
                                  </p:childTnLst>
                                </p:cTn>
                              </p:par>
                            </p:childTnLst>
                          </p:cTn>
                        </p:par>
                        <p:par>
                          <p:cTn id="48" fill="hold">
                            <p:stCondLst>
                              <p:cond delay="6650"/>
                            </p:stCondLst>
                            <p:childTnLst>
                              <p:par>
                                <p:cTn id="49" presetID="16" presetClass="entr" presetSubtype="42"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barn(outHorizontal)">
                                      <p:cBhvr>
                                        <p:cTn id="51" dur="500"/>
                                        <p:tgtEl>
                                          <p:spTgt spid="68"/>
                                        </p:tgtEl>
                                      </p:cBhvr>
                                    </p:animEffect>
                                  </p:childTnLst>
                                </p:cTn>
                              </p:par>
                            </p:childTnLst>
                          </p:cTn>
                        </p:par>
                        <p:par>
                          <p:cTn id="52" fill="hold">
                            <p:stCondLst>
                              <p:cond delay="7150"/>
                            </p:stCondLst>
                            <p:childTnLst>
                              <p:par>
                                <p:cTn id="53" presetID="22" presetClass="entr" presetSubtype="8"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wipe(left)">
                                      <p:cBhvr>
                                        <p:cTn id="55" dur="400"/>
                                        <p:tgtEl>
                                          <p:spTgt spid="70"/>
                                        </p:tgtEl>
                                      </p:cBhvr>
                                    </p:animEffect>
                                  </p:childTnLst>
                                </p:cTn>
                              </p:par>
                            </p:childTnLst>
                          </p:cTn>
                        </p:par>
                        <p:par>
                          <p:cTn id="56" fill="hold">
                            <p:stCondLst>
                              <p:cond delay="755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1"/>
                                        </p:tgtEl>
                                        <p:attrNameLst>
                                          <p:attrName>style.visibility</p:attrName>
                                        </p:attrNameLst>
                                      </p:cBhvr>
                                      <p:to>
                                        <p:strVal val="visible"/>
                                      </p:to>
                                    </p:set>
                                    <p:anim calcmode="lin" valueType="num">
                                      <p:cBhvr>
                                        <p:cTn id="5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1"/>
                                        </p:tgtEl>
                                        <p:attrNameLst>
                                          <p:attrName>ppt_y</p:attrName>
                                        </p:attrNameLst>
                                      </p:cBhvr>
                                      <p:tavLst>
                                        <p:tav tm="0">
                                          <p:val>
                                            <p:strVal val="#ppt_y"/>
                                          </p:val>
                                        </p:tav>
                                        <p:tav tm="100000">
                                          <p:val>
                                            <p:strVal val="#ppt_y"/>
                                          </p:val>
                                        </p:tav>
                                      </p:tavLst>
                                    </p:anim>
                                    <p:anim calcmode="lin" valueType="num">
                                      <p:cBhvr>
                                        <p:cTn id="6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1"/>
                                        </p:tgtEl>
                                      </p:cBhvr>
                                    </p:animEffect>
                                  </p:childTnLst>
                                </p:cTn>
                              </p:par>
                            </p:childTnLst>
                          </p:cTn>
                        </p:par>
                        <p:par>
                          <p:cTn id="64" fill="hold">
                            <p:stCondLst>
                              <p:cond delay="8200"/>
                            </p:stCondLst>
                            <p:childTnLst>
                              <p:par>
                                <p:cTn id="65" presetID="16" presetClass="entr" presetSubtype="42" fill="hold" nodeType="after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barn(outHorizontal)">
                                      <p:cBhvr>
                                        <p:cTn id="67" dur="500"/>
                                        <p:tgtEl>
                                          <p:spTgt spid="77"/>
                                        </p:tgtEl>
                                      </p:cBhvr>
                                    </p:animEffect>
                                  </p:childTnLst>
                                </p:cTn>
                              </p:par>
                            </p:childTnLst>
                          </p:cTn>
                        </p:par>
                        <p:par>
                          <p:cTn id="68" fill="hold">
                            <p:stCondLst>
                              <p:cond delay="8700"/>
                            </p:stCondLst>
                            <p:childTnLst>
                              <p:par>
                                <p:cTn id="69" presetID="22" presetClass="entr" presetSubtype="8" fill="hold" grpId="0" nodeType="after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wipe(left)">
                                      <p:cBhvr>
                                        <p:cTn id="71" dur="400"/>
                                        <p:tgtEl>
                                          <p:spTgt spid="72"/>
                                        </p:tgtEl>
                                      </p:cBhvr>
                                    </p:animEffect>
                                  </p:childTnLst>
                                </p:cTn>
                              </p:par>
                            </p:childTnLst>
                          </p:cTn>
                        </p:par>
                        <p:par>
                          <p:cTn id="72" fill="hold">
                            <p:stCondLst>
                              <p:cond delay="91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73"/>
                                        </p:tgtEl>
                                        <p:attrNameLst>
                                          <p:attrName>style.visibility</p:attrName>
                                        </p:attrNameLst>
                                      </p:cBhvr>
                                      <p:to>
                                        <p:strVal val="visible"/>
                                      </p:to>
                                    </p:set>
                                    <p:anim calcmode="lin" valueType="num">
                                      <p:cBhvr>
                                        <p:cTn id="75" dur="5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73"/>
                                        </p:tgtEl>
                                        <p:attrNameLst>
                                          <p:attrName>ppt_y</p:attrName>
                                        </p:attrNameLst>
                                      </p:cBhvr>
                                      <p:tavLst>
                                        <p:tav tm="0">
                                          <p:val>
                                            <p:strVal val="#ppt_y"/>
                                          </p:val>
                                        </p:tav>
                                        <p:tav tm="100000">
                                          <p:val>
                                            <p:strVal val="#ppt_y"/>
                                          </p:val>
                                        </p:tav>
                                      </p:tavLst>
                                    </p:anim>
                                    <p:anim calcmode="lin" valueType="num">
                                      <p:cBhvr>
                                        <p:cTn id="77" dur="5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73"/>
                                        </p:tgtEl>
                                      </p:cBhvr>
                                    </p:animEffect>
                                  </p:childTnLst>
                                </p:cTn>
                              </p:par>
                            </p:childTnLst>
                          </p:cTn>
                        </p:par>
                        <p:par>
                          <p:cTn id="80" fill="hold">
                            <p:stCondLst>
                              <p:cond delay="9750"/>
                            </p:stCondLst>
                            <p:childTnLst>
                              <p:par>
                                <p:cTn id="81" presetID="16" presetClass="entr" presetSubtype="42" fill="hold"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barn(outHorizontal)">
                                      <p:cBhvr>
                                        <p:cTn id="83" dur="500"/>
                                        <p:tgtEl>
                                          <p:spTgt spid="78"/>
                                        </p:tgtEl>
                                      </p:cBhvr>
                                    </p:animEffect>
                                  </p:childTnLst>
                                </p:cTn>
                              </p:par>
                            </p:childTnLst>
                          </p:cTn>
                        </p:par>
                        <p:par>
                          <p:cTn id="84" fill="hold">
                            <p:stCondLst>
                              <p:cond delay="10250"/>
                            </p:stCondLst>
                            <p:childTnLst>
                              <p:par>
                                <p:cTn id="85" presetID="22" presetClass="entr" presetSubtype="8" fill="hold" grpId="0" nodeType="afterEffect">
                                  <p:stCondLst>
                                    <p:cond delay="0"/>
                                  </p:stCondLst>
                                  <p:childTnLst>
                                    <p:set>
                                      <p:cBhvr>
                                        <p:cTn id="86" dur="1" fill="hold">
                                          <p:stCondLst>
                                            <p:cond delay="0"/>
                                          </p:stCondLst>
                                        </p:cTn>
                                        <p:tgtEl>
                                          <p:spTgt spid="74"/>
                                        </p:tgtEl>
                                        <p:attrNameLst>
                                          <p:attrName>style.visibility</p:attrName>
                                        </p:attrNameLst>
                                      </p:cBhvr>
                                      <p:to>
                                        <p:strVal val="visible"/>
                                      </p:to>
                                    </p:set>
                                    <p:animEffect transition="in" filter="wipe(left)">
                                      <p:cBhvr>
                                        <p:cTn id="87" dur="400"/>
                                        <p:tgtEl>
                                          <p:spTgt spid="74"/>
                                        </p:tgtEl>
                                      </p:cBhvr>
                                    </p:animEffect>
                                  </p:childTnLst>
                                </p:cTn>
                              </p:par>
                            </p:childTnLst>
                          </p:cTn>
                        </p:par>
                        <p:par>
                          <p:cTn id="88" fill="hold">
                            <p:stCondLst>
                              <p:cond delay="10650"/>
                            </p:stCondLst>
                            <p:childTnLst>
                              <p:par>
                                <p:cTn id="89" presetID="41" presetClass="entr" presetSubtype="0" fill="hold" grpId="0" nodeType="afterEffect">
                                  <p:stCondLst>
                                    <p:cond delay="0"/>
                                  </p:stCondLst>
                                  <p:iterate type="lt">
                                    <p:tmPct val="10000"/>
                                  </p:iterate>
                                  <p:childTnLst>
                                    <p:set>
                                      <p:cBhvr>
                                        <p:cTn id="90" dur="1" fill="hold">
                                          <p:stCondLst>
                                            <p:cond delay="0"/>
                                          </p:stCondLst>
                                        </p:cTn>
                                        <p:tgtEl>
                                          <p:spTgt spid="75"/>
                                        </p:tgtEl>
                                        <p:attrNameLst>
                                          <p:attrName>style.visibility</p:attrName>
                                        </p:attrNameLst>
                                      </p:cBhvr>
                                      <p:to>
                                        <p:strVal val="visible"/>
                                      </p:to>
                                    </p:set>
                                    <p:anim calcmode="lin" valueType="num">
                                      <p:cBhvr>
                                        <p:cTn id="91"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75"/>
                                        </p:tgtEl>
                                        <p:attrNameLst>
                                          <p:attrName>ppt_y</p:attrName>
                                        </p:attrNameLst>
                                      </p:cBhvr>
                                      <p:tavLst>
                                        <p:tav tm="0">
                                          <p:val>
                                            <p:strVal val="#ppt_y"/>
                                          </p:val>
                                        </p:tav>
                                        <p:tav tm="100000">
                                          <p:val>
                                            <p:strVal val="#ppt_y"/>
                                          </p:val>
                                        </p:tav>
                                      </p:tavLst>
                                    </p:anim>
                                    <p:anim calcmode="lin" valueType="num">
                                      <p:cBhvr>
                                        <p:cTn id="93"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75"/>
                                        </p:tgtEl>
                                      </p:cBhvr>
                                    </p:animEffect>
                                  </p:childTnLst>
                                </p:cTn>
                              </p:par>
                            </p:childTnLst>
                          </p:cTn>
                        </p:par>
                        <p:par>
                          <p:cTn id="96" fill="hold">
                            <p:stCondLst>
                              <p:cond delay="11300"/>
                            </p:stCondLst>
                            <p:childTnLst>
                              <p:par>
                                <p:cTn id="97" presetID="16" presetClass="entr" presetSubtype="42" fill="hold" nodeType="after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barn(outHorizontal)">
                                      <p:cBhvr>
                                        <p:cTn id="99" dur="500"/>
                                        <p:tgtEl>
                                          <p:spTgt spid="79"/>
                                        </p:tgtEl>
                                      </p:cBhvr>
                                    </p:animEffect>
                                  </p:childTnLst>
                                </p:cTn>
                              </p:par>
                            </p:childTnLst>
                          </p:cTn>
                        </p:par>
                        <p:par>
                          <p:cTn id="100" fill="hold">
                            <p:stCondLst>
                              <p:cond delay="11800"/>
                            </p:stCondLst>
                            <p:childTnLst>
                              <p:par>
                                <p:cTn id="101" presetID="2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wipe(left)">
                                      <p:cBhvr>
                                        <p:cTn id="103" dur="4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P spid="80" grpId="0"/>
      <p:bldP spid="8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1" name="组合 10"/>
          <p:cNvGrpSpPr/>
          <p:nvPr/>
        </p:nvGrpSpPr>
        <p:grpSpPr>
          <a:xfrm>
            <a:off x="1547664" y="1995686"/>
            <a:ext cx="6174690" cy="757568"/>
            <a:chOff x="2411760" y="1695460"/>
            <a:chExt cx="4695305" cy="576064"/>
          </a:xfrm>
        </p:grpSpPr>
        <p:pic>
          <p:nvPicPr>
            <p:cNvPr id="12" name="Picture 2" descr="C:\Users\Administrator\Desktop\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95460"/>
              <a:ext cx="4695305" cy="57606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485455" y="1798826"/>
              <a:ext cx="2324766" cy="397863"/>
            </a:xfrm>
            <a:prstGeom prst="rect">
              <a:avLst/>
            </a:prstGeom>
            <a:noFill/>
          </p:spPr>
          <p:txBody>
            <a:bodyPr wrap="none" rtlCol="0">
              <a:spAutoFit/>
            </a:bodyPr>
            <a:lstStyle/>
            <a:p>
              <a:pPr algn="ctr"/>
              <a:r>
                <a:rPr lang="zh-CN" altLang="en-US" sz="2800" b="1" dirty="0">
                  <a:solidFill>
                    <a:srgbClr val="FFFF00"/>
                  </a:solidFill>
                  <a:effectLst>
                    <a:outerShdw blurRad="63500" sx="102000" sy="102000" algn="ctr" rotWithShape="0">
                      <a:srgbClr val="000000"/>
                    </a:outerShdw>
                  </a:effectLst>
                  <a:latin typeface="微软雅黑" pitchFamily="34" charset="-122"/>
                  <a:ea typeface="微软雅黑" pitchFamily="34" charset="-122"/>
                </a:rPr>
                <a:t>优秀员工颁奖典礼</a:t>
              </a:r>
            </a:p>
          </p:txBody>
        </p:sp>
      </p:grpSp>
      <p:sp>
        <p:nvSpPr>
          <p:cNvPr id="14" name="TextBox 13"/>
          <p:cNvSpPr txBox="1"/>
          <p:nvPr/>
        </p:nvSpPr>
        <p:spPr>
          <a:xfrm>
            <a:off x="2566223" y="2825262"/>
            <a:ext cx="3877985" cy="369332"/>
          </a:xfrm>
          <a:prstGeom prst="rect">
            <a:avLst/>
          </a:prstGeom>
          <a:noFill/>
        </p:spPr>
        <p:txBody>
          <a:bodyPr wrap="none" rtlCol="0">
            <a:spAutoFit/>
          </a:bodyPr>
          <a:lstStyle/>
          <a:p>
            <a:pPr marL="457200" indent="-457200">
              <a:buFont typeface="Wingdings" pitchFamily="2" charset="2"/>
              <a:buChar char="Ø"/>
            </a:pPr>
            <a:r>
              <a:rPr lang="zh-CN" altLang="en-US" dirty="0">
                <a:solidFill>
                  <a:srgbClr val="FFFF00"/>
                </a:solidFill>
                <a:latin typeface="微软雅黑" pitchFamily="34" charset="-122"/>
                <a:ea typeface="微软雅黑" pitchFamily="34" charset="-122"/>
              </a:rPr>
              <a:t>成功属于你们，未来属于你们！</a:t>
            </a:r>
          </a:p>
        </p:txBody>
      </p:sp>
    </p:spTree>
    <p:extLst>
      <p:ext uri="{BB962C8B-B14F-4D97-AF65-F5344CB8AC3E}">
        <p14:creationId xmlns:p14="http://schemas.microsoft.com/office/powerpoint/2010/main" val="306870767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 name="图片 27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1" y="857250"/>
            <a:ext cx="3899227" cy="3918067"/>
          </a:xfrm>
          <a:prstGeom prst="rect">
            <a:avLst/>
          </a:prstGeom>
          <a:effectLst/>
        </p:spPr>
      </p:pic>
      <p:pic>
        <p:nvPicPr>
          <p:cNvPr id="276" name="图片 275"/>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 uri="{28A0092B-C50C-407E-A947-70E740481C1C}">
                <a14:useLocalDpi xmlns:a14="http://schemas.microsoft.com/office/drawing/2010/main" val="0"/>
              </a:ext>
            </a:extLst>
          </a:blip>
          <a:stretch>
            <a:fillRect/>
          </a:stretch>
        </p:blipFill>
        <p:spPr>
          <a:xfrm>
            <a:off x="2650325" y="857250"/>
            <a:ext cx="3899227" cy="3918067"/>
          </a:xfrm>
          <a:prstGeom prst="rect">
            <a:avLst/>
          </a:prstGeom>
          <a:effectLst>
            <a:reflection blurRad="6350" stA="50000" endA="300" endPos="38500" dist="50800" dir="5400000" sy="-100000" algn="bl" rotWithShape="0"/>
          </a:effectLst>
        </p:spPr>
      </p:pic>
      <p:grpSp>
        <p:nvGrpSpPr>
          <p:cNvPr id="277" name="Group 550"/>
          <p:cNvGrpSpPr>
            <a:grpSpLocks/>
          </p:cNvGrpSpPr>
          <p:nvPr/>
        </p:nvGrpSpPr>
        <p:grpSpPr bwMode="auto">
          <a:xfrm>
            <a:off x="3915430" y="953234"/>
            <a:ext cx="1402368" cy="1261233"/>
            <a:chOff x="295" y="3475"/>
            <a:chExt cx="1407" cy="1407"/>
          </a:xfrm>
        </p:grpSpPr>
        <p:sp>
          <p:nvSpPr>
            <p:cNvPr id="27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279" name="Group 552"/>
            <p:cNvGrpSpPr>
              <a:grpSpLocks/>
            </p:cNvGrpSpPr>
            <p:nvPr/>
          </p:nvGrpSpPr>
          <p:grpSpPr bwMode="auto">
            <a:xfrm>
              <a:off x="475" y="3657"/>
              <a:ext cx="1056" cy="1055"/>
              <a:chOff x="-6059" y="-2209"/>
              <a:chExt cx="2219" cy="2219"/>
            </a:xfrm>
          </p:grpSpPr>
          <p:sp>
            <p:nvSpPr>
              <p:cNvPr id="28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281" name="Group 554"/>
              <p:cNvGrpSpPr>
                <a:grpSpLocks/>
              </p:cNvGrpSpPr>
              <p:nvPr/>
            </p:nvGrpSpPr>
            <p:grpSpPr bwMode="auto">
              <a:xfrm>
                <a:off x="-6059" y="-2209"/>
                <a:ext cx="2219" cy="2219"/>
                <a:chOff x="-4063" y="-880"/>
                <a:chExt cx="2219" cy="2219"/>
              </a:xfrm>
            </p:grpSpPr>
            <p:grpSp>
              <p:nvGrpSpPr>
                <p:cNvPr id="282" name="Group 555"/>
                <p:cNvGrpSpPr>
                  <a:grpSpLocks/>
                </p:cNvGrpSpPr>
                <p:nvPr/>
              </p:nvGrpSpPr>
              <p:grpSpPr bwMode="auto">
                <a:xfrm>
                  <a:off x="-4063" y="-880"/>
                  <a:ext cx="2219" cy="2219"/>
                  <a:chOff x="-3927" y="-789"/>
                  <a:chExt cx="2219" cy="2219"/>
                </a:xfrm>
              </p:grpSpPr>
              <p:grpSp>
                <p:nvGrpSpPr>
                  <p:cNvPr id="298" name="Group 556"/>
                  <p:cNvGrpSpPr>
                    <a:grpSpLocks noChangeAspect="1"/>
                  </p:cNvGrpSpPr>
                  <p:nvPr/>
                </p:nvGrpSpPr>
                <p:grpSpPr bwMode="auto">
                  <a:xfrm>
                    <a:off x="-3927" y="-788"/>
                    <a:ext cx="2219" cy="2202"/>
                    <a:chOff x="168" y="696"/>
                    <a:chExt cx="1429" cy="1429"/>
                  </a:xfrm>
                </p:grpSpPr>
                <p:grpSp>
                  <p:nvGrpSpPr>
                    <p:cNvPr id="306" name="Group 557"/>
                    <p:cNvGrpSpPr>
                      <a:grpSpLocks noChangeAspect="1"/>
                    </p:cNvGrpSpPr>
                    <p:nvPr/>
                  </p:nvGrpSpPr>
                  <p:grpSpPr bwMode="auto">
                    <a:xfrm>
                      <a:off x="854" y="696"/>
                      <a:ext cx="56" cy="1429"/>
                      <a:chOff x="845" y="696"/>
                      <a:chExt cx="56" cy="1429"/>
                    </a:xfrm>
                  </p:grpSpPr>
                  <p:sp>
                    <p:nvSpPr>
                      <p:cNvPr id="31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12"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07" name="Group 560"/>
                    <p:cNvGrpSpPr>
                      <a:grpSpLocks noChangeAspect="1"/>
                    </p:cNvGrpSpPr>
                    <p:nvPr/>
                  </p:nvGrpSpPr>
                  <p:grpSpPr bwMode="auto">
                    <a:xfrm rot="5400000">
                      <a:off x="855" y="696"/>
                      <a:ext cx="56" cy="1429"/>
                      <a:chOff x="845" y="696"/>
                      <a:chExt cx="56" cy="1429"/>
                    </a:xfrm>
                  </p:grpSpPr>
                  <p:sp>
                    <p:nvSpPr>
                      <p:cNvPr id="30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0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299" name="Group 563"/>
                  <p:cNvGrpSpPr>
                    <a:grpSpLocks noChangeAspect="1"/>
                  </p:cNvGrpSpPr>
                  <p:nvPr/>
                </p:nvGrpSpPr>
                <p:grpSpPr bwMode="auto">
                  <a:xfrm rot="2700000">
                    <a:off x="-3928" y="-780"/>
                    <a:ext cx="2219" cy="2202"/>
                    <a:chOff x="168" y="696"/>
                    <a:chExt cx="1429" cy="1429"/>
                  </a:xfrm>
                </p:grpSpPr>
                <p:grpSp>
                  <p:nvGrpSpPr>
                    <p:cNvPr id="300" name="Group 564"/>
                    <p:cNvGrpSpPr>
                      <a:grpSpLocks noChangeAspect="1"/>
                    </p:cNvGrpSpPr>
                    <p:nvPr/>
                  </p:nvGrpSpPr>
                  <p:grpSpPr bwMode="auto">
                    <a:xfrm>
                      <a:off x="854" y="696"/>
                      <a:ext cx="56" cy="1429"/>
                      <a:chOff x="845" y="696"/>
                      <a:chExt cx="56" cy="1429"/>
                    </a:xfrm>
                  </p:grpSpPr>
                  <p:sp>
                    <p:nvSpPr>
                      <p:cNvPr id="30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0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01" name="Group 567"/>
                    <p:cNvGrpSpPr>
                      <a:grpSpLocks noChangeAspect="1"/>
                    </p:cNvGrpSpPr>
                    <p:nvPr/>
                  </p:nvGrpSpPr>
                  <p:grpSpPr bwMode="auto">
                    <a:xfrm rot="5400000">
                      <a:off x="855" y="696"/>
                      <a:ext cx="56" cy="1429"/>
                      <a:chOff x="845" y="696"/>
                      <a:chExt cx="56" cy="1429"/>
                    </a:xfrm>
                  </p:grpSpPr>
                  <p:sp>
                    <p:nvSpPr>
                      <p:cNvPr id="30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0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283" name="Group 570"/>
                <p:cNvGrpSpPr>
                  <a:grpSpLocks/>
                </p:cNvGrpSpPr>
                <p:nvPr/>
              </p:nvGrpSpPr>
              <p:grpSpPr bwMode="auto">
                <a:xfrm rot="1320000">
                  <a:off x="-3747" y="-523"/>
                  <a:ext cx="1555" cy="1554"/>
                  <a:chOff x="-3927" y="-789"/>
                  <a:chExt cx="2219" cy="2219"/>
                </a:xfrm>
              </p:grpSpPr>
              <p:grpSp>
                <p:nvGrpSpPr>
                  <p:cNvPr id="284" name="Group 571"/>
                  <p:cNvGrpSpPr>
                    <a:grpSpLocks noChangeAspect="1"/>
                  </p:cNvGrpSpPr>
                  <p:nvPr/>
                </p:nvGrpSpPr>
                <p:grpSpPr bwMode="auto">
                  <a:xfrm>
                    <a:off x="-3927" y="-788"/>
                    <a:ext cx="2219" cy="2202"/>
                    <a:chOff x="168" y="696"/>
                    <a:chExt cx="1429" cy="1429"/>
                  </a:xfrm>
                </p:grpSpPr>
                <p:grpSp>
                  <p:nvGrpSpPr>
                    <p:cNvPr id="292" name="Group 572"/>
                    <p:cNvGrpSpPr>
                      <a:grpSpLocks noChangeAspect="1"/>
                    </p:cNvGrpSpPr>
                    <p:nvPr/>
                  </p:nvGrpSpPr>
                  <p:grpSpPr bwMode="auto">
                    <a:xfrm>
                      <a:off x="854" y="696"/>
                      <a:ext cx="56" cy="1429"/>
                      <a:chOff x="845" y="696"/>
                      <a:chExt cx="56" cy="1429"/>
                    </a:xfrm>
                  </p:grpSpPr>
                  <p:sp>
                    <p:nvSpPr>
                      <p:cNvPr id="29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9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293" name="Group 575"/>
                    <p:cNvGrpSpPr>
                      <a:grpSpLocks noChangeAspect="1"/>
                    </p:cNvGrpSpPr>
                    <p:nvPr/>
                  </p:nvGrpSpPr>
                  <p:grpSpPr bwMode="auto">
                    <a:xfrm rot="5400000">
                      <a:off x="855" y="696"/>
                      <a:ext cx="56" cy="1429"/>
                      <a:chOff x="845" y="696"/>
                      <a:chExt cx="56" cy="1429"/>
                    </a:xfrm>
                  </p:grpSpPr>
                  <p:sp>
                    <p:nvSpPr>
                      <p:cNvPr id="29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9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285" name="Group 578"/>
                  <p:cNvGrpSpPr>
                    <a:grpSpLocks noChangeAspect="1"/>
                  </p:cNvGrpSpPr>
                  <p:nvPr/>
                </p:nvGrpSpPr>
                <p:grpSpPr bwMode="auto">
                  <a:xfrm rot="2700000">
                    <a:off x="-3928" y="-780"/>
                    <a:ext cx="2219" cy="2202"/>
                    <a:chOff x="168" y="696"/>
                    <a:chExt cx="1429" cy="1429"/>
                  </a:xfrm>
                </p:grpSpPr>
                <p:grpSp>
                  <p:nvGrpSpPr>
                    <p:cNvPr id="286" name="Group 579"/>
                    <p:cNvGrpSpPr>
                      <a:grpSpLocks noChangeAspect="1"/>
                    </p:cNvGrpSpPr>
                    <p:nvPr/>
                  </p:nvGrpSpPr>
                  <p:grpSpPr bwMode="auto">
                    <a:xfrm>
                      <a:off x="854" y="696"/>
                      <a:ext cx="56" cy="1429"/>
                      <a:chOff x="845" y="696"/>
                      <a:chExt cx="56" cy="1429"/>
                    </a:xfrm>
                  </p:grpSpPr>
                  <p:sp>
                    <p:nvSpPr>
                      <p:cNvPr id="29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9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287" name="Group 582"/>
                    <p:cNvGrpSpPr>
                      <a:grpSpLocks noChangeAspect="1"/>
                    </p:cNvGrpSpPr>
                    <p:nvPr/>
                  </p:nvGrpSpPr>
                  <p:grpSpPr bwMode="auto">
                    <a:xfrm rot="5400000">
                      <a:off x="855" y="696"/>
                      <a:ext cx="56" cy="1429"/>
                      <a:chOff x="845" y="696"/>
                      <a:chExt cx="56" cy="1429"/>
                    </a:xfrm>
                  </p:grpSpPr>
                  <p:sp>
                    <p:nvSpPr>
                      <p:cNvPr id="28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28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sp>
        <p:nvSpPr>
          <p:cNvPr id="313" name="TextBox 312"/>
          <p:cNvSpPr txBox="1"/>
          <p:nvPr/>
        </p:nvSpPr>
        <p:spPr>
          <a:xfrm>
            <a:off x="4091385" y="1419622"/>
            <a:ext cx="4288353" cy="1261884"/>
          </a:xfrm>
          <a:prstGeom prst="rect">
            <a:avLst/>
          </a:prstGeom>
          <a:noFill/>
        </p:spPr>
        <p:txBody>
          <a:bodyPr wrap="none" rtlCol="0">
            <a:spAutoFit/>
          </a:bodyPr>
          <a:lstStyle/>
          <a:p>
            <a:pPr algn="ctr"/>
            <a:r>
              <a:rPr lang="en-US" altLang="zh-CN" sz="3600" b="1" dirty="0">
                <a:gradFill>
                  <a:gsLst>
                    <a:gs pos="0">
                      <a:srgbClr val="FFC000"/>
                    </a:gs>
                    <a:gs pos="3350">
                      <a:srgbClr val="FF0000"/>
                    </a:gs>
                    <a:gs pos="50000">
                      <a:srgbClr val="FFFF00"/>
                    </a:gs>
                    <a:gs pos="100000">
                      <a:srgbClr val="FF0000"/>
                    </a:gs>
                  </a:gsLst>
                  <a:lin ang="13500000" scaled="1"/>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rPr>
              <a:t>2017~2018</a:t>
            </a:r>
          </a:p>
          <a:p>
            <a:pPr algn="ctr"/>
            <a:r>
              <a:rPr lang="zh-CN" altLang="en-US" sz="4000" b="1" dirty="0">
                <a:gradFill>
                  <a:gsLst>
                    <a:gs pos="0">
                      <a:srgbClr val="FFC000"/>
                    </a:gs>
                    <a:gs pos="3350">
                      <a:srgbClr val="FF0000"/>
                    </a:gs>
                    <a:gs pos="50000">
                      <a:srgbClr val="FFFF00"/>
                    </a:gs>
                    <a:gs pos="100000">
                      <a:srgbClr val="FF0000"/>
                    </a:gs>
                  </a:gsLst>
                  <a:lin ang="13500000" scaled="1"/>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rPr>
              <a:t>年度企业优秀员工</a:t>
            </a:r>
          </a:p>
        </p:txBody>
      </p:sp>
      <p:pic>
        <p:nvPicPr>
          <p:cNvPr id="314" name="Picture 3" descr="C:\Users\PC\Desktop\wwe2e.png"/>
          <p:cNvPicPr>
            <a:picLocks noChangeAspect="1" noChangeArrowheads="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9180513" y="2641051"/>
            <a:ext cx="10867795" cy="555971"/>
          </a:xfrm>
          <a:prstGeom prst="rect">
            <a:avLst/>
          </a:prstGeom>
          <a:noFill/>
          <a:extLst>
            <a:ext uri="{909E8E84-426E-40DD-AFC4-6F175D3DCCD1}">
              <a14:hiddenFill xmlns:a14="http://schemas.microsoft.com/office/drawing/2010/main">
                <a:solidFill>
                  <a:srgbClr val="FFFFFF"/>
                </a:solidFill>
              </a14:hiddenFill>
            </a:ext>
          </a:extLst>
        </p:spPr>
      </p:pic>
      <p:pic>
        <p:nvPicPr>
          <p:cNvPr id="315" name="Picture 3" descr="C:\Users\PC\Desktop\wwe2e.png"/>
          <p:cNvPicPr>
            <a:picLocks noChangeAspect="1" noChangeArrowheads="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0904307" y="3715715"/>
            <a:ext cx="10867795" cy="454991"/>
          </a:xfrm>
          <a:prstGeom prst="rect">
            <a:avLst/>
          </a:prstGeom>
          <a:noFill/>
          <a:extLst>
            <a:ext uri="{909E8E84-426E-40DD-AFC4-6F175D3DCCD1}">
              <a14:hiddenFill xmlns:a14="http://schemas.microsoft.com/office/drawing/2010/main">
                <a:solidFill>
                  <a:srgbClr val="FFFFFF"/>
                </a:solidFill>
              </a14:hiddenFill>
            </a:ext>
          </a:extLst>
        </p:spPr>
      </p:pic>
      <p:pic>
        <p:nvPicPr>
          <p:cNvPr id="316" name="Picture 2"/>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668007" y="2823507"/>
            <a:ext cx="4871548" cy="143007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317" name="Group 550"/>
          <p:cNvGrpSpPr>
            <a:grpSpLocks/>
          </p:cNvGrpSpPr>
          <p:nvPr/>
        </p:nvGrpSpPr>
        <p:grpSpPr bwMode="auto">
          <a:xfrm>
            <a:off x="6564219" y="2865030"/>
            <a:ext cx="3799357" cy="3592920"/>
            <a:chOff x="295" y="3475"/>
            <a:chExt cx="1407" cy="1407"/>
          </a:xfrm>
        </p:grpSpPr>
        <p:sp>
          <p:nvSpPr>
            <p:cNvPr id="31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319" name="Group 552"/>
            <p:cNvGrpSpPr>
              <a:grpSpLocks/>
            </p:cNvGrpSpPr>
            <p:nvPr/>
          </p:nvGrpSpPr>
          <p:grpSpPr bwMode="auto">
            <a:xfrm>
              <a:off x="476" y="3657"/>
              <a:ext cx="1050" cy="1050"/>
              <a:chOff x="-6056" y="-2208"/>
              <a:chExt cx="2208" cy="2208"/>
            </a:xfrm>
          </p:grpSpPr>
          <p:sp>
            <p:nvSpPr>
              <p:cNvPr id="32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321" name="Group 554"/>
              <p:cNvGrpSpPr>
                <a:grpSpLocks/>
              </p:cNvGrpSpPr>
              <p:nvPr/>
            </p:nvGrpSpPr>
            <p:grpSpPr bwMode="auto">
              <a:xfrm>
                <a:off x="-6056" y="-2208"/>
                <a:ext cx="2208" cy="2208"/>
                <a:chOff x="-4060" y="-879"/>
                <a:chExt cx="2208" cy="2208"/>
              </a:xfrm>
            </p:grpSpPr>
            <p:grpSp>
              <p:nvGrpSpPr>
                <p:cNvPr id="322" name="Group 555"/>
                <p:cNvGrpSpPr>
                  <a:grpSpLocks/>
                </p:cNvGrpSpPr>
                <p:nvPr/>
              </p:nvGrpSpPr>
              <p:grpSpPr bwMode="auto">
                <a:xfrm>
                  <a:off x="-4060" y="-879"/>
                  <a:ext cx="2208" cy="2208"/>
                  <a:chOff x="-3924" y="-788"/>
                  <a:chExt cx="2208" cy="2208"/>
                </a:xfrm>
              </p:grpSpPr>
              <p:grpSp>
                <p:nvGrpSpPr>
                  <p:cNvPr id="338" name="Group 556"/>
                  <p:cNvGrpSpPr>
                    <a:grpSpLocks noChangeAspect="1"/>
                  </p:cNvGrpSpPr>
                  <p:nvPr/>
                </p:nvGrpSpPr>
                <p:grpSpPr bwMode="auto">
                  <a:xfrm>
                    <a:off x="-3924" y="-788"/>
                    <a:ext cx="2208" cy="2202"/>
                    <a:chOff x="168" y="696"/>
                    <a:chExt cx="1429" cy="1429"/>
                  </a:xfrm>
                </p:grpSpPr>
                <p:grpSp>
                  <p:nvGrpSpPr>
                    <p:cNvPr id="346" name="Group 557"/>
                    <p:cNvGrpSpPr>
                      <a:grpSpLocks noChangeAspect="1"/>
                    </p:cNvGrpSpPr>
                    <p:nvPr/>
                  </p:nvGrpSpPr>
                  <p:grpSpPr bwMode="auto">
                    <a:xfrm>
                      <a:off x="854" y="696"/>
                      <a:ext cx="56" cy="1429"/>
                      <a:chOff x="845" y="696"/>
                      <a:chExt cx="56" cy="1429"/>
                    </a:xfrm>
                  </p:grpSpPr>
                  <p:sp>
                    <p:nvSpPr>
                      <p:cNvPr id="35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5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47" name="Group 560"/>
                    <p:cNvGrpSpPr>
                      <a:grpSpLocks noChangeAspect="1"/>
                    </p:cNvGrpSpPr>
                    <p:nvPr/>
                  </p:nvGrpSpPr>
                  <p:grpSpPr bwMode="auto">
                    <a:xfrm rot="5400000">
                      <a:off x="855" y="696"/>
                      <a:ext cx="56" cy="1429"/>
                      <a:chOff x="845" y="696"/>
                      <a:chExt cx="56" cy="1429"/>
                    </a:xfrm>
                  </p:grpSpPr>
                  <p:sp>
                    <p:nvSpPr>
                      <p:cNvPr id="34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4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339" name="Group 563"/>
                  <p:cNvGrpSpPr>
                    <a:grpSpLocks noChangeAspect="1"/>
                  </p:cNvGrpSpPr>
                  <p:nvPr/>
                </p:nvGrpSpPr>
                <p:grpSpPr bwMode="auto">
                  <a:xfrm rot="2700000">
                    <a:off x="-3927" y="-785"/>
                    <a:ext cx="2208" cy="2202"/>
                    <a:chOff x="168" y="696"/>
                    <a:chExt cx="1429" cy="1429"/>
                  </a:xfrm>
                </p:grpSpPr>
                <p:grpSp>
                  <p:nvGrpSpPr>
                    <p:cNvPr id="340" name="Group 564"/>
                    <p:cNvGrpSpPr>
                      <a:grpSpLocks noChangeAspect="1"/>
                    </p:cNvGrpSpPr>
                    <p:nvPr/>
                  </p:nvGrpSpPr>
                  <p:grpSpPr bwMode="auto">
                    <a:xfrm>
                      <a:off x="854" y="696"/>
                      <a:ext cx="56" cy="1429"/>
                      <a:chOff x="845" y="696"/>
                      <a:chExt cx="56" cy="1429"/>
                    </a:xfrm>
                  </p:grpSpPr>
                  <p:sp>
                    <p:nvSpPr>
                      <p:cNvPr id="34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4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41" name="Group 567"/>
                    <p:cNvGrpSpPr>
                      <a:grpSpLocks noChangeAspect="1"/>
                    </p:cNvGrpSpPr>
                    <p:nvPr/>
                  </p:nvGrpSpPr>
                  <p:grpSpPr bwMode="auto">
                    <a:xfrm rot="5400000">
                      <a:off x="855" y="696"/>
                      <a:ext cx="56" cy="1429"/>
                      <a:chOff x="845" y="696"/>
                      <a:chExt cx="56" cy="1429"/>
                    </a:xfrm>
                  </p:grpSpPr>
                  <p:sp>
                    <p:nvSpPr>
                      <p:cNvPr id="34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4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323" name="Group 570"/>
                <p:cNvGrpSpPr>
                  <a:grpSpLocks/>
                </p:cNvGrpSpPr>
                <p:nvPr/>
              </p:nvGrpSpPr>
              <p:grpSpPr bwMode="auto">
                <a:xfrm rot="1320000">
                  <a:off x="-3742" y="-520"/>
                  <a:ext cx="1546" cy="1546"/>
                  <a:chOff x="-3924" y="-788"/>
                  <a:chExt cx="2208" cy="2208"/>
                </a:xfrm>
              </p:grpSpPr>
              <p:grpSp>
                <p:nvGrpSpPr>
                  <p:cNvPr id="324" name="Group 571"/>
                  <p:cNvGrpSpPr>
                    <a:grpSpLocks noChangeAspect="1"/>
                  </p:cNvGrpSpPr>
                  <p:nvPr/>
                </p:nvGrpSpPr>
                <p:grpSpPr bwMode="auto">
                  <a:xfrm>
                    <a:off x="-3924" y="-788"/>
                    <a:ext cx="2208" cy="2202"/>
                    <a:chOff x="168" y="696"/>
                    <a:chExt cx="1429" cy="1429"/>
                  </a:xfrm>
                </p:grpSpPr>
                <p:grpSp>
                  <p:nvGrpSpPr>
                    <p:cNvPr id="332" name="Group 572"/>
                    <p:cNvGrpSpPr>
                      <a:grpSpLocks noChangeAspect="1"/>
                    </p:cNvGrpSpPr>
                    <p:nvPr/>
                  </p:nvGrpSpPr>
                  <p:grpSpPr bwMode="auto">
                    <a:xfrm>
                      <a:off x="854" y="696"/>
                      <a:ext cx="56" cy="1429"/>
                      <a:chOff x="845" y="696"/>
                      <a:chExt cx="56" cy="1429"/>
                    </a:xfrm>
                  </p:grpSpPr>
                  <p:sp>
                    <p:nvSpPr>
                      <p:cNvPr id="33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3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33" name="Group 575"/>
                    <p:cNvGrpSpPr>
                      <a:grpSpLocks noChangeAspect="1"/>
                    </p:cNvGrpSpPr>
                    <p:nvPr/>
                  </p:nvGrpSpPr>
                  <p:grpSpPr bwMode="auto">
                    <a:xfrm rot="5400000">
                      <a:off x="855" y="696"/>
                      <a:ext cx="56" cy="1429"/>
                      <a:chOff x="845" y="696"/>
                      <a:chExt cx="56" cy="1429"/>
                    </a:xfrm>
                  </p:grpSpPr>
                  <p:sp>
                    <p:nvSpPr>
                      <p:cNvPr id="33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3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325" name="Group 578"/>
                  <p:cNvGrpSpPr>
                    <a:grpSpLocks noChangeAspect="1"/>
                  </p:cNvGrpSpPr>
                  <p:nvPr/>
                </p:nvGrpSpPr>
                <p:grpSpPr bwMode="auto">
                  <a:xfrm rot="2700000">
                    <a:off x="-3927" y="-785"/>
                    <a:ext cx="2208" cy="2202"/>
                    <a:chOff x="168" y="696"/>
                    <a:chExt cx="1429" cy="1429"/>
                  </a:xfrm>
                </p:grpSpPr>
                <p:grpSp>
                  <p:nvGrpSpPr>
                    <p:cNvPr id="326" name="Group 579"/>
                    <p:cNvGrpSpPr>
                      <a:grpSpLocks noChangeAspect="1"/>
                    </p:cNvGrpSpPr>
                    <p:nvPr/>
                  </p:nvGrpSpPr>
                  <p:grpSpPr bwMode="auto">
                    <a:xfrm>
                      <a:off x="854" y="696"/>
                      <a:ext cx="56" cy="1429"/>
                      <a:chOff x="845" y="696"/>
                      <a:chExt cx="56" cy="1429"/>
                    </a:xfrm>
                  </p:grpSpPr>
                  <p:sp>
                    <p:nvSpPr>
                      <p:cNvPr id="33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3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27" name="Group 582"/>
                    <p:cNvGrpSpPr>
                      <a:grpSpLocks noChangeAspect="1"/>
                    </p:cNvGrpSpPr>
                    <p:nvPr/>
                  </p:nvGrpSpPr>
                  <p:grpSpPr bwMode="auto">
                    <a:xfrm rot="5400000">
                      <a:off x="855" y="696"/>
                      <a:ext cx="56" cy="1429"/>
                      <a:chOff x="845" y="696"/>
                      <a:chExt cx="56" cy="1429"/>
                    </a:xfrm>
                  </p:grpSpPr>
                  <p:sp>
                    <p:nvSpPr>
                      <p:cNvPr id="32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2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grpSp>
        <p:nvGrpSpPr>
          <p:cNvPr id="352" name="Group 550"/>
          <p:cNvGrpSpPr>
            <a:grpSpLocks/>
          </p:cNvGrpSpPr>
          <p:nvPr/>
        </p:nvGrpSpPr>
        <p:grpSpPr bwMode="auto">
          <a:xfrm>
            <a:off x="2255235" y="3028950"/>
            <a:ext cx="1818087" cy="1746367"/>
            <a:chOff x="295" y="3475"/>
            <a:chExt cx="1407" cy="1407"/>
          </a:xfrm>
        </p:grpSpPr>
        <p:sp>
          <p:nvSpPr>
            <p:cNvPr id="35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354" name="Group 552"/>
            <p:cNvGrpSpPr>
              <a:grpSpLocks/>
            </p:cNvGrpSpPr>
            <p:nvPr/>
          </p:nvGrpSpPr>
          <p:grpSpPr bwMode="auto">
            <a:xfrm>
              <a:off x="476" y="3657"/>
              <a:ext cx="1050" cy="1050"/>
              <a:chOff x="-6056" y="-2208"/>
              <a:chExt cx="2208" cy="2208"/>
            </a:xfrm>
          </p:grpSpPr>
          <p:sp>
            <p:nvSpPr>
              <p:cNvPr id="355"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356" name="Group 554"/>
              <p:cNvGrpSpPr>
                <a:grpSpLocks/>
              </p:cNvGrpSpPr>
              <p:nvPr/>
            </p:nvGrpSpPr>
            <p:grpSpPr bwMode="auto">
              <a:xfrm>
                <a:off x="-6056" y="-2208"/>
                <a:ext cx="2208" cy="2208"/>
                <a:chOff x="-4060" y="-879"/>
                <a:chExt cx="2208" cy="2208"/>
              </a:xfrm>
            </p:grpSpPr>
            <p:grpSp>
              <p:nvGrpSpPr>
                <p:cNvPr id="357" name="Group 555"/>
                <p:cNvGrpSpPr>
                  <a:grpSpLocks/>
                </p:cNvGrpSpPr>
                <p:nvPr/>
              </p:nvGrpSpPr>
              <p:grpSpPr bwMode="auto">
                <a:xfrm>
                  <a:off x="-4060" y="-879"/>
                  <a:ext cx="2208" cy="2208"/>
                  <a:chOff x="-3924" y="-788"/>
                  <a:chExt cx="2208" cy="2208"/>
                </a:xfrm>
              </p:grpSpPr>
              <p:grpSp>
                <p:nvGrpSpPr>
                  <p:cNvPr id="373" name="Group 556"/>
                  <p:cNvGrpSpPr>
                    <a:grpSpLocks noChangeAspect="1"/>
                  </p:cNvGrpSpPr>
                  <p:nvPr/>
                </p:nvGrpSpPr>
                <p:grpSpPr bwMode="auto">
                  <a:xfrm>
                    <a:off x="-3924" y="-788"/>
                    <a:ext cx="2208" cy="2202"/>
                    <a:chOff x="168" y="696"/>
                    <a:chExt cx="1429" cy="1429"/>
                  </a:xfrm>
                </p:grpSpPr>
                <p:grpSp>
                  <p:nvGrpSpPr>
                    <p:cNvPr id="381" name="Group 557"/>
                    <p:cNvGrpSpPr>
                      <a:grpSpLocks noChangeAspect="1"/>
                    </p:cNvGrpSpPr>
                    <p:nvPr/>
                  </p:nvGrpSpPr>
                  <p:grpSpPr bwMode="auto">
                    <a:xfrm>
                      <a:off x="854" y="696"/>
                      <a:ext cx="56" cy="1429"/>
                      <a:chOff x="845" y="696"/>
                      <a:chExt cx="56" cy="1429"/>
                    </a:xfrm>
                  </p:grpSpPr>
                  <p:sp>
                    <p:nvSpPr>
                      <p:cNvPr id="38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8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82" name="Group 560"/>
                    <p:cNvGrpSpPr>
                      <a:grpSpLocks noChangeAspect="1"/>
                    </p:cNvGrpSpPr>
                    <p:nvPr/>
                  </p:nvGrpSpPr>
                  <p:grpSpPr bwMode="auto">
                    <a:xfrm rot="5400000">
                      <a:off x="855" y="696"/>
                      <a:ext cx="56" cy="1429"/>
                      <a:chOff x="845" y="696"/>
                      <a:chExt cx="56" cy="1429"/>
                    </a:xfrm>
                  </p:grpSpPr>
                  <p:sp>
                    <p:nvSpPr>
                      <p:cNvPr id="38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8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374" name="Group 563"/>
                  <p:cNvGrpSpPr>
                    <a:grpSpLocks noChangeAspect="1"/>
                  </p:cNvGrpSpPr>
                  <p:nvPr/>
                </p:nvGrpSpPr>
                <p:grpSpPr bwMode="auto">
                  <a:xfrm rot="2700000">
                    <a:off x="-3927" y="-785"/>
                    <a:ext cx="2208" cy="2202"/>
                    <a:chOff x="168" y="696"/>
                    <a:chExt cx="1429" cy="1429"/>
                  </a:xfrm>
                </p:grpSpPr>
                <p:grpSp>
                  <p:nvGrpSpPr>
                    <p:cNvPr id="375" name="Group 564"/>
                    <p:cNvGrpSpPr>
                      <a:grpSpLocks noChangeAspect="1"/>
                    </p:cNvGrpSpPr>
                    <p:nvPr/>
                  </p:nvGrpSpPr>
                  <p:grpSpPr bwMode="auto">
                    <a:xfrm>
                      <a:off x="854" y="696"/>
                      <a:ext cx="56" cy="1429"/>
                      <a:chOff x="845" y="696"/>
                      <a:chExt cx="56" cy="1429"/>
                    </a:xfrm>
                  </p:grpSpPr>
                  <p:sp>
                    <p:nvSpPr>
                      <p:cNvPr id="37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8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76" name="Group 567"/>
                    <p:cNvGrpSpPr>
                      <a:grpSpLocks noChangeAspect="1"/>
                    </p:cNvGrpSpPr>
                    <p:nvPr/>
                  </p:nvGrpSpPr>
                  <p:grpSpPr bwMode="auto">
                    <a:xfrm rot="5400000">
                      <a:off x="855" y="696"/>
                      <a:ext cx="56" cy="1429"/>
                      <a:chOff x="845" y="696"/>
                      <a:chExt cx="56" cy="1429"/>
                    </a:xfrm>
                  </p:grpSpPr>
                  <p:sp>
                    <p:nvSpPr>
                      <p:cNvPr id="37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7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358" name="Group 570"/>
                <p:cNvGrpSpPr>
                  <a:grpSpLocks/>
                </p:cNvGrpSpPr>
                <p:nvPr/>
              </p:nvGrpSpPr>
              <p:grpSpPr bwMode="auto">
                <a:xfrm rot="1320000">
                  <a:off x="-3742" y="-520"/>
                  <a:ext cx="1546" cy="1546"/>
                  <a:chOff x="-3924" y="-788"/>
                  <a:chExt cx="2208" cy="2208"/>
                </a:xfrm>
              </p:grpSpPr>
              <p:grpSp>
                <p:nvGrpSpPr>
                  <p:cNvPr id="359" name="Group 571"/>
                  <p:cNvGrpSpPr>
                    <a:grpSpLocks noChangeAspect="1"/>
                  </p:cNvGrpSpPr>
                  <p:nvPr/>
                </p:nvGrpSpPr>
                <p:grpSpPr bwMode="auto">
                  <a:xfrm>
                    <a:off x="-3924" y="-788"/>
                    <a:ext cx="2208" cy="2202"/>
                    <a:chOff x="168" y="696"/>
                    <a:chExt cx="1429" cy="1429"/>
                  </a:xfrm>
                </p:grpSpPr>
                <p:grpSp>
                  <p:nvGrpSpPr>
                    <p:cNvPr id="367" name="Group 572"/>
                    <p:cNvGrpSpPr>
                      <a:grpSpLocks noChangeAspect="1"/>
                    </p:cNvGrpSpPr>
                    <p:nvPr/>
                  </p:nvGrpSpPr>
                  <p:grpSpPr bwMode="auto">
                    <a:xfrm>
                      <a:off x="854" y="696"/>
                      <a:ext cx="56" cy="1429"/>
                      <a:chOff x="845" y="696"/>
                      <a:chExt cx="56" cy="1429"/>
                    </a:xfrm>
                  </p:grpSpPr>
                  <p:sp>
                    <p:nvSpPr>
                      <p:cNvPr id="37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7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68" name="Group 575"/>
                    <p:cNvGrpSpPr>
                      <a:grpSpLocks noChangeAspect="1"/>
                    </p:cNvGrpSpPr>
                    <p:nvPr/>
                  </p:nvGrpSpPr>
                  <p:grpSpPr bwMode="auto">
                    <a:xfrm rot="5400000">
                      <a:off x="855" y="696"/>
                      <a:ext cx="56" cy="1429"/>
                      <a:chOff x="845" y="696"/>
                      <a:chExt cx="56" cy="1429"/>
                    </a:xfrm>
                  </p:grpSpPr>
                  <p:sp>
                    <p:nvSpPr>
                      <p:cNvPr id="36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7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360" name="Group 578"/>
                  <p:cNvGrpSpPr>
                    <a:grpSpLocks noChangeAspect="1"/>
                  </p:cNvGrpSpPr>
                  <p:nvPr/>
                </p:nvGrpSpPr>
                <p:grpSpPr bwMode="auto">
                  <a:xfrm rot="2700000">
                    <a:off x="-3927" y="-785"/>
                    <a:ext cx="2208" cy="2202"/>
                    <a:chOff x="168" y="696"/>
                    <a:chExt cx="1429" cy="1429"/>
                  </a:xfrm>
                </p:grpSpPr>
                <p:grpSp>
                  <p:nvGrpSpPr>
                    <p:cNvPr id="361" name="Group 579"/>
                    <p:cNvGrpSpPr>
                      <a:grpSpLocks noChangeAspect="1"/>
                    </p:cNvGrpSpPr>
                    <p:nvPr/>
                  </p:nvGrpSpPr>
                  <p:grpSpPr bwMode="auto">
                    <a:xfrm>
                      <a:off x="854" y="696"/>
                      <a:ext cx="56" cy="1429"/>
                      <a:chOff x="845" y="696"/>
                      <a:chExt cx="56" cy="1429"/>
                    </a:xfrm>
                  </p:grpSpPr>
                  <p:sp>
                    <p:nvSpPr>
                      <p:cNvPr id="36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6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62" name="Group 582"/>
                    <p:cNvGrpSpPr>
                      <a:grpSpLocks noChangeAspect="1"/>
                    </p:cNvGrpSpPr>
                    <p:nvPr/>
                  </p:nvGrpSpPr>
                  <p:grpSpPr bwMode="auto">
                    <a:xfrm rot="5400000">
                      <a:off x="855" y="696"/>
                      <a:ext cx="56" cy="1429"/>
                      <a:chOff x="845" y="696"/>
                      <a:chExt cx="56" cy="1429"/>
                    </a:xfrm>
                  </p:grpSpPr>
                  <p:sp>
                    <p:nvSpPr>
                      <p:cNvPr id="36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6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grpSp>
        <p:nvGrpSpPr>
          <p:cNvPr id="387" name="Group 550"/>
          <p:cNvGrpSpPr>
            <a:grpSpLocks/>
          </p:cNvGrpSpPr>
          <p:nvPr/>
        </p:nvGrpSpPr>
        <p:grpSpPr bwMode="auto">
          <a:xfrm>
            <a:off x="5446150" y="53884"/>
            <a:ext cx="1818087" cy="1698317"/>
            <a:chOff x="295" y="3475"/>
            <a:chExt cx="1407" cy="1407"/>
          </a:xfrm>
        </p:grpSpPr>
        <p:sp>
          <p:nvSpPr>
            <p:cNvPr id="38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389" name="Group 552"/>
            <p:cNvGrpSpPr>
              <a:grpSpLocks/>
            </p:cNvGrpSpPr>
            <p:nvPr/>
          </p:nvGrpSpPr>
          <p:grpSpPr bwMode="auto">
            <a:xfrm>
              <a:off x="476" y="3657"/>
              <a:ext cx="1050" cy="1050"/>
              <a:chOff x="-6056" y="-2208"/>
              <a:chExt cx="2208" cy="2208"/>
            </a:xfrm>
          </p:grpSpPr>
          <p:sp>
            <p:nvSpPr>
              <p:cNvPr id="39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391" name="Group 554"/>
              <p:cNvGrpSpPr>
                <a:grpSpLocks/>
              </p:cNvGrpSpPr>
              <p:nvPr/>
            </p:nvGrpSpPr>
            <p:grpSpPr bwMode="auto">
              <a:xfrm>
                <a:off x="-6056" y="-2208"/>
                <a:ext cx="2208" cy="2208"/>
                <a:chOff x="-4060" y="-879"/>
                <a:chExt cx="2208" cy="2208"/>
              </a:xfrm>
            </p:grpSpPr>
            <p:grpSp>
              <p:nvGrpSpPr>
                <p:cNvPr id="392" name="Group 555"/>
                <p:cNvGrpSpPr>
                  <a:grpSpLocks/>
                </p:cNvGrpSpPr>
                <p:nvPr/>
              </p:nvGrpSpPr>
              <p:grpSpPr bwMode="auto">
                <a:xfrm>
                  <a:off x="-4060" y="-879"/>
                  <a:ext cx="2208" cy="2208"/>
                  <a:chOff x="-3924" y="-788"/>
                  <a:chExt cx="2208" cy="2208"/>
                </a:xfrm>
              </p:grpSpPr>
              <p:grpSp>
                <p:nvGrpSpPr>
                  <p:cNvPr id="408" name="Group 556"/>
                  <p:cNvGrpSpPr>
                    <a:grpSpLocks noChangeAspect="1"/>
                  </p:cNvGrpSpPr>
                  <p:nvPr/>
                </p:nvGrpSpPr>
                <p:grpSpPr bwMode="auto">
                  <a:xfrm>
                    <a:off x="-3924" y="-788"/>
                    <a:ext cx="2208" cy="2202"/>
                    <a:chOff x="168" y="696"/>
                    <a:chExt cx="1429" cy="1429"/>
                  </a:xfrm>
                </p:grpSpPr>
                <p:grpSp>
                  <p:nvGrpSpPr>
                    <p:cNvPr id="416" name="Group 557"/>
                    <p:cNvGrpSpPr>
                      <a:grpSpLocks noChangeAspect="1"/>
                    </p:cNvGrpSpPr>
                    <p:nvPr/>
                  </p:nvGrpSpPr>
                  <p:grpSpPr bwMode="auto">
                    <a:xfrm>
                      <a:off x="854" y="696"/>
                      <a:ext cx="56" cy="1429"/>
                      <a:chOff x="845" y="696"/>
                      <a:chExt cx="56" cy="1429"/>
                    </a:xfrm>
                  </p:grpSpPr>
                  <p:sp>
                    <p:nvSpPr>
                      <p:cNvPr id="42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2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17" name="Group 560"/>
                    <p:cNvGrpSpPr>
                      <a:grpSpLocks noChangeAspect="1"/>
                    </p:cNvGrpSpPr>
                    <p:nvPr/>
                  </p:nvGrpSpPr>
                  <p:grpSpPr bwMode="auto">
                    <a:xfrm rot="5400000">
                      <a:off x="855" y="696"/>
                      <a:ext cx="56" cy="1429"/>
                      <a:chOff x="845" y="696"/>
                      <a:chExt cx="56" cy="1429"/>
                    </a:xfrm>
                  </p:grpSpPr>
                  <p:sp>
                    <p:nvSpPr>
                      <p:cNvPr id="41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409" name="Group 563"/>
                  <p:cNvGrpSpPr>
                    <a:grpSpLocks noChangeAspect="1"/>
                  </p:cNvGrpSpPr>
                  <p:nvPr/>
                </p:nvGrpSpPr>
                <p:grpSpPr bwMode="auto">
                  <a:xfrm rot="2700000">
                    <a:off x="-3927" y="-785"/>
                    <a:ext cx="2208" cy="2202"/>
                    <a:chOff x="168" y="696"/>
                    <a:chExt cx="1429" cy="1429"/>
                  </a:xfrm>
                </p:grpSpPr>
                <p:grpSp>
                  <p:nvGrpSpPr>
                    <p:cNvPr id="410" name="Group 564"/>
                    <p:cNvGrpSpPr>
                      <a:grpSpLocks noChangeAspect="1"/>
                    </p:cNvGrpSpPr>
                    <p:nvPr/>
                  </p:nvGrpSpPr>
                  <p:grpSpPr bwMode="auto">
                    <a:xfrm>
                      <a:off x="854" y="696"/>
                      <a:ext cx="56" cy="1429"/>
                      <a:chOff x="845" y="696"/>
                      <a:chExt cx="56" cy="1429"/>
                    </a:xfrm>
                  </p:grpSpPr>
                  <p:sp>
                    <p:nvSpPr>
                      <p:cNvPr id="41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11" name="Group 567"/>
                    <p:cNvGrpSpPr>
                      <a:grpSpLocks noChangeAspect="1"/>
                    </p:cNvGrpSpPr>
                    <p:nvPr/>
                  </p:nvGrpSpPr>
                  <p:grpSpPr bwMode="auto">
                    <a:xfrm rot="5400000">
                      <a:off x="855" y="696"/>
                      <a:ext cx="56" cy="1429"/>
                      <a:chOff x="845" y="696"/>
                      <a:chExt cx="56" cy="1429"/>
                    </a:xfrm>
                  </p:grpSpPr>
                  <p:sp>
                    <p:nvSpPr>
                      <p:cNvPr id="41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1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393" name="Group 570"/>
                <p:cNvGrpSpPr>
                  <a:grpSpLocks/>
                </p:cNvGrpSpPr>
                <p:nvPr/>
              </p:nvGrpSpPr>
              <p:grpSpPr bwMode="auto">
                <a:xfrm rot="1320000">
                  <a:off x="-3742" y="-520"/>
                  <a:ext cx="1546" cy="1546"/>
                  <a:chOff x="-3924" y="-788"/>
                  <a:chExt cx="2208" cy="2208"/>
                </a:xfrm>
              </p:grpSpPr>
              <p:grpSp>
                <p:nvGrpSpPr>
                  <p:cNvPr id="394" name="Group 571"/>
                  <p:cNvGrpSpPr>
                    <a:grpSpLocks noChangeAspect="1"/>
                  </p:cNvGrpSpPr>
                  <p:nvPr/>
                </p:nvGrpSpPr>
                <p:grpSpPr bwMode="auto">
                  <a:xfrm>
                    <a:off x="-3924" y="-788"/>
                    <a:ext cx="2208" cy="2202"/>
                    <a:chOff x="168" y="696"/>
                    <a:chExt cx="1429" cy="1429"/>
                  </a:xfrm>
                </p:grpSpPr>
                <p:grpSp>
                  <p:nvGrpSpPr>
                    <p:cNvPr id="402" name="Group 572"/>
                    <p:cNvGrpSpPr>
                      <a:grpSpLocks noChangeAspect="1"/>
                    </p:cNvGrpSpPr>
                    <p:nvPr/>
                  </p:nvGrpSpPr>
                  <p:grpSpPr bwMode="auto">
                    <a:xfrm>
                      <a:off x="854" y="696"/>
                      <a:ext cx="56" cy="1429"/>
                      <a:chOff x="845" y="696"/>
                      <a:chExt cx="56" cy="1429"/>
                    </a:xfrm>
                  </p:grpSpPr>
                  <p:sp>
                    <p:nvSpPr>
                      <p:cNvPr id="40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0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03" name="Group 575"/>
                    <p:cNvGrpSpPr>
                      <a:grpSpLocks noChangeAspect="1"/>
                    </p:cNvGrpSpPr>
                    <p:nvPr/>
                  </p:nvGrpSpPr>
                  <p:grpSpPr bwMode="auto">
                    <a:xfrm rot="5400000">
                      <a:off x="855" y="696"/>
                      <a:ext cx="56" cy="1429"/>
                      <a:chOff x="845" y="696"/>
                      <a:chExt cx="56" cy="1429"/>
                    </a:xfrm>
                  </p:grpSpPr>
                  <p:sp>
                    <p:nvSpPr>
                      <p:cNvPr id="40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0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395" name="Group 578"/>
                  <p:cNvGrpSpPr>
                    <a:grpSpLocks noChangeAspect="1"/>
                  </p:cNvGrpSpPr>
                  <p:nvPr/>
                </p:nvGrpSpPr>
                <p:grpSpPr bwMode="auto">
                  <a:xfrm rot="2700000">
                    <a:off x="-3927" y="-785"/>
                    <a:ext cx="2208" cy="2202"/>
                    <a:chOff x="168" y="696"/>
                    <a:chExt cx="1429" cy="1429"/>
                  </a:xfrm>
                </p:grpSpPr>
                <p:grpSp>
                  <p:nvGrpSpPr>
                    <p:cNvPr id="396" name="Group 579"/>
                    <p:cNvGrpSpPr>
                      <a:grpSpLocks noChangeAspect="1"/>
                    </p:cNvGrpSpPr>
                    <p:nvPr/>
                  </p:nvGrpSpPr>
                  <p:grpSpPr bwMode="auto">
                    <a:xfrm>
                      <a:off x="854" y="696"/>
                      <a:ext cx="56" cy="1429"/>
                      <a:chOff x="845" y="696"/>
                      <a:chExt cx="56" cy="1429"/>
                    </a:xfrm>
                  </p:grpSpPr>
                  <p:sp>
                    <p:nvSpPr>
                      <p:cNvPr id="40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0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397" name="Group 582"/>
                    <p:cNvGrpSpPr>
                      <a:grpSpLocks noChangeAspect="1"/>
                    </p:cNvGrpSpPr>
                    <p:nvPr/>
                  </p:nvGrpSpPr>
                  <p:grpSpPr bwMode="auto">
                    <a:xfrm rot="5400000">
                      <a:off x="855" y="696"/>
                      <a:ext cx="56" cy="1429"/>
                      <a:chOff x="845" y="696"/>
                      <a:chExt cx="56" cy="1429"/>
                    </a:xfrm>
                  </p:grpSpPr>
                  <p:sp>
                    <p:nvSpPr>
                      <p:cNvPr id="39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39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grpSp>
        <p:nvGrpSpPr>
          <p:cNvPr id="422" name="Group 550"/>
          <p:cNvGrpSpPr>
            <a:grpSpLocks/>
          </p:cNvGrpSpPr>
          <p:nvPr/>
        </p:nvGrpSpPr>
        <p:grpSpPr bwMode="auto">
          <a:xfrm>
            <a:off x="7545308" y="880779"/>
            <a:ext cx="1818087" cy="1784733"/>
            <a:chOff x="295" y="3475"/>
            <a:chExt cx="1407" cy="1407"/>
          </a:xfrm>
        </p:grpSpPr>
        <p:sp>
          <p:nvSpPr>
            <p:cNvPr id="42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424" name="Group 552"/>
            <p:cNvGrpSpPr>
              <a:grpSpLocks/>
            </p:cNvGrpSpPr>
            <p:nvPr/>
          </p:nvGrpSpPr>
          <p:grpSpPr bwMode="auto">
            <a:xfrm>
              <a:off x="476" y="3657"/>
              <a:ext cx="1050" cy="1050"/>
              <a:chOff x="-6056" y="-2208"/>
              <a:chExt cx="2208" cy="2208"/>
            </a:xfrm>
          </p:grpSpPr>
          <p:sp>
            <p:nvSpPr>
              <p:cNvPr id="425"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426" name="Group 554"/>
              <p:cNvGrpSpPr>
                <a:grpSpLocks/>
              </p:cNvGrpSpPr>
              <p:nvPr/>
            </p:nvGrpSpPr>
            <p:grpSpPr bwMode="auto">
              <a:xfrm>
                <a:off x="-6056" y="-2208"/>
                <a:ext cx="2208" cy="2208"/>
                <a:chOff x="-4060" y="-879"/>
                <a:chExt cx="2208" cy="2208"/>
              </a:xfrm>
            </p:grpSpPr>
            <p:grpSp>
              <p:nvGrpSpPr>
                <p:cNvPr id="427" name="Group 555"/>
                <p:cNvGrpSpPr>
                  <a:grpSpLocks/>
                </p:cNvGrpSpPr>
                <p:nvPr/>
              </p:nvGrpSpPr>
              <p:grpSpPr bwMode="auto">
                <a:xfrm>
                  <a:off x="-4060" y="-879"/>
                  <a:ext cx="2208" cy="2208"/>
                  <a:chOff x="-3924" y="-788"/>
                  <a:chExt cx="2208" cy="2208"/>
                </a:xfrm>
              </p:grpSpPr>
              <p:grpSp>
                <p:nvGrpSpPr>
                  <p:cNvPr id="443" name="Group 556"/>
                  <p:cNvGrpSpPr>
                    <a:grpSpLocks noChangeAspect="1"/>
                  </p:cNvGrpSpPr>
                  <p:nvPr/>
                </p:nvGrpSpPr>
                <p:grpSpPr bwMode="auto">
                  <a:xfrm>
                    <a:off x="-3924" y="-788"/>
                    <a:ext cx="2208" cy="2202"/>
                    <a:chOff x="168" y="696"/>
                    <a:chExt cx="1429" cy="1429"/>
                  </a:xfrm>
                </p:grpSpPr>
                <p:grpSp>
                  <p:nvGrpSpPr>
                    <p:cNvPr id="451" name="Group 557"/>
                    <p:cNvGrpSpPr>
                      <a:grpSpLocks noChangeAspect="1"/>
                    </p:cNvGrpSpPr>
                    <p:nvPr/>
                  </p:nvGrpSpPr>
                  <p:grpSpPr bwMode="auto">
                    <a:xfrm>
                      <a:off x="854" y="696"/>
                      <a:ext cx="56" cy="1429"/>
                      <a:chOff x="845" y="696"/>
                      <a:chExt cx="56" cy="1429"/>
                    </a:xfrm>
                  </p:grpSpPr>
                  <p:sp>
                    <p:nvSpPr>
                      <p:cNvPr id="455"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56"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52" name="Group 560"/>
                    <p:cNvGrpSpPr>
                      <a:grpSpLocks noChangeAspect="1"/>
                    </p:cNvGrpSpPr>
                    <p:nvPr/>
                  </p:nvGrpSpPr>
                  <p:grpSpPr bwMode="auto">
                    <a:xfrm rot="5400000">
                      <a:off x="855" y="696"/>
                      <a:ext cx="56" cy="1429"/>
                      <a:chOff x="845" y="696"/>
                      <a:chExt cx="56" cy="1429"/>
                    </a:xfrm>
                  </p:grpSpPr>
                  <p:sp>
                    <p:nvSpPr>
                      <p:cNvPr id="453"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54"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444" name="Group 563"/>
                  <p:cNvGrpSpPr>
                    <a:grpSpLocks noChangeAspect="1"/>
                  </p:cNvGrpSpPr>
                  <p:nvPr/>
                </p:nvGrpSpPr>
                <p:grpSpPr bwMode="auto">
                  <a:xfrm rot="2700000">
                    <a:off x="-3927" y="-785"/>
                    <a:ext cx="2208" cy="2202"/>
                    <a:chOff x="168" y="696"/>
                    <a:chExt cx="1429" cy="1429"/>
                  </a:xfrm>
                </p:grpSpPr>
                <p:grpSp>
                  <p:nvGrpSpPr>
                    <p:cNvPr id="445" name="Group 564"/>
                    <p:cNvGrpSpPr>
                      <a:grpSpLocks noChangeAspect="1"/>
                    </p:cNvGrpSpPr>
                    <p:nvPr/>
                  </p:nvGrpSpPr>
                  <p:grpSpPr bwMode="auto">
                    <a:xfrm>
                      <a:off x="854" y="696"/>
                      <a:ext cx="56" cy="1429"/>
                      <a:chOff x="845" y="696"/>
                      <a:chExt cx="56" cy="1429"/>
                    </a:xfrm>
                  </p:grpSpPr>
                  <p:sp>
                    <p:nvSpPr>
                      <p:cNvPr id="44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5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46" name="Group 567"/>
                    <p:cNvGrpSpPr>
                      <a:grpSpLocks noChangeAspect="1"/>
                    </p:cNvGrpSpPr>
                    <p:nvPr/>
                  </p:nvGrpSpPr>
                  <p:grpSpPr bwMode="auto">
                    <a:xfrm rot="5400000">
                      <a:off x="855" y="696"/>
                      <a:ext cx="56" cy="1429"/>
                      <a:chOff x="845" y="696"/>
                      <a:chExt cx="56" cy="1429"/>
                    </a:xfrm>
                  </p:grpSpPr>
                  <p:sp>
                    <p:nvSpPr>
                      <p:cNvPr id="44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4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428" name="Group 570"/>
                <p:cNvGrpSpPr>
                  <a:grpSpLocks/>
                </p:cNvGrpSpPr>
                <p:nvPr/>
              </p:nvGrpSpPr>
              <p:grpSpPr bwMode="auto">
                <a:xfrm rot="1320000">
                  <a:off x="-3742" y="-520"/>
                  <a:ext cx="1546" cy="1546"/>
                  <a:chOff x="-3924" y="-788"/>
                  <a:chExt cx="2208" cy="2208"/>
                </a:xfrm>
              </p:grpSpPr>
              <p:grpSp>
                <p:nvGrpSpPr>
                  <p:cNvPr id="429" name="Group 571"/>
                  <p:cNvGrpSpPr>
                    <a:grpSpLocks noChangeAspect="1"/>
                  </p:cNvGrpSpPr>
                  <p:nvPr/>
                </p:nvGrpSpPr>
                <p:grpSpPr bwMode="auto">
                  <a:xfrm>
                    <a:off x="-3924" y="-788"/>
                    <a:ext cx="2208" cy="2202"/>
                    <a:chOff x="168" y="696"/>
                    <a:chExt cx="1429" cy="1429"/>
                  </a:xfrm>
                </p:grpSpPr>
                <p:grpSp>
                  <p:nvGrpSpPr>
                    <p:cNvPr id="437" name="Group 572"/>
                    <p:cNvGrpSpPr>
                      <a:grpSpLocks noChangeAspect="1"/>
                    </p:cNvGrpSpPr>
                    <p:nvPr/>
                  </p:nvGrpSpPr>
                  <p:grpSpPr bwMode="auto">
                    <a:xfrm>
                      <a:off x="854" y="696"/>
                      <a:ext cx="56" cy="1429"/>
                      <a:chOff x="845" y="696"/>
                      <a:chExt cx="56" cy="1429"/>
                    </a:xfrm>
                  </p:grpSpPr>
                  <p:sp>
                    <p:nvSpPr>
                      <p:cNvPr id="44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4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38" name="Group 575"/>
                    <p:cNvGrpSpPr>
                      <a:grpSpLocks noChangeAspect="1"/>
                    </p:cNvGrpSpPr>
                    <p:nvPr/>
                  </p:nvGrpSpPr>
                  <p:grpSpPr bwMode="auto">
                    <a:xfrm rot="5400000">
                      <a:off x="855" y="696"/>
                      <a:ext cx="56" cy="1429"/>
                      <a:chOff x="845" y="696"/>
                      <a:chExt cx="56" cy="1429"/>
                    </a:xfrm>
                  </p:grpSpPr>
                  <p:sp>
                    <p:nvSpPr>
                      <p:cNvPr id="43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4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430" name="Group 578"/>
                  <p:cNvGrpSpPr>
                    <a:grpSpLocks noChangeAspect="1"/>
                  </p:cNvGrpSpPr>
                  <p:nvPr/>
                </p:nvGrpSpPr>
                <p:grpSpPr bwMode="auto">
                  <a:xfrm rot="2700000">
                    <a:off x="-3927" y="-785"/>
                    <a:ext cx="2208" cy="2202"/>
                    <a:chOff x="168" y="696"/>
                    <a:chExt cx="1429" cy="1429"/>
                  </a:xfrm>
                </p:grpSpPr>
                <p:grpSp>
                  <p:nvGrpSpPr>
                    <p:cNvPr id="431" name="Group 579"/>
                    <p:cNvGrpSpPr>
                      <a:grpSpLocks noChangeAspect="1"/>
                    </p:cNvGrpSpPr>
                    <p:nvPr/>
                  </p:nvGrpSpPr>
                  <p:grpSpPr bwMode="auto">
                    <a:xfrm>
                      <a:off x="854" y="696"/>
                      <a:ext cx="56" cy="1429"/>
                      <a:chOff x="845" y="696"/>
                      <a:chExt cx="56" cy="1429"/>
                    </a:xfrm>
                  </p:grpSpPr>
                  <p:sp>
                    <p:nvSpPr>
                      <p:cNvPr id="43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3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32" name="Group 582"/>
                    <p:cNvGrpSpPr>
                      <a:grpSpLocks noChangeAspect="1"/>
                    </p:cNvGrpSpPr>
                    <p:nvPr/>
                  </p:nvGrpSpPr>
                  <p:grpSpPr bwMode="auto">
                    <a:xfrm rot="5400000">
                      <a:off x="855" y="696"/>
                      <a:ext cx="56" cy="1429"/>
                      <a:chOff x="845" y="696"/>
                      <a:chExt cx="56" cy="1429"/>
                    </a:xfrm>
                  </p:grpSpPr>
                  <p:sp>
                    <p:nvSpPr>
                      <p:cNvPr id="43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3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grpSp>
        <p:nvGrpSpPr>
          <p:cNvPr id="457" name="Group 550"/>
          <p:cNvGrpSpPr>
            <a:grpSpLocks/>
          </p:cNvGrpSpPr>
          <p:nvPr/>
        </p:nvGrpSpPr>
        <p:grpSpPr bwMode="auto">
          <a:xfrm>
            <a:off x="790333" y="854940"/>
            <a:ext cx="1818087" cy="1810572"/>
            <a:chOff x="295" y="3475"/>
            <a:chExt cx="1407" cy="1407"/>
          </a:xfrm>
        </p:grpSpPr>
        <p:sp>
          <p:nvSpPr>
            <p:cNvPr id="458"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459" name="Group 552"/>
            <p:cNvGrpSpPr>
              <a:grpSpLocks/>
            </p:cNvGrpSpPr>
            <p:nvPr/>
          </p:nvGrpSpPr>
          <p:grpSpPr bwMode="auto">
            <a:xfrm>
              <a:off x="476" y="3657"/>
              <a:ext cx="1050" cy="1050"/>
              <a:chOff x="-6056" y="-2208"/>
              <a:chExt cx="2208" cy="2208"/>
            </a:xfrm>
          </p:grpSpPr>
          <p:sp>
            <p:nvSpPr>
              <p:cNvPr id="460"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461" name="Group 554"/>
              <p:cNvGrpSpPr>
                <a:grpSpLocks/>
              </p:cNvGrpSpPr>
              <p:nvPr/>
            </p:nvGrpSpPr>
            <p:grpSpPr bwMode="auto">
              <a:xfrm>
                <a:off x="-6056" y="-2208"/>
                <a:ext cx="2208" cy="2208"/>
                <a:chOff x="-4060" y="-879"/>
                <a:chExt cx="2208" cy="2208"/>
              </a:xfrm>
            </p:grpSpPr>
            <p:grpSp>
              <p:nvGrpSpPr>
                <p:cNvPr id="462" name="Group 555"/>
                <p:cNvGrpSpPr>
                  <a:grpSpLocks/>
                </p:cNvGrpSpPr>
                <p:nvPr/>
              </p:nvGrpSpPr>
              <p:grpSpPr bwMode="auto">
                <a:xfrm>
                  <a:off x="-4060" y="-879"/>
                  <a:ext cx="2208" cy="2208"/>
                  <a:chOff x="-3924" y="-788"/>
                  <a:chExt cx="2208" cy="2208"/>
                </a:xfrm>
              </p:grpSpPr>
              <p:grpSp>
                <p:nvGrpSpPr>
                  <p:cNvPr id="478" name="Group 556"/>
                  <p:cNvGrpSpPr>
                    <a:grpSpLocks noChangeAspect="1"/>
                  </p:cNvGrpSpPr>
                  <p:nvPr/>
                </p:nvGrpSpPr>
                <p:grpSpPr bwMode="auto">
                  <a:xfrm>
                    <a:off x="-3924" y="-788"/>
                    <a:ext cx="2208" cy="2202"/>
                    <a:chOff x="168" y="696"/>
                    <a:chExt cx="1429" cy="1429"/>
                  </a:xfrm>
                </p:grpSpPr>
                <p:grpSp>
                  <p:nvGrpSpPr>
                    <p:cNvPr id="486" name="Group 557"/>
                    <p:cNvGrpSpPr>
                      <a:grpSpLocks noChangeAspect="1"/>
                    </p:cNvGrpSpPr>
                    <p:nvPr/>
                  </p:nvGrpSpPr>
                  <p:grpSpPr bwMode="auto">
                    <a:xfrm>
                      <a:off x="854" y="696"/>
                      <a:ext cx="56" cy="1429"/>
                      <a:chOff x="845" y="696"/>
                      <a:chExt cx="56" cy="1429"/>
                    </a:xfrm>
                  </p:grpSpPr>
                  <p:sp>
                    <p:nvSpPr>
                      <p:cNvPr id="49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9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87" name="Group 560"/>
                    <p:cNvGrpSpPr>
                      <a:grpSpLocks noChangeAspect="1"/>
                    </p:cNvGrpSpPr>
                    <p:nvPr/>
                  </p:nvGrpSpPr>
                  <p:grpSpPr bwMode="auto">
                    <a:xfrm rot="5400000">
                      <a:off x="855" y="696"/>
                      <a:ext cx="56" cy="1429"/>
                      <a:chOff x="845" y="696"/>
                      <a:chExt cx="56" cy="1429"/>
                    </a:xfrm>
                  </p:grpSpPr>
                  <p:sp>
                    <p:nvSpPr>
                      <p:cNvPr id="48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8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479" name="Group 563"/>
                  <p:cNvGrpSpPr>
                    <a:grpSpLocks noChangeAspect="1"/>
                  </p:cNvGrpSpPr>
                  <p:nvPr/>
                </p:nvGrpSpPr>
                <p:grpSpPr bwMode="auto">
                  <a:xfrm rot="2700000">
                    <a:off x="-3927" y="-785"/>
                    <a:ext cx="2208" cy="2202"/>
                    <a:chOff x="168" y="696"/>
                    <a:chExt cx="1429" cy="1429"/>
                  </a:xfrm>
                </p:grpSpPr>
                <p:grpSp>
                  <p:nvGrpSpPr>
                    <p:cNvPr id="480" name="Group 564"/>
                    <p:cNvGrpSpPr>
                      <a:grpSpLocks noChangeAspect="1"/>
                    </p:cNvGrpSpPr>
                    <p:nvPr/>
                  </p:nvGrpSpPr>
                  <p:grpSpPr bwMode="auto">
                    <a:xfrm>
                      <a:off x="854" y="696"/>
                      <a:ext cx="56" cy="1429"/>
                      <a:chOff x="845" y="696"/>
                      <a:chExt cx="56" cy="1429"/>
                    </a:xfrm>
                  </p:grpSpPr>
                  <p:sp>
                    <p:nvSpPr>
                      <p:cNvPr id="48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8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81" name="Group 567"/>
                    <p:cNvGrpSpPr>
                      <a:grpSpLocks noChangeAspect="1"/>
                    </p:cNvGrpSpPr>
                    <p:nvPr/>
                  </p:nvGrpSpPr>
                  <p:grpSpPr bwMode="auto">
                    <a:xfrm rot="5400000">
                      <a:off x="855" y="696"/>
                      <a:ext cx="56" cy="1429"/>
                      <a:chOff x="845" y="696"/>
                      <a:chExt cx="56" cy="1429"/>
                    </a:xfrm>
                  </p:grpSpPr>
                  <p:sp>
                    <p:nvSpPr>
                      <p:cNvPr id="48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8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463" name="Group 570"/>
                <p:cNvGrpSpPr>
                  <a:grpSpLocks/>
                </p:cNvGrpSpPr>
                <p:nvPr/>
              </p:nvGrpSpPr>
              <p:grpSpPr bwMode="auto">
                <a:xfrm rot="1320000">
                  <a:off x="-3742" y="-520"/>
                  <a:ext cx="1546" cy="1546"/>
                  <a:chOff x="-3924" y="-788"/>
                  <a:chExt cx="2208" cy="2208"/>
                </a:xfrm>
              </p:grpSpPr>
              <p:grpSp>
                <p:nvGrpSpPr>
                  <p:cNvPr id="464" name="Group 571"/>
                  <p:cNvGrpSpPr>
                    <a:grpSpLocks noChangeAspect="1"/>
                  </p:cNvGrpSpPr>
                  <p:nvPr/>
                </p:nvGrpSpPr>
                <p:grpSpPr bwMode="auto">
                  <a:xfrm>
                    <a:off x="-3924" y="-788"/>
                    <a:ext cx="2208" cy="2202"/>
                    <a:chOff x="168" y="696"/>
                    <a:chExt cx="1429" cy="1429"/>
                  </a:xfrm>
                </p:grpSpPr>
                <p:grpSp>
                  <p:nvGrpSpPr>
                    <p:cNvPr id="472" name="Group 572"/>
                    <p:cNvGrpSpPr>
                      <a:grpSpLocks noChangeAspect="1"/>
                    </p:cNvGrpSpPr>
                    <p:nvPr/>
                  </p:nvGrpSpPr>
                  <p:grpSpPr bwMode="auto">
                    <a:xfrm>
                      <a:off x="854" y="696"/>
                      <a:ext cx="56" cy="1429"/>
                      <a:chOff x="845" y="696"/>
                      <a:chExt cx="56" cy="1429"/>
                    </a:xfrm>
                  </p:grpSpPr>
                  <p:sp>
                    <p:nvSpPr>
                      <p:cNvPr id="47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7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73" name="Group 575"/>
                    <p:cNvGrpSpPr>
                      <a:grpSpLocks noChangeAspect="1"/>
                    </p:cNvGrpSpPr>
                    <p:nvPr/>
                  </p:nvGrpSpPr>
                  <p:grpSpPr bwMode="auto">
                    <a:xfrm rot="5400000">
                      <a:off x="855" y="696"/>
                      <a:ext cx="56" cy="1429"/>
                      <a:chOff x="845" y="696"/>
                      <a:chExt cx="56" cy="1429"/>
                    </a:xfrm>
                  </p:grpSpPr>
                  <p:sp>
                    <p:nvSpPr>
                      <p:cNvPr id="47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7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465" name="Group 578"/>
                  <p:cNvGrpSpPr>
                    <a:grpSpLocks noChangeAspect="1"/>
                  </p:cNvGrpSpPr>
                  <p:nvPr/>
                </p:nvGrpSpPr>
                <p:grpSpPr bwMode="auto">
                  <a:xfrm rot="2700000">
                    <a:off x="-3927" y="-785"/>
                    <a:ext cx="2208" cy="2202"/>
                    <a:chOff x="168" y="696"/>
                    <a:chExt cx="1429" cy="1429"/>
                  </a:xfrm>
                </p:grpSpPr>
                <p:grpSp>
                  <p:nvGrpSpPr>
                    <p:cNvPr id="466" name="Group 579"/>
                    <p:cNvGrpSpPr>
                      <a:grpSpLocks noChangeAspect="1"/>
                    </p:cNvGrpSpPr>
                    <p:nvPr/>
                  </p:nvGrpSpPr>
                  <p:grpSpPr bwMode="auto">
                    <a:xfrm>
                      <a:off x="854" y="696"/>
                      <a:ext cx="56" cy="1429"/>
                      <a:chOff x="845" y="696"/>
                      <a:chExt cx="56" cy="1429"/>
                    </a:xfrm>
                  </p:grpSpPr>
                  <p:sp>
                    <p:nvSpPr>
                      <p:cNvPr id="470"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71"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467" name="Group 582"/>
                    <p:cNvGrpSpPr>
                      <a:grpSpLocks noChangeAspect="1"/>
                    </p:cNvGrpSpPr>
                    <p:nvPr/>
                  </p:nvGrpSpPr>
                  <p:grpSpPr bwMode="auto">
                    <a:xfrm rot="5400000">
                      <a:off x="855" y="696"/>
                      <a:ext cx="56" cy="1429"/>
                      <a:chOff x="845" y="696"/>
                      <a:chExt cx="56" cy="1429"/>
                    </a:xfrm>
                  </p:grpSpPr>
                  <p:sp>
                    <p:nvSpPr>
                      <p:cNvPr id="468"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469"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grpSp>
        <p:nvGrpSpPr>
          <p:cNvPr id="492" name="Group 550"/>
          <p:cNvGrpSpPr>
            <a:grpSpLocks/>
          </p:cNvGrpSpPr>
          <p:nvPr/>
        </p:nvGrpSpPr>
        <p:grpSpPr bwMode="auto">
          <a:xfrm>
            <a:off x="-1455538" y="-1438068"/>
            <a:ext cx="3799357" cy="3584919"/>
            <a:chOff x="295" y="3475"/>
            <a:chExt cx="1407" cy="1407"/>
          </a:xfrm>
        </p:grpSpPr>
        <p:sp>
          <p:nvSpPr>
            <p:cNvPr id="49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p>
          </p:txBody>
        </p:sp>
        <p:grpSp>
          <p:nvGrpSpPr>
            <p:cNvPr id="494" name="Group 552"/>
            <p:cNvGrpSpPr>
              <a:grpSpLocks/>
            </p:cNvGrpSpPr>
            <p:nvPr/>
          </p:nvGrpSpPr>
          <p:grpSpPr bwMode="auto">
            <a:xfrm>
              <a:off x="476" y="3657"/>
              <a:ext cx="1050" cy="1050"/>
              <a:chOff x="-6056" y="-2208"/>
              <a:chExt cx="2208" cy="2208"/>
            </a:xfrm>
          </p:grpSpPr>
          <p:sp>
            <p:nvSpPr>
              <p:cNvPr id="495"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nvGrpSpPr>
              <p:cNvPr id="496" name="Group 554"/>
              <p:cNvGrpSpPr>
                <a:grpSpLocks/>
              </p:cNvGrpSpPr>
              <p:nvPr/>
            </p:nvGrpSpPr>
            <p:grpSpPr bwMode="auto">
              <a:xfrm>
                <a:off x="-6056" y="-2208"/>
                <a:ext cx="2208" cy="2208"/>
                <a:chOff x="-4060" y="-879"/>
                <a:chExt cx="2208" cy="2208"/>
              </a:xfrm>
            </p:grpSpPr>
            <p:grpSp>
              <p:nvGrpSpPr>
                <p:cNvPr id="497" name="Group 555"/>
                <p:cNvGrpSpPr>
                  <a:grpSpLocks/>
                </p:cNvGrpSpPr>
                <p:nvPr/>
              </p:nvGrpSpPr>
              <p:grpSpPr bwMode="auto">
                <a:xfrm>
                  <a:off x="-4060" y="-879"/>
                  <a:ext cx="2208" cy="2208"/>
                  <a:chOff x="-3924" y="-788"/>
                  <a:chExt cx="2208" cy="2208"/>
                </a:xfrm>
              </p:grpSpPr>
              <p:grpSp>
                <p:nvGrpSpPr>
                  <p:cNvPr id="513" name="Group 556"/>
                  <p:cNvGrpSpPr>
                    <a:grpSpLocks noChangeAspect="1"/>
                  </p:cNvGrpSpPr>
                  <p:nvPr/>
                </p:nvGrpSpPr>
                <p:grpSpPr bwMode="auto">
                  <a:xfrm>
                    <a:off x="-3924" y="-788"/>
                    <a:ext cx="2208" cy="2202"/>
                    <a:chOff x="168" y="696"/>
                    <a:chExt cx="1429" cy="1429"/>
                  </a:xfrm>
                </p:grpSpPr>
                <p:grpSp>
                  <p:nvGrpSpPr>
                    <p:cNvPr id="521" name="Group 557"/>
                    <p:cNvGrpSpPr>
                      <a:grpSpLocks noChangeAspect="1"/>
                    </p:cNvGrpSpPr>
                    <p:nvPr/>
                  </p:nvGrpSpPr>
                  <p:grpSpPr bwMode="auto">
                    <a:xfrm>
                      <a:off x="854" y="696"/>
                      <a:ext cx="56" cy="1429"/>
                      <a:chOff x="845" y="696"/>
                      <a:chExt cx="56" cy="1429"/>
                    </a:xfrm>
                  </p:grpSpPr>
                  <p:sp>
                    <p:nvSpPr>
                      <p:cNvPr id="777"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78"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522" name="Group 560"/>
                    <p:cNvGrpSpPr>
                      <a:grpSpLocks noChangeAspect="1"/>
                    </p:cNvGrpSpPr>
                    <p:nvPr/>
                  </p:nvGrpSpPr>
                  <p:grpSpPr bwMode="auto">
                    <a:xfrm rot="5400000">
                      <a:off x="855" y="696"/>
                      <a:ext cx="56" cy="1429"/>
                      <a:chOff x="845" y="696"/>
                      <a:chExt cx="56" cy="1429"/>
                    </a:xfrm>
                  </p:grpSpPr>
                  <p:sp>
                    <p:nvSpPr>
                      <p:cNvPr id="775"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776"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514" name="Group 563"/>
                  <p:cNvGrpSpPr>
                    <a:grpSpLocks noChangeAspect="1"/>
                  </p:cNvGrpSpPr>
                  <p:nvPr/>
                </p:nvGrpSpPr>
                <p:grpSpPr bwMode="auto">
                  <a:xfrm rot="2700000">
                    <a:off x="-3927" y="-785"/>
                    <a:ext cx="2208" cy="2202"/>
                    <a:chOff x="168" y="696"/>
                    <a:chExt cx="1429" cy="1429"/>
                  </a:xfrm>
                </p:grpSpPr>
                <p:grpSp>
                  <p:nvGrpSpPr>
                    <p:cNvPr id="515" name="Group 564"/>
                    <p:cNvGrpSpPr>
                      <a:grpSpLocks noChangeAspect="1"/>
                    </p:cNvGrpSpPr>
                    <p:nvPr/>
                  </p:nvGrpSpPr>
                  <p:grpSpPr bwMode="auto">
                    <a:xfrm>
                      <a:off x="854" y="696"/>
                      <a:ext cx="56" cy="1429"/>
                      <a:chOff x="845" y="696"/>
                      <a:chExt cx="56" cy="1429"/>
                    </a:xfrm>
                  </p:grpSpPr>
                  <p:sp>
                    <p:nvSpPr>
                      <p:cNvPr id="519"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20"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516" name="Group 567"/>
                    <p:cNvGrpSpPr>
                      <a:grpSpLocks noChangeAspect="1"/>
                    </p:cNvGrpSpPr>
                    <p:nvPr/>
                  </p:nvGrpSpPr>
                  <p:grpSpPr bwMode="auto">
                    <a:xfrm rot="5400000">
                      <a:off x="855" y="696"/>
                      <a:ext cx="56" cy="1429"/>
                      <a:chOff x="845" y="696"/>
                      <a:chExt cx="56" cy="1429"/>
                    </a:xfrm>
                  </p:grpSpPr>
                  <p:sp>
                    <p:nvSpPr>
                      <p:cNvPr id="517"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18"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498" name="Group 570"/>
                <p:cNvGrpSpPr>
                  <a:grpSpLocks/>
                </p:cNvGrpSpPr>
                <p:nvPr/>
              </p:nvGrpSpPr>
              <p:grpSpPr bwMode="auto">
                <a:xfrm rot="1320000">
                  <a:off x="-3742" y="-520"/>
                  <a:ext cx="1546" cy="1546"/>
                  <a:chOff x="-3924" y="-788"/>
                  <a:chExt cx="2208" cy="2208"/>
                </a:xfrm>
              </p:grpSpPr>
              <p:grpSp>
                <p:nvGrpSpPr>
                  <p:cNvPr id="499" name="Group 571"/>
                  <p:cNvGrpSpPr>
                    <a:grpSpLocks noChangeAspect="1"/>
                  </p:cNvGrpSpPr>
                  <p:nvPr/>
                </p:nvGrpSpPr>
                <p:grpSpPr bwMode="auto">
                  <a:xfrm>
                    <a:off x="-3924" y="-788"/>
                    <a:ext cx="2208" cy="2202"/>
                    <a:chOff x="168" y="696"/>
                    <a:chExt cx="1429" cy="1429"/>
                  </a:xfrm>
                </p:grpSpPr>
                <p:grpSp>
                  <p:nvGrpSpPr>
                    <p:cNvPr id="507" name="Group 572"/>
                    <p:cNvGrpSpPr>
                      <a:grpSpLocks noChangeAspect="1"/>
                    </p:cNvGrpSpPr>
                    <p:nvPr/>
                  </p:nvGrpSpPr>
                  <p:grpSpPr bwMode="auto">
                    <a:xfrm>
                      <a:off x="854" y="696"/>
                      <a:ext cx="56" cy="1429"/>
                      <a:chOff x="845" y="696"/>
                      <a:chExt cx="56" cy="1429"/>
                    </a:xfrm>
                  </p:grpSpPr>
                  <p:sp>
                    <p:nvSpPr>
                      <p:cNvPr id="511"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12"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508" name="Group 575"/>
                    <p:cNvGrpSpPr>
                      <a:grpSpLocks noChangeAspect="1"/>
                    </p:cNvGrpSpPr>
                    <p:nvPr/>
                  </p:nvGrpSpPr>
                  <p:grpSpPr bwMode="auto">
                    <a:xfrm rot="5400000">
                      <a:off x="855" y="696"/>
                      <a:ext cx="56" cy="1429"/>
                      <a:chOff x="845" y="696"/>
                      <a:chExt cx="56" cy="1429"/>
                    </a:xfrm>
                  </p:grpSpPr>
                  <p:sp>
                    <p:nvSpPr>
                      <p:cNvPr id="509"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10"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500" name="Group 578"/>
                  <p:cNvGrpSpPr>
                    <a:grpSpLocks noChangeAspect="1"/>
                  </p:cNvGrpSpPr>
                  <p:nvPr/>
                </p:nvGrpSpPr>
                <p:grpSpPr bwMode="auto">
                  <a:xfrm rot="2700000">
                    <a:off x="-3927" y="-785"/>
                    <a:ext cx="2208" cy="2202"/>
                    <a:chOff x="168" y="696"/>
                    <a:chExt cx="1429" cy="1429"/>
                  </a:xfrm>
                </p:grpSpPr>
                <p:grpSp>
                  <p:nvGrpSpPr>
                    <p:cNvPr id="501" name="Group 579"/>
                    <p:cNvGrpSpPr>
                      <a:grpSpLocks noChangeAspect="1"/>
                    </p:cNvGrpSpPr>
                    <p:nvPr/>
                  </p:nvGrpSpPr>
                  <p:grpSpPr bwMode="auto">
                    <a:xfrm>
                      <a:off x="854" y="696"/>
                      <a:ext cx="56" cy="1429"/>
                      <a:chOff x="845" y="696"/>
                      <a:chExt cx="56" cy="1429"/>
                    </a:xfrm>
                  </p:grpSpPr>
                  <p:sp>
                    <p:nvSpPr>
                      <p:cNvPr id="505"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06"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502" name="Group 582"/>
                    <p:cNvGrpSpPr>
                      <a:grpSpLocks noChangeAspect="1"/>
                    </p:cNvGrpSpPr>
                    <p:nvPr/>
                  </p:nvGrpSpPr>
                  <p:grpSpPr bwMode="auto">
                    <a:xfrm rot="5400000">
                      <a:off x="855" y="696"/>
                      <a:ext cx="56" cy="1429"/>
                      <a:chOff x="845" y="696"/>
                      <a:chExt cx="56" cy="1429"/>
                    </a:xfrm>
                  </p:grpSpPr>
                  <p:sp>
                    <p:nvSpPr>
                      <p:cNvPr id="503"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504"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pic>
        <p:nvPicPr>
          <p:cNvPr id="779" name="颁奖配音.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65787" y="2645248"/>
            <a:ext cx="609600" cy="609600"/>
          </a:xfrm>
          <a:prstGeom prst="rect">
            <a:avLst/>
          </a:prstGeom>
        </p:spPr>
      </p:pic>
    </p:spTree>
    <p:extLst>
      <p:ext uri="{BB962C8B-B14F-4D97-AF65-F5344CB8AC3E}">
        <p14:creationId xmlns:p14="http://schemas.microsoft.com/office/powerpoint/2010/main" val="66505955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4200"/>
                                  </p:stCondLst>
                                  <p:childTnLst>
                                    <p:set>
                                      <p:cBhvr>
                                        <p:cTn id="6" dur="1" fill="hold">
                                          <p:stCondLst>
                                            <p:cond delay="0"/>
                                          </p:stCondLst>
                                        </p:cTn>
                                        <p:tgtEl>
                                          <p:spTgt spid="275"/>
                                        </p:tgtEl>
                                        <p:attrNameLst>
                                          <p:attrName>style.visibility</p:attrName>
                                        </p:attrNameLst>
                                      </p:cBhvr>
                                      <p:to>
                                        <p:strVal val="visible"/>
                                      </p:to>
                                    </p:set>
                                    <p:anim calcmode="lin" valueType="num">
                                      <p:cBhvr>
                                        <p:cTn id="7" dur="3000" fill="hold"/>
                                        <p:tgtEl>
                                          <p:spTgt spid="275"/>
                                        </p:tgtEl>
                                        <p:attrNameLst>
                                          <p:attrName>ppt_w</p:attrName>
                                        </p:attrNameLst>
                                      </p:cBhvr>
                                      <p:tavLst>
                                        <p:tav tm="0">
                                          <p:val>
                                            <p:fltVal val="0"/>
                                          </p:val>
                                        </p:tav>
                                        <p:tav tm="100000">
                                          <p:val>
                                            <p:strVal val="#ppt_w"/>
                                          </p:val>
                                        </p:tav>
                                      </p:tavLst>
                                    </p:anim>
                                    <p:anim calcmode="lin" valueType="num">
                                      <p:cBhvr>
                                        <p:cTn id="8" dur="3000" fill="hold"/>
                                        <p:tgtEl>
                                          <p:spTgt spid="275"/>
                                        </p:tgtEl>
                                        <p:attrNameLst>
                                          <p:attrName>ppt_h</p:attrName>
                                        </p:attrNameLst>
                                      </p:cBhvr>
                                      <p:tavLst>
                                        <p:tav tm="0">
                                          <p:val>
                                            <p:fltVal val="0"/>
                                          </p:val>
                                        </p:tav>
                                        <p:tav tm="100000">
                                          <p:val>
                                            <p:strVal val="#ppt_h"/>
                                          </p:val>
                                        </p:tav>
                                      </p:tavLst>
                                    </p:anim>
                                    <p:animEffect transition="in" filter="fade">
                                      <p:cBhvr>
                                        <p:cTn id="9" dur="3000"/>
                                        <p:tgtEl>
                                          <p:spTgt spid="275"/>
                                        </p:tgtEl>
                                      </p:cBhvr>
                                    </p:animEffect>
                                    <p:anim calcmode="lin" valueType="num">
                                      <p:cBhvr>
                                        <p:cTn id="10" dur="3000" fill="hold"/>
                                        <p:tgtEl>
                                          <p:spTgt spid="275"/>
                                        </p:tgtEl>
                                        <p:attrNameLst>
                                          <p:attrName>ppt_x</p:attrName>
                                        </p:attrNameLst>
                                      </p:cBhvr>
                                      <p:tavLst>
                                        <p:tav tm="0">
                                          <p:val>
                                            <p:fltVal val="0.5"/>
                                          </p:val>
                                        </p:tav>
                                        <p:tav tm="100000">
                                          <p:val>
                                            <p:strVal val="#ppt_x"/>
                                          </p:val>
                                        </p:tav>
                                      </p:tavLst>
                                    </p:anim>
                                    <p:anim calcmode="lin" valueType="num">
                                      <p:cBhvr>
                                        <p:cTn id="11" dur="3000" fill="hold"/>
                                        <p:tgtEl>
                                          <p:spTgt spid="275"/>
                                        </p:tgtEl>
                                        <p:attrNameLst>
                                          <p:attrName>ppt_y</p:attrName>
                                        </p:attrNameLst>
                                      </p:cBhvr>
                                      <p:tavLst>
                                        <p:tav tm="0">
                                          <p:val>
                                            <p:fltVal val="0.5"/>
                                          </p:val>
                                        </p:tav>
                                        <p:tav tm="100000">
                                          <p:val>
                                            <p:strVal val="#ppt_y"/>
                                          </p:val>
                                        </p:tav>
                                      </p:tavLst>
                                    </p:anim>
                                  </p:childTnLst>
                                </p:cTn>
                              </p:par>
                              <p:par>
                                <p:cTn id="12" presetID="23" presetClass="entr" presetSubtype="32" fill="hold" nodeType="withEffect">
                                  <p:stCondLst>
                                    <p:cond delay="4200"/>
                                  </p:stCondLst>
                                  <p:childTnLst>
                                    <p:set>
                                      <p:cBhvr>
                                        <p:cTn id="13" dur="1" fill="hold">
                                          <p:stCondLst>
                                            <p:cond delay="0"/>
                                          </p:stCondLst>
                                        </p:cTn>
                                        <p:tgtEl>
                                          <p:spTgt spid="276"/>
                                        </p:tgtEl>
                                        <p:attrNameLst>
                                          <p:attrName>style.visibility</p:attrName>
                                        </p:attrNameLst>
                                      </p:cBhvr>
                                      <p:to>
                                        <p:strVal val="visible"/>
                                      </p:to>
                                    </p:set>
                                    <p:anim calcmode="lin" valueType="num">
                                      <p:cBhvr>
                                        <p:cTn id="14" dur="3000" fill="hold"/>
                                        <p:tgtEl>
                                          <p:spTgt spid="276"/>
                                        </p:tgtEl>
                                        <p:attrNameLst>
                                          <p:attrName>ppt_w</p:attrName>
                                        </p:attrNameLst>
                                      </p:cBhvr>
                                      <p:tavLst>
                                        <p:tav tm="0">
                                          <p:val>
                                            <p:strVal val="4*#ppt_w"/>
                                          </p:val>
                                        </p:tav>
                                        <p:tav tm="100000">
                                          <p:val>
                                            <p:strVal val="#ppt_w"/>
                                          </p:val>
                                        </p:tav>
                                      </p:tavLst>
                                    </p:anim>
                                    <p:anim calcmode="lin" valueType="num">
                                      <p:cBhvr>
                                        <p:cTn id="15" dur="3000" fill="hold"/>
                                        <p:tgtEl>
                                          <p:spTgt spid="276"/>
                                        </p:tgtEl>
                                        <p:attrNameLst>
                                          <p:attrName>ppt_h</p:attrName>
                                        </p:attrNameLst>
                                      </p:cBhvr>
                                      <p:tavLst>
                                        <p:tav tm="0">
                                          <p:val>
                                            <p:strVal val="4*#ppt_h"/>
                                          </p:val>
                                        </p:tav>
                                        <p:tav tm="100000">
                                          <p:val>
                                            <p:strVal val="#ppt_h"/>
                                          </p:val>
                                        </p:tav>
                                      </p:tavLst>
                                    </p:anim>
                                  </p:childTnLst>
                                </p:cTn>
                              </p:par>
                              <p:par>
                                <p:cTn id="16" presetID="10" presetClass="entr" presetSubtype="0" fill="hold" nodeType="withEffect">
                                  <p:stCondLst>
                                    <p:cond delay="4200"/>
                                  </p:stCondLst>
                                  <p:childTnLst>
                                    <p:set>
                                      <p:cBhvr>
                                        <p:cTn id="17" dur="1" fill="hold">
                                          <p:stCondLst>
                                            <p:cond delay="0"/>
                                          </p:stCondLst>
                                        </p:cTn>
                                        <p:tgtEl>
                                          <p:spTgt spid="276"/>
                                        </p:tgtEl>
                                        <p:attrNameLst>
                                          <p:attrName>style.visibility</p:attrName>
                                        </p:attrNameLst>
                                      </p:cBhvr>
                                      <p:to>
                                        <p:strVal val="visible"/>
                                      </p:to>
                                    </p:set>
                                    <p:animEffect transition="in" filter="fade">
                                      <p:cBhvr>
                                        <p:cTn id="18" dur="3000"/>
                                        <p:tgtEl>
                                          <p:spTgt spid="276"/>
                                        </p:tgtEl>
                                      </p:cBhvr>
                                    </p:animEffect>
                                  </p:childTnLst>
                                </p:cTn>
                              </p:par>
                              <p:par>
                                <p:cTn id="19" presetID="10" presetClass="entr" presetSubtype="0" fill="hold" nodeType="withEffect">
                                  <p:stCondLst>
                                    <p:cond delay="7200"/>
                                  </p:stCondLst>
                                  <p:childTnLst>
                                    <p:set>
                                      <p:cBhvr>
                                        <p:cTn id="20" dur="1" fill="hold">
                                          <p:stCondLst>
                                            <p:cond delay="0"/>
                                          </p:stCondLst>
                                        </p:cTn>
                                        <p:tgtEl>
                                          <p:spTgt spid="277"/>
                                        </p:tgtEl>
                                        <p:attrNameLst>
                                          <p:attrName>style.visibility</p:attrName>
                                        </p:attrNameLst>
                                      </p:cBhvr>
                                      <p:to>
                                        <p:strVal val="visible"/>
                                      </p:to>
                                    </p:set>
                                    <p:animEffect transition="in" filter="fade">
                                      <p:cBhvr>
                                        <p:cTn id="21" dur="500"/>
                                        <p:tgtEl>
                                          <p:spTgt spid="277"/>
                                        </p:tgtEl>
                                      </p:cBhvr>
                                    </p:animEffect>
                                  </p:childTnLst>
                                </p:cTn>
                              </p:par>
                              <p:par>
                                <p:cTn id="22" presetID="6" presetClass="emph" presetSubtype="0" fill="hold" nodeType="withEffect">
                                  <p:stCondLst>
                                    <p:cond delay="7200"/>
                                  </p:stCondLst>
                                  <p:childTnLst>
                                    <p:animScale>
                                      <p:cBhvr>
                                        <p:cTn id="23" dur="750" fill="hold"/>
                                        <p:tgtEl>
                                          <p:spTgt spid="277"/>
                                        </p:tgtEl>
                                      </p:cBhvr>
                                      <p:by x="400000" y="400000"/>
                                    </p:animScale>
                                  </p:childTnLst>
                                </p:cTn>
                              </p:par>
                              <p:par>
                                <p:cTn id="24" presetID="6" presetClass="emph" presetSubtype="0" autoRev="1" fill="hold" nodeType="withEffect">
                                  <p:stCondLst>
                                    <p:cond delay="7200"/>
                                  </p:stCondLst>
                                  <p:childTnLst>
                                    <p:animScale>
                                      <p:cBhvr>
                                        <p:cTn id="25" dur="1750" fill="hold"/>
                                        <p:tgtEl>
                                          <p:spTgt spid="277"/>
                                        </p:tgtEl>
                                      </p:cBhvr>
                                      <p:by x="400000" y="400000"/>
                                    </p:animScale>
                                  </p:childTnLst>
                                </p:cTn>
                              </p:par>
                              <p:par>
                                <p:cTn id="26" presetID="10" presetClass="exit" presetSubtype="0" fill="hold" nodeType="withEffect">
                                  <p:stCondLst>
                                    <p:cond delay="7200"/>
                                  </p:stCondLst>
                                  <p:childTnLst>
                                    <p:animEffect transition="out" filter="fade">
                                      <p:cBhvr>
                                        <p:cTn id="27" dur="2000"/>
                                        <p:tgtEl>
                                          <p:spTgt spid="277"/>
                                        </p:tgtEl>
                                      </p:cBhvr>
                                    </p:animEffect>
                                    <p:set>
                                      <p:cBhvr>
                                        <p:cTn id="28" dur="1" fill="hold">
                                          <p:stCondLst>
                                            <p:cond delay="1999"/>
                                          </p:stCondLst>
                                        </p:cTn>
                                        <p:tgtEl>
                                          <p:spTgt spid="277"/>
                                        </p:tgtEl>
                                        <p:attrNameLst>
                                          <p:attrName>style.visibility</p:attrName>
                                        </p:attrNameLst>
                                      </p:cBhvr>
                                      <p:to>
                                        <p:strVal val="hidden"/>
                                      </p:to>
                                    </p:set>
                                  </p:childTnLst>
                                </p:cTn>
                              </p:par>
                              <p:par>
                                <p:cTn id="29" presetID="35" presetClass="path" presetSubtype="0" accel="50000" decel="50000" fill="hold" nodeType="withEffect">
                                  <p:stCondLst>
                                    <p:cond delay="10700"/>
                                  </p:stCondLst>
                                  <p:childTnLst>
                                    <p:animMotion origin="layout" path="M 0 0 L -0.25 0 E" pathEditMode="relative" ptsTypes="">
                                      <p:cBhvr>
                                        <p:cTn id="30" dur="2000" fill="hold"/>
                                        <p:tgtEl>
                                          <p:spTgt spid="275"/>
                                        </p:tgtEl>
                                        <p:attrNameLst>
                                          <p:attrName>ppt_x</p:attrName>
                                          <p:attrName>ppt_y</p:attrName>
                                        </p:attrNameLst>
                                      </p:cBhvr>
                                    </p:animMotion>
                                  </p:childTnLst>
                                </p:cTn>
                              </p:par>
                              <p:par>
                                <p:cTn id="31" presetID="35" presetClass="path" presetSubtype="0" accel="50000" decel="50000" fill="hold" nodeType="withEffect">
                                  <p:stCondLst>
                                    <p:cond delay="10700"/>
                                  </p:stCondLst>
                                  <p:childTnLst>
                                    <p:animMotion origin="layout" path="M 0 0 L -0.25 0 E" pathEditMode="relative" ptsTypes="">
                                      <p:cBhvr>
                                        <p:cTn id="32" dur="2000" fill="hold"/>
                                        <p:tgtEl>
                                          <p:spTgt spid="276"/>
                                        </p:tgtEl>
                                        <p:attrNameLst>
                                          <p:attrName>ppt_x</p:attrName>
                                          <p:attrName>ppt_y</p:attrName>
                                        </p:attrNameLst>
                                      </p:cBhvr>
                                    </p:animMotion>
                                  </p:childTnLst>
                                </p:cTn>
                              </p:par>
                              <p:par>
                                <p:cTn id="33" presetID="42" presetClass="entr" presetSubtype="0" fill="hold" grpId="0" nodeType="withEffect">
                                  <p:stCondLst>
                                    <p:cond delay="13700"/>
                                  </p:stCondLst>
                                  <p:childTnLst>
                                    <p:set>
                                      <p:cBhvr>
                                        <p:cTn id="34" dur="1" fill="hold">
                                          <p:stCondLst>
                                            <p:cond delay="0"/>
                                          </p:stCondLst>
                                        </p:cTn>
                                        <p:tgtEl>
                                          <p:spTgt spid="313"/>
                                        </p:tgtEl>
                                        <p:attrNameLst>
                                          <p:attrName>style.visibility</p:attrName>
                                        </p:attrNameLst>
                                      </p:cBhvr>
                                      <p:to>
                                        <p:strVal val="visible"/>
                                      </p:to>
                                    </p:set>
                                    <p:animEffect transition="in" filter="fade">
                                      <p:cBhvr>
                                        <p:cTn id="35" dur="1000"/>
                                        <p:tgtEl>
                                          <p:spTgt spid="313"/>
                                        </p:tgtEl>
                                      </p:cBhvr>
                                    </p:animEffect>
                                    <p:anim calcmode="lin" valueType="num">
                                      <p:cBhvr>
                                        <p:cTn id="36" dur="1000" fill="hold"/>
                                        <p:tgtEl>
                                          <p:spTgt spid="313"/>
                                        </p:tgtEl>
                                        <p:attrNameLst>
                                          <p:attrName>ppt_x</p:attrName>
                                        </p:attrNameLst>
                                      </p:cBhvr>
                                      <p:tavLst>
                                        <p:tav tm="0">
                                          <p:val>
                                            <p:strVal val="#ppt_x"/>
                                          </p:val>
                                        </p:tav>
                                        <p:tav tm="100000">
                                          <p:val>
                                            <p:strVal val="#ppt_x"/>
                                          </p:val>
                                        </p:tav>
                                      </p:tavLst>
                                    </p:anim>
                                    <p:anim calcmode="lin" valueType="num">
                                      <p:cBhvr>
                                        <p:cTn id="37" dur="1000" fill="hold"/>
                                        <p:tgtEl>
                                          <p:spTgt spid="313"/>
                                        </p:tgtEl>
                                        <p:attrNameLst>
                                          <p:attrName>ppt_y</p:attrName>
                                        </p:attrNameLst>
                                      </p:cBhvr>
                                      <p:tavLst>
                                        <p:tav tm="0">
                                          <p:val>
                                            <p:strVal val="#ppt_y+.1"/>
                                          </p:val>
                                        </p:tav>
                                        <p:tav tm="100000">
                                          <p:val>
                                            <p:strVal val="#ppt_y"/>
                                          </p:val>
                                        </p:tav>
                                      </p:tavLst>
                                    </p:anim>
                                  </p:childTnLst>
                                </p:cTn>
                              </p:par>
                              <p:par>
                                <p:cTn id="38" presetID="55" presetClass="entr" presetSubtype="0" fill="hold" nodeType="withEffect">
                                  <p:stCondLst>
                                    <p:cond delay="13700"/>
                                  </p:stCondLst>
                                  <p:childTnLst>
                                    <p:set>
                                      <p:cBhvr>
                                        <p:cTn id="39" dur="1" fill="hold">
                                          <p:stCondLst>
                                            <p:cond delay="0"/>
                                          </p:stCondLst>
                                        </p:cTn>
                                        <p:tgtEl>
                                          <p:spTgt spid="316"/>
                                        </p:tgtEl>
                                        <p:attrNameLst>
                                          <p:attrName>style.visibility</p:attrName>
                                        </p:attrNameLst>
                                      </p:cBhvr>
                                      <p:to>
                                        <p:strVal val="visible"/>
                                      </p:to>
                                    </p:set>
                                    <p:anim calcmode="lin" valueType="num">
                                      <p:cBhvr>
                                        <p:cTn id="40" dur="1500" fill="hold"/>
                                        <p:tgtEl>
                                          <p:spTgt spid="316"/>
                                        </p:tgtEl>
                                        <p:attrNameLst>
                                          <p:attrName>ppt_w</p:attrName>
                                        </p:attrNameLst>
                                      </p:cBhvr>
                                      <p:tavLst>
                                        <p:tav tm="0">
                                          <p:val>
                                            <p:strVal val="#ppt_w*0.70"/>
                                          </p:val>
                                        </p:tav>
                                        <p:tav tm="100000">
                                          <p:val>
                                            <p:strVal val="#ppt_w"/>
                                          </p:val>
                                        </p:tav>
                                      </p:tavLst>
                                    </p:anim>
                                    <p:anim calcmode="lin" valueType="num">
                                      <p:cBhvr>
                                        <p:cTn id="41" dur="1500" fill="hold"/>
                                        <p:tgtEl>
                                          <p:spTgt spid="316"/>
                                        </p:tgtEl>
                                        <p:attrNameLst>
                                          <p:attrName>ppt_h</p:attrName>
                                        </p:attrNameLst>
                                      </p:cBhvr>
                                      <p:tavLst>
                                        <p:tav tm="0">
                                          <p:val>
                                            <p:strVal val="#ppt_h"/>
                                          </p:val>
                                        </p:tav>
                                        <p:tav tm="100000">
                                          <p:val>
                                            <p:strVal val="#ppt_h"/>
                                          </p:val>
                                        </p:tav>
                                      </p:tavLst>
                                    </p:anim>
                                    <p:animEffect transition="in" filter="fade">
                                      <p:cBhvr>
                                        <p:cTn id="42" dur="1500"/>
                                        <p:tgtEl>
                                          <p:spTgt spid="316"/>
                                        </p:tgtEl>
                                      </p:cBhvr>
                                    </p:animEffect>
                                  </p:childTnLst>
                                </p:cTn>
                              </p:par>
                              <p:par>
                                <p:cTn id="43" presetID="35" presetClass="path" presetSubtype="0" accel="50000" decel="50000" fill="hold" nodeType="withEffect">
                                  <p:stCondLst>
                                    <p:cond delay="14800"/>
                                  </p:stCondLst>
                                  <p:childTnLst>
                                    <p:animMotion origin="layout" path="M -3.88889E-6 -2.22222E-6 L -2.73628 -2.22222E-6 " pathEditMode="relative" rAng="0" ptsTypes="AA">
                                      <p:cBhvr>
                                        <p:cTn id="44" dur="2250" fill="hold"/>
                                        <p:tgtEl>
                                          <p:spTgt spid="314"/>
                                        </p:tgtEl>
                                        <p:attrNameLst>
                                          <p:attrName>ppt_x</p:attrName>
                                          <p:attrName>ppt_y</p:attrName>
                                        </p:attrNameLst>
                                      </p:cBhvr>
                                      <p:rCtr x="-136823" y="0"/>
                                    </p:animMotion>
                                  </p:childTnLst>
                                </p:cTn>
                              </p:par>
                              <p:par>
                                <p:cTn id="45" presetID="63" presetClass="path" presetSubtype="0" accel="50000" decel="50000" fill="hold" nodeType="withEffect">
                                  <p:stCondLst>
                                    <p:cond delay="14800"/>
                                  </p:stCondLst>
                                  <p:childTnLst>
                                    <p:animMotion origin="layout" path="M 3.88889E-6 1.11111E-6 L 2.40555 1.11111E-6 " pathEditMode="relative" rAng="0" ptsTypes="AA">
                                      <p:cBhvr>
                                        <p:cTn id="46" dur="2250" fill="hold"/>
                                        <p:tgtEl>
                                          <p:spTgt spid="315"/>
                                        </p:tgtEl>
                                        <p:attrNameLst>
                                          <p:attrName>ppt_x</p:attrName>
                                          <p:attrName>ppt_y</p:attrName>
                                        </p:attrNameLst>
                                      </p:cBhvr>
                                      <p:rCtr x="120278" y="0"/>
                                    </p:animMotion>
                                  </p:childTnLst>
                                </p:cTn>
                              </p:par>
                              <p:par>
                                <p:cTn id="47" presetID="10" presetClass="entr" presetSubtype="0" fill="hold" nodeType="withEffect">
                                  <p:stCondLst>
                                    <p:cond delay="14800"/>
                                  </p:stCondLst>
                                  <p:childTnLst>
                                    <p:set>
                                      <p:cBhvr>
                                        <p:cTn id="48" dur="1" fill="hold">
                                          <p:stCondLst>
                                            <p:cond delay="0"/>
                                          </p:stCondLst>
                                        </p:cTn>
                                        <p:tgtEl>
                                          <p:spTgt spid="317"/>
                                        </p:tgtEl>
                                        <p:attrNameLst>
                                          <p:attrName>style.visibility</p:attrName>
                                        </p:attrNameLst>
                                      </p:cBhvr>
                                      <p:to>
                                        <p:strVal val="visible"/>
                                      </p:to>
                                    </p:set>
                                    <p:animEffect transition="in" filter="fade">
                                      <p:cBhvr>
                                        <p:cTn id="49" dur="500"/>
                                        <p:tgtEl>
                                          <p:spTgt spid="317"/>
                                        </p:tgtEl>
                                      </p:cBhvr>
                                    </p:animEffect>
                                  </p:childTnLst>
                                </p:cTn>
                              </p:par>
                              <p:par>
                                <p:cTn id="50" presetID="6" presetClass="emph" presetSubtype="0" fill="hold" nodeType="withEffect">
                                  <p:stCondLst>
                                    <p:cond delay="14800"/>
                                  </p:stCondLst>
                                  <p:childTnLst>
                                    <p:animScale>
                                      <p:cBhvr>
                                        <p:cTn id="51" dur="2000" fill="hold"/>
                                        <p:tgtEl>
                                          <p:spTgt spid="317"/>
                                        </p:tgtEl>
                                      </p:cBhvr>
                                      <p:by x="400000" y="400000"/>
                                    </p:animScale>
                                  </p:childTnLst>
                                </p:cTn>
                              </p:par>
                              <p:par>
                                <p:cTn id="52" presetID="6" presetClass="emph" presetSubtype="0" autoRev="1" fill="hold" nodeType="withEffect">
                                  <p:stCondLst>
                                    <p:cond delay="14800"/>
                                  </p:stCondLst>
                                  <p:childTnLst>
                                    <p:animScale>
                                      <p:cBhvr>
                                        <p:cTn id="53" dur="3000" fill="hold"/>
                                        <p:tgtEl>
                                          <p:spTgt spid="317"/>
                                        </p:tgtEl>
                                      </p:cBhvr>
                                      <p:by x="400000" y="400000"/>
                                    </p:animScale>
                                  </p:childTnLst>
                                </p:cTn>
                              </p:par>
                              <p:par>
                                <p:cTn id="54" presetID="10" presetClass="exit" presetSubtype="0" fill="hold" nodeType="withEffect">
                                  <p:stCondLst>
                                    <p:cond delay="14800"/>
                                  </p:stCondLst>
                                  <p:childTnLst>
                                    <p:animEffect transition="out" filter="fade">
                                      <p:cBhvr>
                                        <p:cTn id="55" dur="2000"/>
                                        <p:tgtEl>
                                          <p:spTgt spid="317"/>
                                        </p:tgtEl>
                                      </p:cBhvr>
                                    </p:animEffect>
                                    <p:set>
                                      <p:cBhvr>
                                        <p:cTn id="56" dur="1" fill="hold">
                                          <p:stCondLst>
                                            <p:cond delay="1999"/>
                                          </p:stCondLst>
                                        </p:cTn>
                                        <p:tgtEl>
                                          <p:spTgt spid="317"/>
                                        </p:tgtEl>
                                        <p:attrNameLst>
                                          <p:attrName>style.visibility</p:attrName>
                                        </p:attrNameLst>
                                      </p:cBhvr>
                                      <p:to>
                                        <p:strVal val="hidden"/>
                                      </p:to>
                                    </p:set>
                                  </p:childTnLst>
                                </p:cTn>
                              </p:par>
                              <p:par>
                                <p:cTn id="57" presetID="10" presetClass="entr" presetSubtype="0" fill="hold" nodeType="withEffect">
                                  <p:stCondLst>
                                    <p:cond delay="14800"/>
                                  </p:stCondLst>
                                  <p:childTnLst>
                                    <p:set>
                                      <p:cBhvr>
                                        <p:cTn id="58" dur="1" fill="hold">
                                          <p:stCondLst>
                                            <p:cond delay="0"/>
                                          </p:stCondLst>
                                        </p:cTn>
                                        <p:tgtEl>
                                          <p:spTgt spid="352"/>
                                        </p:tgtEl>
                                        <p:attrNameLst>
                                          <p:attrName>style.visibility</p:attrName>
                                        </p:attrNameLst>
                                      </p:cBhvr>
                                      <p:to>
                                        <p:strVal val="visible"/>
                                      </p:to>
                                    </p:set>
                                    <p:animEffect transition="in" filter="fade">
                                      <p:cBhvr>
                                        <p:cTn id="59" dur="500"/>
                                        <p:tgtEl>
                                          <p:spTgt spid="352"/>
                                        </p:tgtEl>
                                      </p:cBhvr>
                                    </p:animEffect>
                                  </p:childTnLst>
                                </p:cTn>
                              </p:par>
                              <p:par>
                                <p:cTn id="60" presetID="6" presetClass="emph" presetSubtype="0" fill="hold" nodeType="withEffect">
                                  <p:stCondLst>
                                    <p:cond delay="14800"/>
                                  </p:stCondLst>
                                  <p:childTnLst>
                                    <p:animScale>
                                      <p:cBhvr>
                                        <p:cTn id="61" dur="750" fill="hold"/>
                                        <p:tgtEl>
                                          <p:spTgt spid="352"/>
                                        </p:tgtEl>
                                      </p:cBhvr>
                                      <p:by x="400000" y="400000"/>
                                    </p:animScale>
                                  </p:childTnLst>
                                </p:cTn>
                              </p:par>
                              <p:par>
                                <p:cTn id="62" presetID="6" presetClass="emph" presetSubtype="0" autoRev="1" fill="hold" nodeType="withEffect">
                                  <p:stCondLst>
                                    <p:cond delay="14800"/>
                                  </p:stCondLst>
                                  <p:childTnLst>
                                    <p:animScale>
                                      <p:cBhvr>
                                        <p:cTn id="63" dur="1750" fill="hold"/>
                                        <p:tgtEl>
                                          <p:spTgt spid="352"/>
                                        </p:tgtEl>
                                      </p:cBhvr>
                                      <p:by x="400000" y="400000"/>
                                    </p:animScale>
                                  </p:childTnLst>
                                </p:cTn>
                              </p:par>
                              <p:par>
                                <p:cTn id="64" presetID="10" presetClass="exit" presetSubtype="0" fill="hold" nodeType="withEffect">
                                  <p:stCondLst>
                                    <p:cond delay="14800"/>
                                  </p:stCondLst>
                                  <p:childTnLst>
                                    <p:animEffect transition="out" filter="fade">
                                      <p:cBhvr>
                                        <p:cTn id="65" dur="750"/>
                                        <p:tgtEl>
                                          <p:spTgt spid="352"/>
                                        </p:tgtEl>
                                      </p:cBhvr>
                                    </p:animEffect>
                                    <p:set>
                                      <p:cBhvr>
                                        <p:cTn id="66" dur="1" fill="hold">
                                          <p:stCondLst>
                                            <p:cond delay="749"/>
                                          </p:stCondLst>
                                        </p:cTn>
                                        <p:tgtEl>
                                          <p:spTgt spid="352"/>
                                        </p:tgtEl>
                                        <p:attrNameLst>
                                          <p:attrName>style.visibility</p:attrName>
                                        </p:attrNameLst>
                                      </p:cBhvr>
                                      <p:to>
                                        <p:strVal val="hidden"/>
                                      </p:to>
                                    </p:set>
                                  </p:childTnLst>
                                </p:cTn>
                              </p:par>
                              <p:par>
                                <p:cTn id="67" presetID="10" presetClass="entr" presetSubtype="0" fill="hold" nodeType="withEffect">
                                  <p:stCondLst>
                                    <p:cond delay="14800"/>
                                  </p:stCondLst>
                                  <p:childTnLst>
                                    <p:set>
                                      <p:cBhvr>
                                        <p:cTn id="68" dur="1" fill="hold">
                                          <p:stCondLst>
                                            <p:cond delay="0"/>
                                          </p:stCondLst>
                                        </p:cTn>
                                        <p:tgtEl>
                                          <p:spTgt spid="422"/>
                                        </p:tgtEl>
                                        <p:attrNameLst>
                                          <p:attrName>style.visibility</p:attrName>
                                        </p:attrNameLst>
                                      </p:cBhvr>
                                      <p:to>
                                        <p:strVal val="visible"/>
                                      </p:to>
                                    </p:set>
                                    <p:animEffect transition="in" filter="fade">
                                      <p:cBhvr>
                                        <p:cTn id="69" dur="500"/>
                                        <p:tgtEl>
                                          <p:spTgt spid="422"/>
                                        </p:tgtEl>
                                      </p:cBhvr>
                                    </p:animEffect>
                                  </p:childTnLst>
                                </p:cTn>
                              </p:par>
                              <p:par>
                                <p:cTn id="70" presetID="6" presetClass="emph" presetSubtype="0" fill="hold" nodeType="withEffect">
                                  <p:stCondLst>
                                    <p:cond delay="14800"/>
                                  </p:stCondLst>
                                  <p:childTnLst>
                                    <p:animScale>
                                      <p:cBhvr>
                                        <p:cTn id="71" dur="750" fill="hold"/>
                                        <p:tgtEl>
                                          <p:spTgt spid="422"/>
                                        </p:tgtEl>
                                      </p:cBhvr>
                                      <p:by x="400000" y="400000"/>
                                    </p:animScale>
                                  </p:childTnLst>
                                </p:cTn>
                              </p:par>
                              <p:par>
                                <p:cTn id="72" presetID="6" presetClass="emph" presetSubtype="0" autoRev="1" fill="hold" nodeType="withEffect">
                                  <p:stCondLst>
                                    <p:cond delay="14800"/>
                                  </p:stCondLst>
                                  <p:childTnLst>
                                    <p:animScale>
                                      <p:cBhvr>
                                        <p:cTn id="73" dur="1750" fill="hold"/>
                                        <p:tgtEl>
                                          <p:spTgt spid="422"/>
                                        </p:tgtEl>
                                      </p:cBhvr>
                                      <p:by x="400000" y="400000"/>
                                    </p:animScale>
                                  </p:childTnLst>
                                </p:cTn>
                              </p:par>
                              <p:par>
                                <p:cTn id="74" presetID="10" presetClass="exit" presetSubtype="0" fill="hold" nodeType="withEffect">
                                  <p:stCondLst>
                                    <p:cond delay="14800"/>
                                  </p:stCondLst>
                                  <p:childTnLst>
                                    <p:animEffect transition="out" filter="fade">
                                      <p:cBhvr>
                                        <p:cTn id="75" dur="750"/>
                                        <p:tgtEl>
                                          <p:spTgt spid="422"/>
                                        </p:tgtEl>
                                      </p:cBhvr>
                                    </p:animEffect>
                                    <p:set>
                                      <p:cBhvr>
                                        <p:cTn id="76" dur="1" fill="hold">
                                          <p:stCondLst>
                                            <p:cond delay="749"/>
                                          </p:stCondLst>
                                        </p:cTn>
                                        <p:tgtEl>
                                          <p:spTgt spid="422"/>
                                        </p:tgtEl>
                                        <p:attrNameLst>
                                          <p:attrName>style.visibility</p:attrName>
                                        </p:attrNameLst>
                                      </p:cBhvr>
                                      <p:to>
                                        <p:strVal val="hidden"/>
                                      </p:to>
                                    </p:set>
                                  </p:childTnLst>
                                </p:cTn>
                              </p:par>
                              <p:par>
                                <p:cTn id="77" presetID="10" presetClass="entr" presetSubtype="0" fill="hold" nodeType="withEffect">
                                  <p:stCondLst>
                                    <p:cond delay="14800"/>
                                  </p:stCondLst>
                                  <p:childTnLst>
                                    <p:set>
                                      <p:cBhvr>
                                        <p:cTn id="78" dur="1" fill="hold">
                                          <p:stCondLst>
                                            <p:cond delay="0"/>
                                          </p:stCondLst>
                                        </p:cTn>
                                        <p:tgtEl>
                                          <p:spTgt spid="387"/>
                                        </p:tgtEl>
                                        <p:attrNameLst>
                                          <p:attrName>style.visibility</p:attrName>
                                        </p:attrNameLst>
                                      </p:cBhvr>
                                      <p:to>
                                        <p:strVal val="visible"/>
                                      </p:to>
                                    </p:set>
                                    <p:animEffect transition="in" filter="fade">
                                      <p:cBhvr>
                                        <p:cTn id="79" dur="500"/>
                                        <p:tgtEl>
                                          <p:spTgt spid="387"/>
                                        </p:tgtEl>
                                      </p:cBhvr>
                                    </p:animEffect>
                                  </p:childTnLst>
                                </p:cTn>
                              </p:par>
                              <p:par>
                                <p:cTn id="80" presetID="6" presetClass="emph" presetSubtype="0" fill="hold" nodeType="withEffect">
                                  <p:stCondLst>
                                    <p:cond delay="14800"/>
                                  </p:stCondLst>
                                  <p:childTnLst>
                                    <p:animScale>
                                      <p:cBhvr>
                                        <p:cTn id="81" dur="750" fill="hold"/>
                                        <p:tgtEl>
                                          <p:spTgt spid="387"/>
                                        </p:tgtEl>
                                      </p:cBhvr>
                                      <p:by x="400000" y="400000"/>
                                    </p:animScale>
                                  </p:childTnLst>
                                </p:cTn>
                              </p:par>
                              <p:par>
                                <p:cTn id="82" presetID="6" presetClass="emph" presetSubtype="0" autoRev="1" fill="hold" nodeType="withEffect">
                                  <p:stCondLst>
                                    <p:cond delay="14800"/>
                                  </p:stCondLst>
                                  <p:childTnLst>
                                    <p:animScale>
                                      <p:cBhvr>
                                        <p:cTn id="83" dur="1750" fill="hold"/>
                                        <p:tgtEl>
                                          <p:spTgt spid="387"/>
                                        </p:tgtEl>
                                      </p:cBhvr>
                                      <p:by x="400000" y="400000"/>
                                    </p:animScale>
                                  </p:childTnLst>
                                </p:cTn>
                              </p:par>
                              <p:par>
                                <p:cTn id="84" presetID="10" presetClass="exit" presetSubtype="0" fill="hold" nodeType="withEffect">
                                  <p:stCondLst>
                                    <p:cond delay="14800"/>
                                  </p:stCondLst>
                                  <p:childTnLst>
                                    <p:animEffect transition="out" filter="fade">
                                      <p:cBhvr>
                                        <p:cTn id="85" dur="750"/>
                                        <p:tgtEl>
                                          <p:spTgt spid="387"/>
                                        </p:tgtEl>
                                      </p:cBhvr>
                                    </p:animEffect>
                                    <p:set>
                                      <p:cBhvr>
                                        <p:cTn id="86" dur="1" fill="hold">
                                          <p:stCondLst>
                                            <p:cond delay="749"/>
                                          </p:stCondLst>
                                        </p:cTn>
                                        <p:tgtEl>
                                          <p:spTgt spid="387"/>
                                        </p:tgtEl>
                                        <p:attrNameLst>
                                          <p:attrName>style.visibility</p:attrName>
                                        </p:attrNameLst>
                                      </p:cBhvr>
                                      <p:to>
                                        <p:strVal val="hidden"/>
                                      </p:to>
                                    </p:set>
                                  </p:childTnLst>
                                </p:cTn>
                              </p:par>
                              <p:par>
                                <p:cTn id="87" presetID="10" presetClass="entr" presetSubtype="0" fill="hold" nodeType="withEffect">
                                  <p:stCondLst>
                                    <p:cond delay="14800"/>
                                  </p:stCondLst>
                                  <p:childTnLst>
                                    <p:set>
                                      <p:cBhvr>
                                        <p:cTn id="88" dur="1" fill="hold">
                                          <p:stCondLst>
                                            <p:cond delay="0"/>
                                          </p:stCondLst>
                                        </p:cTn>
                                        <p:tgtEl>
                                          <p:spTgt spid="457"/>
                                        </p:tgtEl>
                                        <p:attrNameLst>
                                          <p:attrName>style.visibility</p:attrName>
                                        </p:attrNameLst>
                                      </p:cBhvr>
                                      <p:to>
                                        <p:strVal val="visible"/>
                                      </p:to>
                                    </p:set>
                                    <p:animEffect transition="in" filter="fade">
                                      <p:cBhvr>
                                        <p:cTn id="89" dur="500"/>
                                        <p:tgtEl>
                                          <p:spTgt spid="457"/>
                                        </p:tgtEl>
                                      </p:cBhvr>
                                    </p:animEffect>
                                  </p:childTnLst>
                                </p:cTn>
                              </p:par>
                              <p:par>
                                <p:cTn id="90" presetID="6" presetClass="emph" presetSubtype="0" fill="hold" nodeType="withEffect">
                                  <p:stCondLst>
                                    <p:cond delay="14800"/>
                                  </p:stCondLst>
                                  <p:childTnLst>
                                    <p:animScale>
                                      <p:cBhvr>
                                        <p:cTn id="91" dur="750" fill="hold"/>
                                        <p:tgtEl>
                                          <p:spTgt spid="457"/>
                                        </p:tgtEl>
                                      </p:cBhvr>
                                      <p:by x="400000" y="400000"/>
                                    </p:animScale>
                                  </p:childTnLst>
                                </p:cTn>
                              </p:par>
                              <p:par>
                                <p:cTn id="92" presetID="6" presetClass="emph" presetSubtype="0" autoRev="1" fill="hold" nodeType="withEffect">
                                  <p:stCondLst>
                                    <p:cond delay="14800"/>
                                  </p:stCondLst>
                                  <p:childTnLst>
                                    <p:animScale>
                                      <p:cBhvr>
                                        <p:cTn id="93" dur="1750" fill="hold"/>
                                        <p:tgtEl>
                                          <p:spTgt spid="457"/>
                                        </p:tgtEl>
                                      </p:cBhvr>
                                      <p:by x="400000" y="400000"/>
                                    </p:animScale>
                                  </p:childTnLst>
                                </p:cTn>
                              </p:par>
                              <p:par>
                                <p:cTn id="94" presetID="10" presetClass="exit" presetSubtype="0" fill="hold" nodeType="withEffect">
                                  <p:stCondLst>
                                    <p:cond delay="14800"/>
                                  </p:stCondLst>
                                  <p:childTnLst>
                                    <p:animEffect transition="out" filter="fade">
                                      <p:cBhvr>
                                        <p:cTn id="95" dur="750"/>
                                        <p:tgtEl>
                                          <p:spTgt spid="457"/>
                                        </p:tgtEl>
                                      </p:cBhvr>
                                    </p:animEffect>
                                    <p:set>
                                      <p:cBhvr>
                                        <p:cTn id="96" dur="1" fill="hold">
                                          <p:stCondLst>
                                            <p:cond delay="749"/>
                                          </p:stCondLst>
                                        </p:cTn>
                                        <p:tgtEl>
                                          <p:spTgt spid="457"/>
                                        </p:tgtEl>
                                        <p:attrNameLst>
                                          <p:attrName>style.visibility</p:attrName>
                                        </p:attrNameLst>
                                      </p:cBhvr>
                                      <p:to>
                                        <p:strVal val="hidden"/>
                                      </p:to>
                                    </p:set>
                                  </p:childTnLst>
                                </p:cTn>
                              </p:par>
                              <p:par>
                                <p:cTn id="97" presetID="10" presetClass="entr" presetSubtype="0" fill="hold" nodeType="withEffect">
                                  <p:stCondLst>
                                    <p:cond delay="14800"/>
                                  </p:stCondLst>
                                  <p:childTnLst>
                                    <p:set>
                                      <p:cBhvr>
                                        <p:cTn id="98" dur="1" fill="hold">
                                          <p:stCondLst>
                                            <p:cond delay="0"/>
                                          </p:stCondLst>
                                        </p:cTn>
                                        <p:tgtEl>
                                          <p:spTgt spid="492"/>
                                        </p:tgtEl>
                                        <p:attrNameLst>
                                          <p:attrName>style.visibility</p:attrName>
                                        </p:attrNameLst>
                                      </p:cBhvr>
                                      <p:to>
                                        <p:strVal val="visible"/>
                                      </p:to>
                                    </p:set>
                                    <p:animEffect transition="in" filter="fade">
                                      <p:cBhvr>
                                        <p:cTn id="99" dur="500"/>
                                        <p:tgtEl>
                                          <p:spTgt spid="492"/>
                                        </p:tgtEl>
                                      </p:cBhvr>
                                    </p:animEffect>
                                  </p:childTnLst>
                                </p:cTn>
                              </p:par>
                              <p:par>
                                <p:cTn id="100" presetID="6" presetClass="emph" presetSubtype="0" fill="hold" nodeType="withEffect">
                                  <p:stCondLst>
                                    <p:cond delay="14800"/>
                                  </p:stCondLst>
                                  <p:childTnLst>
                                    <p:animScale>
                                      <p:cBhvr>
                                        <p:cTn id="101" dur="2000" fill="hold"/>
                                        <p:tgtEl>
                                          <p:spTgt spid="492"/>
                                        </p:tgtEl>
                                      </p:cBhvr>
                                      <p:by x="400000" y="400000"/>
                                    </p:animScale>
                                  </p:childTnLst>
                                </p:cTn>
                              </p:par>
                              <p:par>
                                <p:cTn id="102" presetID="6" presetClass="emph" presetSubtype="0" autoRev="1" fill="hold" nodeType="withEffect">
                                  <p:stCondLst>
                                    <p:cond delay="14800"/>
                                  </p:stCondLst>
                                  <p:childTnLst>
                                    <p:animScale>
                                      <p:cBhvr>
                                        <p:cTn id="103" dur="3000" fill="hold"/>
                                        <p:tgtEl>
                                          <p:spTgt spid="492"/>
                                        </p:tgtEl>
                                      </p:cBhvr>
                                      <p:by x="400000" y="400000"/>
                                    </p:animScale>
                                  </p:childTnLst>
                                </p:cTn>
                              </p:par>
                              <p:par>
                                <p:cTn id="104" presetID="10" presetClass="exit" presetSubtype="0" fill="hold" nodeType="withEffect">
                                  <p:stCondLst>
                                    <p:cond delay="14800"/>
                                  </p:stCondLst>
                                  <p:childTnLst>
                                    <p:animEffect transition="out" filter="fade">
                                      <p:cBhvr>
                                        <p:cTn id="105" dur="2000"/>
                                        <p:tgtEl>
                                          <p:spTgt spid="492"/>
                                        </p:tgtEl>
                                      </p:cBhvr>
                                    </p:animEffect>
                                    <p:set>
                                      <p:cBhvr>
                                        <p:cTn id="106" dur="1" fill="hold">
                                          <p:stCondLst>
                                            <p:cond delay="1999"/>
                                          </p:stCondLst>
                                        </p:cTn>
                                        <p:tgtEl>
                                          <p:spTgt spid="492"/>
                                        </p:tgtEl>
                                        <p:attrNameLst>
                                          <p:attrName>style.visibility</p:attrName>
                                        </p:attrNameLst>
                                      </p:cBhvr>
                                      <p:to>
                                        <p:strVal val="hidden"/>
                                      </p:to>
                                    </p:set>
                                  </p:childTnLst>
                                </p:cTn>
                              </p:par>
                              <p:par>
                                <p:cTn id="107" presetID="1" presetClass="mediacall" presetSubtype="0" fill="hold" nodeType="withEffect">
                                  <p:stCondLst>
                                    <p:cond delay="0"/>
                                  </p:stCondLst>
                                  <p:childTnLst>
                                    <p:cmd type="call" cmd="playFrom(0.0)">
                                      <p:cBhvr>
                                        <p:cTn id="108" dur="15020" fill="hold"/>
                                        <p:tgtEl>
                                          <p:spTgt spid="77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9" fill="hold" display="0">
                  <p:stCondLst>
                    <p:cond delay="indefinite"/>
                  </p:stCondLst>
                  <p:endCondLst>
                    <p:cond evt="onStopAudio" delay="0">
                      <p:tgtEl>
                        <p:sldTgt/>
                      </p:tgtEl>
                    </p:cond>
                  </p:endCondLst>
                </p:cTn>
                <p:tgtEl>
                  <p:spTgt spid="779"/>
                </p:tgtEl>
              </p:cMediaNode>
            </p:audio>
          </p:childTnLst>
        </p:cTn>
      </p:par>
    </p:tnLst>
    <p:bldLst>
      <p:bldP spid="313"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50554" y="1397961"/>
            <a:ext cx="8436139" cy="92322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0"/>
              </a:spcAft>
            </a:pPr>
            <a:r>
              <a:rPr lang="zh-CN" altLang="zh-CN" sz="5400" dirty="0"/>
              <a:t>《最佳奉献奖》</a:t>
            </a:r>
            <a:endParaRPr lang="zh-CN" altLang="en-US" sz="5400" dirty="0"/>
          </a:p>
        </p:txBody>
      </p:sp>
      <p:sp>
        <p:nvSpPr>
          <p:cNvPr id="5" name="矩形 4"/>
          <p:cNvSpPr/>
          <p:nvPr/>
        </p:nvSpPr>
        <p:spPr>
          <a:xfrm>
            <a:off x="1403648" y="845931"/>
            <a:ext cx="1872208" cy="400000"/>
          </a:xfrm>
          <a:prstGeom prst="rect">
            <a:avLst/>
          </a:prstGeom>
          <a:noFill/>
        </p:spPr>
        <p:txBody>
          <a:bodyPr wrap="square" lIns="91332" tIns="45666" rIns="91332" bIns="45666" rtlCol="0">
            <a:spAutoFit/>
          </a:bodyPr>
          <a:lstStyle/>
          <a:p>
            <a:pPr algn="ctr" defTabSz="913313" fontAlgn="auto">
              <a:spcBef>
                <a:spcPts val="0"/>
              </a:spcBef>
              <a:spcAft>
                <a:spcPts val="0"/>
              </a:spcAft>
            </a:pP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1</a:t>
            </a: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pic>
        <p:nvPicPr>
          <p:cNvPr id="6" name="感动中国音乐 - 铃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00" y="2427734"/>
            <a:ext cx="609600" cy="609600"/>
          </a:xfrm>
          <a:prstGeom prst="rect">
            <a:avLst/>
          </a:prstGeom>
        </p:spPr>
      </p:pic>
      <p:grpSp>
        <p:nvGrpSpPr>
          <p:cNvPr id="12" name="组合 11"/>
          <p:cNvGrpSpPr/>
          <p:nvPr/>
        </p:nvGrpSpPr>
        <p:grpSpPr>
          <a:xfrm>
            <a:off x="1259636" y="2381642"/>
            <a:ext cx="6768748" cy="1704092"/>
            <a:chOff x="1187624" y="2922503"/>
            <a:chExt cx="6768748" cy="1492090"/>
          </a:xfrm>
        </p:grpSpPr>
        <p:sp>
          <p:nvSpPr>
            <p:cNvPr id="13" name="TextBox 12"/>
            <p:cNvSpPr txBox="1"/>
            <p:nvPr/>
          </p:nvSpPr>
          <p:spPr>
            <a:xfrm>
              <a:off x="1187624" y="2922503"/>
              <a:ext cx="6768748" cy="1492090"/>
            </a:xfrm>
            <a:prstGeom prst="roundRect">
              <a:avLst>
                <a:gd name="adj" fmla="val 8842"/>
              </a:avLst>
            </a:prstGeom>
            <a:gradFill flip="none" rotWithShape="1">
              <a:gsLst>
                <a:gs pos="0">
                  <a:srgbClr val="FF0000"/>
                </a:gs>
                <a:gs pos="100000">
                  <a:srgbClr val="C00000">
                    <a:lumMod val="98000"/>
                  </a:srgbClr>
                </a:gs>
              </a:gsLst>
              <a:lin ang="2700000" scaled="1"/>
              <a:tileRect/>
            </a:gradFill>
            <a:ln>
              <a:gradFill flip="none" rotWithShape="1">
                <a:gsLst>
                  <a:gs pos="0">
                    <a:srgbClr val="FFC000"/>
                  </a:gs>
                  <a:gs pos="50000">
                    <a:srgbClr val="FFFF00"/>
                  </a:gs>
                  <a:gs pos="100000">
                    <a:srgbClr val="FF0000"/>
                  </a:gs>
                </a:gsLst>
                <a:path path="circle">
                  <a:fillToRect l="50000" t="50000" r="50000" b="50000"/>
                </a:path>
                <a:tileRect/>
              </a:gradFill>
            </a:ln>
            <a:effectLst>
              <a:outerShdw blurRad="215900" algn="ctr" rotWithShape="0">
                <a:prstClr val="black">
                  <a:alpha val="27000"/>
                </a:prstClr>
              </a:outerShdw>
            </a:effectLst>
          </p:spPr>
          <p:txBody>
            <a:bodyPr wrap="square"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409" indent="-285409" algn="l" defTabSz="913313" fontAlgn="auto">
                <a:spcBef>
                  <a:spcPts val="0"/>
                </a:spcBef>
                <a:spcAft>
                  <a:spcPts val="1200"/>
                </a:spcAft>
                <a:buFont typeface="Wingdings" panose="05000000000000000000" pitchFamily="2" charset="2"/>
                <a:buChar char="n"/>
              </a:pPr>
              <a:endParaRPr lang="en-US" altLang="zh-CN" sz="1400" dirty="0"/>
            </a:p>
          </p:txBody>
        </p:sp>
        <p:sp>
          <p:nvSpPr>
            <p:cNvPr id="14" name="圆角矩形 7"/>
            <p:cNvSpPr/>
            <p:nvPr/>
          </p:nvSpPr>
          <p:spPr>
            <a:xfrm>
              <a:off x="1187624" y="2936289"/>
              <a:ext cx="6768748" cy="1478304"/>
            </a:xfrm>
            <a:custGeom>
              <a:avLst/>
              <a:gdLst/>
              <a:ahLst/>
              <a:cxnLst/>
              <a:rect l="l" t="t" r="r" b="b"/>
              <a:pathLst>
                <a:path w="6625052" h="1478304">
                  <a:moveTo>
                    <a:pt x="272420" y="0"/>
                  </a:moveTo>
                  <a:lnTo>
                    <a:pt x="6404685" y="0"/>
                  </a:lnTo>
                  <a:cubicBezTo>
                    <a:pt x="6495609" y="0"/>
                    <a:pt x="6576130" y="44545"/>
                    <a:pt x="6625052" y="113408"/>
                  </a:cubicBezTo>
                  <a:lnTo>
                    <a:pt x="26942" y="1478304"/>
                  </a:lnTo>
                  <a:cubicBezTo>
                    <a:pt x="9381" y="1443330"/>
                    <a:pt x="0" y="1403796"/>
                    <a:pt x="0" y="1362070"/>
                  </a:cubicBezTo>
                  <a:lnTo>
                    <a:pt x="0" y="272420"/>
                  </a:lnTo>
                  <a:cubicBezTo>
                    <a:pt x="0" y="121967"/>
                    <a:pt x="121967" y="0"/>
                    <a:pt x="272420" y="0"/>
                  </a:cubicBezTo>
                  <a:close/>
                </a:path>
              </a:pathLst>
            </a:custGeom>
            <a:gradFill flip="none" rotWithShape="1">
              <a:gsLst>
                <a:gs pos="39000">
                  <a:srgbClr val="FFFF00">
                    <a:lumMod val="0"/>
                    <a:lumOff val="100000"/>
                    <a:alpha val="14000"/>
                  </a:srgbClr>
                </a:gs>
                <a:gs pos="100000">
                  <a:schemeClr val="bg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313" fontAlgn="auto">
                <a:spcBef>
                  <a:spcPts val="0"/>
                </a:spcBef>
                <a:spcAft>
                  <a:spcPts val="0"/>
                </a:spcAft>
              </a:pPr>
              <a:endParaRPr lang="zh-CN" altLang="en-US">
                <a:solidFill>
                  <a:prstClr val="white"/>
                </a:solidFill>
              </a:endParaRPr>
            </a:p>
          </p:txBody>
        </p:sp>
      </p:grpSp>
      <p:sp>
        <p:nvSpPr>
          <p:cNvPr id="15" name="TextBox 14"/>
          <p:cNvSpPr txBox="1"/>
          <p:nvPr/>
        </p:nvSpPr>
        <p:spPr>
          <a:xfrm>
            <a:off x="1324020" y="2571750"/>
            <a:ext cx="6552728" cy="1361954"/>
          </a:xfrm>
          <a:prstGeom prst="roundRect">
            <a:avLst/>
          </a:prstGeom>
          <a:noFill/>
          <a:ln>
            <a:noFill/>
          </a:ln>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409" indent="-285409" algn="l" defTabSz="913313" fontAlgn="auto">
              <a:spcBef>
                <a:spcPts val="0"/>
              </a:spcBef>
              <a:spcAft>
                <a:spcPts val="1200"/>
              </a:spcAft>
              <a:buFont typeface="Wingdings" panose="05000000000000000000" pitchFamily="2" charset="2"/>
              <a:buChar char="n"/>
            </a:pPr>
            <a:r>
              <a:rPr lang="zh-CN" altLang="zh-CN" sz="1600" dirty="0">
                <a:solidFill>
                  <a:srgbClr val="FFD13F"/>
                </a:solidFill>
              </a:rPr>
              <a:t>他们没有豪情壮语，他们没有丰功伟绩。但他们用行动告诉我们什么是主人翁的精神。</a:t>
            </a:r>
          </a:p>
          <a:p>
            <a:pPr marL="285409" indent="-285409" algn="l" defTabSz="913313" fontAlgn="auto">
              <a:spcBef>
                <a:spcPts val="0"/>
              </a:spcBef>
              <a:spcAft>
                <a:spcPts val="1200"/>
              </a:spcAft>
              <a:buFont typeface="Wingdings" panose="05000000000000000000" pitchFamily="2" charset="2"/>
              <a:buChar char="n"/>
            </a:pPr>
            <a:r>
              <a:rPr lang="zh-CN" altLang="zh-CN" sz="1600" dirty="0">
                <a:solidFill>
                  <a:srgbClr val="FFD13F"/>
                </a:solidFill>
              </a:rPr>
              <a:t>他在工作岗位上兢兢业业，锐意进取，服从整体安排，任劳任怨。工作态度诚恳，有上进心，能坚持原则。</a:t>
            </a:r>
          </a:p>
        </p:txBody>
      </p:sp>
      <p:pic>
        <p:nvPicPr>
          <p:cNvPr id="16" name="Picture 27" descr="光"/>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482332" y="1869096"/>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PC\Desktop\566.png"/>
          <p:cNvPicPr>
            <a:picLocks noChangeAspect="1" noChangeArrowheads="1"/>
          </p:cNvPicPr>
          <p:nvPr/>
        </p:nvPicPr>
        <p:blipFill>
          <a:blip r:embed="rId8" cstate="screen">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8088401" y="339219"/>
            <a:ext cx="675740" cy="678982"/>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1" name="Picture 368"/>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6631062" y="381940"/>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4140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50" presetClass="entr" presetSubtype="0" decel="10000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750" fill="hold"/>
                                        <p:tgtEl>
                                          <p:spTgt spid="3"/>
                                        </p:tgtEl>
                                        <p:attrNameLst>
                                          <p:attrName>ppt_w</p:attrName>
                                        </p:attrNameLst>
                                      </p:cBhvr>
                                      <p:tavLst>
                                        <p:tav tm="0">
                                          <p:val>
                                            <p:strVal val="#ppt_w+.3"/>
                                          </p:val>
                                        </p:tav>
                                        <p:tav tm="100000">
                                          <p:val>
                                            <p:strVal val="#ppt_w"/>
                                          </p:val>
                                        </p:tav>
                                      </p:tavLst>
                                    </p:anim>
                                    <p:anim calcmode="lin" valueType="num">
                                      <p:cBhvr>
                                        <p:cTn id="15" dur="2750" fill="hold"/>
                                        <p:tgtEl>
                                          <p:spTgt spid="3"/>
                                        </p:tgtEl>
                                        <p:attrNameLst>
                                          <p:attrName>ppt_h</p:attrName>
                                        </p:attrNameLst>
                                      </p:cBhvr>
                                      <p:tavLst>
                                        <p:tav tm="0">
                                          <p:val>
                                            <p:strVal val="#ppt_h"/>
                                          </p:val>
                                        </p:tav>
                                        <p:tav tm="100000">
                                          <p:val>
                                            <p:strVal val="#ppt_h"/>
                                          </p:val>
                                        </p:tav>
                                      </p:tavLst>
                                    </p:anim>
                                    <p:animEffect transition="in" filter="fade">
                                      <p:cBhvr>
                                        <p:cTn id="16" dur="2750"/>
                                        <p:tgtEl>
                                          <p:spTgt spid="3"/>
                                        </p:tgtEl>
                                      </p:cBhvr>
                                    </p:animEffect>
                                  </p:childTnLst>
                                </p:cTn>
                              </p:par>
                            </p:childTnLst>
                          </p:cTn>
                        </p:par>
                        <p:par>
                          <p:cTn id="17" fill="hold">
                            <p:stCondLst>
                              <p:cond delay="3250"/>
                            </p:stCondLst>
                            <p:childTnLst>
                              <p:par>
                                <p:cTn id="18" presetID="18" presetClass="entr" presetSubtype="3"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upRight)">
                                      <p:cBhvr>
                                        <p:cTn id="20" dur="1000"/>
                                        <p:tgtEl>
                                          <p:spTgt spid="12"/>
                                        </p:tgtEl>
                                      </p:cBhvr>
                                    </p:animEffect>
                                  </p:childTnLst>
                                </p:cTn>
                              </p:par>
                            </p:childTnLst>
                          </p:cTn>
                        </p:par>
                        <p:par>
                          <p:cTn id="21" fill="hold">
                            <p:stCondLst>
                              <p:cond delay="42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5"/>
                                        </p:tgtEl>
                                        <p:attrNameLst>
                                          <p:attrName>style.visibility</p:attrName>
                                        </p:attrNameLst>
                                      </p:cBhvr>
                                      <p:to>
                                        <p:strVal val="visible"/>
                                      </p:to>
                                    </p:set>
                                    <p:animEffect transition="in" filter="wipe(left)">
                                      <p:cBhvr>
                                        <p:cTn id="24" dur="250"/>
                                        <p:tgtEl>
                                          <p:spTgt spid="15"/>
                                        </p:tgtEl>
                                      </p:cBhvr>
                                    </p:animEffect>
                                  </p:childTnLst>
                                </p:cTn>
                              </p:par>
                              <p:par>
                                <p:cTn id="25" presetID="36" presetClass="emph" presetSubtype="0" fill="hold" grpId="1" nodeType="withEffect">
                                  <p:stCondLst>
                                    <p:cond delay="0"/>
                                  </p:stCondLst>
                                  <p:iterate type="lt">
                                    <p:tmPct val="30000"/>
                                  </p:iterate>
                                  <p:childTnLst>
                                    <p:animScale>
                                      <p:cBhvr>
                                        <p:cTn id="26" dur="125" autoRev="1" fill="hold">
                                          <p:stCondLst>
                                            <p:cond delay="0"/>
                                          </p:stCondLst>
                                        </p:cTn>
                                        <p:tgtEl>
                                          <p:spTgt spid="15"/>
                                        </p:tgtEl>
                                      </p:cBhvr>
                                      <p:to x="80000" y="100000"/>
                                    </p:animScale>
                                    <p:anim by="(#ppt_w*0.10)" calcmode="lin" valueType="num">
                                      <p:cBhvr>
                                        <p:cTn id="27" dur="125" autoRev="1" fill="hold">
                                          <p:stCondLst>
                                            <p:cond delay="0"/>
                                          </p:stCondLst>
                                        </p:cTn>
                                        <p:tgtEl>
                                          <p:spTgt spid="15"/>
                                        </p:tgtEl>
                                        <p:attrNameLst>
                                          <p:attrName>ppt_x</p:attrName>
                                        </p:attrNameLst>
                                      </p:cBhvr>
                                    </p:anim>
                                    <p:anim by="(-#ppt_w*0.10)" calcmode="lin" valueType="num">
                                      <p:cBhvr>
                                        <p:cTn id="28" dur="125" autoRev="1" fill="hold">
                                          <p:stCondLst>
                                            <p:cond delay="0"/>
                                          </p:stCondLst>
                                        </p:cTn>
                                        <p:tgtEl>
                                          <p:spTgt spid="15"/>
                                        </p:tgtEl>
                                        <p:attrNameLst>
                                          <p:attrName>ppt_y</p:attrName>
                                        </p:attrNameLst>
                                      </p:cBhvr>
                                    </p:anim>
                                    <p:animRot by="-480000">
                                      <p:cBhvr>
                                        <p:cTn id="29" dur="125" autoRev="1" fill="hold">
                                          <p:stCondLst>
                                            <p:cond delay="0"/>
                                          </p:stCondLst>
                                        </p:cTn>
                                        <p:tgtEl>
                                          <p:spTgt spid="15"/>
                                        </p:tgtEl>
                                        <p:attrNameLst>
                                          <p:attrName>r</p:attrName>
                                        </p:attrNameLst>
                                      </p:cBhvr>
                                    </p:animRot>
                                  </p:childTnLst>
                                </p:cTn>
                              </p:par>
                              <p:par>
                                <p:cTn id="30" presetID="10" presetClass="entr" presetSubtype="0" fill="hold" nodeType="withEffect">
                                  <p:stCondLst>
                                    <p:cond delay="1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63" presetClass="path" presetSubtype="0" accel="50000" decel="50000" fill="hold" nodeType="withEffect">
                                  <p:stCondLst>
                                    <p:cond delay="1000"/>
                                  </p:stCondLst>
                                  <p:childTnLst>
                                    <p:animMotion origin="layout" path="M -4.16667E-6 -4.3599E-7 L -0.49809 -4.3599E-7 " pathEditMode="relative" rAng="0" ptsTypes="AA">
                                      <p:cBhvr>
                                        <p:cTn id="34" dur="4000" fill="hold"/>
                                        <p:tgtEl>
                                          <p:spTgt spid="16"/>
                                        </p:tgtEl>
                                        <p:attrNameLst>
                                          <p:attrName>ppt_x,ppt_y</p:attrName>
                                        </p:attrNameLst>
                                      </p:cBhvr>
                                      <p:rCtr x="-24913" y="0"/>
                                    </p:animMotion>
                                  </p:childTnLst>
                                </p:cTn>
                              </p:par>
                              <p:par>
                                <p:cTn id="35" presetID="6" presetClass="emph" presetSubtype="0" accel="19000" decel="54000" fill="hold" nodeType="withEffect">
                                  <p:stCondLst>
                                    <p:cond delay="2250"/>
                                  </p:stCondLst>
                                  <p:childTnLst>
                                    <p:animScale>
                                      <p:cBhvr>
                                        <p:cTn id="36" dur="2000" fill="hold"/>
                                        <p:tgtEl>
                                          <p:spTgt spid="16"/>
                                        </p:tgtEl>
                                      </p:cBhvr>
                                      <p:by x="65000" y="65000"/>
                                    </p:animScale>
                                  </p:childTnLst>
                                </p:cTn>
                              </p:par>
                              <p:par>
                                <p:cTn id="37" presetID="10" presetClass="exit" presetSubtype="0" fill="hold" nodeType="withEffect">
                                  <p:stCondLst>
                                    <p:cond delay="4500"/>
                                  </p:stCondLst>
                                  <p:childTnLst>
                                    <p:animEffect transition="out" filter="fade">
                                      <p:cBhvr>
                                        <p:cTn id="38" dur="500"/>
                                        <p:tgtEl>
                                          <p:spTgt spid="16"/>
                                        </p:tgtEl>
                                      </p:cBhvr>
                                    </p:animEffect>
                                    <p:set>
                                      <p:cBhvr>
                                        <p:cTn id="39"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40" fill="hold" display="0">
                  <p:stCondLst>
                    <p:cond delay="indefinite"/>
                  </p:stCondLst>
                  <p:endCondLst>
                    <p:cond evt="onStopAudio" delay="0">
                      <p:tgtEl>
                        <p:sldTgt/>
                      </p:tgtEl>
                    </p:cond>
                  </p:endCondLst>
                </p:cTn>
                <p:tgtEl>
                  <p:spTgt spid="6"/>
                </p:tgtEl>
              </p:cMediaNode>
            </p:audio>
          </p:childTnLst>
        </p:cTn>
      </p:par>
    </p:tnLst>
    <p:bldLst>
      <p:bldP spid="3" grpId="0"/>
      <p:bldP spid="5" grpId="0"/>
      <p:bldP spid="15" grpId="0"/>
      <p:bldP spid="15" grpId="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331630" y="843487"/>
            <a:ext cx="1872208" cy="400000"/>
          </a:xfrm>
          <a:prstGeom prst="rect">
            <a:avLst/>
          </a:prstGeom>
          <a:noFill/>
        </p:spPr>
        <p:txBody>
          <a:bodyPr wrap="square" lIns="91332" tIns="45666" rIns="91332" bIns="45666" rtlCol="0">
            <a:spAutoFit/>
          </a:bodyPr>
          <a:lstStyle/>
          <a:p>
            <a:pPr algn="ctr" defTabSz="913313" fontAlgn="auto">
              <a:spcBef>
                <a:spcPts val="0"/>
              </a:spcBef>
              <a:spcAft>
                <a:spcPts val="0"/>
              </a:spcAft>
            </a:pP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1</a:t>
            </a: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sp>
        <p:nvSpPr>
          <p:cNvPr id="3" name="TextBox 2"/>
          <p:cNvSpPr txBox="1"/>
          <p:nvPr/>
        </p:nvSpPr>
        <p:spPr>
          <a:xfrm>
            <a:off x="1043608" y="1216840"/>
            <a:ext cx="3983777" cy="646222"/>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0"/>
              </a:spcAft>
            </a:pPr>
            <a:r>
              <a:rPr lang="zh-CN" altLang="zh-CN" sz="3600" dirty="0"/>
              <a:t>《最佳奉献奖》</a:t>
            </a:r>
            <a:endParaRPr lang="en-US" altLang="zh-CN" sz="3600" dirty="0"/>
          </a:p>
        </p:txBody>
      </p:sp>
      <p:pic>
        <p:nvPicPr>
          <p:cNvPr id="7" name="Picture 27" descr="光"/>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753795" y="720139"/>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2072238" y="1995686"/>
            <a:ext cx="1326379" cy="1707614"/>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909092" y="1995686"/>
            <a:ext cx="1344966" cy="1707614"/>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5776060" y="1995686"/>
            <a:ext cx="1316220" cy="1707614"/>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1979712" y="3867894"/>
            <a:ext cx="1487769" cy="408502"/>
          </a:xfrm>
          <a:prstGeom prst="roundRect">
            <a:avLst/>
          </a:prstGeom>
          <a:noFill/>
          <a:ln>
            <a:noFill/>
          </a:ln>
          <a:effectLst>
            <a:outerShdw blurRad="215900" algn="ctr" rotWithShape="0">
              <a:prstClr val="black">
                <a:alpha val="27000"/>
              </a:prstClr>
            </a:outerShdw>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1200"/>
              </a:spcAft>
            </a:pPr>
            <a:r>
              <a:rPr lang="zh-CN" altLang="en-US" sz="1800" dirty="0"/>
              <a:t>刘某某</a:t>
            </a:r>
            <a:endParaRPr lang="en-US" altLang="zh-CN" sz="1800" dirty="0"/>
          </a:p>
        </p:txBody>
      </p:sp>
      <p:sp>
        <p:nvSpPr>
          <p:cNvPr id="14" name="TextBox 13"/>
          <p:cNvSpPr txBox="1"/>
          <p:nvPr/>
        </p:nvSpPr>
        <p:spPr>
          <a:xfrm>
            <a:off x="3844155" y="3867894"/>
            <a:ext cx="1487769" cy="408502"/>
          </a:xfrm>
          <a:prstGeom prst="roundRect">
            <a:avLst/>
          </a:prstGeom>
          <a:noFill/>
          <a:ln>
            <a:noFill/>
          </a:ln>
          <a:effectLst>
            <a:outerShdw blurRad="215900" algn="ctr" rotWithShape="0">
              <a:prstClr val="black">
                <a:alpha val="27000"/>
              </a:prstClr>
            </a:outerShdw>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1200"/>
              </a:spcAft>
            </a:pPr>
            <a:r>
              <a:rPr lang="zh-CN" altLang="en-US" sz="1800" dirty="0"/>
              <a:t>孙某某</a:t>
            </a:r>
            <a:endParaRPr lang="en-US" altLang="zh-CN" sz="1800" dirty="0"/>
          </a:p>
        </p:txBody>
      </p:sp>
      <p:sp>
        <p:nvSpPr>
          <p:cNvPr id="15" name="TextBox 14"/>
          <p:cNvSpPr txBox="1"/>
          <p:nvPr/>
        </p:nvSpPr>
        <p:spPr>
          <a:xfrm>
            <a:off x="5713414" y="3867894"/>
            <a:ext cx="1487769" cy="408502"/>
          </a:xfrm>
          <a:prstGeom prst="roundRect">
            <a:avLst/>
          </a:prstGeom>
          <a:noFill/>
          <a:ln>
            <a:noFill/>
          </a:ln>
          <a:effectLst>
            <a:outerShdw blurRad="215900" algn="ctr" rotWithShape="0">
              <a:prstClr val="black">
                <a:alpha val="27000"/>
              </a:prstClr>
            </a:outerShdw>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1200"/>
              </a:spcAft>
            </a:pPr>
            <a:r>
              <a:rPr lang="zh-CN" altLang="en-US" sz="1800" dirty="0"/>
              <a:t>张某某</a:t>
            </a:r>
            <a:endParaRPr lang="en-US" altLang="zh-CN" sz="1800" dirty="0"/>
          </a:p>
        </p:txBody>
      </p:sp>
      <p:pic>
        <p:nvPicPr>
          <p:cNvPr id="16" name="Picture 2" descr="C:\Users\PC\Desktop\566.png"/>
          <p:cNvPicPr>
            <a:picLocks noChangeAspect="1" noChangeArrowheads="1"/>
          </p:cNvPicPr>
          <p:nvPr/>
        </p:nvPicPr>
        <p:blipFill>
          <a:blip r:embed="rId8" cstate="screen">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8088401" y="339219"/>
            <a:ext cx="675740" cy="678982"/>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7" name="Picture 368"/>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6631062" y="381940"/>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77537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750" fill="hold"/>
                                        <p:tgtEl>
                                          <p:spTgt spid="3"/>
                                        </p:tgtEl>
                                        <p:attrNameLst>
                                          <p:attrName>ppt_w</p:attrName>
                                        </p:attrNameLst>
                                      </p:cBhvr>
                                      <p:tavLst>
                                        <p:tav tm="0">
                                          <p:val>
                                            <p:strVal val="#ppt_w+.3"/>
                                          </p:val>
                                        </p:tav>
                                        <p:tav tm="100000">
                                          <p:val>
                                            <p:strVal val="#ppt_w"/>
                                          </p:val>
                                        </p:tav>
                                      </p:tavLst>
                                    </p:anim>
                                    <p:anim calcmode="lin" valueType="num">
                                      <p:cBhvr>
                                        <p:cTn id="12" dur="2750" fill="hold"/>
                                        <p:tgtEl>
                                          <p:spTgt spid="3"/>
                                        </p:tgtEl>
                                        <p:attrNameLst>
                                          <p:attrName>ppt_h</p:attrName>
                                        </p:attrNameLst>
                                      </p:cBhvr>
                                      <p:tavLst>
                                        <p:tav tm="0">
                                          <p:val>
                                            <p:strVal val="#ppt_h"/>
                                          </p:val>
                                        </p:tav>
                                        <p:tav tm="100000">
                                          <p:val>
                                            <p:strVal val="#ppt_h"/>
                                          </p:val>
                                        </p:tav>
                                      </p:tavLst>
                                    </p:anim>
                                    <p:animEffect transition="in" filter="fade">
                                      <p:cBhvr>
                                        <p:cTn id="13" dur="2750"/>
                                        <p:tgtEl>
                                          <p:spTgt spid="3"/>
                                        </p:tgtEl>
                                      </p:cBhvr>
                                    </p:animEffect>
                                  </p:childTnLst>
                                </p:cTn>
                              </p:par>
                              <p:par>
                                <p:cTn id="14" presetID="10" presetClass="entr" presetSubtype="0" fill="hold" nodeType="with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63" presetClass="path" presetSubtype="0" accel="50000" decel="50000" fill="hold" nodeType="withEffect">
                                  <p:stCondLst>
                                    <p:cond delay="1000"/>
                                  </p:stCondLst>
                                  <p:childTnLst>
                                    <p:animMotion origin="layout" path="M 8.33333E-7 1.11111E-6 L -0.24792 1.11111E-6 " pathEditMode="relative" rAng="0" ptsTypes="AA">
                                      <p:cBhvr>
                                        <p:cTn id="18" dur="1750" fill="hold"/>
                                        <p:tgtEl>
                                          <p:spTgt spid="7"/>
                                        </p:tgtEl>
                                        <p:attrNameLst>
                                          <p:attrName>ppt_x,ppt_y</p:attrName>
                                        </p:attrNameLst>
                                      </p:cBhvr>
                                      <p:rCtr x="-12396" y="0"/>
                                    </p:animMotion>
                                  </p:childTnLst>
                                </p:cTn>
                              </p:par>
                              <p:par>
                                <p:cTn id="19" presetID="6" presetClass="emph" presetSubtype="0" accel="19000" decel="54000" fill="hold" nodeType="withEffect">
                                  <p:stCondLst>
                                    <p:cond delay="1500"/>
                                  </p:stCondLst>
                                  <p:childTnLst>
                                    <p:animScale>
                                      <p:cBhvr>
                                        <p:cTn id="20" dur="2000" fill="hold"/>
                                        <p:tgtEl>
                                          <p:spTgt spid="7"/>
                                        </p:tgtEl>
                                      </p:cBhvr>
                                      <p:by x="65000" y="65000"/>
                                    </p:animScale>
                                  </p:childTnLst>
                                </p:cTn>
                              </p:par>
                              <p:par>
                                <p:cTn id="21" presetID="10" presetClass="exit" presetSubtype="0" fill="hold" nodeType="withEffect">
                                  <p:stCondLst>
                                    <p:cond delay="2000"/>
                                  </p:stCondLst>
                                  <p:childTnLst>
                                    <p:animEffect transition="out" filter="fade">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par>
                          <p:cTn id="24" fill="hold">
                            <p:stCondLst>
                              <p:cond delay="4000"/>
                            </p:stCondLst>
                            <p:childTnLst>
                              <p:par>
                                <p:cTn id="25" presetID="45"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500"/>
                                        <p:tgtEl>
                                          <p:spTgt spid="9"/>
                                        </p:tgtEl>
                                      </p:cBhvr>
                                    </p:animEffect>
                                    <p:anim calcmode="lin" valueType="num">
                                      <p:cBhvr>
                                        <p:cTn id="28" dur="1500" fill="hold"/>
                                        <p:tgtEl>
                                          <p:spTgt spid="9"/>
                                        </p:tgtEl>
                                        <p:attrNameLst>
                                          <p:attrName>ppt_w</p:attrName>
                                        </p:attrNameLst>
                                      </p:cBhvr>
                                      <p:tavLst>
                                        <p:tav tm="0" fmla="#ppt_w*sin(2.5*pi*$)">
                                          <p:val>
                                            <p:fltVal val="0"/>
                                          </p:val>
                                        </p:tav>
                                        <p:tav tm="100000">
                                          <p:val>
                                            <p:fltVal val="1"/>
                                          </p:val>
                                        </p:tav>
                                      </p:tavLst>
                                    </p:anim>
                                    <p:anim calcmode="lin" valueType="num">
                                      <p:cBhvr>
                                        <p:cTn id="29" dur="1500" fill="hold"/>
                                        <p:tgtEl>
                                          <p:spTgt spid="9"/>
                                        </p:tgtEl>
                                        <p:attrNameLst>
                                          <p:attrName>ppt_h</p:attrName>
                                        </p:attrNameLst>
                                      </p:cBhvr>
                                      <p:tavLst>
                                        <p:tav tm="0">
                                          <p:val>
                                            <p:strVal val="#ppt_h"/>
                                          </p:val>
                                        </p:tav>
                                        <p:tav tm="100000">
                                          <p:val>
                                            <p:strVal val="#ppt_h"/>
                                          </p:val>
                                        </p:tav>
                                      </p:tavLst>
                                    </p:anim>
                                  </p:childTnLst>
                                </p:cTn>
                              </p:par>
                              <p:par>
                                <p:cTn id="30" presetID="5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Scale>
                                      <p:cBhvr>
                                        <p:cTn id="32" dur="15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500" decel="50000" fill="hold">
                                          <p:stCondLst>
                                            <p:cond delay="0"/>
                                          </p:stCondLst>
                                        </p:cTn>
                                        <p:tgtEl>
                                          <p:spTgt spid="9"/>
                                        </p:tgtEl>
                                        <p:attrNameLst>
                                          <p:attrName>ppt_x</p:attrName>
                                          <p:attrName>ppt_y</p:attrName>
                                        </p:attrNameLst>
                                      </p:cBhvr>
                                    </p:animMotion>
                                    <p:animEffect transition="in" filter="fade">
                                      <p:cBhvr>
                                        <p:cTn id="34" dur="1500"/>
                                        <p:tgtEl>
                                          <p:spTgt spid="9"/>
                                        </p:tgtEl>
                                      </p:cBhvr>
                                    </p:animEffect>
                                  </p:childTnLst>
                                </p:cTn>
                              </p:par>
                              <p:par>
                                <p:cTn id="35" presetID="45" presetClass="entr" presetSubtype="0" fill="hold" nodeType="withEffect">
                                  <p:stCondLst>
                                    <p:cond delay="5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500"/>
                                        <p:tgtEl>
                                          <p:spTgt spid="11"/>
                                        </p:tgtEl>
                                      </p:cBhvr>
                                    </p:animEffect>
                                    <p:anim calcmode="lin" valueType="num">
                                      <p:cBhvr>
                                        <p:cTn id="38" dur="1500" fill="hold"/>
                                        <p:tgtEl>
                                          <p:spTgt spid="11"/>
                                        </p:tgtEl>
                                        <p:attrNameLst>
                                          <p:attrName>ppt_w</p:attrName>
                                        </p:attrNameLst>
                                      </p:cBhvr>
                                      <p:tavLst>
                                        <p:tav tm="0" fmla="#ppt_w*sin(2.5*pi*$)">
                                          <p:val>
                                            <p:fltVal val="0"/>
                                          </p:val>
                                        </p:tav>
                                        <p:tav tm="100000">
                                          <p:val>
                                            <p:fltVal val="1"/>
                                          </p:val>
                                        </p:tav>
                                      </p:tavLst>
                                    </p:anim>
                                    <p:anim calcmode="lin" valueType="num">
                                      <p:cBhvr>
                                        <p:cTn id="39" dur="1500" fill="hold"/>
                                        <p:tgtEl>
                                          <p:spTgt spid="11"/>
                                        </p:tgtEl>
                                        <p:attrNameLst>
                                          <p:attrName>ppt_h</p:attrName>
                                        </p:attrNameLst>
                                      </p:cBhvr>
                                      <p:tavLst>
                                        <p:tav tm="0">
                                          <p:val>
                                            <p:strVal val="#ppt_h"/>
                                          </p:val>
                                        </p:tav>
                                        <p:tav tm="100000">
                                          <p:val>
                                            <p:strVal val="#ppt_h"/>
                                          </p:val>
                                        </p:tav>
                                      </p:tavLst>
                                    </p:anim>
                                  </p:childTnLst>
                                </p:cTn>
                              </p:par>
                              <p:par>
                                <p:cTn id="40" presetID="52" presetClass="entr" presetSubtype="0" fill="hold" nodeType="withEffect">
                                  <p:stCondLst>
                                    <p:cond delay="500"/>
                                  </p:stCondLst>
                                  <p:childTnLst>
                                    <p:set>
                                      <p:cBhvr>
                                        <p:cTn id="41" dur="1" fill="hold">
                                          <p:stCondLst>
                                            <p:cond delay="0"/>
                                          </p:stCondLst>
                                        </p:cTn>
                                        <p:tgtEl>
                                          <p:spTgt spid="11"/>
                                        </p:tgtEl>
                                        <p:attrNameLst>
                                          <p:attrName>style.visibility</p:attrName>
                                        </p:attrNameLst>
                                      </p:cBhvr>
                                      <p:to>
                                        <p:strVal val="visible"/>
                                      </p:to>
                                    </p:set>
                                    <p:animScale>
                                      <p:cBhvr>
                                        <p:cTn id="42" dur="1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500" decel="50000" fill="hold">
                                          <p:stCondLst>
                                            <p:cond delay="0"/>
                                          </p:stCondLst>
                                        </p:cTn>
                                        <p:tgtEl>
                                          <p:spTgt spid="11"/>
                                        </p:tgtEl>
                                        <p:attrNameLst>
                                          <p:attrName>ppt_x</p:attrName>
                                          <p:attrName>ppt_y</p:attrName>
                                        </p:attrNameLst>
                                      </p:cBhvr>
                                    </p:animMotion>
                                    <p:animEffect transition="in" filter="fade">
                                      <p:cBhvr>
                                        <p:cTn id="44" dur="1500"/>
                                        <p:tgtEl>
                                          <p:spTgt spid="11"/>
                                        </p:tgtEl>
                                      </p:cBhvr>
                                    </p:animEffect>
                                  </p:childTnLst>
                                </p:cTn>
                              </p:par>
                              <p:par>
                                <p:cTn id="45" presetID="45" presetClass="entr" presetSubtype="0" fill="hold" nodeType="withEffect">
                                  <p:stCondLst>
                                    <p:cond delay="75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500"/>
                                        <p:tgtEl>
                                          <p:spTgt spid="12"/>
                                        </p:tgtEl>
                                      </p:cBhvr>
                                    </p:animEffect>
                                    <p:anim calcmode="lin" valueType="num">
                                      <p:cBhvr>
                                        <p:cTn id="48" dur="1500" fill="hold"/>
                                        <p:tgtEl>
                                          <p:spTgt spid="12"/>
                                        </p:tgtEl>
                                        <p:attrNameLst>
                                          <p:attrName>ppt_w</p:attrName>
                                        </p:attrNameLst>
                                      </p:cBhvr>
                                      <p:tavLst>
                                        <p:tav tm="0" fmla="#ppt_w*sin(2.5*pi*$)">
                                          <p:val>
                                            <p:fltVal val="0"/>
                                          </p:val>
                                        </p:tav>
                                        <p:tav tm="100000">
                                          <p:val>
                                            <p:fltVal val="1"/>
                                          </p:val>
                                        </p:tav>
                                      </p:tavLst>
                                    </p:anim>
                                    <p:anim calcmode="lin" valueType="num">
                                      <p:cBhvr>
                                        <p:cTn id="49" dur="1500" fill="hold"/>
                                        <p:tgtEl>
                                          <p:spTgt spid="12"/>
                                        </p:tgtEl>
                                        <p:attrNameLst>
                                          <p:attrName>ppt_h</p:attrName>
                                        </p:attrNameLst>
                                      </p:cBhvr>
                                      <p:tavLst>
                                        <p:tav tm="0">
                                          <p:val>
                                            <p:strVal val="#ppt_h"/>
                                          </p:val>
                                        </p:tav>
                                        <p:tav tm="100000">
                                          <p:val>
                                            <p:strVal val="#ppt_h"/>
                                          </p:val>
                                        </p:tav>
                                      </p:tavLst>
                                    </p:anim>
                                  </p:childTnLst>
                                </p:cTn>
                              </p:par>
                              <p:par>
                                <p:cTn id="50" presetID="52" presetClass="entr" presetSubtype="0" fill="hold" nodeType="withEffect">
                                  <p:stCondLst>
                                    <p:cond delay="750"/>
                                  </p:stCondLst>
                                  <p:childTnLst>
                                    <p:set>
                                      <p:cBhvr>
                                        <p:cTn id="51" dur="1" fill="hold">
                                          <p:stCondLst>
                                            <p:cond delay="0"/>
                                          </p:stCondLst>
                                        </p:cTn>
                                        <p:tgtEl>
                                          <p:spTgt spid="12"/>
                                        </p:tgtEl>
                                        <p:attrNameLst>
                                          <p:attrName>style.visibility</p:attrName>
                                        </p:attrNameLst>
                                      </p:cBhvr>
                                      <p:to>
                                        <p:strVal val="visible"/>
                                      </p:to>
                                    </p:set>
                                    <p:animScale>
                                      <p:cBhvr>
                                        <p:cTn id="52" dur="1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500" decel="50000" fill="hold">
                                          <p:stCondLst>
                                            <p:cond delay="0"/>
                                          </p:stCondLst>
                                        </p:cTn>
                                        <p:tgtEl>
                                          <p:spTgt spid="12"/>
                                        </p:tgtEl>
                                        <p:attrNameLst>
                                          <p:attrName>ppt_x</p:attrName>
                                          <p:attrName>ppt_y</p:attrName>
                                        </p:attrNameLst>
                                      </p:cBhvr>
                                    </p:animMotion>
                                    <p:animEffect transition="in" filter="fade">
                                      <p:cBhvr>
                                        <p:cTn id="54" dur="1500"/>
                                        <p:tgtEl>
                                          <p:spTgt spid="12"/>
                                        </p:tgtEl>
                                      </p:cBhvr>
                                    </p:animEffect>
                                  </p:childTnLst>
                                </p:cTn>
                              </p:par>
                            </p:childTnLst>
                          </p:cTn>
                        </p:par>
                        <p:par>
                          <p:cTn id="55" fill="hold">
                            <p:stCondLst>
                              <p:cond delay="6250"/>
                            </p:stCondLst>
                            <p:childTnLst>
                              <p:par>
                                <p:cTn id="56" presetID="53" presetClass="entr" presetSubtype="16"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1000" fill="hold"/>
                                        <p:tgtEl>
                                          <p:spTgt spid="13"/>
                                        </p:tgtEl>
                                        <p:attrNameLst>
                                          <p:attrName>ppt_w</p:attrName>
                                        </p:attrNameLst>
                                      </p:cBhvr>
                                      <p:tavLst>
                                        <p:tav tm="0">
                                          <p:val>
                                            <p:fltVal val="0"/>
                                          </p:val>
                                        </p:tav>
                                        <p:tav tm="100000">
                                          <p:val>
                                            <p:strVal val="#ppt_w"/>
                                          </p:val>
                                        </p:tav>
                                      </p:tavLst>
                                    </p:anim>
                                    <p:anim calcmode="lin" valueType="num">
                                      <p:cBhvr>
                                        <p:cTn id="59" dur="1000" fill="hold"/>
                                        <p:tgtEl>
                                          <p:spTgt spid="13"/>
                                        </p:tgtEl>
                                        <p:attrNameLst>
                                          <p:attrName>ppt_h</p:attrName>
                                        </p:attrNameLst>
                                      </p:cBhvr>
                                      <p:tavLst>
                                        <p:tav tm="0">
                                          <p:val>
                                            <p:fltVal val="0"/>
                                          </p:val>
                                        </p:tav>
                                        <p:tav tm="100000">
                                          <p:val>
                                            <p:strVal val="#ppt_h"/>
                                          </p:val>
                                        </p:tav>
                                      </p:tavLst>
                                    </p:anim>
                                    <p:animEffect transition="in" filter="fade">
                                      <p:cBhvr>
                                        <p:cTn id="60" dur="1000"/>
                                        <p:tgtEl>
                                          <p:spTgt spid="13"/>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1000" fill="hold"/>
                                        <p:tgtEl>
                                          <p:spTgt spid="14"/>
                                        </p:tgtEl>
                                        <p:attrNameLst>
                                          <p:attrName>ppt_w</p:attrName>
                                        </p:attrNameLst>
                                      </p:cBhvr>
                                      <p:tavLst>
                                        <p:tav tm="0">
                                          <p:val>
                                            <p:fltVal val="0"/>
                                          </p:val>
                                        </p:tav>
                                        <p:tav tm="100000">
                                          <p:val>
                                            <p:strVal val="#ppt_w"/>
                                          </p:val>
                                        </p:tav>
                                      </p:tavLst>
                                    </p:anim>
                                    <p:anim calcmode="lin" valueType="num">
                                      <p:cBhvr>
                                        <p:cTn id="64" dur="1000" fill="hold"/>
                                        <p:tgtEl>
                                          <p:spTgt spid="14"/>
                                        </p:tgtEl>
                                        <p:attrNameLst>
                                          <p:attrName>ppt_h</p:attrName>
                                        </p:attrNameLst>
                                      </p:cBhvr>
                                      <p:tavLst>
                                        <p:tav tm="0">
                                          <p:val>
                                            <p:fltVal val="0"/>
                                          </p:val>
                                        </p:tav>
                                        <p:tav tm="100000">
                                          <p:val>
                                            <p:strVal val="#ppt_h"/>
                                          </p:val>
                                        </p:tav>
                                      </p:tavLst>
                                    </p:anim>
                                    <p:animEffect transition="in" filter="fade">
                                      <p:cBhvr>
                                        <p:cTn id="65" dur="10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fltVal val="0"/>
                                          </p:val>
                                        </p:tav>
                                        <p:tav tm="100000">
                                          <p:val>
                                            <p:strVal val="#ppt_w"/>
                                          </p:val>
                                        </p:tav>
                                      </p:tavLst>
                                    </p:anim>
                                    <p:anim calcmode="lin" valueType="num">
                                      <p:cBhvr>
                                        <p:cTn id="69" dur="1000" fill="hold"/>
                                        <p:tgtEl>
                                          <p:spTgt spid="15"/>
                                        </p:tgtEl>
                                        <p:attrNameLst>
                                          <p:attrName>ppt_h</p:attrName>
                                        </p:attrNameLst>
                                      </p:cBhvr>
                                      <p:tavLst>
                                        <p:tav tm="0">
                                          <p:val>
                                            <p:fltVal val="0"/>
                                          </p:val>
                                        </p:tav>
                                        <p:tav tm="100000">
                                          <p:val>
                                            <p:strVal val="#ppt_h"/>
                                          </p:val>
                                        </p:tav>
                                      </p:tavLst>
                                    </p:anim>
                                    <p:animEffect transition="in" filter="fade">
                                      <p:cBhvr>
                                        <p:cTn id="7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838299" y="1203598"/>
            <a:ext cx="7470835" cy="92322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0"/>
              </a:spcAft>
            </a:pPr>
            <a:r>
              <a:rPr lang="zh-CN" altLang="zh-CN" sz="5400" dirty="0"/>
              <a:t>《最佳团队奖》</a:t>
            </a:r>
            <a:endParaRPr lang="zh-CN" altLang="en-US" sz="5400" dirty="0"/>
          </a:p>
        </p:txBody>
      </p:sp>
      <p:sp>
        <p:nvSpPr>
          <p:cNvPr id="5" name="矩形 4"/>
          <p:cNvSpPr/>
          <p:nvPr/>
        </p:nvSpPr>
        <p:spPr>
          <a:xfrm>
            <a:off x="755576" y="843558"/>
            <a:ext cx="1872208" cy="400000"/>
          </a:xfrm>
          <a:prstGeom prst="rect">
            <a:avLst/>
          </a:prstGeom>
          <a:noFill/>
        </p:spPr>
        <p:txBody>
          <a:bodyPr wrap="square" lIns="91332" tIns="45666" rIns="91332" bIns="45666" rtlCol="0">
            <a:spAutoFit/>
          </a:bodyPr>
          <a:lstStyle/>
          <a:p>
            <a:pPr algn="ctr" defTabSz="913313" fontAlgn="auto">
              <a:spcBef>
                <a:spcPts val="0"/>
              </a:spcBef>
              <a:spcAft>
                <a:spcPts val="0"/>
              </a:spcAft>
            </a:pP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2</a:t>
            </a: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pic>
        <p:nvPicPr>
          <p:cNvPr id="11" name="感动中国音乐 - 铃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00" y="2427734"/>
            <a:ext cx="609600" cy="609600"/>
          </a:xfrm>
          <a:prstGeom prst="rect">
            <a:avLst/>
          </a:prstGeom>
        </p:spPr>
      </p:pic>
      <p:grpSp>
        <p:nvGrpSpPr>
          <p:cNvPr id="13" name="组合 12"/>
          <p:cNvGrpSpPr/>
          <p:nvPr/>
        </p:nvGrpSpPr>
        <p:grpSpPr>
          <a:xfrm>
            <a:off x="1259636" y="2364216"/>
            <a:ext cx="6768748" cy="1704092"/>
            <a:chOff x="1187624" y="2922503"/>
            <a:chExt cx="6768748" cy="1492090"/>
          </a:xfrm>
        </p:grpSpPr>
        <p:sp>
          <p:nvSpPr>
            <p:cNvPr id="14" name="TextBox 13"/>
            <p:cNvSpPr txBox="1"/>
            <p:nvPr/>
          </p:nvSpPr>
          <p:spPr>
            <a:xfrm>
              <a:off x="1187624" y="2922503"/>
              <a:ext cx="6768748" cy="1492090"/>
            </a:xfrm>
            <a:prstGeom prst="roundRect">
              <a:avLst>
                <a:gd name="adj" fmla="val 8842"/>
              </a:avLst>
            </a:prstGeom>
            <a:gradFill flip="none" rotWithShape="1">
              <a:gsLst>
                <a:gs pos="0">
                  <a:srgbClr val="FF0000"/>
                </a:gs>
                <a:gs pos="100000">
                  <a:srgbClr val="C00000">
                    <a:lumMod val="98000"/>
                  </a:srgbClr>
                </a:gs>
              </a:gsLst>
              <a:lin ang="2700000" scaled="1"/>
              <a:tileRect/>
            </a:gradFill>
            <a:ln>
              <a:gradFill flip="none" rotWithShape="1">
                <a:gsLst>
                  <a:gs pos="0">
                    <a:srgbClr val="FFC000"/>
                  </a:gs>
                  <a:gs pos="50000">
                    <a:srgbClr val="FFFF00"/>
                  </a:gs>
                  <a:gs pos="100000">
                    <a:srgbClr val="FF0000"/>
                  </a:gs>
                </a:gsLst>
                <a:path path="circle">
                  <a:fillToRect l="50000" t="50000" r="50000" b="50000"/>
                </a:path>
                <a:tileRect/>
              </a:gradFill>
            </a:ln>
            <a:effectLst>
              <a:outerShdw blurRad="215900" algn="ctr" rotWithShape="0">
                <a:prstClr val="black">
                  <a:alpha val="27000"/>
                </a:prstClr>
              </a:outerShdw>
            </a:effectLst>
          </p:spPr>
          <p:txBody>
            <a:bodyPr wrap="square"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409" indent="-285409" algn="l" defTabSz="913313" fontAlgn="auto">
                <a:spcBef>
                  <a:spcPts val="0"/>
                </a:spcBef>
                <a:spcAft>
                  <a:spcPts val="1200"/>
                </a:spcAft>
                <a:buFont typeface="Wingdings" panose="05000000000000000000" pitchFamily="2" charset="2"/>
                <a:buChar char="n"/>
              </a:pPr>
              <a:endParaRPr lang="en-US" altLang="zh-CN" sz="1400" dirty="0"/>
            </a:p>
          </p:txBody>
        </p:sp>
        <p:sp>
          <p:nvSpPr>
            <p:cNvPr id="15" name="圆角矩形 7"/>
            <p:cNvSpPr/>
            <p:nvPr/>
          </p:nvSpPr>
          <p:spPr>
            <a:xfrm>
              <a:off x="1187624" y="2936289"/>
              <a:ext cx="6768748" cy="1478304"/>
            </a:xfrm>
            <a:custGeom>
              <a:avLst/>
              <a:gdLst/>
              <a:ahLst/>
              <a:cxnLst/>
              <a:rect l="l" t="t" r="r" b="b"/>
              <a:pathLst>
                <a:path w="6625052" h="1478304">
                  <a:moveTo>
                    <a:pt x="272420" y="0"/>
                  </a:moveTo>
                  <a:lnTo>
                    <a:pt x="6404685" y="0"/>
                  </a:lnTo>
                  <a:cubicBezTo>
                    <a:pt x="6495609" y="0"/>
                    <a:pt x="6576130" y="44545"/>
                    <a:pt x="6625052" y="113408"/>
                  </a:cubicBezTo>
                  <a:lnTo>
                    <a:pt x="26942" y="1478304"/>
                  </a:lnTo>
                  <a:cubicBezTo>
                    <a:pt x="9381" y="1443330"/>
                    <a:pt x="0" y="1403796"/>
                    <a:pt x="0" y="1362070"/>
                  </a:cubicBezTo>
                  <a:lnTo>
                    <a:pt x="0" y="272420"/>
                  </a:lnTo>
                  <a:cubicBezTo>
                    <a:pt x="0" y="121967"/>
                    <a:pt x="121967" y="0"/>
                    <a:pt x="272420" y="0"/>
                  </a:cubicBezTo>
                  <a:close/>
                </a:path>
              </a:pathLst>
            </a:custGeom>
            <a:gradFill flip="none" rotWithShape="1">
              <a:gsLst>
                <a:gs pos="39000">
                  <a:srgbClr val="FFFF00">
                    <a:lumMod val="0"/>
                    <a:lumOff val="100000"/>
                    <a:alpha val="14000"/>
                  </a:srgbClr>
                </a:gs>
                <a:gs pos="100000">
                  <a:schemeClr val="bg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313" fontAlgn="auto">
                <a:spcBef>
                  <a:spcPts val="0"/>
                </a:spcBef>
                <a:spcAft>
                  <a:spcPts val="0"/>
                </a:spcAft>
              </a:pPr>
              <a:endParaRPr lang="zh-CN" altLang="en-US">
                <a:solidFill>
                  <a:prstClr val="white"/>
                </a:solidFill>
              </a:endParaRPr>
            </a:p>
          </p:txBody>
        </p:sp>
      </p:grpSp>
      <p:sp>
        <p:nvSpPr>
          <p:cNvPr id="16" name="TextBox 15"/>
          <p:cNvSpPr txBox="1"/>
          <p:nvPr/>
        </p:nvSpPr>
        <p:spPr>
          <a:xfrm>
            <a:off x="1324020" y="2554324"/>
            <a:ext cx="6552728" cy="871182"/>
          </a:xfrm>
          <a:prstGeom prst="roundRect">
            <a:avLst/>
          </a:prstGeom>
          <a:noFill/>
          <a:ln>
            <a:noFill/>
          </a:ln>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409" indent="-285409" algn="l" defTabSz="913313" fontAlgn="auto">
              <a:lnSpc>
                <a:spcPct val="150000"/>
              </a:lnSpc>
              <a:spcBef>
                <a:spcPts val="0"/>
              </a:spcBef>
              <a:spcAft>
                <a:spcPts val="1200"/>
              </a:spcAft>
              <a:buFont typeface="Wingdings" panose="05000000000000000000" pitchFamily="2" charset="2"/>
              <a:buChar char="n"/>
            </a:pPr>
            <a:r>
              <a:rPr lang="zh-CN" altLang="zh-CN" sz="1600" dirty="0">
                <a:solidFill>
                  <a:srgbClr val="FFD13F"/>
                </a:solidFill>
              </a:rPr>
              <a:t>他们互相鼓励，一路挥汗如雨，一路过关斩将。他们有无私奉献的后勤人员，激情洋溢的工作团体。</a:t>
            </a:r>
          </a:p>
        </p:txBody>
      </p:sp>
      <p:pic>
        <p:nvPicPr>
          <p:cNvPr id="17" name="Picture 27" descr="光"/>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482332" y="1851670"/>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PC\Desktop\566.png"/>
          <p:cNvPicPr>
            <a:picLocks noChangeAspect="1" noChangeArrowheads="1"/>
          </p:cNvPicPr>
          <p:nvPr/>
        </p:nvPicPr>
        <p:blipFill>
          <a:blip r:embed="rId8" cstate="screen">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8088401" y="339219"/>
            <a:ext cx="675740" cy="678982"/>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2" name="Picture 368"/>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6631062" y="381940"/>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720"/>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50" presetClass="entr" presetSubtype="0" decel="10000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750" fill="hold"/>
                                        <p:tgtEl>
                                          <p:spTgt spid="3"/>
                                        </p:tgtEl>
                                        <p:attrNameLst>
                                          <p:attrName>ppt_w</p:attrName>
                                        </p:attrNameLst>
                                      </p:cBhvr>
                                      <p:tavLst>
                                        <p:tav tm="0">
                                          <p:val>
                                            <p:strVal val="#ppt_w+.3"/>
                                          </p:val>
                                        </p:tav>
                                        <p:tav tm="100000">
                                          <p:val>
                                            <p:strVal val="#ppt_w"/>
                                          </p:val>
                                        </p:tav>
                                      </p:tavLst>
                                    </p:anim>
                                    <p:anim calcmode="lin" valueType="num">
                                      <p:cBhvr>
                                        <p:cTn id="15" dur="2750" fill="hold"/>
                                        <p:tgtEl>
                                          <p:spTgt spid="3"/>
                                        </p:tgtEl>
                                        <p:attrNameLst>
                                          <p:attrName>ppt_h</p:attrName>
                                        </p:attrNameLst>
                                      </p:cBhvr>
                                      <p:tavLst>
                                        <p:tav tm="0">
                                          <p:val>
                                            <p:strVal val="#ppt_h"/>
                                          </p:val>
                                        </p:tav>
                                        <p:tav tm="100000">
                                          <p:val>
                                            <p:strVal val="#ppt_h"/>
                                          </p:val>
                                        </p:tav>
                                      </p:tavLst>
                                    </p:anim>
                                    <p:animEffect transition="in" filter="fade">
                                      <p:cBhvr>
                                        <p:cTn id="16" dur="2750"/>
                                        <p:tgtEl>
                                          <p:spTgt spid="3"/>
                                        </p:tgtEl>
                                      </p:cBhvr>
                                    </p:animEffect>
                                  </p:childTnLst>
                                </p:cTn>
                              </p:par>
                            </p:childTnLst>
                          </p:cTn>
                        </p:par>
                        <p:par>
                          <p:cTn id="17" fill="hold">
                            <p:stCondLst>
                              <p:cond delay="3250"/>
                            </p:stCondLst>
                            <p:childTnLst>
                              <p:par>
                                <p:cTn id="18" presetID="18" presetClass="entr" presetSubtype="3"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trips(upRight)">
                                      <p:cBhvr>
                                        <p:cTn id="20" dur="1000"/>
                                        <p:tgtEl>
                                          <p:spTgt spid="13"/>
                                        </p:tgtEl>
                                      </p:cBhvr>
                                    </p:animEffect>
                                  </p:childTnLst>
                                </p:cTn>
                              </p:par>
                            </p:childTnLst>
                          </p:cTn>
                        </p:par>
                        <p:par>
                          <p:cTn id="21" fill="hold">
                            <p:stCondLst>
                              <p:cond delay="42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25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125" autoRev="1" fill="hold">
                                          <p:stCondLst>
                                            <p:cond delay="0"/>
                                          </p:stCondLst>
                                        </p:cTn>
                                        <p:tgtEl>
                                          <p:spTgt spid="16"/>
                                        </p:tgtEl>
                                      </p:cBhvr>
                                      <p:to x="80000" y="100000"/>
                                    </p:animScale>
                                    <p:anim by="(#ppt_w*0.10)" calcmode="lin" valueType="num">
                                      <p:cBhvr>
                                        <p:cTn id="27" dur="125" autoRev="1" fill="hold">
                                          <p:stCondLst>
                                            <p:cond delay="0"/>
                                          </p:stCondLst>
                                        </p:cTn>
                                        <p:tgtEl>
                                          <p:spTgt spid="16"/>
                                        </p:tgtEl>
                                        <p:attrNameLst>
                                          <p:attrName>ppt_x</p:attrName>
                                        </p:attrNameLst>
                                      </p:cBhvr>
                                    </p:anim>
                                    <p:anim by="(-#ppt_w*0.10)" calcmode="lin" valueType="num">
                                      <p:cBhvr>
                                        <p:cTn id="28" dur="125" autoRev="1" fill="hold">
                                          <p:stCondLst>
                                            <p:cond delay="0"/>
                                          </p:stCondLst>
                                        </p:cTn>
                                        <p:tgtEl>
                                          <p:spTgt spid="16"/>
                                        </p:tgtEl>
                                        <p:attrNameLst>
                                          <p:attrName>ppt_y</p:attrName>
                                        </p:attrNameLst>
                                      </p:cBhvr>
                                    </p:anim>
                                    <p:animRot by="-480000">
                                      <p:cBhvr>
                                        <p:cTn id="29" dur="125" autoRev="1" fill="hold">
                                          <p:stCondLst>
                                            <p:cond delay="0"/>
                                          </p:stCondLst>
                                        </p:cTn>
                                        <p:tgtEl>
                                          <p:spTgt spid="16"/>
                                        </p:tgtEl>
                                        <p:attrNameLst>
                                          <p:attrName>r</p:attrName>
                                        </p:attrNameLst>
                                      </p:cBhvr>
                                    </p:animRot>
                                  </p:childTnLst>
                                </p:cTn>
                              </p:par>
                              <p:par>
                                <p:cTn id="30" presetID="10" presetClass="entr" presetSubtype="0" fill="hold" nodeType="withEffect">
                                  <p:stCondLst>
                                    <p:cond delay="10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63" presetClass="path" presetSubtype="0" accel="50000" decel="50000" fill="hold" nodeType="withEffect">
                                  <p:stCondLst>
                                    <p:cond delay="1000"/>
                                  </p:stCondLst>
                                  <p:childTnLst>
                                    <p:animMotion origin="layout" path="M -4.16667E-6 -4.3599E-7 L -0.49809 -4.3599E-7 " pathEditMode="relative" rAng="0" ptsTypes="AA">
                                      <p:cBhvr>
                                        <p:cTn id="34" dur="4000" fill="hold"/>
                                        <p:tgtEl>
                                          <p:spTgt spid="17"/>
                                        </p:tgtEl>
                                        <p:attrNameLst>
                                          <p:attrName>ppt_x,ppt_y</p:attrName>
                                        </p:attrNameLst>
                                      </p:cBhvr>
                                      <p:rCtr x="-24913" y="0"/>
                                    </p:animMotion>
                                  </p:childTnLst>
                                </p:cTn>
                              </p:par>
                              <p:par>
                                <p:cTn id="35" presetID="6" presetClass="emph" presetSubtype="0" accel="19000" decel="54000" fill="hold" nodeType="withEffect">
                                  <p:stCondLst>
                                    <p:cond delay="2250"/>
                                  </p:stCondLst>
                                  <p:childTnLst>
                                    <p:animScale>
                                      <p:cBhvr>
                                        <p:cTn id="36" dur="2000" fill="hold"/>
                                        <p:tgtEl>
                                          <p:spTgt spid="17"/>
                                        </p:tgtEl>
                                      </p:cBhvr>
                                      <p:by x="65000" y="65000"/>
                                    </p:animScale>
                                  </p:childTnLst>
                                </p:cTn>
                              </p:par>
                              <p:par>
                                <p:cTn id="37" presetID="10" presetClass="exit" presetSubtype="0" fill="hold" nodeType="withEffect">
                                  <p:stCondLst>
                                    <p:cond delay="4500"/>
                                  </p:stCondLst>
                                  <p:childTnLst>
                                    <p:animEffect transition="out" filter="fade">
                                      <p:cBhvr>
                                        <p:cTn id="38" dur="500"/>
                                        <p:tgtEl>
                                          <p:spTgt spid="17"/>
                                        </p:tgtEl>
                                      </p:cBhvr>
                                    </p:animEffect>
                                    <p:set>
                                      <p:cBhvr>
                                        <p:cTn id="3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40" fill="hold" display="0">
                  <p:stCondLst>
                    <p:cond delay="indefinite"/>
                  </p:stCondLst>
                  <p:endCondLst>
                    <p:cond evt="onStopAudio" delay="0">
                      <p:tgtEl>
                        <p:sldTgt/>
                      </p:tgtEl>
                    </p:cond>
                  </p:endCondLst>
                </p:cTn>
                <p:tgtEl>
                  <p:spTgt spid="11"/>
                </p:tgtEl>
              </p:cMediaNode>
            </p:audio>
          </p:childTnLst>
        </p:cTn>
      </p:par>
    </p:tnLst>
    <p:bldLst>
      <p:bldP spid="3" grpId="0"/>
      <p:bldP spid="5" grpId="0"/>
      <p:bldP spid="16" grpId="0"/>
      <p:bldP spid="16" grpId="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4788024" y="2052639"/>
            <a:ext cx="2952328" cy="2247303"/>
          </a:xfrm>
          <a:prstGeom prst="roundRect">
            <a:avLst/>
          </a:prstGeom>
          <a:noFill/>
          <a:ln>
            <a:noFill/>
          </a:ln>
          <a:effectLst>
            <a:outerShdw blurRad="215900" algn="ctr" rotWithShape="0">
              <a:prstClr val="black">
                <a:alpha val="27000"/>
              </a:prstClr>
            </a:outerShdw>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1200"/>
              </a:spcAft>
            </a:pPr>
            <a:r>
              <a:rPr lang="zh-CN" altLang="en-US" sz="2400" dirty="0"/>
              <a:t>某某团队 </a:t>
            </a:r>
            <a:endParaRPr lang="en-US" altLang="zh-CN" sz="2400" dirty="0"/>
          </a:p>
          <a:p>
            <a:pPr defTabSz="913313" fontAlgn="auto">
              <a:spcBef>
                <a:spcPts val="0"/>
              </a:spcBef>
              <a:spcAft>
                <a:spcPts val="1200"/>
              </a:spcAft>
            </a:pPr>
            <a:r>
              <a:rPr lang="zh-CN" altLang="en-US" sz="2400" dirty="0"/>
              <a:t>张某某 李某某</a:t>
            </a:r>
            <a:endParaRPr lang="en-US" altLang="zh-CN" sz="2400" dirty="0"/>
          </a:p>
          <a:p>
            <a:pPr defTabSz="913313" fontAlgn="auto">
              <a:spcBef>
                <a:spcPts val="0"/>
              </a:spcBef>
              <a:spcAft>
                <a:spcPts val="1200"/>
              </a:spcAft>
            </a:pPr>
            <a:r>
              <a:rPr lang="zh-CN" altLang="en-US" sz="2400" dirty="0"/>
              <a:t>王某某 李   某</a:t>
            </a:r>
            <a:endParaRPr lang="en-US" altLang="zh-CN" sz="2400" dirty="0"/>
          </a:p>
          <a:p>
            <a:pPr defTabSz="913313" fontAlgn="auto">
              <a:spcBef>
                <a:spcPts val="0"/>
              </a:spcBef>
              <a:spcAft>
                <a:spcPts val="1200"/>
              </a:spcAft>
            </a:pPr>
            <a:r>
              <a:rPr lang="zh-CN" altLang="en-US" sz="2400" dirty="0"/>
              <a:t>宋某某 李某某</a:t>
            </a:r>
            <a:endParaRPr lang="en-US" altLang="zh-CN" sz="2400" dirty="0"/>
          </a:p>
        </p:txBody>
      </p:sp>
      <p:sp>
        <p:nvSpPr>
          <p:cNvPr id="8" name="矩形 7"/>
          <p:cNvSpPr/>
          <p:nvPr/>
        </p:nvSpPr>
        <p:spPr>
          <a:xfrm>
            <a:off x="936049" y="843487"/>
            <a:ext cx="1872208" cy="400000"/>
          </a:xfrm>
          <a:prstGeom prst="rect">
            <a:avLst/>
          </a:prstGeom>
          <a:noFill/>
        </p:spPr>
        <p:txBody>
          <a:bodyPr wrap="square" lIns="91332" tIns="45666" rIns="91332" bIns="45666" rtlCol="0">
            <a:spAutoFit/>
          </a:bodyPr>
          <a:lstStyle/>
          <a:p>
            <a:pPr algn="ctr" defTabSz="913313" fontAlgn="auto">
              <a:spcBef>
                <a:spcPts val="0"/>
              </a:spcBef>
              <a:spcAft>
                <a:spcPts val="0"/>
              </a:spcAft>
            </a:pP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2</a:t>
            </a: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sp>
        <p:nvSpPr>
          <p:cNvPr id="9" name="TextBox 8"/>
          <p:cNvSpPr txBox="1"/>
          <p:nvPr/>
        </p:nvSpPr>
        <p:spPr>
          <a:xfrm>
            <a:off x="648027" y="1216840"/>
            <a:ext cx="3983777" cy="646222"/>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0"/>
              </a:spcAft>
            </a:pPr>
            <a:r>
              <a:rPr lang="zh-CN" altLang="zh-CN" sz="3600" dirty="0"/>
              <a:t>《最佳</a:t>
            </a:r>
            <a:r>
              <a:rPr lang="zh-CN" altLang="en-US" sz="3600" dirty="0"/>
              <a:t>团队</a:t>
            </a:r>
            <a:r>
              <a:rPr lang="zh-CN" altLang="zh-CN" sz="3600" dirty="0"/>
              <a:t>奖》</a:t>
            </a:r>
            <a:endParaRPr lang="en-US" altLang="zh-CN" sz="3600" dirty="0"/>
          </a:p>
        </p:txBody>
      </p:sp>
      <p:pic>
        <p:nvPicPr>
          <p:cNvPr id="11" name="Picture 27" descr="光"/>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358214" y="788717"/>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16452" y="2098562"/>
            <a:ext cx="3471571" cy="20573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7" name="Picture 2" descr="C:\Users\PC\Desktop\566.png"/>
          <p:cNvPicPr>
            <a:picLocks noChangeAspect="1" noChangeArrowheads="1"/>
          </p:cNvPicPr>
          <p:nvPr/>
        </p:nvPicPr>
        <p:blipFill>
          <a:blip r:embed="rId6" cstate="screen">
            <a:extLst>
              <a:ext uri="{BEBA8EAE-BF5A-486C-A8C5-ECC9F3942E4B}">
                <a14:imgProps xmlns:a14="http://schemas.microsoft.com/office/drawing/2010/main">
                  <a14:imgLayer r:embed="rId7">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8088401" y="339219"/>
            <a:ext cx="675740" cy="678982"/>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2" name="Picture 368"/>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6631062" y="381940"/>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33790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2750" fill="hold"/>
                                        <p:tgtEl>
                                          <p:spTgt spid="9"/>
                                        </p:tgtEl>
                                        <p:attrNameLst>
                                          <p:attrName>ppt_w</p:attrName>
                                        </p:attrNameLst>
                                      </p:cBhvr>
                                      <p:tavLst>
                                        <p:tav tm="0">
                                          <p:val>
                                            <p:strVal val="#ppt_w+.3"/>
                                          </p:val>
                                        </p:tav>
                                        <p:tav tm="100000">
                                          <p:val>
                                            <p:strVal val="#ppt_w"/>
                                          </p:val>
                                        </p:tav>
                                      </p:tavLst>
                                    </p:anim>
                                    <p:anim calcmode="lin" valueType="num">
                                      <p:cBhvr>
                                        <p:cTn id="12" dur="2750" fill="hold"/>
                                        <p:tgtEl>
                                          <p:spTgt spid="9"/>
                                        </p:tgtEl>
                                        <p:attrNameLst>
                                          <p:attrName>ppt_h</p:attrName>
                                        </p:attrNameLst>
                                      </p:cBhvr>
                                      <p:tavLst>
                                        <p:tav tm="0">
                                          <p:val>
                                            <p:strVal val="#ppt_h"/>
                                          </p:val>
                                        </p:tav>
                                        <p:tav tm="100000">
                                          <p:val>
                                            <p:strVal val="#ppt_h"/>
                                          </p:val>
                                        </p:tav>
                                      </p:tavLst>
                                    </p:anim>
                                    <p:animEffect transition="in" filter="fade">
                                      <p:cBhvr>
                                        <p:cTn id="13" dur="2750"/>
                                        <p:tgtEl>
                                          <p:spTgt spid="9"/>
                                        </p:tgtEl>
                                      </p:cBhvr>
                                    </p:animEffect>
                                  </p:childTnLst>
                                </p:cTn>
                              </p:par>
                              <p:par>
                                <p:cTn id="14" presetID="10" presetClass="entr" presetSubtype="0" fill="hold" nodeType="withEffect">
                                  <p:stCondLst>
                                    <p:cond delay="10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63" presetClass="path" presetSubtype="0" accel="50000" decel="50000" fill="hold" nodeType="withEffect">
                                  <p:stCondLst>
                                    <p:cond delay="1000"/>
                                  </p:stCondLst>
                                  <p:childTnLst>
                                    <p:animMotion origin="layout" path="M 8.33333E-7 1.11111E-6 L -0.24792 1.11111E-6 " pathEditMode="relative" rAng="0" ptsTypes="AA">
                                      <p:cBhvr>
                                        <p:cTn id="18" dur="1750" fill="hold"/>
                                        <p:tgtEl>
                                          <p:spTgt spid="11"/>
                                        </p:tgtEl>
                                        <p:attrNameLst>
                                          <p:attrName>ppt_x,ppt_y</p:attrName>
                                        </p:attrNameLst>
                                      </p:cBhvr>
                                      <p:rCtr x="-12396" y="0"/>
                                    </p:animMotion>
                                  </p:childTnLst>
                                </p:cTn>
                              </p:par>
                              <p:par>
                                <p:cTn id="19" presetID="6" presetClass="emph" presetSubtype="0" accel="19000" decel="54000" fill="hold" nodeType="withEffect">
                                  <p:stCondLst>
                                    <p:cond delay="1500"/>
                                  </p:stCondLst>
                                  <p:childTnLst>
                                    <p:animScale>
                                      <p:cBhvr>
                                        <p:cTn id="20" dur="2000" fill="hold"/>
                                        <p:tgtEl>
                                          <p:spTgt spid="11"/>
                                        </p:tgtEl>
                                      </p:cBhvr>
                                      <p:by x="65000" y="65000"/>
                                    </p:animScale>
                                  </p:childTnLst>
                                </p:cTn>
                              </p:par>
                              <p:par>
                                <p:cTn id="21" presetID="10" presetClass="exit" presetSubtype="0" fill="hold" nodeType="withEffect">
                                  <p:stCondLst>
                                    <p:cond delay="2000"/>
                                  </p:stCondLst>
                                  <p:childTnLst>
                                    <p:animEffect transition="out" filter="fade">
                                      <p:cBhvr>
                                        <p:cTn id="22" dur="500"/>
                                        <p:tgtEl>
                                          <p:spTgt spid="11"/>
                                        </p:tgtEl>
                                      </p:cBhvr>
                                    </p:animEffect>
                                    <p:set>
                                      <p:cBhvr>
                                        <p:cTn id="23" dur="1" fill="hold">
                                          <p:stCondLst>
                                            <p:cond delay="499"/>
                                          </p:stCondLst>
                                        </p:cTn>
                                        <p:tgtEl>
                                          <p:spTgt spid="11"/>
                                        </p:tgtEl>
                                        <p:attrNameLst>
                                          <p:attrName>style.visibility</p:attrName>
                                        </p:attrNameLst>
                                      </p:cBhvr>
                                      <p:to>
                                        <p:strVal val="hidden"/>
                                      </p:to>
                                    </p:set>
                                  </p:childTnLst>
                                </p:cTn>
                              </p:par>
                            </p:childTnLst>
                          </p:cTn>
                        </p:par>
                        <p:par>
                          <p:cTn id="24" fill="hold">
                            <p:stCondLst>
                              <p:cond delay="4000"/>
                            </p:stCondLst>
                            <p:childTnLst>
                              <p:par>
                                <p:cTn id="25" presetID="45" presetClass="entr" presetSubtype="0" fill="hold" nodeType="afterEffect">
                                  <p:stCondLst>
                                    <p:cond delay="0"/>
                                  </p:stCondLst>
                                  <p:childTnLst>
                                    <p:set>
                                      <p:cBhvr>
                                        <p:cTn id="26" dur="1" fill="hold">
                                          <p:stCondLst>
                                            <p:cond delay="0"/>
                                          </p:stCondLst>
                                        </p:cTn>
                                        <p:tgtEl>
                                          <p:spTgt spid="2051"/>
                                        </p:tgtEl>
                                        <p:attrNameLst>
                                          <p:attrName>style.visibility</p:attrName>
                                        </p:attrNameLst>
                                      </p:cBhvr>
                                      <p:to>
                                        <p:strVal val="visible"/>
                                      </p:to>
                                    </p:set>
                                    <p:animEffect transition="in" filter="fade">
                                      <p:cBhvr>
                                        <p:cTn id="27" dur="1500"/>
                                        <p:tgtEl>
                                          <p:spTgt spid="2051"/>
                                        </p:tgtEl>
                                      </p:cBhvr>
                                    </p:animEffect>
                                    <p:anim calcmode="lin" valueType="num">
                                      <p:cBhvr>
                                        <p:cTn id="28" dur="1500" fill="hold"/>
                                        <p:tgtEl>
                                          <p:spTgt spid="2051"/>
                                        </p:tgtEl>
                                        <p:attrNameLst>
                                          <p:attrName>ppt_w</p:attrName>
                                        </p:attrNameLst>
                                      </p:cBhvr>
                                      <p:tavLst>
                                        <p:tav tm="0" fmla="#ppt_w*sin(2.5*pi*$)">
                                          <p:val>
                                            <p:fltVal val="0"/>
                                          </p:val>
                                        </p:tav>
                                        <p:tav tm="100000">
                                          <p:val>
                                            <p:fltVal val="1"/>
                                          </p:val>
                                        </p:tav>
                                      </p:tavLst>
                                    </p:anim>
                                    <p:anim calcmode="lin" valueType="num">
                                      <p:cBhvr>
                                        <p:cTn id="29" dur="1500" fill="hold"/>
                                        <p:tgtEl>
                                          <p:spTgt spid="2051"/>
                                        </p:tgtEl>
                                        <p:attrNameLst>
                                          <p:attrName>ppt_h</p:attrName>
                                        </p:attrNameLst>
                                      </p:cBhvr>
                                      <p:tavLst>
                                        <p:tav tm="0">
                                          <p:val>
                                            <p:strVal val="#ppt_h"/>
                                          </p:val>
                                        </p:tav>
                                        <p:tav tm="100000">
                                          <p:val>
                                            <p:strVal val="#ppt_h"/>
                                          </p:val>
                                        </p:tav>
                                      </p:tavLst>
                                    </p:anim>
                                  </p:childTnLst>
                                </p:cTn>
                              </p:par>
                              <p:par>
                                <p:cTn id="30" presetID="52" presetClass="entr" presetSubtype="0" fill="hold" nodeType="withEffect">
                                  <p:stCondLst>
                                    <p:cond delay="0"/>
                                  </p:stCondLst>
                                  <p:childTnLst>
                                    <p:set>
                                      <p:cBhvr>
                                        <p:cTn id="31" dur="1" fill="hold">
                                          <p:stCondLst>
                                            <p:cond delay="0"/>
                                          </p:stCondLst>
                                        </p:cTn>
                                        <p:tgtEl>
                                          <p:spTgt spid="2051"/>
                                        </p:tgtEl>
                                        <p:attrNameLst>
                                          <p:attrName>style.visibility</p:attrName>
                                        </p:attrNameLst>
                                      </p:cBhvr>
                                      <p:to>
                                        <p:strVal val="visible"/>
                                      </p:to>
                                    </p:set>
                                    <p:animScale>
                                      <p:cBhvr>
                                        <p:cTn id="32" dur="1500" decel="50000" fill="hold">
                                          <p:stCondLst>
                                            <p:cond delay="0"/>
                                          </p:stCondLst>
                                        </p:cTn>
                                        <p:tgtEl>
                                          <p:spTgt spid="20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500" decel="50000" fill="hold">
                                          <p:stCondLst>
                                            <p:cond delay="0"/>
                                          </p:stCondLst>
                                        </p:cTn>
                                        <p:tgtEl>
                                          <p:spTgt spid="2051"/>
                                        </p:tgtEl>
                                        <p:attrNameLst>
                                          <p:attrName>ppt_x</p:attrName>
                                          <p:attrName>ppt_y</p:attrName>
                                        </p:attrNameLst>
                                      </p:cBhvr>
                                    </p:animMotion>
                                    <p:animEffect transition="in" filter="fade">
                                      <p:cBhvr>
                                        <p:cTn id="34" dur="1500"/>
                                        <p:tgtEl>
                                          <p:spTgt spid="2051"/>
                                        </p:tgtEl>
                                      </p:cBhvr>
                                    </p:animEffect>
                                  </p:childTnLst>
                                </p:cTn>
                              </p:par>
                            </p:childTnLst>
                          </p:cTn>
                        </p:par>
                        <p:par>
                          <p:cTn id="35" fill="hold">
                            <p:stCondLst>
                              <p:cond delay="5500"/>
                            </p:stCondLst>
                            <p:childTnLst>
                              <p:par>
                                <p:cTn id="36" presetID="53" presetClass="entr" presetSubtype="16"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fltVal val="0"/>
                                          </p:val>
                                        </p:tav>
                                        <p:tav tm="100000">
                                          <p:val>
                                            <p:strVal val="#ppt_w"/>
                                          </p:val>
                                        </p:tav>
                                      </p:tavLst>
                                    </p:anim>
                                    <p:anim calcmode="lin" valueType="num">
                                      <p:cBhvr>
                                        <p:cTn id="39" dur="1000" fill="hold"/>
                                        <p:tgtEl>
                                          <p:spTgt spid="10"/>
                                        </p:tgtEl>
                                        <p:attrNameLst>
                                          <p:attrName>ppt_h</p:attrName>
                                        </p:attrNameLst>
                                      </p:cBhvr>
                                      <p:tavLst>
                                        <p:tav tm="0">
                                          <p:val>
                                            <p:fltVal val="0"/>
                                          </p:val>
                                        </p:tav>
                                        <p:tav tm="100000">
                                          <p:val>
                                            <p:strVal val="#ppt_h"/>
                                          </p:val>
                                        </p:tav>
                                      </p:tavLst>
                                    </p:anim>
                                    <p:animEffect transition="in" filter="fade">
                                      <p:cBhvr>
                                        <p:cTn id="4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259632" y="1131590"/>
            <a:ext cx="6791668" cy="92322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0"/>
              </a:spcAft>
            </a:pPr>
            <a:r>
              <a:rPr lang="zh-CN" altLang="zh-CN" sz="5400" dirty="0"/>
              <a:t>《最佳</a:t>
            </a:r>
            <a:r>
              <a:rPr lang="zh-CN" altLang="en-US" sz="5400" dirty="0"/>
              <a:t>某某</a:t>
            </a:r>
            <a:r>
              <a:rPr lang="zh-CN" altLang="zh-CN" sz="5400" dirty="0"/>
              <a:t>奖》</a:t>
            </a:r>
            <a:endParaRPr lang="zh-CN" altLang="en-US" sz="5400" dirty="0"/>
          </a:p>
        </p:txBody>
      </p:sp>
      <p:sp>
        <p:nvSpPr>
          <p:cNvPr id="5" name="矩形 4"/>
          <p:cNvSpPr/>
          <p:nvPr/>
        </p:nvSpPr>
        <p:spPr>
          <a:xfrm>
            <a:off x="755576" y="843558"/>
            <a:ext cx="1872208" cy="400000"/>
          </a:xfrm>
          <a:prstGeom prst="rect">
            <a:avLst/>
          </a:prstGeom>
          <a:noFill/>
        </p:spPr>
        <p:txBody>
          <a:bodyPr wrap="square" lIns="91332" tIns="45666" rIns="91332" bIns="45666" rtlCol="0">
            <a:spAutoFit/>
          </a:bodyPr>
          <a:lstStyle/>
          <a:p>
            <a:pPr algn="ctr" defTabSz="913313" fontAlgn="auto">
              <a:spcBef>
                <a:spcPts val="0"/>
              </a:spcBef>
              <a:spcAft>
                <a:spcPts val="0"/>
              </a:spcAft>
            </a:pP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3</a:t>
            </a: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pic>
        <p:nvPicPr>
          <p:cNvPr id="11" name="感动中国音乐 - 铃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600" y="2427734"/>
            <a:ext cx="609600" cy="609600"/>
          </a:xfrm>
          <a:prstGeom prst="rect">
            <a:avLst/>
          </a:prstGeom>
        </p:spPr>
      </p:pic>
      <p:grpSp>
        <p:nvGrpSpPr>
          <p:cNvPr id="13" name="组合 12"/>
          <p:cNvGrpSpPr/>
          <p:nvPr/>
        </p:nvGrpSpPr>
        <p:grpSpPr>
          <a:xfrm>
            <a:off x="1259636" y="2355726"/>
            <a:ext cx="6768748" cy="1704092"/>
            <a:chOff x="1187624" y="2922503"/>
            <a:chExt cx="6768748" cy="1492090"/>
          </a:xfrm>
        </p:grpSpPr>
        <p:sp>
          <p:nvSpPr>
            <p:cNvPr id="14" name="TextBox 13"/>
            <p:cNvSpPr txBox="1"/>
            <p:nvPr/>
          </p:nvSpPr>
          <p:spPr>
            <a:xfrm>
              <a:off x="1187624" y="2922503"/>
              <a:ext cx="6768748" cy="1492090"/>
            </a:xfrm>
            <a:prstGeom prst="roundRect">
              <a:avLst>
                <a:gd name="adj" fmla="val 8842"/>
              </a:avLst>
            </a:prstGeom>
            <a:gradFill flip="none" rotWithShape="1">
              <a:gsLst>
                <a:gs pos="0">
                  <a:srgbClr val="FF0000"/>
                </a:gs>
                <a:gs pos="100000">
                  <a:srgbClr val="C00000">
                    <a:lumMod val="98000"/>
                  </a:srgbClr>
                </a:gs>
              </a:gsLst>
              <a:lin ang="2700000" scaled="1"/>
              <a:tileRect/>
            </a:gradFill>
            <a:ln>
              <a:gradFill flip="none" rotWithShape="1">
                <a:gsLst>
                  <a:gs pos="0">
                    <a:srgbClr val="FFC000"/>
                  </a:gs>
                  <a:gs pos="50000">
                    <a:srgbClr val="FFFF00"/>
                  </a:gs>
                  <a:gs pos="100000">
                    <a:srgbClr val="FF0000"/>
                  </a:gs>
                </a:gsLst>
                <a:path path="circle">
                  <a:fillToRect l="50000" t="50000" r="50000" b="50000"/>
                </a:path>
                <a:tileRect/>
              </a:gradFill>
            </a:ln>
            <a:effectLst>
              <a:outerShdw blurRad="215900" algn="ctr" rotWithShape="0">
                <a:prstClr val="black">
                  <a:alpha val="27000"/>
                </a:prstClr>
              </a:outerShdw>
            </a:effectLst>
          </p:spPr>
          <p:txBody>
            <a:bodyPr wrap="square"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409" indent="-285409" algn="l" defTabSz="913313" fontAlgn="auto">
                <a:spcBef>
                  <a:spcPts val="0"/>
                </a:spcBef>
                <a:spcAft>
                  <a:spcPts val="1200"/>
                </a:spcAft>
                <a:buFont typeface="Wingdings" panose="05000000000000000000" pitchFamily="2" charset="2"/>
                <a:buChar char="n"/>
              </a:pPr>
              <a:endParaRPr lang="en-US" altLang="zh-CN" sz="1400" dirty="0"/>
            </a:p>
          </p:txBody>
        </p:sp>
        <p:sp>
          <p:nvSpPr>
            <p:cNvPr id="15" name="圆角矩形 7"/>
            <p:cNvSpPr/>
            <p:nvPr/>
          </p:nvSpPr>
          <p:spPr>
            <a:xfrm>
              <a:off x="1187624" y="2936289"/>
              <a:ext cx="6768748" cy="1478304"/>
            </a:xfrm>
            <a:custGeom>
              <a:avLst/>
              <a:gdLst/>
              <a:ahLst/>
              <a:cxnLst/>
              <a:rect l="l" t="t" r="r" b="b"/>
              <a:pathLst>
                <a:path w="6625052" h="1478304">
                  <a:moveTo>
                    <a:pt x="272420" y="0"/>
                  </a:moveTo>
                  <a:lnTo>
                    <a:pt x="6404685" y="0"/>
                  </a:lnTo>
                  <a:cubicBezTo>
                    <a:pt x="6495609" y="0"/>
                    <a:pt x="6576130" y="44545"/>
                    <a:pt x="6625052" y="113408"/>
                  </a:cubicBezTo>
                  <a:lnTo>
                    <a:pt x="26942" y="1478304"/>
                  </a:lnTo>
                  <a:cubicBezTo>
                    <a:pt x="9381" y="1443330"/>
                    <a:pt x="0" y="1403796"/>
                    <a:pt x="0" y="1362070"/>
                  </a:cubicBezTo>
                  <a:lnTo>
                    <a:pt x="0" y="272420"/>
                  </a:lnTo>
                  <a:cubicBezTo>
                    <a:pt x="0" y="121967"/>
                    <a:pt x="121967" y="0"/>
                    <a:pt x="272420" y="0"/>
                  </a:cubicBezTo>
                  <a:close/>
                </a:path>
              </a:pathLst>
            </a:custGeom>
            <a:gradFill flip="none" rotWithShape="1">
              <a:gsLst>
                <a:gs pos="39000">
                  <a:srgbClr val="FFFF00">
                    <a:lumMod val="0"/>
                    <a:lumOff val="100000"/>
                    <a:alpha val="14000"/>
                  </a:srgbClr>
                </a:gs>
                <a:gs pos="100000">
                  <a:schemeClr val="bg1">
                    <a:alpha val="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313" fontAlgn="auto">
                <a:spcBef>
                  <a:spcPts val="0"/>
                </a:spcBef>
                <a:spcAft>
                  <a:spcPts val="0"/>
                </a:spcAft>
              </a:pPr>
              <a:endParaRPr lang="zh-CN" altLang="en-US">
                <a:solidFill>
                  <a:prstClr val="white"/>
                </a:solidFill>
              </a:endParaRPr>
            </a:p>
          </p:txBody>
        </p:sp>
      </p:grpSp>
      <p:sp>
        <p:nvSpPr>
          <p:cNvPr id="16" name="TextBox 15"/>
          <p:cNvSpPr txBox="1"/>
          <p:nvPr/>
        </p:nvSpPr>
        <p:spPr>
          <a:xfrm>
            <a:off x="1324020" y="2545834"/>
            <a:ext cx="6552728" cy="1427008"/>
          </a:xfrm>
          <a:prstGeom prst="roundRect">
            <a:avLst/>
          </a:prstGeom>
          <a:noFill/>
          <a:ln>
            <a:noFill/>
          </a:ln>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409" indent="-285409" algn="l" defTabSz="913313" fontAlgn="auto">
              <a:lnSpc>
                <a:spcPct val="150000"/>
              </a:lnSpc>
              <a:spcBef>
                <a:spcPts val="0"/>
              </a:spcBef>
              <a:spcAft>
                <a:spcPts val="1200"/>
              </a:spcAft>
              <a:buFont typeface="Wingdings" panose="05000000000000000000" pitchFamily="2" charset="2"/>
              <a:buChar char="n"/>
            </a:pPr>
            <a:r>
              <a:rPr lang="zh-CN" altLang="en-US" sz="1800" dirty="0">
                <a:solidFill>
                  <a:srgbClr val="FFD13F"/>
                </a:solidFill>
              </a:rPr>
              <a:t>输入某某奖的评语输入某某奖的评语输入某某奖的评语输入某某奖的评语输入某某奖的评语输入某某奖的评语输入某某奖的评语</a:t>
            </a:r>
          </a:p>
        </p:txBody>
      </p:sp>
      <p:pic>
        <p:nvPicPr>
          <p:cNvPr id="17" name="Picture 27" descr="光"/>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482332" y="1840521"/>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PC\Desktop\566.png"/>
          <p:cNvPicPr>
            <a:picLocks noChangeAspect="1" noChangeArrowheads="1"/>
          </p:cNvPicPr>
          <p:nvPr/>
        </p:nvPicPr>
        <p:blipFill>
          <a:blip r:embed="rId8" cstate="screen">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8088401" y="339219"/>
            <a:ext cx="675740" cy="678982"/>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12" name="Picture 368"/>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6631062" y="381940"/>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60602"/>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50" presetClass="entr" presetSubtype="0" decel="10000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2750" fill="hold"/>
                                        <p:tgtEl>
                                          <p:spTgt spid="3"/>
                                        </p:tgtEl>
                                        <p:attrNameLst>
                                          <p:attrName>ppt_w</p:attrName>
                                        </p:attrNameLst>
                                      </p:cBhvr>
                                      <p:tavLst>
                                        <p:tav tm="0">
                                          <p:val>
                                            <p:strVal val="#ppt_w+.3"/>
                                          </p:val>
                                        </p:tav>
                                        <p:tav tm="100000">
                                          <p:val>
                                            <p:strVal val="#ppt_w"/>
                                          </p:val>
                                        </p:tav>
                                      </p:tavLst>
                                    </p:anim>
                                    <p:anim calcmode="lin" valueType="num">
                                      <p:cBhvr>
                                        <p:cTn id="15" dur="2750" fill="hold"/>
                                        <p:tgtEl>
                                          <p:spTgt spid="3"/>
                                        </p:tgtEl>
                                        <p:attrNameLst>
                                          <p:attrName>ppt_h</p:attrName>
                                        </p:attrNameLst>
                                      </p:cBhvr>
                                      <p:tavLst>
                                        <p:tav tm="0">
                                          <p:val>
                                            <p:strVal val="#ppt_h"/>
                                          </p:val>
                                        </p:tav>
                                        <p:tav tm="100000">
                                          <p:val>
                                            <p:strVal val="#ppt_h"/>
                                          </p:val>
                                        </p:tav>
                                      </p:tavLst>
                                    </p:anim>
                                    <p:animEffect transition="in" filter="fade">
                                      <p:cBhvr>
                                        <p:cTn id="16" dur="2750"/>
                                        <p:tgtEl>
                                          <p:spTgt spid="3"/>
                                        </p:tgtEl>
                                      </p:cBhvr>
                                    </p:animEffect>
                                  </p:childTnLst>
                                </p:cTn>
                              </p:par>
                            </p:childTnLst>
                          </p:cTn>
                        </p:par>
                        <p:par>
                          <p:cTn id="17" fill="hold">
                            <p:stCondLst>
                              <p:cond delay="3250"/>
                            </p:stCondLst>
                            <p:childTnLst>
                              <p:par>
                                <p:cTn id="18" presetID="18" presetClass="entr" presetSubtype="3"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strips(upRight)">
                                      <p:cBhvr>
                                        <p:cTn id="20" dur="1000"/>
                                        <p:tgtEl>
                                          <p:spTgt spid="13"/>
                                        </p:tgtEl>
                                      </p:cBhvr>
                                    </p:animEffect>
                                  </p:childTnLst>
                                </p:cTn>
                              </p:par>
                            </p:childTnLst>
                          </p:cTn>
                        </p:par>
                        <p:par>
                          <p:cTn id="21" fill="hold">
                            <p:stCondLst>
                              <p:cond delay="425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25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125" autoRev="1" fill="hold">
                                          <p:stCondLst>
                                            <p:cond delay="0"/>
                                          </p:stCondLst>
                                        </p:cTn>
                                        <p:tgtEl>
                                          <p:spTgt spid="16"/>
                                        </p:tgtEl>
                                      </p:cBhvr>
                                      <p:to x="80000" y="100000"/>
                                    </p:animScale>
                                    <p:anim by="(#ppt_w*0.10)" calcmode="lin" valueType="num">
                                      <p:cBhvr>
                                        <p:cTn id="27" dur="125" autoRev="1" fill="hold">
                                          <p:stCondLst>
                                            <p:cond delay="0"/>
                                          </p:stCondLst>
                                        </p:cTn>
                                        <p:tgtEl>
                                          <p:spTgt spid="16"/>
                                        </p:tgtEl>
                                        <p:attrNameLst>
                                          <p:attrName>ppt_x</p:attrName>
                                        </p:attrNameLst>
                                      </p:cBhvr>
                                    </p:anim>
                                    <p:anim by="(-#ppt_w*0.10)" calcmode="lin" valueType="num">
                                      <p:cBhvr>
                                        <p:cTn id="28" dur="125" autoRev="1" fill="hold">
                                          <p:stCondLst>
                                            <p:cond delay="0"/>
                                          </p:stCondLst>
                                        </p:cTn>
                                        <p:tgtEl>
                                          <p:spTgt spid="16"/>
                                        </p:tgtEl>
                                        <p:attrNameLst>
                                          <p:attrName>ppt_y</p:attrName>
                                        </p:attrNameLst>
                                      </p:cBhvr>
                                    </p:anim>
                                    <p:animRot by="-480000">
                                      <p:cBhvr>
                                        <p:cTn id="29" dur="125" autoRev="1" fill="hold">
                                          <p:stCondLst>
                                            <p:cond delay="0"/>
                                          </p:stCondLst>
                                        </p:cTn>
                                        <p:tgtEl>
                                          <p:spTgt spid="16"/>
                                        </p:tgtEl>
                                        <p:attrNameLst>
                                          <p:attrName>r</p:attrName>
                                        </p:attrNameLst>
                                      </p:cBhvr>
                                    </p:animRot>
                                  </p:childTnLst>
                                </p:cTn>
                              </p:par>
                              <p:par>
                                <p:cTn id="30" presetID="10" presetClass="entr" presetSubtype="0" fill="hold" nodeType="withEffect">
                                  <p:stCondLst>
                                    <p:cond delay="10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63" presetClass="path" presetSubtype="0" accel="50000" decel="50000" fill="hold" nodeType="withEffect">
                                  <p:stCondLst>
                                    <p:cond delay="1000"/>
                                  </p:stCondLst>
                                  <p:childTnLst>
                                    <p:animMotion origin="layout" path="M -4.16667E-6 -4.3599E-7 L -0.49809 -4.3599E-7 " pathEditMode="relative" rAng="0" ptsTypes="AA">
                                      <p:cBhvr>
                                        <p:cTn id="34" dur="4000" fill="hold"/>
                                        <p:tgtEl>
                                          <p:spTgt spid="17"/>
                                        </p:tgtEl>
                                        <p:attrNameLst>
                                          <p:attrName>ppt_x,ppt_y</p:attrName>
                                        </p:attrNameLst>
                                      </p:cBhvr>
                                      <p:rCtr x="-24913" y="0"/>
                                    </p:animMotion>
                                  </p:childTnLst>
                                </p:cTn>
                              </p:par>
                              <p:par>
                                <p:cTn id="35" presetID="6" presetClass="emph" presetSubtype="0" accel="19000" decel="54000" fill="hold" nodeType="withEffect">
                                  <p:stCondLst>
                                    <p:cond delay="2250"/>
                                  </p:stCondLst>
                                  <p:childTnLst>
                                    <p:animScale>
                                      <p:cBhvr>
                                        <p:cTn id="36" dur="2000" fill="hold"/>
                                        <p:tgtEl>
                                          <p:spTgt spid="17"/>
                                        </p:tgtEl>
                                      </p:cBhvr>
                                      <p:by x="65000" y="65000"/>
                                    </p:animScale>
                                  </p:childTnLst>
                                </p:cTn>
                              </p:par>
                              <p:par>
                                <p:cTn id="37" presetID="10" presetClass="exit" presetSubtype="0" fill="hold" nodeType="withEffect">
                                  <p:stCondLst>
                                    <p:cond delay="4500"/>
                                  </p:stCondLst>
                                  <p:childTnLst>
                                    <p:animEffect transition="out" filter="fade">
                                      <p:cBhvr>
                                        <p:cTn id="38" dur="500"/>
                                        <p:tgtEl>
                                          <p:spTgt spid="17"/>
                                        </p:tgtEl>
                                      </p:cBhvr>
                                    </p:animEffect>
                                    <p:set>
                                      <p:cBhvr>
                                        <p:cTn id="3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40" fill="hold" display="0">
                  <p:stCondLst>
                    <p:cond delay="indefinite"/>
                  </p:stCondLst>
                  <p:endCondLst>
                    <p:cond evt="onStopAudio" delay="0">
                      <p:tgtEl>
                        <p:sldTgt/>
                      </p:tgtEl>
                    </p:cond>
                  </p:endCondLst>
                </p:cTn>
                <p:tgtEl>
                  <p:spTgt spid="11"/>
                </p:tgtEl>
              </p:cMediaNode>
            </p:audio>
          </p:childTnLst>
        </p:cTn>
      </p:par>
    </p:tnLst>
    <p:bldLst>
      <p:bldP spid="3" grpId="0"/>
      <p:bldP spid="5" grpId="0"/>
      <p:bldP spid="16" grpId="0"/>
      <p:bldP spid="16" grpId="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755576" y="888293"/>
            <a:ext cx="1872208" cy="400000"/>
          </a:xfrm>
          <a:prstGeom prst="rect">
            <a:avLst/>
          </a:prstGeom>
          <a:noFill/>
        </p:spPr>
        <p:txBody>
          <a:bodyPr wrap="square" lIns="91332" tIns="45666" rIns="91332" bIns="45666" rtlCol="0">
            <a:spAutoFit/>
          </a:bodyPr>
          <a:lstStyle/>
          <a:p>
            <a:pPr algn="ctr" defTabSz="913313" fontAlgn="auto">
              <a:spcBef>
                <a:spcPts val="0"/>
              </a:spcBef>
              <a:spcAft>
                <a:spcPts val="0"/>
              </a:spcAft>
            </a:pP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第</a:t>
            </a:r>
            <a:r>
              <a:rPr lang="en-US" altLang="zh-CN"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3</a:t>
            </a:r>
            <a:r>
              <a:rPr lang="zh-CN" altLang="en-US" sz="2000" b="1" dirty="0">
                <a:gradFill flip="none" rotWithShape="1">
                  <a:gsLst>
                    <a:gs pos="0">
                      <a:srgbClr val="FFC000"/>
                    </a:gs>
                    <a:gs pos="48000">
                      <a:srgbClr val="FFFF00">
                        <a:lumMod val="51000"/>
                        <a:lumOff val="49000"/>
                      </a:srgbClr>
                    </a:gs>
                    <a:gs pos="100000">
                      <a:srgbClr val="FFFF00"/>
                    </a:gs>
                  </a:gsLst>
                  <a:lin ang="13500000" scaled="1"/>
                  <a:tileRect/>
                </a:gradFill>
                <a:effectLst>
                  <a:outerShdw blurRad="63500" sx="102000" sy="102000" algn="ctr" rotWithShape="0">
                    <a:prstClr val="black">
                      <a:alpha val="86000"/>
                    </a:prstClr>
                  </a:outerShdw>
                </a:effectLst>
                <a:latin typeface="微软雅黑" panose="020B0503020204020204" pitchFamily="34" charset="-122"/>
                <a:ea typeface="微软雅黑" panose="020B0503020204020204" pitchFamily="34" charset="-122"/>
              </a:rPr>
              <a:t>组奖项</a:t>
            </a:r>
          </a:p>
        </p:txBody>
      </p:sp>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626658" y="2290719"/>
            <a:ext cx="1060449" cy="1346382"/>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305725" y="2290719"/>
            <a:ext cx="1122260" cy="1346382"/>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pic>
        <p:nvPicPr>
          <p:cNvPr id="12"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025894" y="2290719"/>
            <a:ext cx="1121457" cy="1346382"/>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sp>
        <p:nvSpPr>
          <p:cNvPr id="13" name="TextBox 12"/>
          <p:cNvSpPr txBox="1"/>
          <p:nvPr/>
        </p:nvSpPr>
        <p:spPr>
          <a:xfrm>
            <a:off x="1395883" y="3743520"/>
            <a:ext cx="1487769" cy="340398"/>
          </a:xfrm>
          <a:prstGeom prst="roundRect">
            <a:avLst/>
          </a:prstGeom>
          <a:noFill/>
          <a:ln>
            <a:noFill/>
          </a:ln>
          <a:effectLst>
            <a:outerShdw blurRad="215900" algn="ctr" rotWithShape="0">
              <a:prstClr val="black">
                <a:alpha val="27000"/>
              </a:prstClr>
            </a:outerShdw>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1200"/>
              </a:spcAft>
            </a:pPr>
            <a:r>
              <a:rPr lang="zh-CN" altLang="en-US" sz="1400" dirty="0"/>
              <a:t>刘某某</a:t>
            </a:r>
            <a:endParaRPr lang="en-US" altLang="zh-CN" sz="1400" dirty="0"/>
          </a:p>
        </p:txBody>
      </p:sp>
      <p:sp>
        <p:nvSpPr>
          <p:cNvPr id="15" name="TextBox 14"/>
          <p:cNvSpPr txBox="1"/>
          <p:nvPr/>
        </p:nvSpPr>
        <p:spPr>
          <a:xfrm>
            <a:off x="3124075" y="3743520"/>
            <a:ext cx="1487769" cy="340398"/>
          </a:xfrm>
          <a:prstGeom prst="roundRect">
            <a:avLst/>
          </a:prstGeom>
          <a:noFill/>
          <a:ln>
            <a:noFill/>
          </a:ln>
          <a:effectLst>
            <a:outerShdw blurRad="215900" algn="ctr" rotWithShape="0">
              <a:prstClr val="black">
                <a:alpha val="27000"/>
              </a:prstClr>
            </a:outerShdw>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1200"/>
              </a:spcAft>
            </a:pPr>
            <a:r>
              <a:rPr lang="zh-CN" altLang="en-US" sz="1400" dirty="0"/>
              <a:t>孙某某</a:t>
            </a:r>
            <a:endParaRPr lang="en-US" altLang="zh-CN" sz="1400" dirty="0"/>
          </a:p>
        </p:txBody>
      </p:sp>
      <p:sp>
        <p:nvSpPr>
          <p:cNvPr id="16" name="TextBox 15"/>
          <p:cNvSpPr txBox="1"/>
          <p:nvPr/>
        </p:nvSpPr>
        <p:spPr>
          <a:xfrm>
            <a:off x="4863593" y="3743520"/>
            <a:ext cx="1487769" cy="340398"/>
          </a:xfrm>
          <a:prstGeom prst="roundRect">
            <a:avLst/>
          </a:prstGeom>
          <a:noFill/>
          <a:ln>
            <a:noFill/>
          </a:ln>
          <a:effectLst>
            <a:outerShdw blurRad="215900" algn="ctr" rotWithShape="0">
              <a:prstClr val="black">
                <a:alpha val="27000"/>
              </a:prstClr>
            </a:outerShdw>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1200"/>
              </a:spcAft>
            </a:pPr>
            <a:r>
              <a:rPr lang="zh-CN" altLang="en-US" sz="1400" dirty="0"/>
              <a:t>张某某</a:t>
            </a:r>
            <a:endParaRPr lang="en-US" altLang="zh-CN" sz="1400" dirty="0"/>
          </a:p>
        </p:txBody>
      </p:sp>
      <p:sp>
        <p:nvSpPr>
          <p:cNvPr id="17" name="TextBox 16"/>
          <p:cNvSpPr txBox="1"/>
          <p:nvPr/>
        </p:nvSpPr>
        <p:spPr>
          <a:xfrm>
            <a:off x="1655679" y="1188075"/>
            <a:ext cx="5832648" cy="92322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0"/>
              </a:spcAft>
            </a:pPr>
            <a:r>
              <a:rPr lang="zh-CN" altLang="zh-CN" sz="5400" dirty="0"/>
              <a:t>《最佳</a:t>
            </a:r>
            <a:r>
              <a:rPr lang="zh-CN" altLang="en-US" sz="5400" dirty="0"/>
              <a:t>某某</a:t>
            </a:r>
            <a:r>
              <a:rPr lang="zh-CN" altLang="zh-CN" sz="5400" dirty="0"/>
              <a:t>奖》</a:t>
            </a:r>
            <a:endParaRPr lang="zh-CN" altLang="en-US" sz="5400" dirty="0"/>
          </a:p>
        </p:txBody>
      </p:sp>
      <p:pic>
        <p:nvPicPr>
          <p:cNvPr id="18" name="Picture 27" descr="光"/>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019742" y="788717"/>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6760498" y="2290719"/>
            <a:ext cx="1045794" cy="1346382"/>
          </a:xfrm>
          <a:prstGeom prst="ellipse">
            <a:avLst/>
          </a:prstGeom>
          <a:ln w="38100">
            <a:solidFill>
              <a:srgbClr val="FDDA59"/>
            </a:solidFill>
            <a:miter lim="800000"/>
            <a:headEnd/>
            <a:tailEnd/>
          </a:ln>
          <a:effectLst>
            <a:outerShdw blurRad="177800" dist="38100" dir="2700000" algn="tl" rotWithShape="0">
              <a:prstClr val="black">
                <a:alpha val="40000"/>
              </a:prstClr>
            </a:outerShdw>
            <a:reflection blurRad="6350" stA="15000" endPos="11000" dir="5400000" sy="-100000" algn="bl" rotWithShape="0"/>
          </a:effectLst>
          <a:scene3d>
            <a:camera prst="orthographicFront"/>
            <a:lightRig rig="threePt" dir="t">
              <a:rot lat="0" lon="0" rev="2700000"/>
            </a:lightRig>
          </a:scene3d>
          <a:sp3d/>
          <a:extLst>
            <a:ext uri="{909E8E84-426E-40DD-AFC4-6F175D3DCCD1}">
              <a14:hiddenFill xmlns:a14="http://schemas.microsoft.com/office/drawing/2010/main">
                <a:solidFill>
                  <a:schemeClr val="accent1"/>
                </a:solidFill>
              </a14:hiddenFill>
            </a:ext>
          </a:extLst>
        </p:spPr>
      </p:pic>
      <p:sp>
        <p:nvSpPr>
          <p:cNvPr id="19" name="TextBox 18"/>
          <p:cNvSpPr txBox="1"/>
          <p:nvPr/>
        </p:nvSpPr>
        <p:spPr>
          <a:xfrm>
            <a:off x="6540615" y="3743520"/>
            <a:ext cx="1487769" cy="340398"/>
          </a:xfrm>
          <a:prstGeom prst="roundRect">
            <a:avLst/>
          </a:prstGeom>
          <a:noFill/>
          <a:ln>
            <a:noFill/>
          </a:ln>
          <a:effectLst>
            <a:outerShdw blurRad="215900" algn="ctr" rotWithShape="0">
              <a:prstClr val="black">
                <a:alpha val="27000"/>
              </a:prstClr>
            </a:outerShdw>
          </a:effectLst>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1200"/>
              </a:spcAft>
            </a:pPr>
            <a:r>
              <a:rPr lang="zh-CN" altLang="en-US" sz="1400" dirty="0"/>
              <a:t>吴某某</a:t>
            </a:r>
            <a:endParaRPr lang="en-US" altLang="zh-CN" sz="1400" dirty="0"/>
          </a:p>
        </p:txBody>
      </p:sp>
      <p:pic>
        <p:nvPicPr>
          <p:cNvPr id="20" name="Picture 2" descr="C:\Users\PC\Desktop\566.png"/>
          <p:cNvPicPr>
            <a:picLocks noChangeAspect="1" noChangeArrowheads="1"/>
          </p:cNvPicPr>
          <p:nvPr/>
        </p:nvPicPr>
        <p:blipFill>
          <a:blip r:embed="rId9" cstate="screen">
            <a:extLst>
              <a:ext uri="{BEBA8EAE-BF5A-486C-A8C5-ECC9F3942E4B}">
                <a14:imgProps xmlns:a14="http://schemas.microsoft.com/office/drawing/2010/main">
                  <a14:imgLayer r:embed="rId10">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8088401" y="339219"/>
            <a:ext cx="675740" cy="678982"/>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21" name="Picture 368"/>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6631062" y="381940"/>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92556"/>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50" presetClass="entr" presetSubtype="0" decel="10000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2750" fill="hold"/>
                                        <p:tgtEl>
                                          <p:spTgt spid="17"/>
                                        </p:tgtEl>
                                        <p:attrNameLst>
                                          <p:attrName>ppt_w</p:attrName>
                                        </p:attrNameLst>
                                      </p:cBhvr>
                                      <p:tavLst>
                                        <p:tav tm="0">
                                          <p:val>
                                            <p:strVal val="#ppt_w+.3"/>
                                          </p:val>
                                        </p:tav>
                                        <p:tav tm="100000">
                                          <p:val>
                                            <p:strVal val="#ppt_w"/>
                                          </p:val>
                                        </p:tav>
                                      </p:tavLst>
                                    </p:anim>
                                    <p:anim calcmode="lin" valueType="num">
                                      <p:cBhvr>
                                        <p:cTn id="12" dur="2750" fill="hold"/>
                                        <p:tgtEl>
                                          <p:spTgt spid="17"/>
                                        </p:tgtEl>
                                        <p:attrNameLst>
                                          <p:attrName>ppt_h</p:attrName>
                                        </p:attrNameLst>
                                      </p:cBhvr>
                                      <p:tavLst>
                                        <p:tav tm="0">
                                          <p:val>
                                            <p:strVal val="#ppt_h"/>
                                          </p:val>
                                        </p:tav>
                                        <p:tav tm="100000">
                                          <p:val>
                                            <p:strVal val="#ppt_h"/>
                                          </p:val>
                                        </p:tav>
                                      </p:tavLst>
                                    </p:anim>
                                    <p:animEffect transition="in" filter="fade">
                                      <p:cBhvr>
                                        <p:cTn id="13" dur="275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63" presetClass="path" presetSubtype="0" accel="50000" decel="50000" fill="hold" nodeType="withEffect">
                                  <p:stCondLst>
                                    <p:cond delay="0"/>
                                  </p:stCondLst>
                                  <p:childTnLst>
                                    <p:animMotion origin="layout" path="M 8.33333E-7 1.11111E-6 L -0.24792 1.11111E-6 " pathEditMode="relative" rAng="0" ptsTypes="AA">
                                      <p:cBhvr>
                                        <p:cTn id="18" dur="1750" fill="hold"/>
                                        <p:tgtEl>
                                          <p:spTgt spid="18"/>
                                        </p:tgtEl>
                                        <p:attrNameLst>
                                          <p:attrName>ppt_x,ppt_y</p:attrName>
                                        </p:attrNameLst>
                                      </p:cBhvr>
                                      <p:rCtr x="-12396" y="0"/>
                                    </p:animMotion>
                                  </p:childTnLst>
                                </p:cTn>
                              </p:par>
                              <p:par>
                                <p:cTn id="19" presetID="6" presetClass="emph" presetSubtype="0" accel="19000" decel="54000" fill="hold" nodeType="withEffect">
                                  <p:stCondLst>
                                    <p:cond delay="750"/>
                                  </p:stCondLst>
                                  <p:childTnLst>
                                    <p:animScale>
                                      <p:cBhvr>
                                        <p:cTn id="20" dur="2000" fill="hold"/>
                                        <p:tgtEl>
                                          <p:spTgt spid="18"/>
                                        </p:tgtEl>
                                      </p:cBhvr>
                                      <p:by x="65000" y="65000"/>
                                    </p:animScale>
                                  </p:childTnLst>
                                </p:cTn>
                              </p:par>
                              <p:par>
                                <p:cTn id="21" presetID="10" presetClass="exit" presetSubtype="0" fill="hold" nodeType="withEffect">
                                  <p:stCondLst>
                                    <p:cond delay="1000"/>
                                  </p:stCondLst>
                                  <p:childTnLst>
                                    <p:animEffect transition="out" filter="fade">
                                      <p:cBhvr>
                                        <p:cTn id="22" dur="500"/>
                                        <p:tgtEl>
                                          <p:spTgt spid="18"/>
                                        </p:tgtEl>
                                      </p:cBhvr>
                                    </p:animEffect>
                                    <p:set>
                                      <p:cBhvr>
                                        <p:cTn id="23" dur="1" fill="hold">
                                          <p:stCondLst>
                                            <p:cond delay="499"/>
                                          </p:stCondLst>
                                        </p:cTn>
                                        <p:tgtEl>
                                          <p:spTgt spid="18"/>
                                        </p:tgtEl>
                                        <p:attrNameLst>
                                          <p:attrName>style.visibility</p:attrName>
                                        </p:attrNameLst>
                                      </p:cBhvr>
                                      <p:to>
                                        <p:strVal val="hidden"/>
                                      </p:to>
                                    </p:set>
                                  </p:childTnLst>
                                </p:cTn>
                              </p:par>
                            </p:childTnLst>
                          </p:cTn>
                        </p:par>
                        <p:par>
                          <p:cTn id="24" fill="hold">
                            <p:stCondLst>
                              <p:cond delay="3250"/>
                            </p:stCondLst>
                            <p:childTnLst>
                              <p:par>
                                <p:cTn id="25" presetID="4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500"/>
                                        <p:tgtEl>
                                          <p:spTgt spid="8"/>
                                        </p:tgtEl>
                                      </p:cBhvr>
                                    </p:animEffect>
                                    <p:anim calcmode="lin" valueType="num">
                                      <p:cBhvr>
                                        <p:cTn id="28" dur="1500" fill="hold"/>
                                        <p:tgtEl>
                                          <p:spTgt spid="8"/>
                                        </p:tgtEl>
                                        <p:attrNameLst>
                                          <p:attrName>ppt_w</p:attrName>
                                        </p:attrNameLst>
                                      </p:cBhvr>
                                      <p:tavLst>
                                        <p:tav tm="0" fmla="#ppt_w*sin(2.5*pi*$)">
                                          <p:val>
                                            <p:fltVal val="0"/>
                                          </p:val>
                                        </p:tav>
                                        <p:tav tm="100000">
                                          <p:val>
                                            <p:fltVal val="1"/>
                                          </p:val>
                                        </p:tav>
                                      </p:tavLst>
                                    </p:anim>
                                    <p:anim calcmode="lin" valueType="num">
                                      <p:cBhvr>
                                        <p:cTn id="29" dur="1500" fill="hold"/>
                                        <p:tgtEl>
                                          <p:spTgt spid="8"/>
                                        </p:tgtEl>
                                        <p:attrNameLst>
                                          <p:attrName>ppt_h</p:attrName>
                                        </p:attrNameLst>
                                      </p:cBhvr>
                                      <p:tavLst>
                                        <p:tav tm="0">
                                          <p:val>
                                            <p:strVal val="#ppt_h"/>
                                          </p:val>
                                        </p:tav>
                                        <p:tav tm="100000">
                                          <p:val>
                                            <p:strVal val="#ppt_h"/>
                                          </p:val>
                                        </p:tav>
                                      </p:tavLst>
                                    </p:anim>
                                  </p:childTnLst>
                                </p:cTn>
                              </p:par>
                              <p:par>
                                <p:cTn id="30" presetID="5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Scale>
                                      <p:cBhvr>
                                        <p:cTn id="32" dur="1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500" decel="50000" fill="hold">
                                          <p:stCondLst>
                                            <p:cond delay="0"/>
                                          </p:stCondLst>
                                        </p:cTn>
                                        <p:tgtEl>
                                          <p:spTgt spid="8"/>
                                        </p:tgtEl>
                                        <p:attrNameLst>
                                          <p:attrName>ppt_x</p:attrName>
                                          <p:attrName>ppt_y</p:attrName>
                                        </p:attrNameLst>
                                      </p:cBhvr>
                                    </p:animMotion>
                                    <p:animEffect transition="in" filter="fade">
                                      <p:cBhvr>
                                        <p:cTn id="34" dur="1500"/>
                                        <p:tgtEl>
                                          <p:spTgt spid="8"/>
                                        </p:tgtEl>
                                      </p:cBhvr>
                                    </p:animEffect>
                                  </p:childTnLst>
                                </p:cTn>
                              </p:par>
                              <p:par>
                                <p:cTn id="35" presetID="45" presetClass="entr" presetSubtype="0" fill="hold" nodeType="withEffect">
                                  <p:stCondLst>
                                    <p:cond delay="50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500"/>
                                        <p:tgtEl>
                                          <p:spTgt spid="11"/>
                                        </p:tgtEl>
                                      </p:cBhvr>
                                    </p:animEffect>
                                    <p:anim calcmode="lin" valueType="num">
                                      <p:cBhvr>
                                        <p:cTn id="38" dur="1500" fill="hold"/>
                                        <p:tgtEl>
                                          <p:spTgt spid="11"/>
                                        </p:tgtEl>
                                        <p:attrNameLst>
                                          <p:attrName>ppt_w</p:attrName>
                                        </p:attrNameLst>
                                      </p:cBhvr>
                                      <p:tavLst>
                                        <p:tav tm="0" fmla="#ppt_w*sin(2.5*pi*$)">
                                          <p:val>
                                            <p:fltVal val="0"/>
                                          </p:val>
                                        </p:tav>
                                        <p:tav tm="100000">
                                          <p:val>
                                            <p:fltVal val="1"/>
                                          </p:val>
                                        </p:tav>
                                      </p:tavLst>
                                    </p:anim>
                                    <p:anim calcmode="lin" valueType="num">
                                      <p:cBhvr>
                                        <p:cTn id="39" dur="1500" fill="hold"/>
                                        <p:tgtEl>
                                          <p:spTgt spid="11"/>
                                        </p:tgtEl>
                                        <p:attrNameLst>
                                          <p:attrName>ppt_h</p:attrName>
                                        </p:attrNameLst>
                                      </p:cBhvr>
                                      <p:tavLst>
                                        <p:tav tm="0">
                                          <p:val>
                                            <p:strVal val="#ppt_h"/>
                                          </p:val>
                                        </p:tav>
                                        <p:tav tm="100000">
                                          <p:val>
                                            <p:strVal val="#ppt_h"/>
                                          </p:val>
                                        </p:tav>
                                      </p:tavLst>
                                    </p:anim>
                                  </p:childTnLst>
                                </p:cTn>
                              </p:par>
                              <p:par>
                                <p:cTn id="40" presetID="52" presetClass="entr" presetSubtype="0" fill="hold" nodeType="withEffect">
                                  <p:stCondLst>
                                    <p:cond delay="500"/>
                                  </p:stCondLst>
                                  <p:childTnLst>
                                    <p:set>
                                      <p:cBhvr>
                                        <p:cTn id="41" dur="1" fill="hold">
                                          <p:stCondLst>
                                            <p:cond delay="0"/>
                                          </p:stCondLst>
                                        </p:cTn>
                                        <p:tgtEl>
                                          <p:spTgt spid="11"/>
                                        </p:tgtEl>
                                        <p:attrNameLst>
                                          <p:attrName>style.visibility</p:attrName>
                                        </p:attrNameLst>
                                      </p:cBhvr>
                                      <p:to>
                                        <p:strVal val="visible"/>
                                      </p:to>
                                    </p:set>
                                    <p:animScale>
                                      <p:cBhvr>
                                        <p:cTn id="42" dur="1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500" decel="50000" fill="hold">
                                          <p:stCondLst>
                                            <p:cond delay="0"/>
                                          </p:stCondLst>
                                        </p:cTn>
                                        <p:tgtEl>
                                          <p:spTgt spid="11"/>
                                        </p:tgtEl>
                                        <p:attrNameLst>
                                          <p:attrName>ppt_x</p:attrName>
                                          <p:attrName>ppt_y</p:attrName>
                                        </p:attrNameLst>
                                      </p:cBhvr>
                                    </p:animMotion>
                                    <p:animEffect transition="in" filter="fade">
                                      <p:cBhvr>
                                        <p:cTn id="44" dur="1500"/>
                                        <p:tgtEl>
                                          <p:spTgt spid="11"/>
                                        </p:tgtEl>
                                      </p:cBhvr>
                                    </p:animEffect>
                                  </p:childTnLst>
                                </p:cTn>
                              </p:par>
                              <p:par>
                                <p:cTn id="45" presetID="45" presetClass="entr" presetSubtype="0" fill="hold" nodeType="withEffect">
                                  <p:stCondLst>
                                    <p:cond delay="75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500"/>
                                        <p:tgtEl>
                                          <p:spTgt spid="12"/>
                                        </p:tgtEl>
                                      </p:cBhvr>
                                    </p:animEffect>
                                    <p:anim calcmode="lin" valueType="num">
                                      <p:cBhvr>
                                        <p:cTn id="48" dur="1500" fill="hold"/>
                                        <p:tgtEl>
                                          <p:spTgt spid="12"/>
                                        </p:tgtEl>
                                        <p:attrNameLst>
                                          <p:attrName>ppt_w</p:attrName>
                                        </p:attrNameLst>
                                      </p:cBhvr>
                                      <p:tavLst>
                                        <p:tav tm="0" fmla="#ppt_w*sin(2.5*pi*$)">
                                          <p:val>
                                            <p:fltVal val="0"/>
                                          </p:val>
                                        </p:tav>
                                        <p:tav tm="100000">
                                          <p:val>
                                            <p:fltVal val="1"/>
                                          </p:val>
                                        </p:tav>
                                      </p:tavLst>
                                    </p:anim>
                                    <p:anim calcmode="lin" valueType="num">
                                      <p:cBhvr>
                                        <p:cTn id="49" dur="1500" fill="hold"/>
                                        <p:tgtEl>
                                          <p:spTgt spid="12"/>
                                        </p:tgtEl>
                                        <p:attrNameLst>
                                          <p:attrName>ppt_h</p:attrName>
                                        </p:attrNameLst>
                                      </p:cBhvr>
                                      <p:tavLst>
                                        <p:tav tm="0">
                                          <p:val>
                                            <p:strVal val="#ppt_h"/>
                                          </p:val>
                                        </p:tav>
                                        <p:tav tm="100000">
                                          <p:val>
                                            <p:strVal val="#ppt_h"/>
                                          </p:val>
                                        </p:tav>
                                      </p:tavLst>
                                    </p:anim>
                                  </p:childTnLst>
                                </p:cTn>
                              </p:par>
                              <p:par>
                                <p:cTn id="50" presetID="52" presetClass="entr" presetSubtype="0" fill="hold" nodeType="withEffect">
                                  <p:stCondLst>
                                    <p:cond delay="750"/>
                                  </p:stCondLst>
                                  <p:childTnLst>
                                    <p:set>
                                      <p:cBhvr>
                                        <p:cTn id="51" dur="1" fill="hold">
                                          <p:stCondLst>
                                            <p:cond delay="0"/>
                                          </p:stCondLst>
                                        </p:cTn>
                                        <p:tgtEl>
                                          <p:spTgt spid="12"/>
                                        </p:tgtEl>
                                        <p:attrNameLst>
                                          <p:attrName>style.visibility</p:attrName>
                                        </p:attrNameLst>
                                      </p:cBhvr>
                                      <p:to>
                                        <p:strVal val="visible"/>
                                      </p:to>
                                    </p:set>
                                    <p:animScale>
                                      <p:cBhvr>
                                        <p:cTn id="52" dur="1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500" decel="50000" fill="hold">
                                          <p:stCondLst>
                                            <p:cond delay="0"/>
                                          </p:stCondLst>
                                        </p:cTn>
                                        <p:tgtEl>
                                          <p:spTgt spid="12"/>
                                        </p:tgtEl>
                                        <p:attrNameLst>
                                          <p:attrName>ppt_x</p:attrName>
                                          <p:attrName>ppt_y</p:attrName>
                                        </p:attrNameLst>
                                      </p:cBhvr>
                                    </p:animMotion>
                                    <p:animEffect transition="in" filter="fade">
                                      <p:cBhvr>
                                        <p:cTn id="54" dur="1500"/>
                                        <p:tgtEl>
                                          <p:spTgt spid="12"/>
                                        </p:tgtEl>
                                      </p:cBhvr>
                                    </p:animEffect>
                                  </p:childTnLst>
                                </p:cTn>
                              </p:par>
                              <p:par>
                                <p:cTn id="55" presetID="45" presetClass="entr" presetSubtype="0" fill="hold" nodeType="withEffect">
                                  <p:stCondLst>
                                    <p:cond delay="100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500"/>
                                        <p:tgtEl>
                                          <p:spTgt spid="14"/>
                                        </p:tgtEl>
                                      </p:cBhvr>
                                    </p:animEffect>
                                    <p:anim calcmode="lin" valueType="num">
                                      <p:cBhvr>
                                        <p:cTn id="58" dur="1500" fill="hold"/>
                                        <p:tgtEl>
                                          <p:spTgt spid="14"/>
                                        </p:tgtEl>
                                        <p:attrNameLst>
                                          <p:attrName>ppt_w</p:attrName>
                                        </p:attrNameLst>
                                      </p:cBhvr>
                                      <p:tavLst>
                                        <p:tav tm="0" fmla="#ppt_w*sin(2.5*pi*$)">
                                          <p:val>
                                            <p:fltVal val="0"/>
                                          </p:val>
                                        </p:tav>
                                        <p:tav tm="100000">
                                          <p:val>
                                            <p:fltVal val="1"/>
                                          </p:val>
                                        </p:tav>
                                      </p:tavLst>
                                    </p:anim>
                                    <p:anim calcmode="lin" valueType="num">
                                      <p:cBhvr>
                                        <p:cTn id="59" dur="1500" fill="hold"/>
                                        <p:tgtEl>
                                          <p:spTgt spid="14"/>
                                        </p:tgtEl>
                                        <p:attrNameLst>
                                          <p:attrName>ppt_h</p:attrName>
                                        </p:attrNameLst>
                                      </p:cBhvr>
                                      <p:tavLst>
                                        <p:tav tm="0">
                                          <p:val>
                                            <p:strVal val="#ppt_h"/>
                                          </p:val>
                                        </p:tav>
                                        <p:tav tm="100000">
                                          <p:val>
                                            <p:strVal val="#ppt_h"/>
                                          </p:val>
                                        </p:tav>
                                      </p:tavLst>
                                    </p:anim>
                                  </p:childTnLst>
                                </p:cTn>
                              </p:par>
                              <p:par>
                                <p:cTn id="60" presetID="52" presetClass="entr" presetSubtype="0" fill="hold" nodeType="withEffect">
                                  <p:stCondLst>
                                    <p:cond delay="1000"/>
                                  </p:stCondLst>
                                  <p:childTnLst>
                                    <p:set>
                                      <p:cBhvr>
                                        <p:cTn id="61" dur="1" fill="hold">
                                          <p:stCondLst>
                                            <p:cond delay="0"/>
                                          </p:stCondLst>
                                        </p:cTn>
                                        <p:tgtEl>
                                          <p:spTgt spid="14"/>
                                        </p:tgtEl>
                                        <p:attrNameLst>
                                          <p:attrName>style.visibility</p:attrName>
                                        </p:attrNameLst>
                                      </p:cBhvr>
                                      <p:to>
                                        <p:strVal val="visible"/>
                                      </p:to>
                                    </p:set>
                                    <p:animScale>
                                      <p:cBhvr>
                                        <p:cTn id="62" dur="1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500" decel="50000" fill="hold">
                                          <p:stCondLst>
                                            <p:cond delay="0"/>
                                          </p:stCondLst>
                                        </p:cTn>
                                        <p:tgtEl>
                                          <p:spTgt spid="14"/>
                                        </p:tgtEl>
                                        <p:attrNameLst>
                                          <p:attrName>ppt_x</p:attrName>
                                          <p:attrName>ppt_y</p:attrName>
                                        </p:attrNameLst>
                                      </p:cBhvr>
                                    </p:animMotion>
                                    <p:animEffect transition="in" filter="fade">
                                      <p:cBhvr>
                                        <p:cTn id="64" dur="1500"/>
                                        <p:tgtEl>
                                          <p:spTgt spid="14"/>
                                        </p:tgtEl>
                                      </p:cBhvr>
                                    </p:animEffect>
                                  </p:childTnLst>
                                </p:cTn>
                              </p:par>
                            </p:childTnLst>
                          </p:cTn>
                        </p:par>
                        <p:par>
                          <p:cTn id="65" fill="hold">
                            <p:stCondLst>
                              <p:cond delay="5750"/>
                            </p:stCondLst>
                            <p:childTnLst>
                              <p:par>
                                <p:cTn id="66" presetID="53" presetClass="entr" presetSubtype="16"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p:cTn id="68" dur="1000" fill="hold"/>
                                        <p:tgtEl>
                                          <p:spTgt spid="13"/>
                                        </p:tgtEl>
                                        <p:attrNameLst>
                                          <p:attrName>ppt_w</p:attrName>
                                        </p:attrNameLst>
                                      </p:cBhvr>
                                      <p:tavLst>
                                        <p:tav tm="0">
                                          <p:val>
                                            <p:fltVal val="0"/>
                                          </p:val>
                                        </p:tav>
                                        <p:tav tm="100000">
                                          <p:val>
                                            <p:strVal val="#ppt_w"/>
                                          </p:val>
                                        </p:tav>
                                      </p:tavLst>
                                    </p:anim>
                                    <p:anim calcmode="lin" valueType="num">
                                      <p:cBhvr>
                                        <p:cTn id="69" dur="1000" fill="hold"/>
                                        <p:tgtEl>
                                          <p:spTgt spid="13"/>
                                        </p:tgtEl>
                                        <p:attrNameLst>
                                          <p:attrName>ppt_h</p:attrName>
                                        </p:attrNameLst>
                                      </p:cBhvr>
                                      <p:tavLst>
                                        <p:tav tm="0">
                                          <p:val>
                                            <p:fltVal val="0"/>
                                          </p:val>
                                        </p:tav>
                                        <p:tav tm="100000">
                                          <p:val>
                                            <p:strVal val="#ppt_h"/>
                                          </p:val>
                                        </p:tav>
                                      </p:tavLst>
                                    </p:anim>
                                    <p:animEffect transition="in" filter="fade">
                                      <p:cBhvr>
                                        <p:cTn id="70" dur="1000"/>
                                        <p:tgtEl>
                                          <p:spTgt spid="13"/>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1000" fill="hold"/>
                                        <p:tgtEl>
                                          <p:spTgt spid="15"/>
                                        </p:tgtEl>
                                        <p:attrNameLst>
                                          <p:attrName>ppt_w</p:attrName>
                                        </p:attrNameLst>
                                      </p:cBhvr>
                                      <p:tavLst>
                                        <p:tav tm="0">
                                          <p:val>
                                            <p:fltVal val="0"/>
                                          </p:val>
                                        </p:tav>
                                        <p:tav tm="100000">
                                          <p:val>
                                            <p:strVal val="#ppt_w"/>
                                          </p:val>
                                        </p:tav>
                                      </p:tavLst>
                                    </p:anim>
                                    <p:anim calcmode="lin" valueType="num">
                                      <p:cBhvr>
                                        <p:cTn id="74" dur="1000" fill="hold"/>
                                        <p:tgtEl>
                                          <p:spTgt spid="15"/>
                                        </p:tgtEl>
                                        <p:attrNameLst>
                                          <p:attrName>ppt_h</p:attrName>
                                        </p:attrNameLst>
                                      </p:cBhvr>
                                      <p:tavLst>
                                        <p:tav tm="0">
                                          <p:val>
                                            <p:fltVal val="0"/>
                                          </p:val>
                                        </p:tav>
                                        <p:tav tm="100000">
                                          <p:val>
                                            <p:strVal val="#ppt_h"/>
                                          </p:val>
                                        </p:tav>
                                      </p:tavLst>
                                    </p:anim>
                                    <p:animEffect transition="in" filter="fade">
                                      <p:cBhvr>
                                        <p:cTn id="75" dur="1000"/>
                                        <p:tgtEl>
                                          <p:spTgt spid="1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p:cTn id="78" dur="1000" fill="hold"/>
                                        <p:tgtEl>
                                          <p:spTgt spid="16"/>
                                        </p:tgtEl>
                                        <p:attrNameLst>
                                          <p:attrName>ppt_w</p:attrName>
                                        </p:attrNameLst>
                                      </p:cBhvr>
                                      <p:tavLst>
                                        <p:tav tm="0">
                                          <p:val>
                                            <p:fltVal val="0"/>
                                          </p:val>
                                        </p:tav>
                                        <p:tav tm="100000">
                                          <p:val>
                                            <p:strVal val="#ppt_w"/>
                                          </p:val>
                                        </p:tav>
                                      </p:tavLst>
                                    </p:anim>
                                    <p:anim calcmode="lin" valueType="num">
                                      <p:cBhvr>
                                        <p:cTn id="79" dur="1000" fill="hold"/>
                                        <p:tgtEl>
                                          <p:spTgt spid="16"/>
                                        </p:tgtEl>
                                        <p:attrNameLst>
                                          <p:attrName>ppt_h</p:attrName>
                                        </p:attrNameLst>
                                      </p:cBhvr>
                                      <p:tavLst>
                                        <p:tav tm="0">
                                          <p:val>
                                            <p:fltVal val="0"/>
                                          </p:val>
                                        </p:tav>
                                        <p:tav tm="100000">
                                          <p:val>
                                            <p:strVal val="#ppt_h"/>
                                          </p:val>
                                        </p:tav>
                                      </p:tavLst>
                                    </p:anim>
                                    <p:animEffect transition="in" filter="fade">
                                      <p:cBhvr>
                                        <p:cTn id="80" dur="1000"/>
                                        <p:tgtEl>
                                          <p:spTgt spid="16"/>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1000" fill="hold"/>
                                        <p:tgtEl>
                                          <p:spTgt spid="19"/>
                                        </p:tgtEl>
                                        <p:attrNameLst>
                                          <p:attrName>ppt_w</p:attrName>
                                        </p:attrNameLst>
                                      </p:cBhvr>
                                      <p:tavLst>
                                        <p:tav tm="0">
                                          <p:val>
                                            <p:fltVal val="0"/>
                                          </p:val>
                                        </p:tav>
                                        <p:tav tm="100000">
                                          <p:val>
                                            <p:strVal val="#ppt_w"/>
                                          </p:val>
                                        </p:tav>
                                      </p:tavLst>
                                    </p:anim>
                                    <p:anim calcmode="lin" valueType="num">
                                      <p:cBhvr>
                                        <p:cTn id="84" dur="1000" fill="hold"/>
                                        <p:tgtEl>
                                          <p:spTgt spid="19"/>
                                        </p:tgtEl>
                                        <p:attrNameLst>
                                          <p:attrName>ppt_h</p:attrName>
                                        </p:attrNameLst>
                                      </p:cBhvr>
                                      <p:tavLst>
                                        <p:tav tm="0">
                                          <p:val>
                                            <p:fltVal val="0"/>
                                          </p:val>
                                        </p:tav>
                                        <p:tav tm="100000">
                                          <p:val>
                                            <p:strVal val="#ppt_h"/>
                                          </p:val>
                                        </p:tav>
                                      </p:tavLst>
                                    </p:anim>
                                    <p:animEffect transition="in" filter="fade">
                                      <p:cBhvr>
                                        <p:cTn id="8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5" grpId="0"/>
      <p:bldP spid="16" grpId="0"/>
      <p:bldP spid="17"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1619672" y="1405226"/>
            <a:ext cx="5832648" cy="1446441"/>
          </a:xfrm>
          <a:prstGeom prst="rect">
            <a:avLst/>
          </a:prstGeom>
          <a:noFill/>
        </p:spPr>
        <p:txBody>
          <a:bodyPr wrap="square" lIns="91332" tIns="45666" rIns="91332" bIns="45666" rtlCol="0">
            <a:spAutoFit/>
          </a:bodyPr>
          <a:lstStyle>
            <a:defPPr>
              <a:defRPr lang="zh-CN"/>
            </a:defPPr>
            <a:lvl1pPr algn="ctr">
              <a:defRPr sz="8800" b="1">
                <a:gradFill flip="none" rotWithShape="1">
                  <a:gsLst>
                    <a:gs pos="0">
                      <a:srgbClr val="FFC000"/>
                    </a:gs>
                    <a:gs pos="48000">
                      <a:srgbClr val="FFFF00">
                        <a:lumMod val="51000"/>
                        <a:lumOff val="49000"/>
                      </a:srgbClr>
                    </a:gs>
                    <a:gs pos="100000">
                      <a:schemeClr val="accent6">
                        <a:lumMod val="75000"/>
                      </a:schemeClr>
                    </a:gs>
                  </a:gsLst>
                  <a:lin ang="13500000" scaled="1"/>
                  <a:tileRect/>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defRPr>
            </a:lvl1pPr>
          </a:lstStyle>
          <a:p>
            <a:pPr defTabSz="913313" fontAlgn="auto">
              <a:spcBef>
                <a:spcPts val="0"/>
              </a:spcBef>
              <a:spcAft>
                <a:spcPts val="0"/>
              </a:spcAft>
            </a:pPr>
            <a:r>
              <a:rPr lang="zh-CN" altLang="en-US" dirty="0">
                <a:gradFill flip="none" rotWithShape="1">
                  <a:gsLst>
                    <a:gs pos="0">
                      <a:srgbClr val="FFC000"/>
                    </a:gs>
                    <a:gs pos="48000">
                      <a:srgbClr val="FFFF00">
                        <a:lumMod val="51000"/>
                        <a:lumOff val="49000"/>
                      </a:srgbClr>
                    </a:gs>
                    <a:gs pos="100000">
                      <a:srgbClr val="F79646">
                        <a:lumMod val="75000"/>
                      </a:srgbClr>
                    </a:gs>
                  </a:gsLst>
                  <a:lin ang="13500000" scaled="1"/>
                  <a:tileRect/>
                </a:gradFill>
              </a:rPr>
              <a:t>获奖感言</a:t>
            </a:r>
          </a:p>
        </p:txBody>
      </p:sp>
      <p:sp>
        <p:nvSpPr>
          <p:cNvPr id="4" name="TextBox 3"/>
          <p:cNvSpPr txBox="1"/>
          <p:nvPr/>
        </p:nvSpPr>
        <p:spPr>
          <a:xfrm>
            <a:off x="577126" y="2812119"/>
            <a:ext cx="7932073" cy="584666"/>
          </a:xfrm>
          <a:prstGeom prst="rect">
            <a:avLst/>
          </a:prstGeom>
          <a:noFill/>
        </p:spPr>
        <p:txBody>
          <a:bodyPr wrap="square" lIns="91332" tIns="45666" rIns="91332" bIns="45666" rtlCol="0">
            <a:spAutoFit/>
          </a:bodyPr>
          <a:lstStyle>
            <a:defPPr>
              <a:defRPr lang="zh-CN"/>
            </a:defPPr>
            <a:lvl1pPr>
              <a:defRPr sz="4800" b="1">
                <a:gradFill flip="none" rotWithShape="1">
                  <a:gsLst>
                    <a:gs pos="0">
                      <a:schemeClr val="accent6">
                        <a:lumMod val="87000"/>
                        <a:lumOff val="13000"/>
                      </a:schemeClr>
                    </a:gs>
                    <a:gs pos="51000">
                      <a:srgbClr val="FFFF00"/>
                    </a:gs>
                    <a:gs pos="100000">
                      <a:srgbClr val="FFFF66"/>
                    </a:gs>
                  </a:gsLst>
                  <a:lin ang="2700000" scaled="1"/>
                  <a:tileRect/>
                </a:gradFill>
                <a:effectLst/>
                <a:latin typeface="微软雅黑" panose="020B0503020204020204" pitchFamily="34" charset="-122"/>
                <a:ea typeface="微软雅黑" panose="020B0503020204020204" pitchFamily="34" charset="-122"/>
              </a:defRPr>
            </a:lvl1pPr>
          </a:lstStyle>
          <a:p>
            <a:pPr algn="ctr" defTabSz="913313" fontAlgn="auto">
              <a:spcBef>
                <a:spcPts val="0"/>
              </a:spcBef>
              <a:spcAft>
                <a:spcPts val="0"/>
              </a:spcAft>
            </a:pPr>
            <a:r>
              <a:rPr lang="zh-CN" altLang="en-US" sz="3200" dirty="0">
                <a:solidFill>
                  <a:srgbClr val="FFD13F"/>
                </a:solidFill>
              </a:rPr>
              <a:t>下面有请获奖代表 某某 发表感想</a:t>
            </a:r>
          </a:p>
        </p:txBody>
      </p:sp>
      <p:pic>
        <p:nvPicPr>
          <p:cNvPr id="5" name="Picture 27" descr="光"/>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5496" y="1995686"/>
            <a:ext cx="5160655" cy="167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7" descr="光"/>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256071" y="1097322"/>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udio3.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4400" y="2404430"/>
            <a:ext cx="609600" cy="548640"/>
          </a:xfrm>
          <a:prstGeom prst="rect">
            <a:avLst/>
          </a:prstGeom>
        </p:spPr>
      </p:pic>
      <p:pic>
        <p:nvPicPr>
          <p:cNvPr id="8" name="Picture 2" descr="C:\Users\PC\Desktop\566.png"/>
          <p:cNvPicPr>
            <a:picLocks noChangeAspect="1" noChangeArrowheads="1"/>
          </p:cNvPicPr>
          <p:nvPr/>
        </p:nvPicPr>
        <p:blipFill>
          <a:blip r:embed="rId8" cstate="screen">
            <a:extLst>
              <a:ext uri="{BEBA8EAE-BF5A-486C-A8C5-ECC9F3942E4B}">
                <a14:imgProps xmlns:a14="http://schemas.microsoft.com/office/drawing/2010/main">
                  <a14:imgLayer r:embed="rId9">
                    <a14:imgEffect>
                      <a14:colorTemperature colorTemp="8800"/>
                    </a14:imgEffect>
                  </a14:imgLayer>
                </a14:imgProps>
              </a:ext>
              <a:ext uri="{28A0092B-C50C-407E-A947-70E740481C1C}">
                <a14:useLocalDpi xmlns:a14="http://schemas.microsoft.com/office/drawing/2010/main"/>
              </a:ext>
            </a:extLst>
          </a:blip>
          <a:srcRect/>
          <a:stretch>
            <a:fillRect/>
          </a:stretch>
        </p:blipFill>
        <p:spPr bwMode="auto">
          <a:xfrm>
            <a:off x="8088401" y="339219"/>
            <a:ext cx="675740" cy="678982"/>
          </a:xfrm>
          <a:prstGeom prst="rect">
            <a:avLst/>
          </a:prstGeom>
          <a:noFill/>
          <a:effectLst>
            <a:reflection blurRad="6350" stA="50000" endA="300" endPos="55000" dir="5400000" sy="-100000" algn="bl" rotWithShape="0"/>
          </a:effectLst>
          <a:extLst>
            <a:ext uri="{909E8E84-426E-40DD-AFC4-6F175D3DCCD1}">
              <a14:hiddenFill xmlns:a14="http://schemas.microsoft.com/office/drawing/2010/main">
                <a:solidFill>
                  <a:srgbClr val="FFFFFF"/>
                </a:solidFill>
              </a14:hiddenFill>
            </a:ext>
          </a:extLst>
        </p:spPr>
      </p:pic>
      <p:pic>
        <p:nvPicPr>
          <p:cNvPr id="9" name="Picture 368"/>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6631062" y="381940"/>
            <a:ext cx="2491372" cy="106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82458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50" presetClass="entr" presetSubtype="0" decel="10000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2250" fill="hold"/>
                                            <p:tgtEl>
                                              <p:spTgt spid="3"/>
                                            </p:tgtEl>
                                            <p:attrNameLst>
                                              <p:attrName>ppt_w</p:attrName>
                                            </p:attrNameLst>
                                          </p:cBhvr>
                                          <p:tavLst>
                                            <p:tav tm="0">
                                              <p:val>
                                                <p:strVal val="#ppt_w+.3"/>
                                              </p:val>
                                            </p:tav>
                                            <p:tav tm="100000">
                                              <p:val>
                                                <p:strVal val="#ppt_w"/>
                                              </p:val>
                                            </p:tav>
                                          </p:tavLst>
                                        </p:anim>
                                        <p:anim calcmode="lin" valueType="num">
                                          <p:cBhvr>
                                            <p:cTn id="10" dur="2250" fill="hold"/>
                                            <p:tgtEl>
                                              <p:spTgt spid="3"/>
                                            </p:tgtEl>
                                            <p:attrNameLst>
                                              <p:attrName>ppt_h</p:attrName>
                                            </p:attrNameLst>
                                          </p:cBhvr>
                                          <p:tavLst>
                                            <p:tav tm="0">
                                              <p:val>
                                                <p:strVal val="#ppt_h"/>
                                              </p:val>
                                            </p:tav>
                                            <p:tav tm="100000">
                                              <p:val>
                                                <p:strVal val="#ppt_h"/>
                                              </p:val>
                                            </p:tav>
                                          </p:tavLst>
                                        </p:anim>
                                        <p:animEffect transition="in" filter="fade">
                                          <p:cBhvr>
                                            <p:cTn id="11" dur="2250"/>
                                            <p:tgtEl>
                                              <p:spTgt spid="3"/>
                                            </p:tgtEl>
                                          </p:cBhvr>
                                        </p:animEffect>
                                      </p:childTnLst>
                                    </p:cTn>
                                  </p:par>
                                </p:childTnLst>
                              </p:cTn>
                            </p:par>
                            <p:par>
                              <p:cTn id="12" fill="hold">
                                <p:stCondLst>
                                  <p:cond delay="2250"/>
                                </p:stCondLst>
                                <p:childTnLst>
                                  <p:par>
                                    <p:cTn id="13" presetID="2" presetClass="entr" presetSubtype="2" fill="hold" grpId="0" nodeType="afterEffect" p14:presetBounceEnd="48000">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14:bounceEnd="48000">
                                          <p:cBhvr additive="base">
                                            <p:cTn id="15" dur="1500" fill="hold"/>
                                            <p:tgtEl>
                                              <p:spTgt spid="4"/>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63" presetClass="path" presetSubtype="0" accel="50000" decel="50000" fill="hold" nodeType="withEffect">
                                      <p:stCondLst>
                                        <p:cond delay="1000"/>
                                      </p:stCondLst>
                                      <p:childTnLst>
                                        <p:animMotion origin="layout" path="M -4.72222E-6 -3.33333E-6 L 0.3283 -3.33333E-6 " pathEditMode="relative" rAng="0" ptsTypes="AA">
                                          <p:cBhvr>
                                            <p:cTn id="21" dur="1750" fill="hold"/>
                                            <p:tgtEl>
                                              <p:spTgt spid="5"/>
                                            </p:tgtEl>
                                            <p:attrNameLst>
                                              <p:attrName>ppt_x,ppt_y</p:attrName>
                                            </p:attrNameLst>
                                          </p:cBhvr>
                                          <p:rCtr x="16406" y="0"/>
                                        </p:animMotion>
                                      </p:childTnLst>
                                    </p:cTn>
                                  </p:par>
                                  <p:par>
                                    <p:cTn id="22" presetID="6" presetClass="emph" presetSubtype="0" accel="19000" decel="54000" fill="hold" nodeType="withEffect">
                                      <p:stCondLst>
                                        <p:cond delay="2250"/>
                                      </p:stCondLst>
                                      <p:childTnLst>
                                        <p:animScale>
                                          <p:cBhvr>
                                            <p:cTn id="23" dur="2000" fill="hold"/>
                                            <p:tgtEl>
                                              <p:spTgt spid="5"/>
                                            </p:tgtEl>
                                          </p:cBhvr>
                                          <p:by x="65000" y="65000"/>
                                        </p:animScale>
                                      </p:childTnLst>
                                    </p:cTn>
                                  </p:par>
                                  <p:par>
                                    <p:cTn id="24" presetID="10" presetClass="exit" presetSubtype="0" fill="hold" nodeType="withEffect">
                                      <p:stCondLst>
                                        <p:cond delay="200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par>
                                    <p:cTn id="27" presetID="10" presetClass="entr" presetSubtype="0" fill="hold" nodeType="withEffect">
                                      <p:stCondLst>
                                        <p:cond delay="10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63" presetClass="path" presetSubtype="0" accel="50000" decel="50000" fill="hold" nodeType="withEffect">
                                      <p:stCondLst>
                                        <p:cond delay="1000"/>
                                      </p:stCondLst>
                                      <p:childTnLst>
                                        <p:animMotion origin="layout" path="M 8.33333E-7 1.11111E-6 L -0.24792 1.11111E-6 " pathEditMode="relative" rAng="0" ptsTypes="AA">
                                          <p:cBhvr>
                                            <p:cTn id="31" dur="1750" fill="hold"/>
                                            <p:tgtEl>
                                              <p:spTgt spid="6"/>
                                            </p:tgtEl>
                                            <p:attrNameLst>
                                              <p:attrName>ppt_x,ppt_y</p:attrName>
                                            </p:attrNameLst>
                                          </p:cBhvr>
                                          <p:rCtr x="-12396" y="0"/>
                                        </p:animMotion>
                                      </p:childTnLst>
                                    </p:cTn>
                                  </p:par>
                                  <p:par>
                                    <p:cTn id="32" presetID="6" presetClass="emph" presetSubtype="0" accel="19000" decel="54000" fill="hold" nodeType="withEffect">
                                      <p:stCondLst>
                                        <p:cond delay="2250"/>
                                      </p:stCondLst>
                                      <p:childTnLst>
                                        <p:animScale>
                                          <p:cBhvr>
                                            <p:cTn id="33" dur="2000" fill="hold"/>
                                            <p:tgtEl>
                                              <p:spTgt spid="6"/>
                                            </p:tgtEl>
                                          </p:cBhvr>
                                          <p:by x="65000" y="65000"/>
                                        </p:animScale>
                                      </p:childTnLst>
                                    </p:cTn>
                                  </p:par>
                                  <p:par>
                                    <p:cTn id="34" presetID="10" presetClass="exit" presetSubtype="0" fill="hold" nodeType="withEffect">
                                      <p:stCondLst>
                                        <p:cond delay="2000"/>
                                      </p:stCondLst>
                                      <p:childTnLst>
                                        <p:animEffect transition="out" filter="fade">
                                          <p:cBhvr>
                                            <p:cTn id="35" dur="500"/>
                                            <p:tgtEl>
                                              <p:spTgt spid="6"/>
                                            </p:tgtEl>
                                          </p:cBhvr>
                                        </p:animEffect>
                                        <p:set>
                                          <p:cBhvr>
                                            <p:cTn id="3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7"/>
                    </p:tgtEl>
                  </p:cMediaNode>
                </p:audio>
              </p:childTnLst>
            </p:cTn>
          </p:par>
        </p:tnLst>
        <p:bldLst>
          <p:bldP spid="3" grpId="0"/>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50" presetClass="entr" presetSubtype="0" decel="10000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2250" fill="hold"/>
                                            <p:tgtEl>
                                              <p:spTgt spid="3"/>
                                            </p:tgtEl>
                                            <p:attrNameLst>
                                              <p:attrName>ppt_w</p:attrName>
                                            </p:attrNameLst>
                                          </p:cBhvr>
                                          <p:tavLst>
                                            <p:tav tm="0">
                                              <p:val>
                                                <p:strVal val="#ppt_w+.3"/>
                                              </p:val>
                                            </p:tav>
                                            <p:tav tm="100000">
                                              <p:val>
                                                <p:strVal val="#ppt_w"/>
                                              </p:val>
                                            </p:tav>
                                          </p:tavLst>
                                        </p:anim>
                                        <p:anim calcmode="lin" valueType="num">
                                          <p:cBhvr>
                                            <p:cTn id="10" dur="2250" fill="hold"/>
                                            <p:tgtEl>
                                              <p:spTgt spid="3"/>
                                            </p:tgtEl>
                                            <p:attrNameLst>
                                              <p:attrName>ppt_h</p:attrName>
                                            </p:attrNameLst>
                                          </p:cBhvr>
                                          <p:tavLst>
                                            <p:tav tm="0">
                                              <p:val>
                                                <p:strVal val="#ppt_h"/>
                                              </p:val>
                                            </p:tav>
                                            <p:tav tm="100000">
                                              <p:val>
                                                <p:strVal val="#ppt_h"/>
                                              </p:val>
                                            </p:tav>
                                          </p:tavLst>
                                        </p:anim>
                                        <p:animEffect transition="in" filter="fade">
                                          <p:cBhvr>
                                            <p:cTn id="11" dur="2250"/>
                                            <p:tgtEl>
                                              <p:spTgt spid="3"/>
                                            </p:tgtEl>
                                          </p:cBhvr>
                                        </p:animEffect>
                                      </p:childTnLst>
                                    </p:cTn>
                                  </p:par>
                                </p:childTnLst>
                              </p:cTn>
                            </p:par>
                            <p:par>
                              <p:cTn id="12" fill="hold">
                                <p:stCondLst>
                                  <p:cond delay="2250"/>
                                </p:stCondLst>
                                <p:childTnLst>
                                  <p:par>
                                    <p:cTn id="13" presetID="2" presetClass="entr" presetSubtype="2"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1+#ppt_w/2"/>
                                              </p:val>
                                            </p:tav>
                                            <p:tav tm="100000">
                                              <p:val>
                                                <p:strVal val="#ppt_x"/>
                                              </p:val>
                                            </p:tav>
                                          </p:tavLst>
                                        </p:anim>
                                        <p:anim calcmode="lin" valueType="num">
                                          <p:cBhvr additive="base">
                                            <p:cTn id="16" dur="1500" fill="hold"/>
                                            <p:tgtEl>
                                              <p:spTgt spid="4"/>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10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63" presetClass="path" presetSubtype="0" accel="50000" decel="50000" fill="hold" nodeType="withEffect">
                                      <p:stCondLst>
                                        <p:cond delay="1000"/>
                                      </p:stCondLst>
                                      <p:childTnLst>
                                        <p:animMotion origin="layout" path="M -4.72222E-6 -3.33333E-6 L 0.3283 -3.33333E-6 " pathEditMode="relative" rAng="0" ptsTypes="AA">
                                          <p:cBhvr>
                                            <p:cTn id="21" dur="1750" fill="hold"/>
                                            <p:tgtEl>
                                              <p:spTgt spid="5"/>
                                            </p:tgtEl>
                                            <p:attrNameLst>
                                              <p:attrName>ppt_x,ppt_y</p:attrName>
                                            </p:attrNameLst>
                                          </p:cBhvr>
                                          <p:rCtr x="16406" y="0"/>
                                        </p:animMotion>
                                      </p:childTnLst>
                                    </p:cTn>
                                  </p:par>
                                  <p:par>
                                    <p:cTn id="22" presetID="6" presetClass="emph" presetSubtype="0" accel="19000" decel="54000" fill="hold" nodeType="withEffect">
                                      <p:stCondLst>
                                        <p:cond delay="2250"/>
                                      </p:stCondLst>
                                      <p:childTnLst>
                                        <p:animScale>
                                          <p:cBhvr>
                                            <p:cTn id="23" dur="2000" fill="hold"/>
                                            <p:tgtEl>
                                              <p:spTgt spid="5"/>
                                            </p:tgtEl>
                                          </p:cBhvr>
                                          <p:by x="65000" y="65000"/>
                                        </p:animScale>
                                      </p:childTnLst>
                                    </p:cTn>
                                  </p:par>
                                  <p:par>
                                    <p:cTn id="24" presetID="10" presetClass="exit" presetSubtype="0" fill="hold" nodeType="withEffect">
                                      <p:stCondLst>
                                        <p:cond delay="200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par>
                                    <p:cTn id="27" presetID="10" presetClass="entr" presetSubtype="0" fill="hold" nodeType="withEffect">
                                      <p:stCondLst>
                                        <p:cond delay="10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63" presetClass="path" presetSubtype="0" accel="50000" decel="50000" fill="hold" nodeType="withEffect">
                                      <p:stCondLst>
                                        <p:cond delay="1000"/>
                                      </p:stCondLst>
                                      <p:childTnLst>
                                        <p:animMotion origin="layout" path="M 8.33333E-7 1.11111E-6 L -0.24792 1.11111E-6 " pathEditMode="relative" rAng="0" ptsTypes="AA">
                                          <p:cBhvr>
                                            <p:cTn id="31" dur="1750" fill="hold"/>
                                            <p:tgtEl>
                                              <p:spTgt spid="6"/>
                                            </p:tgtEl>
                                            <p:attrNameLst>
                                              <p:attrName>ppt_x,ppt_y</p:attrName>
                                            </p:attrNameLst>
                                          </p:cBhvr>
                                          <p:rCtr x="-12396" y="0"/>
                                        </p:animMotion>
                                      </p:childTnLst>
                                    </p:cTn>
                                  </p:par>
                                  <p:par>
                                    <p:cTn id="32" presetID="6" presetClass="emph" presetSubtype="0" accel="19000" decel="54000" fill="hold" nodeType="withEffect">
                                      <p:stCondLst>
                                        <p:cond delay="2250"/>
                                      </p:stCondLst>
                                      <p:childTnLst>
                                        <p:animScale>
                                          <p:cBhvr>
                                            <p:cTn id="33" dur="2000" fill="hold"/>
                                            <p:tgtEl>
                                              <p:spTgt spid="6"/>
                                            </p:tgtEl>
                                          </p:cBhvr>
                                          <p:by x="65000" y="65000"/>
                                        </p:animScale>
                                      </p:childTnLst>
                                    </p:cTn>
                                  </p:par>
                                  <p:par>
                                    <p:cTn id="34" presetID="10" presetClass="exit" presetSubtype="0" fill="hold" nodeType="withEffect">
                                      <p:stCondLst>
                                        <p:cond delay="2000"/>
                                      </p:stCondLst>
                                      <p:childTnLst>
                                        <p:animEffect transition="out" filter="fade">
                                          <p:cBhvr>
                                            <p:cTn id="35" dur="500"/>
                                            <p:tgtEl>
                                              <p:spTgt spid="6"/>
                                            </p:tgtEl>
                                          </p:cBhvr>
                                        </p:animEffect>
                                        <p:set>
                                          <p:cBhvr>
                                            <p:cTn id="3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7"/>
                    </p:tgtEl>
                  </p:cMediaNode>
                </p:audio>
              </p:childTnLst>
            </p:cTn>
          </p:par>
        </p:tnLst>
        <p:bldLst>
          <p:bldP spid="3" grpId="0"/>
          <p:bldP spid="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42" name="TextBox 41"/>
          <p:cNvSpPr txBox="1"/>
          <p:nvPr/>
        </p:nvSpPr>
        <p:spPr>
          <a:xfrm>
            <a:off x="920428" y="1021305"/>
            <a:ext cx="7392888" cy="3563928"/>
          </a:xfrm>
          <a:prstGeom prst="roundRect">
            <a:avLst/>
          </a:prstGeom>
          <a:gradFill flip="none" rotWithShape="1">
            <a:gsLst>
              <a:gs pos="0">
                <a:srgbClr val="FF0000"/>
              </a:gs>
              <a:gs pos="100000">
                <a:srgbClr val="C00000">
                  <a:lumMod val="98000"/>
                </a:srgbClr>
              </a:gs>
            </a:gsLst>
            <a:lin ang="2700000" scaled="1"/>
            <a:tileRect/>
          </a:gradFill>
          <a:ln>
            <a:gradFill flip="none" rotWithShape="1">
              <a:gsLst>
                <a:gs pos="0">
                  <a:srgbClr val="FFC000"/>
                </a:gs>
                <a:gs pos="50000">
                  <a:srgbClr val="FFFF00"/>
                </a:gs>
                <a:gs pos="100000">
                  <a:srgbClr val="FF0000"/>
                </a:gs>
              </a:gsLst>
              <a:path path="circle">
                <a:fillToRect l="50000" t="50000" r="50000" b="50000"/>
              </a:path>
              <a:tileRect/>
            </a:gradFill>
          </a:ln>
          <a:effectLst>
            <a:outerShdw blurRad="215900" algn="ctr" rotWithShape="0">
              <a:prstClr val="black">
                <a:alpha val="27000"/>
              </a:prstClr>
            </a:outerShdw>
          </a:effectLst>
        </p:spPr>
        <p:txBody>
          <a:bodyPr wrap="square"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pPr marL="285409" indent="-285409" algn="l" defTabSz="913313" fontAlgn="auto">
              <a:spcBef>
                <a:spcPts val="0"/>
              </a:spcBef>
              <a:spcAft>
                <a:spcPts val="1200"/>
              </a:spcAft>
              <a:buFont typeface="Wingdings" panose="05000000000000000000" pitchFamily="2" charset="2"/>
              <a:buChar char="n"/>
            </a:pPr>
            <a:endParaRPr lang="en-US" altLang="zh-CN" sz="1400" dirty="0"/>
          </a:p>
        </p:txBody>
      </p:sp>
      <p:pic>
        <p:nvPicPr>
          <p:cNvPr id="40" name="图片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536" y="198565"/>
            <a:ext cx="5344973" cy="3600400"/>
          </a:xfrm>
          <a:prstGeom prst="rect">
            <a:avLst/>
          </a:prstGeom>
        </p:spPr>
      </p:pic>
      <p:sp>
        <p:nvSpPr>
          <p:cNvPr id="3" name="TextBox 2"/>
          <p:cNvSpPr txBox="1"/>
          <p:nvPr/>
        </p:nvSpPr>
        <p:spPr>
          <a:xfrm>
            <a:off x="4788024" y="1549498"/>
            <a:ext cx="4608512" cy="609398"/>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2800" dirty="0">
                <a:gradFill>
                  <a:gsLst>
                    <a:gs pos="0">
                      <a:srgbClr val="FFC000"/>
                    </a:gs>
                    <a:gs pos="48000">
                      <a:srgbClr val="FFFF00">
                        <a:lumMod val="51000"/>
                        <a:lumOff val="49000"/>
                      </a:srgbClr>
                    </a:gs>
                    <a:gs pos="100000">
                      <a:srgbClr val="F79646">
                        <a:lumMod val="75000"/>
                      </a:srgbClr>
                    </a:gs>
                  </a:gsLst>
                  <a:lin ang="13500000" scaled="1"/>
                </a:gradFill>
                <a:effectLst/>
              </a:rPr>
              <a:t>一等奖：笔记本一台</a:t>
            </a:r>
            <a:endParaRPr lang="en-US" altLang="zh-CN" sz="2800" dirty="0">
              <a:gradFill>
                <a:gsLst>
                  <a:gs pos="0">
                    <a:srgbClr val="FFC000"/>
                  </a:gs>
                  <a:gs pos="48000">
                    <a:srgbClr val="FFFF00">
                      <a:lumMod val="51000"/>
                      <a:lumOff val="49000"/>
                    </a:srgbClr>
                  </a:gs>
                  <a:gs pos="100000">
                    <a:srgbClr val="F79646">
                      <a:lumMod val="75000"/>
                    </a:srgbClr>
                  </a:gs>
                </a:gsLst>
                <a:lin ang="13500000" scaled="1"/>
              </a:gradFill>
              <a:effectLst/>
            </a:endParaRPr>
          </a:p>
        </p:txBody>
      </p:sp>
      <p:sp>
        <p:nvSpPr>
          <p:cNvPr id="5" name="TextBox 4"/>
          <p:cNvSpPr txBox="1"/>
          <p:nvPr/>
        </p:nvSpPr>
        <p:spPr>
          <a:xfrm>
            <a:off x="4788024" y="2237665"/>
            <a:ext cx="4608512" cy="565604"/>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2800" dirty="0">
                <a:gradFill>
                  <a:gsLst>
                    <a:gs pos="0">
                      <a:srgbClr val="FFC000"/>
                    </a:gs>
                    <a:gs pos="48000">
                      <a:srgbClr val="FFFF00">
                        <a:lumMod val="51000"/>
                        <a:lumOff val="49000"/>
                      </a:srgbClr>
                    </a:gs>
                    <a:gs pos="100000">
                      <a:srgbClr val="F79646">
                        <a:lumMod val="75000"/>
                      </a:srgbClr>
                    </a:gs>
                  </a:gsLst>
                  <a:lin ang="13500000" scaled="1"/>
                </a:gradFill>
                <a:effectLst/>
              </a:rPr>
              <a:t>二等奖：智能机一台</a:t>
            </a:r>
            <a:endParaRPr lang="en-US" altLang="zh-CN" sz="2800" dirty="0">
              <a:gradFill>
                <a:gsLst>
                  <a:gs pos="0">
                    <a:srgbClr val="FFC000"/>
                  </a:gs>
                  <a:gs pos="48000">
                    <a:srgbClr val="FFFF00">
                      <a:lumMod val="51000"/>
                      <a:lumOff val="49000"/>
                    </a:srgbClr>
                  </a:gs>
                  <a:gs pos="100000">
                    <a:srgbClr val="F79646">
                      <a:lumMod val="75000"/>
                    </a:srgbClr>
                  </a:gs>
                </a:gsLst>
                <a:lin ang="13500000" scaled="1"/>
              </a:gradFill>
              <a:effectLst/>
            </a:endParaRPr>
          </a:p>
        </p:txBody>
      </p:sp>
      <p:sp>
        <p:nvSpPr>
          <p:cNvPr id="6" name="TextBox 5"/>
          <p:cNvSpPr txBox="1"/>
          <p:nvPr/>
        </p:nvSpPr>
        <p:spPr>
          <a:xfrm>
            <a:off x="4788024" y="2938434"/>
            <a:ext cx="4608512" cy="565604"/>
          </a:xfrm>
          <a:prstGeom prst="rect">
            <a:avLst/>
          </a:prstGeom>
          <a:noFill/>
        </p:spPr>
        <p:txBody>
          <a:bodyPr wrap="square" rtlCol="0">
            <a:spAutoFit/>
          </a:bodyPr>
          <a:lstStyle>
            <a:defPPr>
              <a:defRPr lang="zh-CN"/>
            </a:defPPr>
            <a:lvl1pPr algn="ctr">
              <a:defRPr sz="8800" b="1">
                <a:gradFill flip="none" rotWithShape="1">
                  <a:gsLst>
                    <a:gs pos="50000">
                      <a:srgbClr val="FFFF00"/>
                    </a:gs>
                    <a:gs pos="74000">
                      <a:schemeClr val="accent6">
                        <a:lumMod val="0"/>
                        <a:lumOff val="100000"/>
                      </a:schemeClr>
                    </a:gs>
                    <a:gs pos="7000">
                      <a:srgbClr val="FFC000"/>
                    </a:gs>
                  </a:gsLst>
                  <a:lin ang="16200000" scaled="1"/>
                  <a:tileRect/>
                </a:gradFill>
                <a:effectLst>
                  <a:outerShdw blurRad="101600" dist="38100" dir="5400000" algn="t" rotWithShape="0">
                    <a:prstClr val="black"/>
                  </a:outerShdw>
                </a:effectLst>
                <a:latin typeface="微软雅黑" panose="020B0503020204020204" pitchFamily="34" charset="-122"/>
                <a:ea typeface="微软雅黑" panose="020B0503020204020204" pitchFamily="34" charset="-122"/>
              </a:defRPr>
            </a:lvl1pPr>
          </a:lstStyle>
          <a:p>
            <a:pPr algn="l">
              <a:lnSpc>
                <a:spcPct val="120000"/>
              </a:lnSpc>
            </a:pPr>
            <a:r>
              <a:rPr lang="zh-CN" altLang="en-US" sz="2800" dirty="0">
                <a:gradFill>
                  <a:gsLst>
                    <a:gs pos="0">
                      <a:srgbClr val="FFC000"/>
                    </a:gs>
                    <a:gs pos="48000">
                      <a:srgbClr val="FFFF00">
                        <a:lumMod val="51000"/>
                        <a:lumOff val="49000"/>
                      </a:srgbClr>
                    </a:gs>
                    <a:gs pos="100000">
                      <a:srgbClr val="F79646">
                        <a:lumMod val="75000"/>
                      </a:srgbClr>
                    </a:gs>
                  </a:gsLst>
                  <a:lin ang="13500000" scaled="1"/>
                </a:gradFill>
                <a:effectLst/>
              </a:rPr>
              <a:t>三等奖：精美茶杯</a:t>
            </a:r>
            <a:endParaRPr lang="en-US" altLang="zh-CN" sz="2800" dirty="0">
              <a:gradFill>
                <a:gsLst>
                  <a:gs pos="0">
                    <a:srgbClr val="FFC000"/>
                  </a:gs>
                  <a:gs pos="48000">
                    <a:srgbClr val="FFFF00">
                      <a:lumMod val="51000"/>
                      <a:lumOff val="49000"/>
                    </a:srgbClr>
                  </a:gs>
                  <a:gs pos="100000">
                    <a:srgbClr val="F79646">
                      <a:lumMod val="75000"/>
                    </a:srgbClr>
                  </a:gs>
                </a:gsLst>
                <a:lin ang="13500000" scaled="1"/>
              </a:gradFill>
              <a:effectLst/>
            </a:endParaRPr>
          </a:p>
        </p:txBody>
      </p:sp>
      <p:pic>
        <p:nvPicPr>
          <p:cNvPr id="45" name="Picture 27" descr="光"/>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652120" y="500115"/>
            <a:ext cx="3204361" cy="1042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7"/>
          <p:cNvGrpSpPr>
            <a:grpSpLocks/>
          </p:cNvGrpSpPr>
          <p:nvPr/>
        </p:nvGrpSpPr>
        <p:grpSpPr bwMode="auto">
          <a:xfrm>
            <a:off x="-4168974" y="-668610"/>
            <a:ext cx="6735984" cy="6433488"/>
            <a:chOff x="0" y="0"/>
            <a:chExt cx="2208" cy="2208"/>
          </a:xfrm>
        </p:grpSpPr>
        <p:sp>
          <p:nvSpPr>
            <p:cNvPr id="8" name="Oval 8"/>
            <p:cNvSpPr>
              <a:spLocks noChangeArrowheads="1"/>
            </p:cNvSpPr>
            <p:nvPr/>
          </p:nvSpPr>
          <p:spPr bwMode="auto">
            <a:xfrm>
              <a:off x="0" y="76"/>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nvGrpSpPr>
            <p:cNvPr id="9" name="Group 9"/>
            <p:cNvGrpSpPr>
              <a:grpSpLocks noChangeAspect="1"/>
            </p:cNvGrpSpPr>
            <p:nvPr/>
          </p:nvGrpSpPr>
          <p:grpSpPr bwMode="auto">
            <a:xfrm>
              <a:off x="0" y="0"/>
              <a:ext cx="2208" cy="2208"/>
              <a:chOff x="0" y="0"/>
              <a:chExt cx="2208" cy="2208"/>
            </a:xfrm>
          </p:grpSpPr>
          <p:grpSp>
            <p:nvGrpSpPr>
              <p:cNvPr id="10" name="Group 10"/>
              <p:cNvGrpSpPr>
                <a:grpSpLocks noChangeAspect="1"/>
              </p:cNvGrpSpPr>
              <p:nvPr/>
            </p:nvGrpSpPr>
            <p:grpSpPr bwMode="auto">
              <a:xfrm>
                <a:off x="0" y="0"/>
                <a:ext cx="2208" cy="2208"/>
                <a:chOff x="0" y="0"/>
                <a:chExt cx="2208" cy="2208"/>
              </a:xfrm>
            </p:grpSpPr>
            <p:grpSp>
              <p:nvGrpSpPr>
                <p:cNvPr id="26" name="Group 11"/>
                <p:cNvGrpSpPr>
                  <a:grpSpLocks noChangeAspect="1"/>
                </p:cNvGrpSpPr>
                <p:nvPr/>
              </p:nvGrpSpPr>
              <p:grpSpPr bwMode="auto">
                <a:xfrm>
                  <a:off x="0" y="0"/>
                  <a:ext cx="2208" cy="2202"/>
                  <a:chOff x="0" y="0"/>
                  <a:chExt cx="1429" cy="1429"/>
                </a:xfrm>
              </p:grpSpPr>
              <p:grpSp>
                <p:nvGrpSpPr>
                  <p:cNvPr id="34" name="Group 12"/>
                  <p:cNvGrpSpPr>
                    <a:grpSpLocks noChangeAspect="1"/>
                  </p:cNvGrpSpPr>
                  <p:nvPr/>
                </p:nvGrpSpPr>
                <p:grpSpPr bwMode="auto">
                  <a:xfrm>
                    <a:off x="686" y="0"/>
                    <a:ext cx="56" cy="1429"/>
                    <a:chOff x="0" y="0"/>
                    <a:chExt cx="56" cy="1429"/>
                  </a:xfrm>
                </p:grpSpPr>
                <p:sp>
                  <p:nvSpPr>
                    <p:cNvPr id="38" name="AutoShape 13"/>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sp>
                  <p:nvSpPr>
                    <p:cNvPr id="39" name="AutoShape 14"/>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pSp>
                <p:nvGrpSpPr>
                  <p:cNvPr id="35" name="Group 15"/>
                  <p:cNvGrpSpPr>
                    <a:grpSpLocks noChangeAspect="1"/>
                  </p:cNvGrpSpPr>
                  <p:nvPr/>
                </p:nvGrpSpPr>
                <p:grpSpPr bwMode="auto">
                  <a:xfrm rot="5400000">
                    <a:off x="687" y="-1"/>
                    <a:ext cx="56" cy="1429"/>
                    <a:chOff x="0" y="0"/>
                    <a:chExt cx="56" cy="1429"/>
                  </a:xfrm>
                </p:grpSpPr>
                <p:sp>
                  <p:nvSpPr>
                    <p:cNvPr id="36" name="AutoShape 16"/>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sp>
                  <p:nvSpPr>
                    <p:cNvPr id="37" name="AutoShape 17"/>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pSp>
            <p:grpSp>
              <p:nvGrpSpPr>
                <p:cNvPr id="27" name="Group 18"/>
                <p:cNvGrpSpPr>
                  <a:grpSpLocks noChangeAspect="1"/>
                </p:cNvGrpSpPr>
                <p:nvPr/>
              </p:nvGrpSpPr>
              <p:grpSpPr bwMode="auto">
                <a:xfrm rot="2700000">
                  <a:off x="-3" y="3"/>
                  <a:ext cx="2208" cy="2202"/>
                  <a:chOff x="0" y="0"/>
                  <a:chExt cx="1429" cy="1429"/>
                </a:xfrm>
              </p:grpSpPr>
              <p:grpSp>
                <p:nvGrpSpPr>
                  <p:cNvPr id="28" name="Group 19"/>
                  <p:cNvGrpSpPr>
                    <a:grpSpLocks noChangeAspect="1"/>
                  </p:cNvGrpSpPr>
                  <p:nvPr/>
                </p:nvGrpSpPr>
                <p:grpSpPr bwMode="auto">
                  <a:xfrm>
                    <a:off x="686" y="0"/>
                    <a:ext cx="56" cy="1429"/>
                    <a:chOff x="0" y="0"/>
                    <a:chExt cx="56" cy="1429"/>
                  </a:xfrm>
                </p:grpSpPr>
                <p:sp>
                  <p:nvSpPr>
                    <p:cNvPr id="32" name="AutoShape 20"/>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sp>
                  <p:nvSpPr>
                    <p:cNvPr id="33" name="AutoShape 21"/>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pSp>
                <p:nvGrpSpPr>
                  <p:cNvPr id="29" name="Group 22"/>
                  <p:cNvGrpSpPr>
                    <a:grpSpLocks noChangeAspect="1"/>
                  </p:cNvGrpSpPr>
                  <p:nvPr/>
                </p:nvGrpSpPr>
                <p:grpSpPr bwMode="auto">
                  <a:xfrm rot="5400000">
                    <a:off x="687" y="-1"/>
                    <a:ext cx="56" cy="1429"/>
                    <a:chOff x="0" y="0"/>
                    <a:chExt cx="56" cy="1429"/>
                  </a:xfrm>
                </p:grpSpPr>
                <p:sp>
                  <p:nvSpPr>
                    <p:cNvPr id="30" name="AutoShape 23"/>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sp>
                  <p:nvSpPr>
                    <p:cNvPr id="31" name="AutoShape 24"/>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pSp>
          </p:grpSp>
          <p:grpSp>
            <p:nvGrpSpPr>
              <p:cNvPr id="11" name="Group 25"/>
              <p:cNvGrpSpPr>
                <a:grpSpLocks noChangeAspect="1"/>
              </p:cNvGrpSpPr>
              <p:nvPr/>
            </p:nvGrpSpPr>
            <p:grpSpPr bwMode="auto">
              <a:xfrm rot="1320000">
                <a:off x="318" y="359"/>
                <a:ext cx="1546" cy="1546"/>
                <a:chOff x="0" y="0"/>
                <a:chExt cx="2208" cy="2208"/>
              </a:xfrm>
            </p:grpSpPr>
            <p:grpSp>
              <p:nvGrpSpPr>
                <p:cNvPr id="12" name="Group 26"/>
                <p:cNvGrpSpPr>
                  <a:grpSpLocks noChangeAspect="1"/>
                </p:cNvGrpSpPr>
                <p:nvPr/>
              </p:nvGrpSpPr>
              <p:grpSpPr bwMode="auto">
                <a:xfrm>
                  <a:off x="0" y="0"/>
                  <a:ext cx="2208" cy="2202"/>
                  <a:chOff x="0" y="0"/>
                  <a:chExt cx="1429" cy="1429"/>
                </a:xfrm>
              </p:grpSpPr>
              <p:grpSp>
                <p:nvGrpSpPr>
                  <p:cNvPr id="20" name="Group 27"/>
                  <p:cNvGrpSpPr>
                    <a:grpSpLocks noChangeAspect="1"/>
                  </p:cNvGrpSpPr>
                  <p:nvPr/>
                </p:nvGrpSpPr>
                <p:grpSpPr bwMode="auto">
                  <a:xfrm>
                    <a:off x="686" y="0"/>
                    <a:ext cx="56" cy="1429"/>
                    <a:chOff x="0" y="0"/>
                    <a:chExt cx="56" cy="1429"/>
                  </a:xfrm>
                </p:grpSpPr>
                <p:sp>
                  <p:nvSpPr>
                    <p:cNvPr id="24" name="AutoShape 28"/>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sp>
                  <p:nvSpPr>
                    <p:cNvPr id="25" name="AutoShape 29"/>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pSp>
                <p:nvGrpSpPr>
                  <p:cNvPr id="21" name="Group 30"/>
                  <p:cNvGrpSpPr>
                    <a:grpSpLocks noChangeAspect="1"/>
                  </p:cNvGrpSpPr>
                  <p:nvPr/>
                </p:nvGrpSpPr>
                <p:grpSpPr bwMode="auto">
                  <a:xfrm rot="5400000">
                    <a:off x="687" y="-1"/>
                    <a:ext cx="56" cy="1429"/>
                    <a:chOff x="0" y="0"/>
                    <a:chExt cx="56" cy="1429"/>
                  </a:xfrm>
                </p:grpSpPr>
                <p:sp>
                  <p:nvSpPr>
                    <p:cNvPr id="22" name="AutoShape 31"/>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sp>
                  <p:nvSpPr>
                    <p:cNvPr id="23" name="AutoShape 32"/>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pSp>
            <p:grpSp>
              <p:nvGrpSpPr>
                <p:cNvPr id="13" name="Group 33"/>
                <p:cNvGrpSpPr>
                  <a:grpSpLocks noChangeAspect="1"/>
                </p:cNvGrpSpPr>
                <p:nvPr/>
              </p:nvGrpSpPr>
              <p:grpSpPr bwMode="auto">
                <a:xfrm rot="2700000">
                  <a:off x="-3" y="3"/>
                  <a:ext cx="2208" cy="2202"/>
                  <a:chOff x="0" y="0"/>
                  <a:chExt cx="1429" cy="1429"/>
                </a:xfrm>
              </p:grpSpPr>
              <p:grpSp>
                <p:nvGrpSpPr>
                  <p:cNvPr id="14" name="Group 34"/>
                  <p:cNvGrpSpPr>
                    <a:grpSpLocks noChangeAspect="1"/>
                  </p:cNvGrpSpPr>
                  <p:nvPr/>
                </p:nvGrpSpPr>
                <p:grpSpPr bwMode="auto">
                  <a:xfrm>
                    <a:off x="686" y="0"/>
                    <a:ext cx="56" cy="1429"/>
                    <a:chOff x="0" y="0"/>
                    <a:chExt cx="56" cy="1429"/>
                  </a:xfrm>
                </p:grpSpPr>
                <p:sp>
                  <p:nvSpPr>
                    <p:cNvPr id="18" name="AutoShape 35"/>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sp>
                  <p:nvSpPr>
                    <p:cNvPr id="19" name="AutoShape 36"/>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pSp>
                <p:nvGrpSpPr>
                  <p:cNvPr id="15" name="Group 37"/>
                  <p:cNvGrpSpPr>
                    <a:grpSpLocks noChangeAspect="1"/>
                  </p:cNvGrpSpPr>
                  <p:nvPr/>
                </p:nvGrpSpPr>
                <p:grpSpPr bwMode="auto">
                  <a:xfrm rot="5400000">
                    <a:off x="687" y="-1"/>
                    <a:ext cx="56" cy="1429"/>
                    <a:chOff x="0" y="0"/>
                    <a:chExt cx="56" cy="1429"/>
                  </a:xfrm>
                </p:grpSpPr>
                <p:sp>
                  <p:nvSpPr>
                    <p:cNvPr id="16" name="AutoShape 38"/>
                    <p:cNvSpPr>
                      <a:spLocks noChangeAspect="1" noChangeArrowheads="1"/>
                    </p:cNvSpPr>
                    <p:nvPr/>
                  </p:nvSpPr>
                  <p:spPr bwMode="auto">
                    <a:xfrm>
                      <a:off x="0" y="0"/>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sp>
                  <p:nvSpPr>
                    <p:cNvPr id="17" name="AutoShape 39"/>
                    <p:cNvSpPr>
                      <a:spLocks noChangeAspect="1" noChangeArrowheads="1"/>
                    </p:cNvSpPr>
                    <p:nvPr/>
                  </p:nvSpPr>
                  <p:spPr bwMode="auto">
                    <a:xfrm flipV="1">
                      <a:off x="0" y="714"/>
                      <a:ext cx="56" cy="715"/>
                    </a:xfrm>
                    <a:prstGeom prst="triangle">
                      <a:avLst>
                        <a:gd name="adj" fmla="val 50000"/>
                      </a:avLst>
                    </a:prstGeom>
                    <a:solidFill>
                      <a:schemeClr val="bg1">
                        <a:alpha val="18999"/>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grpSp>
            </p:grpSp>
          </p:grpSp>
        </p:grpSp>
      </p:grpSp>
      <p:pic>
        <p:nvPicPr>
          <p:cNvPr id="41" name="audio4.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396536" y="2269657"/>
            <a:ext cx="609600" cy="548640"/>
          </a:xfrm>
          <a:prstGeom prst="rect">
            <a:avLst/>
          </a:prstGeom>
        </p:spPr>
      </p:pic>
    </p:spTree>
    <p:extLst>
      <p:ext uri="{BB962C8B-B14F-4D97-AF65-F5344CB8AC3E}">
        <p14:creationId xmlns:p14="http://schemas.microsoft.com/office/powerpoint/2010/main" val="3000213317"/>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childTnLst>
                              </p:cTn>
                            </p:par>
                            <p:par>
                              <p:cTn id="7" fill="hold">
                                <p:stCondLst>
                                  <p:cond delay="0"/>
                                </p:stCondLst>
                                <p:childTnLst>
                                  <p:par>
                                    <p:cTn id="8" presetID="2" presetClass="entr" presetSubtype="1" fill="hold" nodeType="afterEffect" p14:presetBounceEnd="85714">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14:bounceEnd="85714">
                                          <p:cBhvr additive="base">
                                            <p:cTn id="10" dur="1000" fill="hold"/>
                                            <p:tgtEl>
                                              <p:spTgt spid="40"/>
                                            </p:tgtEl>
                                            <p:attrNameLst>
                                              <p:attrName>ppt_x</p:attrName>
                                            </p:attrNameLst>
                                          </p:cBhvr>
                                          <p:tavLst>
                                            <p:tav tm="0">
                                              <p:val>
                                                <p:strVal val="#ppt_x"/>
                                              </p:val>
                                            </p:tav>
                                            <p:tav tm="100000">
                                              <p:val>
                                                <p:strVal val="#ppt_x"/>
                                              </p:val>
                                            </p:tav>
                                          </p:tavLst>
                                        </p:anim>
                                        <p:anim calcmode="lin" valueType="num" p14:bounceEnd="85714">
                                          <p:cBhvr additive="base">
                                            <p:cTn id="11" dur="1000" fill="hold"/>
                                            <p:tgtEl>
                                              <p:spTgt spid="40"/>
                                            </p:tgtEl>
                                            <p:attrNameLst>
                                              <p:attrName>ppt_y</p:attrName>
                                            </p:attrNameLst>
                                          </p:cBhvr>
                                          <p:tavLst>
                                            <p:tav tm="0">
                                              <p:val>
                                                <p:strVal val="0-#ppt_h/2"/>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63" presetClass="path" presetSubtype="0" accel="50000" decel="50000" fill="hold" nodeType="withEffect">
                                      <p:stCondLst>
                                        <p:cond delay="0"/>
                                      </p:stCondLst>
                                      <p:childTnLst>
                                        <p:animMotion origin="layout" path="M -4.16667E-6 -4.3599E-7 L -0.49809 -4.3599E-7 " pathEditMode="relative" rAng="0" ptsTypes="AA">
                                          <p:cBhvr>
                                            <p:cTn id="35" dur="4000" fill="hold"/>
                                            <p:tgtEl>
                                              <p:spTgt spid="45"/>
                                            </p:tgtEl>
                                            <p:attrNameLst>
                                              <p:attrName>ppt_x,ppt_y</p:attrName>
                                            </p:attrNameLst>
                                          </p:cBhvr>
                                          <p:rCtr x="-24913" y="0"/>
                                        </p:animMotion>
                                      </p:childTnLst>
                                    </p:cTn>
                                  </p:par>
                                  <p:par>
                                    <p:cTn id="36" presetID="6" presetClass="emph" presetSubtype="0" accel="19000" decel="54000" fill="hold" nodeType="withEffect">
                                      <p:stCondLst>
                                        <p:cond delay="1000"/>
                                      </p:stCondLst>
                                      <p:childTnLst>
                                        <p:animScale>
                                          <p:cBhvr>
                                            <p:cTn id="37" dur="2000" fill="hold"/>
                                            <p:tgtEl>
                                              <p:spTgt spid="45"/>
                                            </p:tgtEl>
                                          </p:cBhvr>
                                          <p:by x="65000" y="65000"/>
                                        </p:animScale>
                                      </p:childTnLst>
                                    </p:cTn>
                                  </p:par>
                                  <p:par>
                                    <p:cTn id="38" presetID="10" presetClass="exit" presetSubtype="0" fill="hold" nodeType="withEffect">
                                      <p:stCondLst>
                                        <p:cond delay="3000"/>
                                      </p:stCondLst>
                                      <p:childTnLst>
                                        <p:animEffect transition="out" filter="fade">
                                          <p:cBhvr>
                                            <p:cTn id="39" dur="500"/>
                                            <p:tgtEl>
                                              <p:spTgt spid="45"/>
                                            </p:tgtEl>
                                          </p:cBhvr>
                                        </p:animEffect>
                                        <p:set>
                                          <p:cBhvr>
                                            <p:cTn id="40" dur="1" fill="hold">
                                              <p:stCondLst>
                                                <p:cond delay="499"/>
                                              </p:stCondLst>
                                            </p:cTn>
                                            <p:tgtEl>
                                              <p:spTgt spid="45"/>
                                            </p:tgtEl>
                                            <p:attrNameLst>
                                              <p:attrName>style.visibility</p:attrName>
                                            </p:attrNameLst>
                                          </p:cBhvr>
                                          <p:to>
                                            <p:strVal val="hidden"/>
                                          </p:to>
                                        </p:set>
                                      </p:childTnLst>
                                    </p:cTn>
                                  </p:par>
                                  <p:par>
                                    <p:cTn id="41" presetID="2" presetClass="entr" presetSubtype="8" fill="hold" nodeType="withEffect">
                                      <p:stCondLst>
                                        <p:cond delay="350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2000" fill="hold"/>
                                            <p:tgtEl>
                                              <p:spTgt spid="7"/>
                                            </p:tgtEl>
                                            <p:attrNameLst>
                                              <p:attrName>ppt_x</p:attrName>
                                            </p:attrNameLst>
                                          </p:cBhvr>
                                          <p:tavLst>
                                            <p:tav tm="0">
                                              <p:val>
                                                <p:strVal val="0-#ppt_w/2"/>
                                              </p:val>
                                            </p:tav>
                                            <p:tav tm="100000">
                                              <p:val>
                                                <p:strVal val="#ppt_x"/>
                                              </p:val>
                                            </p:tav>
                                          </p:tavLst>
                                        </p:anim>
                                        <p:anim calcmode="lin" valueType="num">
                                          <p:cBhvr additive="base">
                                            <p:cTn id="44" dur="2000" fill="hold"/>
                                            <p:tgtEl>
                                              <p:spTgt spid="7"/>
                                            </p:tgtEl>
                                            <p:attrNameLst>
                                              <p:attrName>ppt_y</p:attrName>
                                            </p:attrNameLst>
                                          </p:cBhvr>
                                          <p:tavLst>
                                            <p:tav tm="0">
                                              <p:val>
                                                <p:strVal val="#ppt_y"/>
                                              </p:val>
                                            </p:tav>
                                            <p:tav tm="100000">
                                              <p:val>
                                                <p:strVal val="#ppt_y"/>
                                              </p:val>
                                            </p:tav>
                                          </p:tavLst>
                                        </p:anim>
                                      </p:childTnLst>
                                    </p:cTn>
                                  </p:par>
                                  <p:par>
                                    <p:cTn id="45" presetID="0" presetClass="path" presetSubtype="0" accel="50000" decel="50000" fill="hold" nodeType="withEffect">
                                      <p:stCondLst>
                                        <p:cond delay="4000"/>
                                      </p:stCondLst>
                                      <p:childTnLst>
                                        <p:animMotion origin="layout" path="M 8.33333E-7 4.44444E-6 L 1.08802 0.00583 " pathEditMode="relative" rAng="0" ptsTypes="AA">
                                          <p:cBhvr>
                                            <p:cTn id="46" dur="2000" fill="hold"/>
                                            <p:tgtEl>
                                              <p:spTgt spid="7"/>
                                            </p:tgtEl>
                                            <p:attrNameLst>
                                              <p:attrName>ppt_x,ppt_y</p:attrName>
                                            </p:attrNameLst>
                                          </p:cBhvr>
                                          <p:rCtr x="54392" y="278"/>
                                        </p:animMotion>
                                      </p:childTnLst>
                                    </p:cTn>
                                  </p:par>
                                  <p:par>
                                    <p:cTn id="47" presetID="8" presetClass="emph" presetSubtype="0" repeatCount="2000" fill="hold" nodeType="withEffect">
                                      <p:stCondLst>
                                        <p:cond delay="4500"/>
                                      </p:stCondLst>
                                      <p:childTnLst>
                                        <p:animRot by="21600000">
                                          <p:cBhvr>
                                            <p:cTn id="48" dur="600" fill="hold"/>
                                            <p:tgtEl>
                                              <p:spTgt spid="7"/>
                                            </p:tgtEl>
                                            <p:attrNameLst>
                                              <p:attrName>r</p:attrName>
                                            </p:attrNameLst>
                                          </p:cBhvr>
                                        </p:animRot>
                                      </p:childTnLst>
                                    </p:cTn>
                                  </p:par>
                                  <p:par>
                                    <p:cTn id="49" presetID="10" presetClass="exit" presetSubtype="0" fill="hold" nodeType="withEffect">
                                      <p:stCondLst>
                                        <p:cond delay="5500"/>
                                      </p:stCondLst>
                                      <p:childTnLst>
                                        <p:animEffect transition="out" filter="fade">
                                          <p:cBhvr>
                                            <p:cTn id="50" dur="500"/>
                                            <p:tgtEl>
                                              <p:spTgt spid="7"/>
                                            </p:tgtEl>
                                          </p:cBhvr>
                                        </p:animEffect>
                                        <p:set>
                                          <p:cBhvr>
                                            <p:cTn id="5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fill="hold" display="0">
                      <p:stCondLst>
                        <p:cond delay="indefinite"/>
                      </p:stCondLst>
                      <p:endCondLst>
                        <p:cond evt="onStopAudio" delay="0">
                          <p:tgtEl>
                            <p:sldTgt/>
                          </p:tgtEl>
                        </p:cond>
                      </p:endCondLst>
                    </p:cTn>
                    <p:tgtEl>
                      <p:spTgt spid="41"/>
                    </p:tgtEl>
                  </p:cMediaNode>
                </p:audio>
              </p:childTnLst>
            </p:cTn>
          </p:par>
        </p:tnLst>
        <p:bldLst>
          <p:bldP spid="42" grpId="0" animBg="1"/>
          <p:bldP spid="3"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1"/>
                                            </p:tgtEl>
                                          </p:cBhvr>
                                        </p:cmd>
                                      </p:childTnLst>
                                    </p:cTn>
                                  </p:par>
                                </p:childTnLst>
                              </p:cTn>
                            </p:par>
                            <p:par>
                              <p:cTn id="7" fill="hold">
                                <p:stCondLst>
                                  <p:cond delay="0"/>
                                </p:stCondLst>
                                <p:childTnLst>
                                  <p:par>
                                    <p:cTn id="8" presetID="2" presetClass="entr" presetSubtype="1" fill="hold" nodeType="afterEffect">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cBhvr additive="base">
                                            <p:cTn id="10" dur="1000" fill="hold"/>
                                            <p:tgtEl>
                                              <p:spTgt spid="40"/>
                                            </p:tgtEl>
                                            <p:attrNameLst>
                                              <p:attrName>ppt_x</p:attrName>
                                            </p:attrNameLst>
                                          </p:cBhvr>
                                          <p:tavLst>
                                            <p:tav tm="0">
                                              <p:val>
                                                <p:strVal val="#ppt_x"/>
                                              </p:val>
                                            </p:tav>
                                            <p:tav tm="100000">
                                              <p:val>
                                                <p:strVal val="#ppt_x"/>
                                              </p:val>
                                            </p:tav>
                                          </p:tavLst>
                                        </p:anim>
                                        <p:anim calcmode="lin" valueType="num">
                                          <p:cBhvr additive="base">
                                            <p:cTn id="11" dur="1000" fill="hold"/>
                                            <p:tgtEl>
                                              <p:spTgt spid="40"/>
                                            </p:tgtEl>
                                            <p:attrNameLst>
                                              <p:attrName>ppt_y</p:attrName>
                                            </p:attrNameLst>
                                          </p:cBhvr>
                                          <p:tavLst>
                                            <p:tav tm="0">
                                              <p:val>
                                                <p:strVal val="0-#ppt_h/2"/>
                                              </p:val>
                                            </p:tav>
                                            <p:tav tm="100000">
                                              <p:val>
                                                <p:strVal val="#ppt_y"/>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1000"/>
                                            <p:tgtEl>
                                              <p:spTgt spid="42"/>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par>
                                    <p:cTn id="34" presetID="63" presetClass="path" presetSubtype="0" accel="50000" decel="50000" fill="hold" nodeType="withEffect">
                                      <p:stCondLst>
                                        <p:cond delay="0"/>
                                      </p:stCondLst>
                                      <p:childTnLst>
                                        <p:animMotion origin="layout" path="M -4.16667E-6 -4.3599E-7 L -0.49809 -4.3599E-7 " pathEditMode="relative" rAng="0" ptsTypes="AA">
                                          <p:cBhvr>
                                            <p:cTn id="35" dur="4000" fill="hold"/>
                                            <p:tgtEl>
                                              <p:spTgt spid="45"/>
                                            </p:tgtEl>
                                            <p:attrNameLst>
                                              <p:attrName>ppt_x,ppt_y</p:attrName>
                                            </p:attrNameLst>
                                          </p:cBhvr>
                                          <p:rCtr x="-24913" y="0"/>
                                        </p:animMotion>
                                      </p:childTnLst>
                                    </p:cTn>
                                  </p:par>
                                  <p:par>
                                    <p:cTn id="36" presetID="6" presetClass="emph" presetSubtype="0" accel="19000" decel="54000" fill="hold" nodeType="withEffect">
                                      <p:stCondLst>
                                        <p:cond delay="1000"/>
                                      </p:stCondLst>
                                      <p:childTnLst>
                                        <p:animScale>
                                          <p:cBhvr>
                                            <p:cTn id="37" dur="2000" fill="hold"/>
                                            <p:tgtEl>
                                              <p:spTgt spid="45"/>
                                            </p:tgtEl>
                                          </p:cBhvr>
                                          <p:by x="65000" y="65000"/>
                                        </p:animScale>
                                      </p:childTnLst>
                                    </p:cTn>
                                  </p:par>
                                  <p:par>
                                    <p:cTn id="38" presetID="10" presetClass="exit" presetSubtype="0" fill="hold" nodeType="withEffect">
                                      <p:stCondLst>
                                        <p:cond delay="3000"/>
                                      </p:stCondLst>
                                      <p:childTnLst>
                                        <p:animEffect transition="out" filter="fade">
                                          <p:cBhvr>
                                            <p:cTn id="39" dur="500"/>
                                            <p:tgtEl>
                                              <p:spTgt spid="45"/>
                                            </p:tgtEl>
                                          </p:cBhvr>
                                        </p:animEffect>
                                        <p:set>
                                          <p:cBhvr>
                                            <p:cTn id="40" dur="1" fill="hold">
                                              <p:stCondLst>
                                                <p:cond delay="499"/>
                                              </p:stCondLst>
                                            </p:cTn>
                                            <p:tgtEl>
                                              <p:spTgt spid="45"/>
                                            </p:tgtEl>
                                            <p:attrNameLst>
                                              <p:attrName>style.visibility</p:attrName>
                                            </p:attrNameLst>
                                          </p:cBhvr>
                                          <p:to>
                                            <p:strVal val="hidden"/>
                                          </p:to>
                                        </p:set>
                                      </p:childTnLst>
                                    </p:cTn>
                                  </p:par>
                                  <p:par>
                                    <p:cTn id="41" presetID="2" presetClass="entr" presetSubtype="8" fill="hold" nodeType="withEffect">
                                      <p:stCondLst>
                                        <p:cond delay="350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2000" fill="hold"/>
                                            <p:tgtEl>
                                              <p:spTgt spid="7"/>
                                            </p:tgtEl>
                                            <p:attrNameLst>
                                              <p:attrName>ppt_x</p:attrName>
                                            </p:attrNameLst>
                                          </p:cBhvr>
                                          <p:tavLst>
                                            <p:tav tm="0">
                                              <p:val>
                                                <p:strVal val="0-#ppt_w/2"/>
                                              </p:val>
                                            </p:tav>
                                            <p:tav tm="100000">
                                              <p:val>
                                                <p:strVal val="#ppt_x"/>
                                              </p:val>
                                            </p:tav>
                                          </p:tavLst>
                                        </p:anim>
                                        <p:anim calcmode="lin" valueType="num">
                                          <p:cBhvr additive="base">
                                            <p:cTn id="44" dur="2000" fill="hold"/>
                                            <p:tgtEl>
                                              <p:spTgt spid="7"/>
                                            </p:tgtEl>
                                            <p:attrNameLst>
                                              <p:attrName>ppt_y</p:attrName>
                                            </p:attrNameLst>
                                          </p:cBhvr>
                                          <p:tavLst>
                                            <p:tav tm="0">
                                              <p:val>
                                                <p:strVal val="#ppt_y"/>
                                              </p:val>
                                            </p:tav>
                                            <p:tav tm="100000">
                                              <p:val>
                                                <p:strVal val="#ppt_y"/>
                                              </p:val>
                                            </p:tav>
                                          </p:tavLst>
                                        </p:anim>
                                      </p:childTnLst>
                                    </p:cTn>
                                  </p:par>
                                  <p:par>
                                    <p:cTn id="45" presetID="0" presetClass="path" presetSubtype="0" accel="50000" decel="50000" fill="hold" nodeType="withEffect">
                                      <p:stCondLst>
                                        <p:cond delay="4000"/>
                                      </p:stCondLst>
                                      <p:childTnLst>
                                        <p:animMotion origin="layout" path="M 8.33333E-7 4.44444E-6 L 1.08802 0.00583 " pathEditMode="relative" rAng="0" ptsTypes="AA">
                                          <p:cBhvr>
                                            <p:cTn id="46" dur="2000" fill="hold"/>
                                            <p:tgtEl>
                                              <p:spTgt spid="7"/>
                                            </p:tgtEl>
                                            <p:attrNameLst>
                                              <p:attrName>ppt_x,ppt_y</p:attrName>
                                            </p:attrNameLst>
                                          </p:cBhvr>
                                          <p:rCtr x="54392" y="278"/>
                                        </p:animMotion>
                                      </p:childTnLst>
                                    </p:cTn>
                                  </p:par>
                                  <p:par>
                                    <p:cTn id="47" presetID="8" presetClass="emph" presetSubtype="0" repeatCount="2000" fill="hold" nodeType="withEffect">
                                      <p:stCondLst>
                                        <p:cond delay="4500"/>
                                      </p:stCondLst>
                                      <p:childTnLst>
                                        <p:animRot by="21600000">
                                          <p:cBhvr>
                                            <p:cTn id="48" dur="600" fill="hold"/>
                                            <p:tgtEl>
                                              <p:spTgt spid="7"/>
                                            </p:tgtEl>
                                            <p:attrNameLst>
                                              <p:attrName>r</p:attrName>
                                            </p:attrNameLst>
                                          </p:cBhvr>
                                        </p:animRot>
                                      </p:childTnLst>
                                    </p:cTn>
                                  </p:par>
                                  <p:par>
                                    <p:cTn id="49" presetID="10" presetClass="exit" presetSubtype="0" fill="hold" nodeType="withEffect">
                                      <p:stCondLst>
                                        <p:cond delay="5500"/>
                                      </p:stCondLst>
                                      <p:childTnLst>
                                        <p:animEffect transition="out" filter="fade">
                                          <p:cBhvr>
                                            <p:cTn id="50" dur="500"/>
                                            <p:tgtEl>
                                              <p:spTgt spid="7"/>
                                            </p:tgtEl>
                                          </p:cBhvr>
                                        </p:animEffect>
                                        <p:set>
                                          <p:cBhvr>
                                            <p:cTn id="51"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fill="hold" display="0">
                      <p:stCondLst>
                        <p:cond delay="indefinite"/>
                      </p:stCondLst>
                      <p:endCondLst>
                        <p:cond evt="onStopAudio" delay="0">
                          <p:tgtEl>
                            <p:sldTgt/>
                          </p:tgtEl>
                        </p:cond>
                      </p:endCondLst>
                    </p:cTn>
                    <p:tgtEl>
                      <p:spTgt spid="41"/>
                    </p:tgtEl>
                  </p:cMediaNode>
                </p:audio>
              </p:childTnLst>
            </p:cTn>
          </p:par>
        </p:tnLst>
        <p:bldLst>
          <p:bldP spid="42" grpId="0" animBg="1"/>
          <p:bldP spid="3" grpId="0"/>
          <p:bldP spid="5" grpId="0"/>
          <p:bldP spid="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背景音乐 - 数码暴龙 - 铃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00608" y="2121699"/>
            <a:ext cx="609600" cy="609600"/>
          </a:xfrm>
          <a:prstGeom prst="rect">
            <a:avLst/>
          </a:prstGeom>
        </p:spPr>
      </p:pic>
      <p:grpSp>
        <p:nvGrpSpPr>
          <p:cNvPr id="10" name="组合 9"/>
          <p:cNvGrpSpPr/>
          <p:nvPr/>
        </p:nvGrpSpPr>
        <p:grpSpPr>
          <a:xfrm>
            <a:off x="1547664" y="1851670"/>
            <a:ext cx="6174690" cy="757568"/>
            <a:chOff x="2411760" y="1695460"/>
            <a:chExt cx="4695305" cy="576064"/>
          </a:xfrm>
        </p:grpSpPr>
        <p:pic>
          <p:nvPicPr>
            <p:cNvPr id="11" name="Picture 2" descr="C:\Users\Administrator\Desktop\未标题-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1760" y="1695460"/>
              <a:ext cx="4695305" cy="57606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031547" y="1798826"/>
              <a:ext cx="1232594" cy="397863"/>
            </a:xfrm>
            <a:prstGeom prst="rect">
              <a:avLst/>
            </a:prstGeom>
            <a:noFill/>
          </p:spPr>
          <p:txBody>
            <a:bodyPr wrap="none" rtlCol="0">
              <a:spAutoFit/>
            </a:bodyPr>
            <a:lstStyle/>
            <a:p>
              <a:pPr algn="ctr"/>
              <a:r>
                <a:rPr lang="zh-CN" altLang="en-US" sz="2800" b="1" dirty="0">
                  <a:solidFill>
                    <a:srgbClr val="FFFF00"/>
                  </a:solidFill>
                  <a:effectLst>
                    <a:outerShdw blurRad="63500" sx="102000" sy="102000" algn="ctr" rotWithShape="0">
                      <a:srgbClr val="000000"/>
                    </a:outerShdw>
                  </a:effectLst>
                  <a:latin typeface="微软雅黑" pitchFamily="34" charset="-122"/>
                  <a:ea typeface="微软雅黑" pitchFamily="34" charset="-122"/>
                </a:rPr>
                <a:t>新年寄语</a:t>
              </a:r>
            </a:p>
          </p:txBody>
        </p:sp>
      </p:grpSp>
      <p:sp>
        <p:nvSpPr>
          <p:cNvPr id="13" name="TextBox 12"/>
          <p:cNvSpPr txBox="1"/>
          <p:nvPr/>
        </p:nvSpPr>
        <p:spPr>
          <a:xfrm>
            <a:off x="2267744" y="2681246"/>
            <a:ext cx="5032147" cy="369332"/>
          </a:xfrm>
          <a:prstGeom prst="rect">
            <a:avLst/>
          </a:prstGeom>
          <a:noFill/>
        </p:spPr>
        <p:txBody>
          <a:bodyPr wrap="none" rtlCol="0">
            <a:spAutoFit/>
          </a:bodyPr>
          <a:lstStyle/>
          <a:p>
            <a:pPr marL="457200" indent="-457200">
              <a:buFont typeface="Wingdings" pitchFamily="2" charset="2"/>
              <a:buChar char="Ø"/>
            </a:pPr>
            <a:r>
              <a:rPr lang="zh-CN" altLang="en-US" dirty="0">
                <a:solidFill>
                  <a:srgbClr val="FFFF00"/>
                </a:solidFill>
                <a:latin typeface="微软雅黑" pitchFamily="34" charset="-122"/>
                <a:ea typeface="微软雅黑" pitchFamily="34" charset="-122"/>
              </a:rPr>
              <a:t>新的一年新的希望，让我们并肩共赢未来！</a:t>
            </a:r>
          </a:p>
        </p:txBody>
      </p:sp>
    </p:spTree>
    <p:extLst>
      <p:ext uri="{BB962C8B-B14F-4D97-AF65-F5344CB8AC3E}">
        <p14:creationId xmlns:p14="http://schemas.microsoft.com/office/powerpoint/2010/main" val="1105142199"/>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750"/>
                                        <p:tgtEl>
                                          <p:spTgt spid="10"/>
                                        </p:tgtEl>
                                      </p:cBhvr>
                                    </p:animEffect>
                                    <p:anim calcmode="lin" valueType="num">
                                      <p:cBhvr>
                                        <p:cTn id="11" dur="750" fill="hold"/>
                                        <p:tgtEl>
                                          <p:spTgt spid="10"/>
                                        </p:tgtEl>
                                        <p:attrNameLst>
                                          <p:attrName>ppt_x</p:attrName>
                                        </p:attrNameLst>
                                      </p:cBhvr>
                                      <p:tavLst>
                                        <p:tav tm="0">
                                          <p:val>
                                            <p:strVal val="#ppt_x"/>
                                          </p:val>
                                        </p:tav>
                                        <p:tav tm="100000">
                                          <p:val>
                                            <p:strVal val="#ppt_x"/>
                                          </p:val>
                                        </p:tav>
                                      </p:tavLst>
                                    </p:anim>
                                    <p:anim calcmode="lin" valueType="num">
                                      <p:cBhvr>
                                        <p:cTn id="12" dur="75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
                <p:cTn id="17" fill="hold" display="0">
                  <p:stCondLst>
                    <p:cond delay="indefinite"/>
                  </p:stCondLst>
                  <p:endCondLst>
                    <p:cond evt="onStopAudio" delay="0">
                      <p:tgtEl>
                        <p:sldTgt/>
                      </p:tgtEl>
                    </p:cond>
                  </p:endCondLst>
                </p:cTn>
                <p:tgtEl>
                  <p:spTgt spid="2"/>
                </p:tgtEl>
              </p:cMediaNode>
            </p:audio>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5" name="图片 54"/>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431552" y="140014"/>
            <a:ext cx="8494486" cy="5335034"/>
          </a:xfrm>
          <a:prstGeom prst="rect">
            <a:avLst/>
          </a:prstGeom>
        </p:spPr>
      </p:pic>
      <p:sp>
        <p:nvSpPr>
          <p:cNvPr id="65" name="TextBox 64"/>
          <p:cNvSpPr txBox="1"/>
          <p:nvPr/>
        </p:nvSpPr>
        <p:spPr>
          <a:xfrm>
            <a:off x="1816477" y="2358023"/>
            <a:ext cx="5724636" cy="1458962"/>
          </a:xfrm>
          <a:prstGeom prst="rect">
            <a:avLst/>
          </a:prstGeom>
          <a:noFill/>
        </p:spPr>
        <p:txBody>
          <a:bodyPr wrap="square" lIns="73253" tIns="36626" rIns="73253" bIns="36626" rtlCol="0">
            <a:spAutoFit/>
          </a:bodyPr>
          <a:lstStyle/>
          <a:p>
            <a:pPr>
              <a:lnSpc>
                <a:spcPct val="150000"/>
              </a:lnSpc>
            </a:pPr>
            <a:r>
              <a:rPr lang="zh-CN" altLang="en-US" sz="1200" b="1" dirty="0">
                <a:solidFill>
                  <a:srgbClr val="C00000"/>
                </a:solidFill>
                <a:latin typeface="微软雅黑" panose="020B0503020204020204" pitchFamily="34" charset="-122"/>
                <a:ea typeface="微软雅黑" panose="020B0503020204020204" pitchFamily="34" charset="-122"/>
              </a:rPr>
              <a:t>       新年伊始，让我们把一切所经历过的，统统成为过去吧！以往的成功也好，失败也罢，让我们卸下沉重的包袱轻装上阵。新的一年，翻开新的一页，所有的期待与希望、向往与憧憬向我们走来。生活还要继续，梦想不断延伸，脚步依旧执着。整理好行囊，带上健康与平安，因为健康是幸福的起点，平安是最单纯的快乐，伴着一份好心情，微笑着出发，脚步轻盈，且歌且行。</a:t>
            </a:r>
          </a:p>
        </p:txBody>
      </p:sp>
      <p:sp>
        <p:nvSpPr>
          <p:cNvPr id="2" name="椭圆 1"/>
          <p:cNvSpPr/>
          <p:nvPr/>
        </p:nvSpPr>
        <p:spPr>
          <a:xfrm>
            <a:off x="2771800" y="1438842"/>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FFC000"/>
                </a:solidFill>
                <a:latin typeface="微软雅黑" panose="020B0503020204020204" pitchFamily="34" charset="-122"/>
                <a:ea typeface="微软雅黑" panose="020B0503020204020204" pitchFamily="34" charset="-122"/>
              </a:rPr>
              <a:t>新</a:t>
            </a:r>
          </a:p>
        </p:txBody>
      </p:sp>
      <p:sp>
        <p:nvSpPr>
          <p:cNvPr id="72" name="椭圆 71"/>
          <p:cNvSpPr/>
          <p:nvPr/>
        </p:nvSpPr>
        <p:spPr>
          <a:xfrm>
            <a:off x="3635896" y="1438842"/>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FFC000"/>
                </a:solidFill>
                <a:latin typeface="微软雅黑" panose="020B0503020204020204" pitchFamily="34" charset="-122"/>
                <a:ea typeface="微软雅黑" panose="020B0503020204020204" pitchFamily="34" charset="-122"/>
              </a:rPr>
              <a:t>年</a:t>
            </a:r>
          </a:p>
        </p:txBody>
      </p:sp>
      <p:sp>
        <p:nvSpPr>
          <p:cNvPr id="73" name="椭圆 72"/>
          <p:cNvSpPr/>
          <p:nvPr/>
        </p:nvSpPr>
        <p:spPr>
          <a:xfrm>
            <a:off x="4499992" y="1438842"/>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FFC000"/>
                </a:solidFill>
                <a:latin typeface="微软雅黑" panose="020B0503020204020204" pitchFamily="34" charset="-122"/>
                <a:ea typeface="微软雅黑" panose="020B0503020204020204" pitchFamily="34" charset="-122"/>
              </a:rPr>
              <a:t>寄</a:t>
            </a:r>
          </a:p>
        </p:txBody>
      </p:sp>
      <p:sp>
        <p:nvSpPr>
          <p:cNvPr id="74" name="椭圆 73"/>
          <p:cNvSpPr/>
          <p:nvPr/>
        </p:nvSpPr>
        <p:spPr>
          <a:xfrm>
            <a:off x="5364088" y="1438842"/>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FFC000"/>
                </a:solidFill>
                <a:latin typeface="微软雅黑" panose="020B0503020204020204" pitchFamily="34" charset="-122"/>
                <a:ea typeface="微软雅黑" panose="020B0503020204020204" pitchFamily="34" charset="-122"/>
              </a:rPr>
              <a:t>语</a:t>
            </a:r>
          </a:p>
        </p:txBody>
      </p:sp>
      <p:pic>
        <p:nvPicPr>
          <p:cNvPr id="68" name="Picture 6" descr="C:\Users\Administrator\Desktop\云.png"/>
          <p:cNvPicPr>
            <a:picLocks noChangeAspect="1" noChangeArrowheads="1"/>
          </p:cNvPicPr>
          <p:nvPr/>
        </p:nvPicPr>
        <p:blipFill>
          <a:blip r:embed="rId6" cstate="print">
            <a:grayscl/>
          </a:blip>
          <a:stretch>
            <a:fillRect/>
          </a:stretch>
        </p:blipFill>
        <p:spPr bwMode="auto">
          <a:xfrm>
            <a:off x="9429784" y="1071550"/>
            <a:ext cx="796072" cy="357190"/>
          </a:xfrm>
          <a:prstGeom prst="rect">
            <a:avLst/>
          </a:prstGeom>
          <a:noFill/>
        </p:spPr>
      </p:pic>
      <p:pic>
        <p:nvPicPr>
          <p:cNvPr id="69" name="Picture 6" descr="C:\Users\Administrator\Desktop\云.png"/>
          <p:cNvPicPr>
            <a:picLocks noChangeAspect="1" noChangeArrowheads="1"/>
          </p:cNvPicPr>
          <p:nvPr/>
        </p:nvPicPr>
        <p:blipFill>
          <a:blip r:embed="rId7" cstate="print">
            <a:grayscl/>
          </a:blip>
          <a:stretch>
            <a:fillRect/>
          </a:stretch>
        </p:blipFill>
        <p:spPr bwMode="auto">
          <a:xfrm flipH="1">
            <a:off x="-1224752" y="3964789"/>
            <a:ext cx="1224752" cy="450097"/>
          </a:xfrm>
          <a:prstGeom prst="rect">
            <a:avLst/>
          </a:prstGeom>
          <a:noFill/>
        </p:spPr>
      </p:pic>
      <p:pic>
        <p:nvPicPr>
          <p:cNvPr id="70" name="Picture 6" descr="C:\Users\Administrator\Desktop\云.png"/>
          <p:cNvPicPr>
            <a:picLocks noChangeAspect="1" noChangeArrowheads="1"/>
          </p:cNvPicPr>
          <p:nvPr/>
        </p:nvPicPr>
        <p:blipFill>
          <a:blip r:embed="rId6" cstate="print">
            <a:grayscl/>
          </a:blip>
          <a:stretch>
            <a:fillRect/>
          </a:stretch>
        </p:blipFill>
        <p:spPr bwMode="auto">
          <a:xfrm flipH="1">
            <a:off x="-1071602" y="2964657"/>
            <a:ext cx="796072" cy="357190"/>
          </a:xfrm>
          <a:prstGeom prst="rect">
            <a:avLst/>
          </a:prstGeom>
          <a:noFill/>
        </p:spPr>
      </p:pic>
      <p:pic>
        <p:nvPicPr>
          <p:cNvPr id="71" name="Picture 6" descr="C:\Users\Administrator\Desktop\云.png"/>
          <p:cNvPicPr>
            <a:picLocks noChangeAspect="1" noChangeArrowheads="1"/>
          </p:cNvPicPr>
          <p:nvPr/>
        </p:nvPicPr>
        <p:blipFill>
          <a:blip r:embed="rId7" cstate="print">
            <a:grayscl/>
          </a:blip>
          <a:stretch>
            <a:fillRect/>
          </a:stretch>
        </p:blipFill>
        <p:spPr bwMode="auto">
          <a:xfrm>
            <a:off x="9286908" y="2357434"/>
            <a:ext cx="1224752" cy="450097"/>
          </a:xfrm>
          <a:prstGeom prst="rect">
            <a:avLst/>
          </a:prstGeom>
          <a:noFill/>
        </p:spPr>
      </p:pic>
    </p:spTree>
    <p:extLst>
      <p:ext uri="{BB962C8B-B14F-4D97-AF65-F5344CB8AC3E}">
        <p14:creationId xmlns:p14="http://schemas.microsoft.com/office/powerpoint/2010/main" val="1846314173"/>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Count="6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0" fill="hold"/>
                                        <p:tgtEl>
                                          <p:spTgt spid="71"/>
                                        </p:tgtEl>
                                        <p:attrNameLst>
                                          <p:attrName>ppt_x</p:attrName>
                                        </p:attrNameLst>
                                      </p:cBhvr>
                                      <p:tavLst>
                                        <p:tav tm="0">
                                          <p:val>
                                            <p:strVal val="0-#ppt_w/2"/>
                                          </p:val>
                                        </p:tav>
                                        <p:tav tm="100000">
                                          <p:val>
                                            <p:strVal val="#ppt_x"/>
                                          </p:val>
                                        </p:tav>
                                      </p:tavLst>
                                    </p:anim>
                                    <p:anim calcmode="lin" valueType="num">
                                      <p:cBhvr additive="base">
                                        <p:cTn id="8" dur="500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8" repeatCount="6000" fill="hold" nodeType="withEffect">
                                  <p:stCondLst>
                                    <p:cond delay="140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4400" fill="hold"/>
                                        <p:tgtEl>
                                          <p:spTgt spid="68"/>
                                        </p:tgtEl>
                                        <p:attrNameLst>
                                          <p:attrName>ppt_x</p:attrName>
                                        </p:attrNameLst>
                                      </p:cBhvr>
                                      <p:tavLst>
                                        <p:tav tm="0">
                                          <p:val>
                                            <p:strVal val="0-#ppt_w/2"/>
                                          </p:val>
                                        </p:tav>
                                        <p:tav tm="100000">
                                          <p:val>
                                            <p:strVal val="#ppt_x"/>
                                          </p:val>
                                        </p:tav>
                                      </p:tavLst>
                                    </p:anim>
                                    <p:anim calcmode="lin" valueType="num">
                                      <p:cBhvr additive="base">
                                        <p:cTn id="12" dur="440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2" repeatCount="6000" fill="hold" nodeType="withEffect">
                                  <p:stCondLst>
                                    <p:cond delay="50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0" fill="hold"/>
                                        <p:tgtEl>
                                          <p:spTgt spid="69"/>
                                        </p:tgtEl>
                                        <p:attrNameLst>
                                          <p:attrName>ppt_x</p:attrName>
                                        </p:attrNameLst>
                                      </p:cBhvr>
                                      <p:tavLst>
                                        <p:tav tm="0">
                                          <p:val>
                                            <p:strVal val="1+#ppt_w/2"/>
                                          </p:val>
                                        </p:tav>
                                        <p:tav tm="100000">
                                          <p:val>
                                            <p:strVal val="#ppt_x"/>
                                          </p:val>
                                        </p:tav>
                                      </p:tavLst>
                                    </p:anim>
                                    <p:anim calcmode="lin" valueType="num">
                                      <p:cBhvr additive="base">
                                        <p:cTn id="16" dur="5000" fill="hold"/>
                                        <p:tgtEl>
                                          <p:spTgt spid="69"/>
                                        </p:tgtEl>
                                        <p:attrNameLst>
                                          <p:attrName>ppt_y</p:attrName>
                                        </p:attrNameLst>
                                      </p:cBhvr>
                                      <p:tavLst>
                                        <p:tav tm="0">
                                          <p:val>
                                            <p:strVal val="#ppt_y"/>
                                          </p:val>
                                        </p:tav>
                                        <p:tav tm="100000">
                                          <p:val>
                                            <p:strVal val="#ppt_y"/>
                                          </p:val>
                                        </p:tav>
                                      </p:tavLst>
                                    </p:anim>
                                  </p:childTnLst>
                                </p:cTn>
                              </p:par>
                              <p:par>
                                <p:cTn id="17" presetID="55" presetClass="entr" presetSubtype="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1000" fill="hold"/>
                                        <p:tgtEl>
                                          <p:spTgt spid="55"/>
                                        </p:tgtEl>
                                        <p:attrNameLst>
                                          <p:attrName>ppt_w</p:attrName>
                                        </p:attrNameLst>
                                      </p:cBhvr>
                                      <p:tavLst>
                                        <p:tav tm="0">
                                          <p:val>
                                            <p:strVal val="#ppt_w*0.70"/>
                                          </p:val>
                                        </p:tav>
                                        <p:tav tm="100000">
                                          <p:val>
                                            <p:strVal val="#ppt_w"/>
                                          </p:val>
                                        </p:tav>
                                      </p:tavLst>
                                    </p:anim>
                                    <p:anim calcmode="lin" valueType="num">
                                      <p:cBhvr>
                                        <p:cTn id="20" dur="1000" fill="hold"/>
                                        <p:tgtEl>
                                          <p:spTgt spid="55"/>
                                        </p:tgtEl>
                                        <p:attrNameLst>
                                          <p:attrName>ppt_h</p:attrName>
                                        </p:attrNameLst>
                                      </p:cBhvr>
                                      <p:tavLst>
                                        <p:tav tm="0">
                                          <p:val>
                                            <p:strVal val="#ppt_h"/>
                                          </p:val>
                                        </p:tav>
                                        <p:tav tm="100000">
                                          <p:val>
                                            <p:strVal val="#ppt_h"/>
                                          </p:val>
                                        </p:tav>
                                      </p:tavLst>
                                    </p:anim>
                                    <p:animEffect transition="in" filter="fade">
                                      <p:cBhvr>
                                        <p:cTn id="21" dur="1000"/>
                                        <p:tgtEl>
                                          <p:spTgt spid="55"/>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Effect transition="in" filter="fade">
                                      <p:cBhvr>
                                        <p:cTn id="31" dur="500"/>
                                        <p:tgtEl>
                                          <p:spTgt spid="72"/>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73"/>
                                        </p:tgtEl>
                                        <p:attrNameLst>
                                          <p:attrName>style.visibility</p:attrName>
                                        </p:attrNameLst>
                                      </p:cBhvr>
                                      <p:to>
                                        <p:strVal val="visible"/>
                                      </p:to>
                                    </p:set>
                                    <p:anim calcmode="lin" valueType="num">
                                      <p:cBhvr>
                                        <p:cTn id="34" dur="500" fill="hold"/>
                                        <p:tgtEl>
                                          <p:spTgt spid="73"/>
                                        </p:tgtEl>
                                        <p:attrNameLst>
                                          <p:attrName>ppt_w</p:attrName>
                                        </p:attrNameLst>
                                      </p:cBhvr>
                                      <p:tavLst>
                                        <p:tav tm="0">
                                          <p:val>
                                            <p:fltVal val="0"/>
                                          </p:val>
                                        </p:tav>
                                        <p:tav tm="100000">
                                          <p:val>
                                            <p:strVal val="#ppt_w"/>
                                          </p:val>
                                        </p:tav>
                                      </p:tavLst>
                                    </p:anim>
                                    <p:anim calcmode="lin" valueType="num">
                                      <p:cBhvr>
                                        <p:cTn id="35" dur="500" fill="hold"/>
                                        <p:tgtEl>
                                          <p:spTgt spid="73"/>
                                        </p:tgtEl>
                                        <p:attrNameLst>
                                          <p:attrName>ppt_h</p:attrName>
                                        </p:attrNameLst>
                                      </p:cBhvr>
                                      <p:tavLst>
                                        <p:tav tm="0">
                                          <p:val>
                                            <p:fltVal val="0"/>
                                          </p:val>
                                        </p:tav>
                                        <p:tav tm="100000">
                                          <p:val>
                                            <p:strVal val="#ppt_h"/>
                                          </p:val>
                                        </p:tav>
                                      </p:tavLst>
                                    </p:anim>
                                    <p:animEffect transition="in" filter="fade">
                                      <p:cBhvr>
                                        <p:cTn id="36" dur="500"/>
                                        <p:tgtEl>
                                          <p:spTgt spid="73"/>
                                        </p:tgtEl>
                                      </p:cBhvr>
                                    </p:animEffect>
                                  </p:childTnLst>
                                </p:cTn>
                              </p:par>
                              <p:par>
                                <p:cTn id="37" presetID="53" presetClass="entr" presetSubtype="16" fill="hold" grpId="0" nodeType="withEffect">
                                  <p:stCondLst>
                                    <p:cond delay="1000"/>
                                  </p:stCondLst>
                                  <p:childTnLst>
                                    <p:set>
                                      <p:cBhvr>
                                        <p:cTn id="38" dur="1" fill="hold">
                                          <p:stCondLst>
                                            <p:cond delay="0"/>
                                          </p:stCondLst>
                                        </p:cTn>
                                        <p:tgtEl>
                                          <p:spTgt spid="74"/>
                                        </p:tgtEl>
                                        <p:attrNameLst>
                                          <p:attrName>style.visibility</p:attrName>
                                        </p:attrNameLst>
                                      </p:cBhvr>
                                      <p:to>
                                        <p:strVal val="visible"/>
                                      </p:to>
                                    </p:set>
                                    <p:anim calcmode="lin" valueType="num">
                                      <p:cBhvr>
                                        <p:cTn id="39" dur="500" fill="hold"/>
                                        <p:tgtEl>
                                          <p:spTgt spid="74"/>
                                        </p:tgtEl>
                                        <p:attrNameLst>
                                          <p:attrName>ppt_w</p:attrName>
                                        </p:attrNameLst>
                                      </p:cBhvr>
                                      <p:tavLst>
                                        <p:tav tm="0">
                                          <p:val>
                                            <p:fltVal val="0"/>
                                          </p:val>
                                        </p:tav>
                                        <p:tav tm="100000">
                                          <p:val>
                                            <p:strVal val="#ppt_w"/>
                                          </p:val>
                                        </p:tav>
                                      </p:tavLst>
                                    </p:anim>
                                    <p:anim calcmode="lin" valueType="num">
                                      <p:cBhvr>
                                        <p:cTn id="40" dur="500" fill="hold"/>
                                        <p:tgtEl>
                                          <p:spTgt spid="74"/>
                                        </p:tgtEl>
                                        <p:attrNameLst>
                                          <p:attrName>ppt_h</p:attrName>
                                        </p:attrNameLst>
                                      </p:cBhvr>
                                      <p:tavLst>
                                        <p:tav tm="0">
                                          <p:val>
                                            <p:fltVal val="0"/>
                                          </p:val>
                                        </p:tav>
                                        <p:tav tm="100000">
                                          <p:val>
                                            <p:strVal val="#ppt_h"/>
                                          </p:val>
                                        </p:tav>
                                      </p:tavLst>
                                    </p:anim>
                                    <p:animEffect transition="in" filter="fade">
                                      <p:cBhvr>
                                        <p:cTn id="41" dur="500"/>
                                        <p:tgtEl>
                                          <p:spTgt spid="74"/>
                                        </p:tgtEl>
                                      </p:cBhvr>
                                    </p:animEffect>
                                  </p:childTnLst>
                                </p:cTn>
                              </p:par>
                              <p:par>
                                <p:cTn id="42" presetID="27" presetClass="entr" presetSubtype="0" fill="hold" grpId="0" nodeType="withEffect">
                                  <p:stCondLst>
                                    <p:cond delay="1800"/>
                                  </p:stCondLst>
                                  <p:iterate type="lt">
                                    <p:tmPct val="50000"/>
                                  </p:iterate>
                                  <p:childTnLst>
                                    <p:set>
                                      <p:cBhvr>
                                        <p:cTn id="43" dur="1" fill="hold">
                                          <p:stCondLst>
                                            <p:cond delay="0"/>
                                          </p:stCondLst>
                                        </p:cTn>
                                        <p:tgtEl>
                                          <p:spTgt spid="65"/>
                                        </p:tgtEl>
                                        <p:attrNameLst>
                                          <p:attrName>style.visibility</p:attrName>
                                        </p:attrNameLst>
                                      </p:cBhvr>
                                      <p:to>
                                        <p:strVal val="visible"/>
                                      </p:to>
                                    </p:set>
                                    <p:anim calcmode="discrete" valueType="clr">
                                      <p:cBhvr override="childStyle">
                                        <p:cTn id="44" dur="300"/>
                                        <p:tgtEl>
                                          <p:spTgt spid="65"/>
                                        </p:tgtEl>
                                        <p:attrNameLst>
                                          <p:attrName>style.color</p:attrName>
                                        </p:attrNameLst>
                                      </p:cBhvr>
                                      <p:tavLst>
                                        <p:tav tm="0">
                                          <p:val>
                                            <p:clrVal>
                                              <a:srgbClr val="FE9810"/>
                                            </p:clrVal>
                                          </p:val>
                                        </p:tav>
                                        <p:tav tm="50000">
                                          <p:val>
                                            <p:clrVal>
                                              <a:srgbClr val="CC0000"/>
                                            </p:clrVal>
                                          </p:val>
                                        </p:tav>
                                      </p:tavLst>
                                    </p:anim>
                                    <p:anim calcmode="discrete" valueType="clr">
                                      <p:cBhvr>
                                        <p:cTn id="45" dur="300"/>
                                        <p:tgtEl>
                                          <p:spTgt spid="65"/>
                                        </p:tgtEl>
                                        <p:attrNameLst>
                                          <p:attrName>fillcolor</p:attrName>
                                        </p:attrNameLst>
                                      </p:cBhvr>
                                      <p:tavLst>
                                        <p:tav tm="0">
                                          <p:val>
                                            <p:clrVal>
                                              <a:schemeClr val="accent2"/>
                                            </p:clrVal>
                                          </p:val>
                                        </p:tav>
                                        <p:tav tm="50000">
                                          <p:val>
                                            <p:clrVal>
                                              <a:schemeClr val="hlink"/>
                                            </p:clrVal>
                                          </p:val>
                                        </p:tav>
                                      </p:tavLst>
                                    </p:anim>
                                    <p:set>
                                      <p:cBhvr>
                                        <p:cTn id="46" dur="300"/>
                                        <p:tgtEl>
                                          <p:spTgt spid="6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2" grpId="0" animBg="1"/>
      <p:bldP spid="72" grpId="0" animBg="1"/>
      <p:bldP spid="73" grpId="0" animBg="1"/>
      <p:bldP spid="7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5" name="图片 54"/>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tretch>
            <a:fillRect/>
          </a:stretch>
        </p:blipFill>
        <p:spPr>
          <a:xfrm>
            <a:off x="431552" y="-92546"/>
            <a:ext cx="8494486" cy="5335034"/>
          </a:xfrm>
          <a:prstGeom prst="rect">
            <a:avLst/>
          </a:prstGeom>
        </p:spPr>
      </p:pic>
      <p:sp>
        <p:nvSpPr>
          <p:cNvPr id="65" name="TextBox 64"/>
          <p:cNvSpPr txBox="1"/>
          <p:nvPr/>
        </p:nvSpPr>
        <p:spPr>
          <a:xfrm>
            <a:off x="1619672" y="1320101"/>
            <a:ext cx="6120679" cy="2043737"/>
          </a:xfrm>
          <a:prstGeom prst="rect">
            <a:avLst/>
          </a:prstGeom>
          <a:noFill/>
        </p:spPr>
        <p:txBody>
          <a:bodyPr wrap="square" lIns="73253" tIns="36626" rIns="73253" bIns="36626" rtlCol="0">
            <a:spAutoFit/>
          </a:bodyPr>
          <a:lstStyle/>
          <a:p>
            <a:r>
              <a:rPr lang="zh-CN" altLang="en-US" sz="3200" dirty="0">
                <a:solidFill>
                  <a:srgbClr val="C00000"/>
                </a:solidFill>
                <a:latin typeface="隶书" pitchFamily="49" charset="-122"/>
                <a:ea typeface="隶书" pitchFamily="49" charset="-122"/>
              </a:rPr>
              <a:t>祝</a:t>
            </a:r>
            <a:r>
              <a:rPr lang="en-US" altLang="zh-CN" sz="3200" dirty="0">
                <a:solidFill>
                  <a:srgbClr val="C00000"/>
                </a:solidFill>
                <a:latin typeface="隶书" pitchFamily="49" charset="-122"/>
                <a:ea typeface="隶书" pitchFamily="49" charset="-122"/>
              </a:rPr>
              <a:t>:</a:t>
            </a:r>
          </a:p>
          <a:p>
            <a:r>
              <a:rPr lang="zh-CN" altLang="en-US" sz="3200" dirty="0">
                <a:solidFill>
                  <a:srgbClr val="C00000"/>
                </a:solidFill>
                <a:latin typeface="隶书" pitchFamily="49" charset="-122"/>
                <a:ea typeface="隶书" pitchFamily="49" charset="-122"/>
              </a:rPr>
              <a:t>您及您的家人在新的一年里</a:t>
            </a:r>
            <a:endParaRPr lang="en-US" altLang="zh-CN" sz="3200" dirty="0">
              <a:solidFill>
                <a:srgbClr val="C00000"/>
              </a:solidFill>
              <a:latin typeface="隶书" pitchFamily="49" charset="-122"/>
              <a:ea typeface="隶书" pitchFamily="49" charset="-122"/>
            </a:endParaRPr>
          </a:p>
          <a:p>
            <a:r>
              <a:rPr lang="zh-CN" altLang="en-US" sz="3200" dirty="0">
                <a:solidFill>
                  <a:srgbClr val="C00000"/>
                </a:solidFill>
                <a:latin typeface="隶书" pitchFamily="49" charset="-122"/>
                <a:ea typeface="隶书" pitchFamily="49" charset="-122"/>
              </a:rPr>
              <a:t>工作顺利！万事如意！喜气羊羊</a:t>
            </a:r>
            <a:endParaRPr lang="en-US" altLang="zh-CN" sz="3200" dirty="0">
              <a:solidFill>
                <a:srgbClr val="C00000"/>
              </a:solidFill>
              <a:latin typeface="隶书" pitchFamily="49" charset="-122"/>
              <a:ea typeface="隶书" pitchFamily="49" charset="-122"/>
            </a:endParaRPr>
          </a:p>
          <a:p>
            <a:r>
              <a:rPr lang="zh-CN" altLang="en-US" sz="3200" dirty="0">
                <a:solidFill>
                  <a:srgbClr val="C00000"/>
                </a:solidFill>
                <a:latin typeface="隶书" pitchFamily="49" charset="-122"/>
                <a:ea typeface="隶书" pitchFamily="49" charset="-122"/>
              </a:rPr>
              <a:t>羊年大发！</a:t>
            </a:r>
            <a:endParaRPr lang="en-US" altLang="zh-CN" sz="3200" dirty="0">
              <a:solidFill>
                <a:srgbClr val="C00000"/>
              </a:solidFill>
              <a:latin typeface="隶书" pitchFamily="49" charset="-122"/>
              <a:ea typeface="隶书" pitchFamily="49" charset="-122"/>
            </a:endParaRPr>
          </a:p>
        </p:txBody>
      </p:sp>
      <p:pic>
        <p:nvPicPr>
          <p:cNvPr id="68" name="Picture 6" descr="C:\Users\Administrator\Desktop\云.png"/>
          <p:cNvPicPr>
            <a:picLocks noChangeAspect="1" noChangeArrowheads="1"/>
          </p:cNvPicPr>
          <p:nvPr/>
        </p:nvPicPr>
        <p:blipFill>
          <a:blip r:embed="rId6" cstate="print">
            <a:grayscl/>
          </a:blip>
          <a:stretch>
            <a:fillRect/>
          </a:stretch>
        </p:blipFill>
        <p:spPr bwMode="auto">
          <a:xfrm>
            <a:off x="9429784" y="1071550"/>
            <a:ext cx="796072" cy="357190"/>
          </a:xfrm>
          <a:prstGeom prst="rect">
            <a:avLst/>
          </a:prstGeom>
          <a:noFill/>
        </p:spPr>
      </p:pic>
      <p:pic>
        <p:nvPicPr>
          <p:cNvPr id="69" name="Picture 6" descr="C:\Users\Administrator\Desktop\云.png"/>
          <p:cNvPicPr>
            <a:picLocks noChangeAspect="1" noChangeArrowheads="1"/>
          </p:cNvPicPr>
          <p:nvPr/>
        </p:nvPicPr>
        <p:blipFill>
          <a:blip r:embed="rId7" cstate="print">
            <a:grayscl/>
          </a:blip>
          <a:stretch>
            <a:fillRect/>
          </a:stretch>
        </p:blipFill>
        <p:spPr bwMode="auto">
          <a:xfrm flipH="1">
            <a:off x="-1224752" y="3964789"/>
            <a:ext cx="1224752" cy="450097"/>
          </a:xfrm>
          <a:prstGeom prst="rect">
            <a:avLst/>
          </a:prstGeom>
          <a:noFill/>
        </p:spPr>
      </p:pic>
      <p:pic>
        <p:nvPicPr>
          <p:cNvPr id="70" name="Picture 6" descr="C:\Users\Administrator\Desktop\云.png"/>
          <p:cNvPicPr>
            <a:picLocks noChangeAspect="1" noChangeArrowheads="1"/>
          </p:cNvPicPr>
          <p:nvPr/>
        </p:nvPicPr>
        <p:blipFill>
          <a:blip r:embed="rId6" cstate="print">
            <a:grayscl/>
          </a:blip>
          <a:stretch>
            <a:fillRect/>
          </a:stretch>
        </p:blipFill>
        <p:spPr bwMode="auto">
          <a:xfrm flipH="1">
            <a:off x="-1071602" y="2964657"/>
            <a:ext cx="796072" cy="357190"/>
          </a:xfrm>
          <a:prstGeom prst="rect">
            <a:avLst/>
          </a:prstGeom>
          <a:noFill/>
        </p:spPr>
      </p:pic>
      <p:pic>
        <p:nvPicPr>
          <p:cNvPr id="71" name="Picture 6" descr="C:\Users\Administrator\Desktop\云.png"/>
          <p:cNvPicPr>
            <a:picLocks noChangeAspect="1" noChangeArrowheads="1"/>
          </p:cNvPicPr>
          <p:nvPr/>
        </p:nvPicPr>
        <p:blipFill>
          <a:blip r:embed="rId7" cstate="print">
            <a:grayscl/>
          </a:blip>
          <a:stretch>
            <a:fillRect/>
          </a:stretch>
        </p:blipFill>
        <p:spPr bwMode="auto">
          <a:xfrm>
            <a:off x="9286908" y="2357434"/>
            <a:ext cx="1224752" cy="450097"/>
          </a:xfrm>
          <a:prstGeom prst="rect">
            <a:avLst/>
          </a:prstGeom>
          <a:noFill/>
        </p:spPr>
      </p:pic>
    </p:spTree>
    <p:extLst>
      <p:ext uri="{BB962C8B-B14F-4D97-AF65-F5344CB8AC3E}">
        <p14:creationId xmlns:p14="http://schemas.microsoft.com/office/powerpoint/2010/main" val="77293251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repeatCount="2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0" fill="hold"/>
                                        <p:tgtEl>
                                          <p:spTgt spid="71"/>
                                        </p:tgtEl>
                                        <p:attrNameLst>
                                          <p:attrName>ppt_x</p:attrName>
                                        </p:attrNameLst>
                                      </p:cBhvr>
                                      <p:tavLst>
                                        <p:tav tm="0">
                                          <p:val>
                                            <p:strVal val="0-#ppt_w/2"/>
                                          </p:val>
                                        </p:tav>
                                        <p:tav tm="100000">
                                          <p:val>
                                            <p:strVal val="#ppt_x"/>
                                          </p:val>
                                        </p:tav>
                                      </p:tavLst>
                                    </p:anim>
                                    <p:anim calcmode="lin" valueType="num">
                                      <p:cBhvr additive="base">
                                        <p:cTn id="8" dur="500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8" repeatCount="2000" fill="hold" nodeType="withEffect">
                                  <p:stCondLst>
                                    <p:cond delay="140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4400" fill="hold"/>
                                        <p:tgtEl>
                                          <p:spTgt spid="68"/>
                                        </p:tgtEl>
                                        <p:attrNameLst>
                                          <p:attrName>ppt_x</p:attrName>
                                        </p:attrNameLst>
                                      </p:cBhvr>
                                      <p:tavLst>
                                        <p:tav tm="0">
                                          <p:val>
                                            <p:strVal val="0-#ppt_w/2"/>
                                          </p:val>
                                        </p:tav>
                                        <p:tav tm="100000">
                                          <p:val>
                                            <p:strVal val="#ppt_x"/>
                                          </p:val>
                                        </p:tav>
                                      </p:tavLst>
                                    </p:anim>
                                    <p:anim calcmode="lin" valueType="num">
                                      <p:cBhvr additive="base">
                                        <p:cTn id="12" dur="440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2" repeatCount="2000" fill="hold" nodeType="withEffect">
                                  <p:stCondLst>
                                    <p:cond delay="50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0" fill="hold"/>
                                        <p:tgtEl>
                                          <p:spTgt spid="69"/>
                                        </p:tgtEl>
                                        <p:attrNameLst>
                                          <p:attrName>ppt_x</p:attrName>
                                        </p:attrNameLst>
                                      </p:cBhvr>
                                      <p:tavLst>
                                        <p:tav tm="0">
                                          <p:val>
                                            <p:strVal val="1+#ppt_w/2"/>
                                          </p:val>
                                        </p:tav>
                                        <p:tav tm="100000">
                                          <p:val>
                                            <p:strVal val="#ppt_x"/>
                                          </p:val>
                                        </p:tav>
                                      </p:tavLst>
                                    </p:anim>
                                    <p:anim calcmode="lin" valueType="num">
                                      <p:cBhvr additive="base">
                                        <p:cTn id="16" dur="5000" fill="hold"/>
                                        <p:tgtEl>
                                          <p:spTgt spid="69"/>
                                        </p:tgtEl>
                                        <p:attrNameLst>
                                          <p:attrName>ppt_y</p:attrName>
                                        </p:attrNameLst>
                                      </p:cBhvr>
                                      <p:tavLst>
                                        <p:tav tm="0">
                                          <p:val>
                                            <p:strVal val="#ppt_y"/>
                                          </p:val>
                                        </p:tav>
                                        <p:tav tm="100000">
                                          <p:val>
                                            <p:strVal val="#ppt_y"/>
                                          </p:val>
                                        </p:tav>
                                      </p:tavLst>
                                    </p:anim>
                                  </p:childTnLst>
                                </p:cTn>
                              </p:par>
                              <p:par>
                                <p:cTn id="17" presetID="55" presetClass="entr" presetSubtype="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1000" fill="hold"/>
                                        <p:tgtEl>
                                          <p:spTgt spid="55"/>
                                        </p:tgtEl>
                                        <p:attrNameLst>
                                          <p:attrName>ppt_w</p:attrName>
                                        </p:attrNameLst>
                                      </p:cBhvr>
                                      <p:tavLst>
                                        <p:tav tm="0">
                                          <p:val>
                                            <p:strVal val="#ppt_w*0.70"/>
                                          </p:val>
                                        </p:tav>
                                        <p:tav tm="100000">
                                          <p:val>
                                            <p:strVal val="#ppt_w"/>
                                          </p:val>
                                        </p:tav>
                                      </p:tavLst>
                                    </p:anim>
                                    <p:anim calcmode="lin" valueType="num">
                                      <p:cBhvr>
                                        <p:cTn id="20" dur="1000" fill="hold"/>
                                        <p:tgtEl>
                                          <p:spTgt spid="55"/>
                                        </p:tgtEl>
                                        <p:attrNameLst>
                                          <p:attrName>ppt_h</p:attrName>
                                        </p:attrNameLst>
                                      </p:cBhvr>
                                      <p:tavLst>
                                        <p:tav tm="0">
                                          <p:val>
                                            <p:strVal val="#ppt_h"/>
                                          </p:val>
                                        </p:tav>
                                        <p:tav tm="100000">
                                          <p:val>
                                            <p:strVal val="#ppt_h"/>
                                          </p:val>
                                        </p:tav>
                                      </p:tavLst>
                                    </p:anim>
                                    <p:animEffect transition="in" filter="fade">
                                      <p:cBhvr>
                                        <p:cTn id="21" dur="1000"/>
                                        <p:tgtEl>
                                          <p:spTgt spid="55"/>
                                        </p:tgtEl>
                                      </p:cBhvr>
                                    </p:animEffect>
                                  </p:childTnLst>
                                </p:cTn>
                              </p:par>
                              <p:par>
                                <p:cTn id="22" presetID="27" presetClass="entr" presetSubtype="0" fill="hold" grpId="0" nodeType="withEffect">
                                  <p:stCondLst>
                                    <p:cond delay="1800"/>
                                  </p:stCondLst>
                                  <p:iterate type="lt">
                                    <p:tmPct val="50000"/>
                                  </p:iterate>
                                  <p:childTnLst>
                                    <p:set>
                                      <p:cBhvr>
                                        <p:cTn id="23" dur="1" fill="hold">
                                          <p:stCondLst>
                                            <p:cond delay="0"/>
                                          </p:stCondLst>
                                        </p:cTn>
                                        <p:tgtEl>
                                          <p:spTgt spid="65"/>
                                        </p:tgtEl>
                                        <p:attrNameLst>
                                          <p:attrName>style.visibility</p:attrName>
                                        </p:attrNameLst>
                                      </p:cBhvr>
                                      <p:to>
                                        <p:strVal val="visible"/>
                                      </p:to>
                                    </p:set>
                                    <p:anim calcmode="discrete" valueType="clr">
                                      <p:cBhvr override="childStyle">
                                        <p:cTn id="24" dur="300"/>
                                        <p:tgtEl>
                                          <p:spTgt spid="65"/>
                                        </p:tgtEl>
                                        <p:attrNameLst>
                                          <p:attrName>style.color</p:attrName>
                                        </p:attrNameLst>
                                      </p:cBhvr>
                                      <p:tavLst>
                                        <p:tav tm="0">
                                          <p:val>
                                            <p:clrVal>
                                              <a:srgbClr val="FE9810"/>
                                            </p:clrVal>
                                          </p:val>
                                        </p:tav>
                                        <p:tav tm="50000">
                                          <p:val>
                                            <p:clrVal>
                                              <a:srgbClr val="CC0000"/>
                                            </p:clrVal>
                                          </p:val>
                                        </p:tav>
                                      </p:tavLst>
                                    </p:anim>
                                    <p:anim calcmode="discrete" valueType="clr">
                                      <p:cBhvr>
                                        <p:cTn id="25" dur="300"/>
                                        <p:tgtEl>
                                          <p:spTgt spid="65"/>
                                        </p:tgtEl>
                                        <p:attrNameLst>
                                          <p:attrName>fillcolor</p:attrName>
                                        </p:attrNameLst>
                                      </p:cBhvr>
                                      <p:tavLst>
                                        <p:tav tm="0">
                                          <p:val>
                                            <p:clrVal>
                                              <a:schemeClr val="accent2"/>
                                            </p:clrVal>
                                          </p:val>
                                        </p:tav>
                                        <p:tav tm="50000">
                                          <p:val>
                                            <p:clrVal>
                                              <a:schemeClr val="hlink"/>
                                            </p:clrVal>
                                          </p:val>
                                        </p:tav>
                                      </p:tavLst>
                                    </p:anim>
                                    <p:set>
                                      <p:cBhvr>
                                        <p:cTn id="26" dur="300"/>
                                        <p:tgtEl>
                                          <p:spTgt spid="6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组合 8"/>
          <p:cNvGrpSpPr/>
          <p:nvPr/>
        </p:nvGrpSpPr>
        <p:grpSpPr>
          <a:xfrm>
            <a:off x="1547664" y="1995686"/>
            <a:ext cx="6174690" cy="757568"/>
            <a:chOff x="2411760" y="1695460"/>
            <a:chExt cx="4695305" cy="576064"/>
          </a:xfrm>
        </p:grpSpPr>
        <p:pic>
          <p:nvPicPr>
            <p:cNvPr id="10" name="Picture 2" descr="C:\Users\Administrator\Desktop\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1695460"/>
              <a:ext cx="4695305" cy="57606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895026" y="1798826"/>
              <a:ext cx="1505637" cy="397863"/>
            </a:xfrm>
            <a:prstGeom prst="rect">
              <a:avLst/>
            </a:prstGeom>
            <a:noFill/>
          </p:spPr>
          <p:txBody>
            <a:bodyPr wrap="none" rtlCol="0">
              <a:spAutoFit/>
            </a:bodyPr>
            <a:lstStyle/>
            <a:p>
              <a:pPr algn="ctr"/>
              <a:r>
                <a:rPr lang="zh-CN" altLang="en-US" sz="2800" b="1" dirty="0">
                  <a:solidFill>
                    <a:srgbClr val="FFFF00"/>
                  </a:solidFill>
                  <a:effectLst>
                    <a:outerShdw blurRad="63500" sx="102000" sy="102000" algn="ctr" rotWithShape="0">
                      <a:srgbClr val="000000"/>
                    </a:outerShdw>
                  </a:effectLst>
                  <a:latin typeface="微软雅黑" pitchFamily="34" charset="-122"/>
                  <a:ea typeface="微软雅黑" pitchFamily="34" charset="-122"/>
                </a:rPr>
                <a:t>年会片尾曲</a:t>
              </a:r>
            </a:p>
          </p:txBody>
        </p:sp>
      </p:grpSp>
      <p:sp>
        <p:nvSpPr>
          <p:cNvPr id="12" name="TextBox 11"/>
          <p:cNvSpPr txBox="1"/>
          <p:nvPr/>
        </p:nvSpPr>
        <p:spPr>
          <a:xfrm>
            <a:off x="2555776" y="2825262"/>
            <a:ext cx="3647152" cy="369332"/>
          </a:xfrm>
          <a:prstGeom prst="rect">
            <a:avLst/>
          </a:prstGeom>
          <a:noFill/>
        </p:spPr>
        <p:txBody>
          <a:bodyPr wrap="none" rtlCol="0">
            <a:spAutoFit/>
          </a:bodyPr>
          <a:lstStyle/>
          <a:p>
            <a:pPr marL="457200" indent="-457200">
              <a:buFont typeface="Wingdings" pitchFamily="2" charset="2"/>
              <a:buChar char="Ø"/>
            </a:pPr>
            <a:r>
              <a:rPr lang="zh-CN" altLang="en-US" dirty="0">
                <a:solidFill>
                  <a:srgbClr val="FFFF00"/>
                </a:solidFill>
                <a:latin typeface="微软雅黑" pitchFamily="34" charset="-122"/>
                <a:ea typeface="微软雅黑" pitchFamily="34" charset="-122"/>
              </a:rPr>
              <a:t>在这里输入内容，写一写吧？</a:t>
            </a:r>
          </a:p>
        </p:txBody>
      </p:sp>
    </p:spTree>
    <p:extLst>
      <p:ext uri="{BB962C8B-B14F-4D97-AF65-F5344CB8AC3E}">
        <p14:creationId xmlns:p14="http://schemas.microsoft.com/office/powerpoint/2010/main" val="1385366814"/>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0" name="阳光总在风雨后.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6592" y="2301023"/>
            <a:ext cx="609600" cy="609600"/>
          </a:xfrm>
          <a:prstGeom prst="rect">
            <a:avLst/>
          </a:prstGeom>
        </p:spPr>
      </p:pic>
      <p:pic>
        <p:nvPicPr>
          <p:cNvPr id="21" name="Picture 2"/>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1430207" y="1350273"/>
            <a:ext cx="3697773" cy="2334393"/>
          </a:xfrm>
          <a:prstGeom prst="rect">
            <a:avLst/>
          </a:prstGeom>
          <a:solidFill>
            <a:srgbClr val="FFFFFF">
              <a:shade val="85000"/>
            </a:srgbClr>
          </a:solidFill>
          <a:ln w="190500" cap="sq">
            <a:solidFill>
              <a:srgbClr val="FF920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2" name="Picture 6"/>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6574229" y="2864536"/>
            <a:ext cx="2139881" cy="1331026"/>
          </a:xfrm>
          <a:prstGeom prst="rect">
            <a:avLst/>
          </a:prstGeom>
          <a:solidFill>
            <a:srgbClr val="FFFFFF">
              <a:shade val="85000"/>
            </a:srgbClr>
          </a:solidFill>
          <a:ln w="190500" cap="sq">
            <a:solidFill>
              <a:srgbClr val="FF920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3" name="Picture 8"/>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2522782" y="1970414"/>
            <a:ext cx="2357495" cy="1561458"/>
          </a:xfrm>
          <a:prstGeom prst="rect">
            <a:avLst/>
          </a:prstGeom>
          <a:solidFill>
            <a:srgbClr val="FFFFFF">
              <a:shade val="85000"/>
            </a:srgbClr>
          </a:solidFill>
          <a:ln w="190500" cap="sq">
            <a:solidFill>
              <a:srgbClr val="FF920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4" name="Picture 9"/>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1736628" y="484022"/>
            <a:ext cx="3155845" cy="1817001"/>
          </a:xfrm>
          <a:prstGeom prst="rect">
            <a:avLst/>
          </a:prstGeom>
          <a:solidFill>
            <a:srgbClr val="FFFFFF">
              <a:shade val="85000"/>
            </a:srgbClr>
          </a:solidFill>
          <a:ln w="190500" cap="sq">
            <a:solidFill>
              <a:srgbClr val="FF920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5" name="Picture 10"/>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904783" y="1022828"/>
            <a:ext cx="3613358" cy="2093933"/>
          </a:xfrm>
          <a:prstGeom prst="rect">
            <a:avLst/>
          </a:prstGeom>
          <a:solidFill>
            <a:srgbClr val="FFFFFF">
              <a:shade val="85000"/>
            </a:srgbClr>
          </a:solidFill>
          <a:ln w="190500" cap="sq">
            <a:solidFill>
              <a:srgbClr val="FF920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6" name="Picture 11"/>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5193286" y="1550573"/>
            <a:ext cx="2761885" cy="1922778"/>
          </a:xfrm>
          <a:prstGeom prst="rect">
            <a:avLst/>
          </a:prstGeom>
          <a:solidFill>
            <a:srgbClr val="FFFFFF">
              <a:shade val="85000"/>
            </a:srgbClr>
          </a:solidFill>
          <a:ln w="190500" cap="sq">
            <a:solidFill>
              <a:srgbClr val="FF920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7" name="Picture 12"/>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1691681" y="3131172"/>
            <a:ext cx="2592287" cy="1606331"/>
          </a:xfrm>
          <a:prstGeom prst="rect">
            <a:avLst/>
          </a:prstGeom>
          <a:solidFill>
            <a:srgbClr val="FFFFFF">
              <a:shade val="85000"/>
            </a:srgbClr>
          </a:solidFill>
          <a:ln w="190500" cap="sq">
            <a:solidFill>
              <a:srgbClr val="FF9201"/>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8" name="Picture 13"/>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645645" y="2069795"/>
            <a:ext cx="3082125" cy="2125767"/>
          </a:xfrm>
          <a:prstGeom prst="rect">
            <a:avLst/>
          </a:prstGeom>
          <a:solidFill>
            <a:srgbClr val="FFFFFF">
              <a:shade val="85000"/>
            </a:srgbClr>
          </a:solidFill>
          <a:ln w="88900" cap="sq">
            <a:solidFill>
              <a:srgbClr val="FF920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93236808"/>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10"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animEffect transition="in" filter="fade">
                                      <p:cBhvr>
                                        <p:cTn id="9" dur="500"/>
                                        <p:tgtEl>
                                          <p:spTgt spid="27"/>
                                        </p:tgtEl>
                                      </p:cBhvr>
                                    </p:animEffect>
                                  </p:childTnLst>
                                </p:cTn>
                              </p:par>
                              <p:par>
                                <p:cTn id="10" presetID="63" presetClass="path" presetSubtype="0" fill="hold" nodeType="withEffect">
                                  <p:stCondLst>
                                    <p:cond delay="0"/>
                                  </p:stCondLst>
                                  <p:childTnLst>
                                    <p:animMotion origin="layout" path="M 3.88889E-6 -4.81481E-6 L 0.43906 -4.81481E-6 " pathEditMode="relative" rAng="0" ptsTypes="AA">
                                      <p:cBhvr>
                                        <p:cTn id="11" dur="4000" fill="hold"/>
                                        <p:tgtEl>
                                          <p:spTgt spid="27"/>
                                        </p:tgtEl>
                                        <p:attrNameLst>
                                          <p:attrName>ppt_x</p:attrName>
                                          <p:attrName>ppt_y</p:attrName>
                                        </p:attrNameLst>
                                      </p:cBhvr>
                                      <p:rCtr x="21944" y="0"/>
                                    </p:animMotion>
                                  </p:childTnLst>
                                </p:cTn>
                              </p:par>
                              <p:par>
                                <p:cTn id="12" presetID="10" presetClass="exit" presetSubtype="0" fill="hold" nodeType="withEffect">
                                  <p:stCondLst>
                                    <p:cond delay="1750"/>
                                  </p:stCondLst>
                                  <p:childTnLst>
                                    <p:animEffect transition="out" filter="fade">
                                      <p:cBhvr>
                                        <p:cTn id="13" dur="500"/>
                                        <p:tgtEl>
                                          <p:spTgt spid="27"/>
                                        </p:tgtEl>
                                      </p:cBhvr>
                                    </p:animEffect>
                                    <p:set>
                                      <p:cBhvr>
                                        <p:cTn id="14" dur="1" fill="hold">
                                          <p:stCondLst>
                                            <p:cond delay="499"/>
                                          </p:stCondLst>
                                        </p:cTn>
                                        <p:tgtEl>
                                          <p:spTgt spid="27"/>
                                        </p:tgtEl>
                                        <p:attrNameLst>
                                          <p:attrName>style.visibility</p:attrName>
                                        </p:attrNameLst>
                                      </p:cBhvr>
                                      <p:to>
                                        <p:strVal val="hidden"/>
                                      </p:to>
                                    </p:set>
                                  </p:childTnLst>
                                </p:cTn>
                              </p:par>
                              <p:par>
                                <p:cTn id="15" presetID="10" presetClass="entr" presetSubtype="0" fill="hold" nodeType="withEffect">
                                  <p:stCondLst>
                                    <p:cond delay="40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63" presetClass="path" presetSubtype="0" fill="hold" nodeType="withEffect">
                                  <p:stCondLst>
                                    <p:cond delay="4000"/>
                                  </p:stCondLst>
                                  <p:childTnLst>
                                    <p:animMotion origin="layout" path="M -2.5E-6 -6.17284E-7 L 0.43907 -6.17284E-7 " pathEditMode="relative" rAng="0" ptsTypes="AA">
                                      <p:cBhvr>
                                        <p:cTn id="19" dur="4000" fill="hold"/>
                                        <p:tgtEl>
                                          <p:spTgt spid="28"/>
                                        </p:tgtEl>
                                        <p:attrNameLst>
                                          <p:attrName>ppt_x</p:attrName>
                                          <p:attrName>ppt_y</p:attrName>
                                        </p:attrNameLst>
                                      </p:cBhvr>
                                      <p:rCtr x="21944" y="0"/>
                                    </p:animMotion>
                                  </p:childTnLst>
                                </p:cTn>
                              </p:par>
                              <p:par>
                                <p:cTn id="20" presetID="10" presetClass="exit" presetSubtype="0" fill="hold" nodeType="withEffect">
                                  <p:stCondLst>
                                    <p:cond delay="6500"/>
                                  </p:stCondLst>
                                  <p:childTnLst>
                                    <p:animEffect transition="out" filter="fade">
                                      <p:cBhvr>
                                        <p:cTn id="21" dur="500"/>
                                        <p:tgtEl>
                                          <p:spTgt spid="28"/>
                                        </p:tgtEl>
                                      </p:cBhvr>
                                    </p:animEffect>
                                    <p:set>
                                      <p:cBhvr>
                                        <p:cTn id="22" dur="1" fill="hold">
                                          <p:stCondLst>
                                            <p:cond delay="499"/>
                                          </p:stCondLst>
                                        </p:cTn>
                                        <p:tgtEl>
                                          <p:spTgt spid="28"/>
                                        </p:tgtEl>
                                        <p:attrNameLst>
                                          <p:attrName>style.visibility</p:attrName>
                                        </p:attrNameLst>
                                      </p:cBhvr>
                                      <p:to>
                                        <p:strVal val="hidden"/>
                                      </p:to>
                                    </p:set>
                                  </p:childTnLst>
                                </p:cTn>
                              </p:par>
                              <p:par>
                                <p:cTn id="23" presetID="10" presetClass="entr" presetSubtype="0" fill="hold" nodeType="withEffect">
                                  <p:stCondLst>
                                    <p:cond delay="77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63" presetClass="path" presetSubtype="0" fill="hold" nodeType="withEffect">
                                  <p:stCondLst>
                                    <p:cond delay="7700"/>
                                  </p:stCondLst>
                                  <p:childTnLst>
                                    <p:animMotion origin="layout" path="M 5.55112E-17 9.87654E-7 L 0.43906 9.87654E-7 " pathEditMode="relative" rAng="0" ptsTypes="AA">
                                      <p:cBhvr>
                                        <p:cTn id="27" dur="4000" fill="hold"/>
                                        <p:tgtEl>
                                          <p:spTgt spid="24"/>
                                        </p:tgtEl>
                                        <p:attrNameLst>
                                          <p:attrName>ppt_x</p:attrName>
                                          <p:attrName>ppt_y</p:attrName>
                                        </p:attrNameLst>
                                      </p:cBhvr>
                                      <p:rCtr x="21944" y="0"/>
                                    </p:animMotion>
                                  </p:childTnLst>
                                </p:cTn>
                              </p:par>
                              <p:par>
                                <p:cTn id="28" presetID="10" presetClass="exit" presetSubtype="0" fill="hold" nodeType="withEffect">
                                  <p:stCondLst>
                                    <p:cond delay="9300"/>
                                  </p:stCondLst>
                                  <p:childTnLst>
                                    <p:animEffect transition="out" filter="fade">
                                      <p:cBhvr>
                                        <p:cTn id="29" dur="500"/>
                                        <p:tgtEl>
                                          <p:spTgt spid="24"/>
                                        </p:tgtEl>
                                      </p:cBhvr>
                                    </p:animEffect>
                                    <p:set>
                                      <p:cBhvr>
                                        <p:cTn id="30" dur="1" fill="hold">
                                          <p:stCondLst>
                                            <p:cond delay="499"/>
                                          </p:stCondLst>
                                        </p:cTn>
                                        <p:tgtEl>
                                          <p:spTgt spid="24"/>
                                        </p:tgtEl>
                                        <p:attrNameLst>
                                          <p:attrName>style.visibility</p:attrName>
                                        </p:attrNameLst>
                                      </p:cBhvr>
                                      <p:to>
                                        <p:strVal val="hidden"/>
                                      </p:to>
                                    </p:set>
                                  </p:childTnLst>
                                </p:cTn>
                              </p:par>
                              <p:par>
                                <p:cTn id="31" presetID="10" presetClass="entr" presetSubtype="0" fill="hold" nodeType="withEffect">
                                  <p:stCondLst>
                                    <p:cond delay="1050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63" presetClass="path" presetSubtype="0" fill="hold" nodeType="withEffect">
                                  <p:stCondLst>
                                    <p:cond delay="10500"/>
                                  </p:stCondLst>
                                  <p:childTnLst>
                                    <p:animMotion origin="layout" path="M 2.22222E-6 -4.93827E-7 L 0.43906 -4.93827E-7 " pathEditMode="relative" rAng="0" ptsTypes="AA">
                                      <p:cBhvr>
                                        <p:cTn id="35" dur="4000" fill="hold"/>
                                        <p:tgtEl>
                                          <p:spTgt spid="25"/>
                                        </p:tgtEl>
                                        <p:attrNameLst>
                                          <p:attrName>ppt_x</p:attrName>
                                          <p:attrName>ppt_y</p:attrName>
                                        </p:attrNameLst>
                                      </p:cBhvr>
                                      <p:rCtr x="21944" y="0"/>
                                    </p:animMotion>
                                  </p:childTnLst>
                                </p:cTn>
                              </p:par>
                              <p:par>
                                <p:cTn id="36" presetID="10" presetClass="exit" presetSubtype="0" fill="hold" nodeType="withEffect">
                                  <p:stCondLst>
                                    <p:cond delay="12600"/>
                                  </p:stCondLst>
                                  <p:childTnLst>
                                    <p:animEffect transition="out" filter="fade">
                                      <p:cBhvr>
                                        <p:cTn id="37" dur="500"/>
                                        <p:tgtEl>
                                          <p:spTgt spid="25"/>
                                        </p:tgtEl>
                                      </p:cBhvr>
                                    </p:animEffect>
                                    <p:set>
                                      <p:cBhvr>
                                        <p:cTn id="38" dur="1" fill="hold">
                                          <p:stCondLst>
                                            <p:cond delay="499"/>
                                          </p:stCondLst>
                                        </p:cTn>
                                        <p:tgtEl>
                                          <p:spTgt spid="25"/>
                                        </p:tgtEl>
                                        <p:attrNameLst>
                                          <p:attrName>style.visibility</p:attrName>
                                        </p:attrNameLst>
                                      </p:cBhvr>
                                      <p:to>
                                        <p:strVal val="hidden"/>
                                      </p:to>
                                    </p:set>
                                  </p:childTnLst>
                                </p:cTn>
                              </p:par>
                              <p:par>
                                <p:cTn id="39" presetID="10" presetClass="entr" presetSubtype="0" fill="hold" nodeType="withEffect">
                                  <p:stCondLst>
                                    <p:cond delay="1410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63" presetClass="path" presetSubtype="0" fill="hold" nodeType="withEffect">
                                  <p:stCondLst>
                                    <p:cond delay="14100"/>
                                  </p:stCondLst>
                                  <p:childTnLst>
                                    <p:animMotion origin="layout" path="M 5.55556E-7 2.59259E-6 L 0.43906 2.59259E-6 " pathEditMode="relative" rAng="0" ptsTypes="AA">
                                      <p:cBhvr>
                                        <p:cTn id="43" dur="4000" fill="hold"/>
                                        <p:tgtEl>
                                          <p:spTgt spid="21"/>
                                        </p:tgtEl>
                                        <p:attrNameLst>
                                          <p:attrName>ppt_x</p:attrName>
                                          <p:attrName>ppt_y</p:attrName>
                                        </p:attrNameLst>
                                      </p:cBhvr>
                                      <p:rCtr x="21944" y="0"/>
                                    </p:animMotion>
                                  </p:childTnLst>
                                </p:cTn>
                              </p:par>
                              <p:par>
                                <p:cTn id="44" presetID="10" presetClass="exit" presetSubtype="0" fill="hold" nodeType="withEffect">
                                  <p:stCondLst>
                                    <p:cond delay="16000"/>
                                  </p:stCondLst>
                                  <p:childTnLst>
                                    <p:animEffect transition="out" filter="fade">
                                      <p:cBhvr>
                                        <p:cTn id="45" dur="500"/>
                                        <p:tgtEl>
                                          <p:spTgt spid="21"/>
                                        </p:tgtEl>
                                      </p:cBhvr>
                                    </p:animEffect>
                                    <p:set>
                                      <p:cBhvr>
                                        <p:cTn id="46" dur="1" fill="hold">
                                          <p:stCondLst>
                                            <p:cond delay="499"/>
                                          </p:stCondLst>
                                        </p:cTn>
                                        <p:tgtEl>
                                          <p:spTgt spid="21"/>
                                        </p:tgtEl>
                                        <p:attrNameLst>
                                          <p:attrName>style.visibility</p:attrName>
                                        </p:attrNameLst>
                                      </p:cBhvr>
                                      <p:to>
                                        <p:strVal val="hidden"/>
                                      </p:to>
                                    </p:set>
                                  </p:childTnLst>
                                </p:cTn>
                              </p:par>
                              <p:par>
                                <p:cTn id="47" presetID="10" presetClass="entr" presetSubtype="0" fill="hold" nodeType="withEffect">
                                  <p:stCondLst>
                                    <p:cond delay="1730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63" presetClass="path" presetSubtype="0" fill="hold" nodeType="withEffect">
                                  <p:stCondLst>
                                    <p:cond delay="17300"/>
                                  </p:stCondLst>
                                  <p:childTnLst>
                                    <p:animMotion origin="layout" path="M 5.55556E-7 2.59259E-6 L 0.43906 2.59259E-6 " pathEditMode="relative" rAng="0" ptsTypes="AA">
                                      <p:cBhvr>
                                        <p:cTn id="51" dur="4000" fill="hold"/>
                                        <p:tgtEl>
                                          <p:spTgt spid="23"/>
                                        </p:tgtEl>
                                        <p:attrNameLst>
                                          <p:attrName>ppt_x</p:attrName>
                                          <p:attrName>ppt_y</p:attrName>
                                        </p:attrNameLst>
                                      </p:cBhvr>
                                      <p:rCtr x="21944" y="0"/>
                                    </p:animMotion>
                                  </p:childTnLst>
                                </p:cTn>
                              </p:par>
                              <p:par>
                                <p:cTn id="52" presetID="10" presetClass="exit" presetSubtype="0" fill="hold" nodeType="withEffect">
                                  <p:stCondLst>
                                    <p:cond delay="19600"/>
                                  </p:stCondLst>
                                  <p:childTnLst>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par>
                                <p:cTn id="55" presetID="10" presetClass="entr" presetSubtype="0" fill="hold" nodeType="withEffect">
                                  <p:stCondLst>
                                    <p:cond delay="2120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par>
                                <p:cTn id="58" presetID="63" presetClass="path" presetSubtype="0" fill="hold" nodeType="withEffect">
                                  <p:stCondLst>
                                    <p:cond delay="21200"/>
                                  </p:stCondLst>
                                  <p:childTnLst>
                                    <p:animMotion origin="layout" path="M -1.94444E-6 1.11111E-6 L -0.54305 1.11111E-6 " pathEditMode="relative" rAng="0" ptsTypes="AA">
                                      <p:cBhvr>
                                        <p:cTn id="59" dur="4000" fill="hold"/>
                                        <p:tgtEl>
                                          <p:spTgt spid="26"/>
                                        </p:tgtEl>
                                        <p:attrNameLst>
                                          <p:attrName>ppt_x</p:attrName>
                                          <p:attrName>ppt_y</p:attrName>
                                        </p:attrNameLst>
                                      </p:cBhvr>
                                      <p:rCtr x="-27153" y="0"/>
                                    </p:animMotion>
                                  </p:childTnLst>
                                </p:cTn>
                              </p:par>
                              <p:par>
                                <p:cTn id="60" presetID="10" presetClass="exit" presetSubtype="0" fill="hold" nodeType="withEffect">
                                  <p:stCondLst>
                                    <p:cond delay="23400"/>
                                  </p:stCondLst>
                                  <p:childTnLst>
                                    <p:animEffect transition="out" filter="fade">
                                      <p:cBhvr>
                                        <p:cTn id="61" dur="500"/>
                                        <p:tgtEl>
                                          <p:spTgt spid="26"/>
                                        </p:tgtEl>
                                      </p:cBhvr>
                                    </p:animEffect>
                                    <p:set>
                                      <p:cBhvr>
                                        <p:cTn id="62" dur="1" fill="hold">
                                          <p:stCondLst>
                                            <p:cond delay="499"/>
                                          </p:stCondLst>
                                        </p:cTn>
                                        <p:tgtEl>
                                          <p:spTgt spid="26"/>
                                        </p:tgtEl>
                                        <p:attrNameLst>
                                          <p:attrName>style.visibility</p:attrName>
                                        </p:attrNameLst>
                                      </p:cBhvr>
                                      <p:to>
                                        <p:strVal val="hidden"/>
                                      </p:to>
                                    </p:set>
                                  </p:childTnLst>
                                </p:cTn>
                              </p:par>
                              <p:par>
                                <p:cTn id="63" presetID="10" presetClass="entr" presetSubtype="0" fill="hold" nodeType="withEffect">
                                  <p:stCondLst>
                                    <p:cond delay="2470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63" presetClass="path" presetSubtype="0" fill="hold" nodeType="withEffect">
                                  <p:stCondLst>
                                    <p:cond delay="24700"/>
                                  </p:stCondLst>
                                  <p:childTnLst>
                                    <p:animMotion origin="layout" path="M 1.94444E-6 1.11111E-6 L -0.47743 1.11111E-6 " pathEditMode="relative" rAng="0" ptsTypes="AA">
                                      <p:cBhvr>
                                        <p:cTn id="67" dur="4000" fill="hold"/>
                                        <p:tgtEl>
                                          <p:spTgt spid="22"/>
                                        </p:tgtEl>
                                        <p:attrNameLst>
                                          <p:attrName>ppt_x</p:attrName>
                                          <p:attrName>ppt_y</p:attrName>
                                        </p:attrNameLst>
                                      </p:cBhvr>
                                      <p:rCtr x="-23872" y="0"/>
                                    </p:animMotion>
                                  </p:childTnLst>
                                </p:cTn>
                              </p:par>
                              <p:par>
                                <p:cTn id="68" presetID="10" presetClass="exit" presetSubtype="0" fill="hold" nodeType="withEffect">
                                  <p:stCondLst>
                                    <p:cond delay="26700"/>
                                  </p:stCondLst>
                                  <p:childTnLst>
                                    <p:animEffect transition="out" filter="fade">
                                      <p:cBhvr>
                                        <p:cTn id="69" dur="500"/>
                                        <p:tgtEl>
                                          <p:spTgt spid="22"/>
                                        </p:tgtEl>
                                      </p:cBhvr>
                                    </p:animEffect>
                                    <p:set>
                                      <p:cBhvr>
                                        <p:cTn id="7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71" fill="hold" display="0">
                  <p:stCondLst>
                    <p:cond delay="indefinite"/>
                  </p:stCondLst>
                  <p:endCondLst>
                    <p:cond evt="onStopAudio" delay="0">
                      <p:tgtEl>
                        <p:sldTgt/>
                      </p:tgtEl>
                    </p:cond>
                  </p:endCondLst>
                </p:cTn>
                <p:tgtEl>
                  <p:spTgt spid="20"/>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B16960B-45CC-40EB-B31A-26843256C399}"/>
              </a:ext>
            </a:extLst>
          </p:cNvPr>
          <p:cNvPicPr>
            <a:picLocks noChangeAspect="1"/>
          </p:cNvPicPr>
          <p:nvPr/>
        </p:nvPicPr>
        <p:blipFill>
          <a:blip r:embed="rId3"/>
          <a:stretch>
            <a:fillRect/>
          </a:stretch>
        </p:blipFill>
        <p:spPr>
          <a:xfrm>
            <a:off x="-1" y="-1"/>
            <a:ext cx="9144001" cy="5143501"/>
          </a:xfrm>
          <a:prstGeom prst="rect">
            <a:avLst/>
          </a:prstGeom>
        </p:spPr>
      </p:pic>
      <p:pic>
        <p:nvPicPr>
          <p:cNvPr id="33" name="Picture 2" descr="C:\Users\Administrator\Desktop\1.png"/>
          <p:cNvPicPr>
            <a:picLocks noChangeAspect="1" noChangeArrowheads="1"/>
          </p:cNvPicPr>
          <p:nvPr/>
        </p:nvPicPr>
        <p:blipFill>
          <a:blip r:embed="rId4" cstate="print">
            <a:lum contrast="40000"/>
          </a:blip>
          <a:srcRect/>
          <a:stretch>
            <a:fillRect/>
          </a:stretch>
        </p:blipFill>
        <p:spPr bwMode="auto">
          <a:xfrm rot="8081062">
            <a:off x="-764856" y="3608455"/>
            <a:ext cx="189848" cy="138318"/>
          </a:xfrm>
          <a:prstGeom prst="rect">
            <a:avLst/>
          </a:prstGeom>
          <a:noFill/>
        </p:spPr>
      </p:pic>
      <p:pic>
        <p:nvPicPr>
          <p:cNvPr id="34" name="Picture 2" descr="C:\Users\Administrator\Desktop\1.png"/>
          <p:cNvPicPr>
            <a:picLocks noChangeAspect="1" noChangeArrowheads="1"/>
          </p:cNvPicPr>
          <p:nvPr/>
        </p:nvPicPr>
        <p:blipFill>
          <a:blip r:embed="rId5" cstate="print">
            <a:lum contrast="40000"/>
          </a:blip>
          <a:srcRect/>
          <a:stretch>
            <a:fillRect/>
          </a:stretch>
        </p:blipFill>
        <p:spPr bwMode="auto">
          <a:xfrm rot="8081062">
            <a:off x="-758994" y="3994814"/>
            <a:ext cx="242820" cy="176912"/>
          </a:xfrm>
          <a:prstGeom prst="rect">
            <a:avLst/>
          </a:prstGeom>
          <a:noFill/>
        </p:spPr>
      </p:pic>
      <p:pic>
        <p:nvPicPr>
          <p:cNvPr id="35" name="Picture 2" descr="C:\Users\Administrator\Desktop\1.png"/>
          <p:cNvPicPr>
            <a:picLocks noChangeAspect="1" noChangeArrowheads="1"/>
          </p:cNvPicPr>
          <p:nvPr/>
        </p:nvPicPr>
        <p:blipFill>
          <a:blip r:embed="rId4" cstate="print">
            <a:lum contrast="40000"/>
          </a:blip>
          <a:srcRect/>
          <a:stretch>
            <a:fillRect/>
          </a:stretch>
        </p:blipFill>
        <p:spPr bwMode="auto">
          <a:xfrm rot="8081062">
            <a:off x="-600123" y="3747322"/>
            <a:ext cx="189848" cy="138318"/>
          </a:xfrm>
          <a:prstGeom prst="rect">
            <a:avLst/>
          </a:prstGeom>
          <a:noFill/>
        </p:spPr>
      </p:pic>
      <p:pic>
        <p:nvPicPr>
          <p:cNvPr id="36" name="Picture 2" descr="C:\Users\Administrator\Desktop\1.png"/>
          <p:cNvPicPr>
            <a:picLocks noChangeAspect="1" noChangeArrowheads="1"/>
          </p:cNvPicPr>
          <p:nvPr/>
        </p:nvPicPr>
        <p:blipFill>
          <a:blip r:embed="rId6" cstate="print">
            <a:lum contrast="40000"/>
          </a:blip>
          <a:srcRect/>
          <a:stretch>
            <a:fillRect/>
          </a:stretch>
        </p:blipFill>
        <p:spPr bwMode="auto">
          <a:xfrm rot="12003966">
            <a:off x="-602122" y="4178111"/>
            <a:ext cx="159759" cy="116396"/>
          </a:xfrm>
          <a:prstGeom prst="rect">
            <a:avLst/>
          </a:prstGeom>
          <a:noFill/>
        </p:spPr>
      </p:pic>
      <p:pic>
        <p:nvPicPr>
          <p:cNvPr id="37" name="Picture 2" descr="C:\Users\Administrator\Desktop\1.png"/>
          <p:cNvPicPr>
            <a:picLocks noChangeAspect="1" noChangeArrowheads="1"/>
          </p:cNvPicPr>
          <p:nvPr/>
        </p:nvPicPr>
        <p:blipFill>
          <a:blip r:embed="rId4" cstate="print">
            <a:lum contrast="40000"/>
          </a:blip>
          <a:srcRect/>
          <a:stretch>
            <a:fillRect/>
          </a:stretch>
        </p:blipFill>
        <p:spPr bwMode="auto">
          <a:xfrm rot="8081062">
            <a:off x="-612456" y="3760855"/>
            <a:ext cx="189848" cy="138318"/>
          </a:xfrm>
          <a:prstGeom prst="rect">
            <a:avLst/>
          </a:prstGeom>
          <a:noFill/>
        </p:spPr>
      </p:pic>
      <p:pic>
        <p:nvPicPr>
          <p:cNvPr id="38" name="Picture 2" descr="C:\Users\Administrator\Desktop\1.png"/>
          <p:cNvPicPr>
            <a:picLocks noChangeAspect="1" noChangeArrowheads="1"/>
          </p:cNvPicPr>
          <p:nvPr/>
        </p:nvPicPr>
        <p:blipFill>
          <a:blip r:embed="rId5" cstate="print">
            <a:lum contrast="40000"/>
          </a:blip>
          <a:srcRect/>
          <a:stretch>
            <a:fillRect/>
          </a:stretch>
        </p:blipFill>
        <p:spPr bwMode="auto">
          <a:xfrm rot="8081062">
            <a:off x="-606594" y="4147214"/>
            <a:ext cx="242820" cy="176912"/>
          </a:xfrm>
          <a:prstGeom prst="rect">
            <a:avLst/>
          </a:prstGeom>
          <a:noFill/>
        </p:spPr>
      </p:pic>
      <p:pic>
        <p:nvPicPr>
          <p:cNvPr id="39" name="Picture 2" descr="C:\Users\Administrator\Desktop\1.png"/>
          <p:cNvPicPr>
            <a:picLocks noChangeAspect="1" noChangeArrowheads="1"/>
          </p:cNvPicPr>
          <p:nvPr/>
        </p:nvPicPr>
        <p:blipFill>
          <a:blip r:embed="rId4" cstate="print">
            <a:lum contrast="40000"/>
          </a:blip>
          <a:srcRect/>
          <a:stretch>
            <a:fillRect/>
          </a:stretch>
        </p:blipFill>
        <p:spPr bwMode="auto">
          <a:xfrm rot="8081062">
            <a:off x="-447723" y="3899722"/>
            <a:ext cx="189848" cy="138318"/>
          </a:xfrm>
          <a:prstGeom prst="rect">
            <a:avLst/>
          </a:prstGeom>
          <a:noFill/>
        </p:spPr>
      </p:pic>
      <p:pic>
        <p:nvPicPr>
          <p:cNvPr id="40" name="Picture 2" descr="C:\Users\Administrator\Desktop\1.png"/>
          <p:cNvPicPr>
            <a:picLocks noChangeAspect="1" noChangeArrowheads="1"/>
          </p:cNvPicPr>
          <p:nvPr/>
        </p:nvPicPr>
        <p:blipFill>
          <a:blip r:embed="rId6" cstate="print">
            <a:lum contrast="40000"/>
          </a:blip>
          <a:srcRect/>
          <a:stretch>
            <a:fillRect/>
          </a:stretch>
        </p:blipFill>
        <p:spPr bwMode="auto">
          <a:xfrm rot="12003966">
            <a:off x="-449722" y="4330511"/>
            <a:ext cx="159759" cy="116396"/>
          </a:xfrm>
          <a:prstGeom prst="rect">
            <a:avLst/>
          </a:prstGeom>
          <a:noFill/>
        </p:spPr>
      </p:pic>
      <p:pic>
        <p:nvPicPr>
          <p:cNvPr id="41" name="Picture 2" descr="C:\Users\Administrator\Desktop\1.png"/>
          <p:cNvPicPr>
            <a:picLocks noChangeAspect="1" noChangeArrowheads="1"/>
          </p:cNvPicPr>
          <p:nvPr/>
        </p:nvPicPr>
        <p:blipFill>
          <a:blip r:embed="rId7" cstate="print">
            <a:lum contrast="40000"/>
          </a:blip>
          <a:srcRect/>
          <a:stretch>
            <a:fillRect/>
          </a:stretch>
        </p:blipFill>
        <p:spPr bwMode="auto">
          <a:xfrm rot="2724449">
            <a:off x="-1187395" y="4541457"/>
            <a:ext cx="245217" cy="178658"/>
          </a:xfrm>
          <a:prstGeom prst="rect">
            <a:avLst/>
          </a:prstGeom>
          <a:noFill/>
        </p:spPr>
      </p:pic>
      <p:pic>
        <p:nvPicPr>
          <p:cNvPr id="42" name="Picture 2" descr="C:\Users\Administrator\Desktop\1.png"/>
          <p:cNvPicPr>
            <a:picLocks noChangeAspect="1" noChangeArrowheads="1"/>
          </p:cNvPicPr>
          <p:nvPr/>
        </p:nvPicPr>
        <p:blipFill>
          <a:blip r:embed="rId8" cstate="print">
            <a:lum contrast="40000"/>
          </a:blip>
          <a:srcRect/>
          <a:stretch>
            <a:fillRect/>
          </a:stretch>
        </p:blipFill>
        <p:spPr bwMode="auto">
          <a:xfrm rot="8081062">
            <a:off x="-1396759" y="3922140"/>
            <a:ext cx="289618" cy="211008"/>
          </a:xfrm>
          <a:prstGeom prst="rect">
            <a:avLst/>
          </a:prstGeom>
          <a:noFill/>
        </p:spPr>
      </p:pic>
      <p:pic>
        <p:nvPicPr>
          <p:cNvPr id="43" name="Picture 2" descr="C:\Users\Administrator\Desktop\1.png"/>
          <p:cNvPicPr>
            <a:picLocks noChangeAspect="1" noChangeArrowheads="1"/>
          </p:cNvPicPr>
          <p:nvPr/>
        </p:nvPicPr>
        <p:blipFill>
          <a:blip r:embed="rId9" cstate="print">
            <a:lum contrast="40000"/>
          </a:blip>
          <a:srcRect/>
          <a:stretch>
            <a:fillRect/>
          </a:stretch>
        </p:blipFill>
        <p:spPr bwMode="auto">
          <a:xfrm rot="2724449">
            <a:off x="-503920" y="4553115"/>
            <a:ext cx="241090" cy="175651"/>
          </a:xfrm>
          <a:prstGeom prst="rect">
            <a:avLst/>
          </a:prstGeom>
          <a:noFill/>
        </p:spPr>
      </p:pic>
      <p:pic>
        <p:nvPicPr>
          <p:cNvPr id="44" name="Picture 2" descr="C:\Users\Administrator\Desktop\1.png"/>
          <p:cNvPicPr>
            <a:picLocks noChangeAspect="1" noChangeArrowheads="1"/>
          </p:cNvPicPr>
          <p:nvPr/>
        </p:nvPicPr>
        <p:blipFill>
          <a:blip r:embed="rId7" cstate="print">
            <a:lum contrast="40000"/>
          </a:blip>
          <a:srcRect/>
          <a:stretch>
            <a:fillRect/>
          </a:stretch>
        </p:blipFill>
        <p:spPr bwMode="auto">
          <a:xfrm rot="2724449">
            <a:off x="-1022662" y="4680324"/>
            <a:ext cx="245217" cy="178658"/>
          </a:xfrm>
          <a:prstGeom prst="rect">
            <a:avLst/>
          </a:prstGeom>
          <a:noFill/>
        </p:spPr>
      </p:pic>
      <p:pic>
        <p:nvPicPr>
          <p:cNvPr id="45" name="Picture 2" descr="C:\Users\Administrator\Desktop\1.png"/>
          <p:cNvPicPr>
            <a:picLocks noChangeAspect="1" noChangeArrowheads="1"/>
          </p:cNvPicPr>
          <p:nvPr/>
        </p:nvPicPr>
        <p:blipFill>
          <a:blip r:embed="rId10" cstate="print">
            <a:lum contrast="40000"/>
          </a:blip>
          <a:srcRect/>
          <a:stretch>
            <a:fillRect/>
          </a:stretch>
        </p:blipFill>
        <p:spPr bwMode="auto">
          <a:xfrm rot="973753">
            <a:off x="-1237612" y="4100186"/>
            <a:ext cx="221400" cy="161306"/>
          </a:xfrm>
          <a:prstGeom prst="rect">
            <a:avLst/>
          </a:prstGeom>
          <a:noFill/>
        </p:spPr>
      </p:pic>
      <p:pic>
        <p:nvPicPr>
          <p:cNvPr id="46" name="Picture 2" descr="C:\Users\Administrator\Desktop\1.png"/>
          <p:cNvPicPr>
            <a:picLocks noChangeAspect="1" noChangeArrowheads="1"/>
          </p:cNvPicPr>
          <p:nvPr/>
        </p:nvPicPr>
        <p:blipFill>
          <a:blip r:embed="rId11" cstate="print">
            <a:lum contrast="40000"/>
          </a:blip>
          <a:srcRect/>
          <a:stretch>
            <a:fillRect/>
          </a:stretch>
        </p:blipFill>
        <p:spPr bwMode="auto">
          <a:xfrm rot="2724449">
            <a:off x="-351804" y="4722137"/>
            <a:ext cx="126856" cy="92423"/>
          </a:xfrm>
          <a:prstGeom prst="rect">
            <a:avLst/>
          </a:prstGeom>
          <a:noFill/>
        </p:spPr>
      </p:pic>
      <p:pic>
        <p:nvPicPr>
          <p:cNvPr id="47" name="Picture 2" descr="C:\Users\Administrator\Desktop\1.png"/>
          <p:cNvPicPr>
            <a:picLocks noChangeAspect="1" noChangeArrowheads="1"/>
          </p:cNvPicPr>
          <p:nvPr/>
        </p:nvPicPr>
        <p:blipFill>
          <a:blip r:embed="rId7" cstate="print">
            <a:lum contrast="40000"/>
          </a:blip>
          <a:srcRect/>
          <a:stretch>
            <a:fillRect/>
          </a:stretch>
        </p:blipFill>
        <p:spPr bwMode="auto">
          <a:xfrm rot="2724449">
            <a:off x="-1034994" y="4693857"/>
            <a:ext cx="245217" cy="178658"/>
          </a:xfrm>
          <a:prstGeom prst="rect">
            <a:avLst/>
          </a:prstGeom>
          <a:noFill/>
        </p:spPr>
      </p:pic>
      <p:pic>
        <p:nvPicPr>
          <p:cNvPr id="48" name="Picture 2" descr="C:\Users\Administrator\Desktop\1.png"/>
          <p:cNvPicPr>
            <a:picLocks noChangeAspect="1" noChangeArrowheads="1"/>
          </p:cNvPicPr>
          <p:nvPr/>
        </p:nvPicPr>
        <p:blipFill>
          <a:blip r:embed="rId8" cstate="print">
            <a:lum contrast="40000"/>
          </a:blip>
          <a:srcRect/>
          <a:stretch>
            <a:fillRect/>
          </a:stretch>
        </p:blipFill>
        <p:spPr bwMode="auto">
          <a:xfrm rot="8081062">
            <a:off x="-1244359" y="4074540"/>
            <a:ext cx="289618" cy="211008"/>
          </a:xfrm>
          <a:prstGeom prst="rect">
            <a:avLst/>
          </a:prstGeom>
          <a:noFill/>
        </p:spPr>
      </p:pic>
      <p:pic>
        <p:nvPicPr>
          <p:cNvPr id="49" name="Picture 2" descr="C:\Users\Administrator\Desktop\1.png"/>
          <p:cNvPicPr>
            <a:picLocks noChangeAspect="1" noChangeArrowheads="1"/>
          </p:cNvPicPr>
          <p:nvPr/>
        </p:nvPicPr>
        <p:blipFill>
          <a:blip r:embed="rId9" cstate="print">
            <a:lum contrast="40000"/>
          </a:blip>
          <a:srcRect/>
          <a:stretch>
            <a:fillRect/>
          </a:stretch>
        </p:blipFill>
        <p:spPr bwMode="auto">
          <a:xfrm rot="2724449">
            <a:off x="-351520" y="4705515"/>
            <a:ext cx="241090" cy="175651"/>
          </a:xfrm>
          <a:prstGeom prst="rect">
            <a:avLst/>
          </a:prstGeom>
          <a:noFill/>
        </p:spPr>
      </p:pic>
      <p:pic>
        <p:nvPicPr>
          <p:cNvPr id="50" name="Picture 2" descr="C:\Users\Administrator\Desktop\1.png"/>
          <p:cNvPicPr>
            <a:picLocks noChangeAspect="1" noChangeArrowheads="1"/>
          </p:cNvPicPr>
          <p:nvPr/>
        </p:nvPicPr>
        <p:blipFill>
          <a:blip r:embed="rId7" cstate="print">
            <a:lum contrast="40000"/>
          </a:blip>
          <a:srcRect/>
          <a:stretch>
            <a:fillRect/>
          </a:stretch>
        </p:blipFill>
        <p:spPr bwMode="auto">
          <a:xfrm rot="2724449">
            <a:off x="-870262" y="4832724"/>
            <a:ext cx="245217" cy="178658"/>
          </a:xfrm>
          <a:prstGeom prst="rect">
            <a:avLst/>
          </a:prstGeom>
          <a:noFill/>
        </p:spPr>
      </p:pic>
      <p:pic>
        <p:nvPicPr>
          <p:cNvPr id="51" name="Picture 2" descr="C:\Users\Administrator\Desktop\1.png"/>
          <p:cNvPicPr>
            <a:picLocks noChangeAspect="1" noChangeArrowheads="1"/>
          </p:cNvPicPr>
          <p:nvPr/>
        </p:nvPicPr>
        <p:blipFill>
          <a:blip r:embed="rId10" cstate="print">
            <a:lum contrast="40000"/>
          </a:blip>
          <a:srcRect/>
          <a:stretch>
            <a:fillRect/>
          </a:stretch>
        </p:blipFill>
        <p:spPr bwMode="auto">
          <a:xfrm rot="973753">
            <a:off x="-1085212" y="4252586"/>
            <a:ext cx="221400" cy="161306"/>
          </a:xfrm>
          <a:prstGeom prst="rect">
            <a:avLst/>
          </a:prstGeom>
          <a:noFill/>
        </p:spPr>
      </p:pic>
      <p:pic>
        <p:nvPicPr>
          <p:cNvPr id="52" name="Picture 2" descr="C:\Users\Administrator\Desktop\1.png"/>
          <p:cNvPicPr>
            <a:picLocks noChangeAspect="1" noChangeArrowheads="1"/>
          </p:cNvPicPr>
          <p:nvPr/>
        </p:nvPicPr>
        <p:blipFill>
          <a:blip r:embed="rId11" cstate="print">
            <a:lum contrast="40000"/>
          </a:blip>
          <a:srcRect/>
          <a:stretch>
            <a:fillRect/>
          </a:stretch>
        </p:blipFill>
        <p:spPr bwMode="auto">
          <a:xfrm rot="2724449">
            <a:off x="-199404" y="4874537"/>
            <a:ext cx="126856" cy="92423"/>
          </a:xfrm>
          <a:prstGeom prst="rect">
            <a:avLst/>
          </a:prstGeom>
          <a:noFill/>
        </p:spPr>
      </p:pic>
      <p:pic>
        <p:nvPicPr>
          <p:cNvPr id="53" name="Picture 3" descr="C:\Users\Administrator\Desktop\23.png"/>
          <p:cNvPicPr>
            <a:picLocks noChangeAspect="1" noChangeArrowheads="1"/>
          </p:cNvPicPr>
          <p:nvPr/>
        </p:nvPicPr>
        <p:blipFill>
          <a:blip r:embed="rId12" cstate="print">
            <a:extLst>
              <a:ext uri="{BEBA8EAE-BF5A-486C-A8C5-ECC9F3942E4B}">
                <a14:imgProps xmlns:a14="http://schemas.microsoft.com/office/drawing/2010/main">
                  <a14:imgLayer r:embed="rId13">
                    <a14:imgEffect>
                      <a14:brightnessContrast bright="20000" contrast="40000"/>
                    </a14:imgEffect>
                  </a14:imgLayer>
                </a14:imgProps>
              </a:ext>
            </a:extLst>
          </a:blip>
          <a:srcRect/>
          <a:stretch>
            <a:fillRect/>
          </a:stretch>
        </p:blipFill>
        <p:spPr bwMode="auto">
          <a:xfrm rot="18344134" flipH="1">
            <a:off x="1586395" y="397276"/>
            <a:ext cx="1716128" cy="1976146"/>
          </a:xfrm>
          <a:prstGeom prst="rect">
            <a:avLst/>
          </a:prstGeom>
          <a:noFill/>
        </p:spPr>
      </p:pic>
      <p:pic>
        <p:nvPicPr>
          <p:cNvPr id="54" name="Picture 3" descr="C:\Users\Administrator\Desktop\23.png"/>
          <p:cNvPicPr>
            <a:picLocks noChangeAspect="1" noChangeArrowheads="1"/>
          </p:cNvPicPr>
          <p:nvPr/>
        </p:nvPicPr>
        <p:blipFill rotWithShape="1">
          <a:blip r:embed="rId14">
            <a:extLst>
              <a:ext uri="{BEBA8EAE-BF5A-486C-A8C5-ECC9F3942E4B}">
                <a14:imgProps xmlns:a14="http://schemas.microsoft.com/office/drawing/2010/main">
                  <a14:imgLayer r:embed="rId15">
                    <a14:imgEffect>
                      <a14:brightnessContrast bright="20000" contrast="20000"/>
                    </a14:imgEffect>
                  </a14:imgLayer>
                </a14:imgProps>
              </a:ext>
            </a:extLst>
          </a:blip>
          <a:srcRect r="12998" b="6413"/>
          <a:stretch/>
        </p:blipFill>
        <p:spPr bwMode="auto">
          <a:xfrm rot="3849333">
            <a:off x="5332686" y="254956"/>
            <a:ext cx="1919676" cy="2377830"/>
          </a:xfrm>
          <a:prstGeom prst="rect">
            <a:avLst/>
          </a:prstGeom>
          <a:noFill/>
        </p:spPr>
      </p:pic>
      <p:sp>
        <p:nvSpPr>
          <p:cNvPr id="56" name="Text Box 32"/>
          <p:cNvSpPr txBox="1">
            <a:spLocks noChangeArrowheads="1"/>
          </p:cNvSpPr>
          <p:nvPr/>
        </p:nvSpPr>
        <p:spPr bwMode="auto">
          <a:xfrm>
            <a:off x="2351044" y="3712845"/>
            <a:ext cx="4339650" cy="646331"/>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defPPr>
              <a:defRPr lang="zh-CN"/>
            </a:defPPr>
            <a:lvl1pPr algn="ctr">
              <a:defRPr sz="4000" b="1">
                <a:gradFill flip="none" rotWithShape="1">
                  <a:gsLst>
                    <a:gs pos="0">
                      <a:srgbClr val="FF9201"/>
                    </a:gs>
                    <a:gs pos="50000">
                      <a:srgbClr val="FFFF00"/>
                    </a:gs>
                    <a:gs pos="100000">
                      <a:srgbClr val="D47C06"/>
                    </a:gs>
                  </a:gsLst>
                  <a:path path="circle">
                    <a:fillToRect l="50000" t="50000" r="50000" b="50000"/>
                  </a:path>
                  <a:tileRect/>
                </a:gradFill>
                <a:effectLst>
                  <a:outerShdw blurRad="38100" dist="38100" dir="2700000" algn="tl">
                    <a:srgbClr val="000000">
                      <a:alpha val="43137"/>
                    </a:srgbClr>
                  </a:outerShdw>
                </a:effectLst>
                <a:latin typeface="微软雅黑" pitchFamily="34" charset="-122"/>
                <a:ea typeface="微软雅黑" pitchFamily="34" charset="-122"/>
              </a:defRPr>
            </a:lvl1pPr>
          </a:lstStyle>
          <a:p>
            <a:r>
              <a:rPr lang="zh-CN" altLang="en-US" sz="3600" dirty="0"/>
              <a:t>感谢参加，聆听欣赏</a:t>
            </a:r>
          </a:p>
        </p:txBody>
      </p:sp>
      <p:sp>
        <p:nvSpPr>
          <p:cNvPr id="57" name="Text Box 32"/>
          <p:cNvSpPr txBox="1">
            <a:spLocks noChangeArrowheads="1"/>
          </p:cNvSpPr>
          <p:nvPr/>
        </p:nvSpPr>
        <p:spPr bwMode="auto">
          <a:xfrm>
            <a:off x="2613765" y="3435846"/>
            <a:ext cx="3751348" cy="276999"/>
          </a:xfrm>
          <a:prstGeom prst="rect">
            <a:avLst/>
          </a:prstGeom>
          <a:noFill/>
          <a:ln w="9525">
            <a:noFill/>
            <a:miter lim="800000"/>
            <a:headEnd/>
            <a:tailEnd/>
          </a:ln>
          <a:effectLst/>
        </p:spPr>
        <p:txBody>
          <a:bodyPr wrap="none">
            <a:spAutoFit/>
          </a:bodyPr>
          <a:lstStyle/>
          <a:p>
            <a:pPr algn="ct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 </a:t>
            </a:r>
            <a:r>
              <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年终员工颁奖典礼</a:t>
            </a: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a:t>
            </a:r>
            <a:r>
              <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答谢会</a:t>
            </a: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a:t>
            </a:r>
            <a:r>
              <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年终总结</a:t>
            </a: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a:t>
            </a:r>
            <a:r>
              <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新年计划 </a:t>
            </a:r>
            <a:r>
              <a:rPr lang="en-US" altLang="zh-CN"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rPr>
              <a:t>—</a:t>
            </a:r>
            <a:endParaRPr lang="zh-CN" altLang="en-US" sz="1200" b="1" dirty="0">
              <a:solidFill>
                <a:srgbClr val="FFC000"/>
              </a:solidFill>
              <a:effectLst>
                <a:outerShdw blurRad="50800" dist="38100" dir="5400000" algn="t" rotWithShape="0">
                  <a:prstClr val="black">
                    <a:alpha val="40000"/>
                  </a:prstClr>
                </a:outerShdw>
              </a:effectLst>
              <a:latin typeface="微软雅黑" pitchFamily="34" charset="-122"/>
              <a:ea typeface="微软雅黑" pitchFamily="34" charset="-122"/>
            </a:endParaRPr>
          </a:p>
        </p:txBody>
      </p:sp>
      <p:sp>
        <p:nvSpPr>
          <p:cNvPr id="58" name="Text Box 32"/>
          <p:cNvSpPr txBox="1">
            <a:spLocks noChangeArrowheads="1"/>
          </p:cNvSpPr>
          <p:nvPr/>
        </p:nvSpPr>
        <p:spPr bwMode="auto">
          <a:xfrm>
            <a:off x="2532985" y="4325805"/>
            <a:ext cx="3975768" cy="415498"/>
          </a:xfrm>
          <a:prstGeom prst="rect">
            <a:avLst/>
          </a:prstGeom>
          <a:noFill/>
          <a:ln w="9525">
            <a:noFill/>
            <a:miter lim="800000"/>
            <a:headEnd/>
            <a:tailEnd/>
          </a:ln>
          <a:effectLst/>
        </p:spPr>
        <p:txBody>
          <a:bodyPr wrap="none">
            <a:spAutoFit/>
          </a:bodyPr>
          <a:lstStyle/>
          <a:p>
            <a:pPr algn="ctr"/>
            <a:r>
              <a:rPr lang="en-US" altLang="zh-CN" sz="700" dirty="0">
                <a:solidFill>
                  <a:srgbClr val="FFC000"/>
                </a:solidFill>
              </a:rPr>
              <a:t>2018 year-end summary work summarizes the boutique PPT</a:t>
            </a:r>
          </a:p>
          <a:p>
            <a:pPr algn="ctr"/>
            <a:r>
              <a:rPr lang="en-US" altLang="zh-CN" sz="700" dirty="0">
                <a:solidFill>
                  <a:srgbClr val="FFC000"/>
                </a:solidFill>
              </a:rPr>
              <a:t>About the summary text input or copy here2017 year-end summary work summarizes the boutique PPT</a:t>
            </a:r>
          </a:p>
          <a:p>
            <a:pPr algn="ctr"/>
            <a:r>
              <a:rPr lang="en-US" altLang="zh-CN" sz="700" dirty="0">
                <a:solidFill>
                  <a:srgbClr val="FFC000"/>
                </a:solidFill>
              </a:rPr>
              <a:t>About the summary text input or copy here</a:t>
            </a:r>
          </a:p>
        </p:txBody>
      </p:sp>
      <p:pic>
        <p:nvPicPr>
          <p:cNvPr id="5" name="图片 4">
            <a:extLst>
              <a:ext uri="{FF2B5EF4-FFF2-40B4-BE49-F238E27FC236}">
                <a16:creationId xmlns:a16="http://schemas.microsoft.com/office/drawing/2014/main" xmlns="" id="{6584787B-7266-4554-AE87-BBCF6FB40036}"/>
              </a:ext>
            </a:extLst>
          </p:cNvPr>
          <p:cNvPicPr>
            <a:picLocks noChangeAspect="1"/>
          </p:cNvPicPr>
          <p:nvPr/>
        </p:nvPicPr>
        <p:blipFill>
          <a:blip r:embed="rId16"/>
          <a:stretch>
            <a:fillRect/>
          </a:stretch>
        </p:blipFill>
        <p:spPr>
          <a:xfrm>
            <a:off x="2174010" y="874564"/>
            <a:ext cx="4487135" cy="2674332"/>
          </a:xfrm>
          <a:prstGeom prst="rect">
            <a:avLst/>
          </a:prstGeom>
        </p:spPr>
      </p:pic>
    </p:spTree>
    <p:extLst>
      <p:ext uri="{BB962C8B-B14F-4D97-AF65-F5344CB8AC3E}">
        <p14:creationId xmlns:p14="http://schemas.microsoft.com/office/powerpoint/2010/main" val="25795233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750" fill="hold"/>
                                        <p:tgtEl>
                                          <p:spTgt spid="3"/>
                                        </p:tgtEl>
                                        <p:attrNameLst>
                                          <p:attrName>ppt_w</p:attrName>
                                        </p:attrNameLst>
                                      </p:cBhvr>
                                      <p:tavLst>
                                        <p:tav tm="0">
                                          <p:val>
                                            <p:strVal val="4/3*#ppt_w"/>
                                          </p:val>
                                        </p:tav>
                                        <p:tav tm="100000">
                                          <p:val>
                                            <p:strVal val="#ppt_w"/>
                                          </p:val>
                                        </p:tav>
                                      </p:tavLst>
                                    </p:anim>
                                    <p:anim calcmode="lin" valueType="num">
                                      <p:cBhvr>
                                        <p:cTn id="8" dur="2750" fill="hold"/>
                                        <p:tgtEl>
                                          <p:spTgt spid="3"/>
                                        </p:tgtEl>
                                        <p:attrNameLst>
                                          <p:attrName>ppt_h</p:attrName>
                                        </p:attrNameLst>
                                      </p:cBhvr>
                                      <p:tavLst>
                                        <p:tav tm="0">
                                          <p:val>
                                            <p:strVal val="4/3*#ppt_h"/>
                                          </p:val>
                                        </p:tav>
                                        <p:tav tm="100000">
                                          <p:val>
                                            <p:strVal val="#ppt_h"/>
                                          </p:val>
                                        </p:tav>
                                      </p:tavLst>
                                    </p:anim>
                                  </p:childTnLst>
                                </p:cTn>
                              </p:par>
                              <p:par>
                                <p:cTn id="9" presetID="12" presetClass="entr" presetSubtype="4" fill="hold" nodeType="withEffect">
                                  <p:stCondLst>
                                    <p:cond delay="490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p:tgtEl>
                                          <p:spTgt spid="54"/>
                                        </p:tgtEl>
                                        <p:attrNameLst>
                                          <p:attrName>ppt_y</p:attrName>
                                        </p:attrNameLst>
                                      </p:cBhvr>
                                      <p:tavLst>
                                        <p:tav tm="0">
                                          <p:val>
                                            <p:strVal val="#ppt_y+#ppt_h*1.125000"/>
                                          </p:val>
                                        </p:tav>
                                        <p:tav tm="100000">
                                          <p:val>
                                            <p:strVal val="#ppt_y"/>
                                          </p:val>
                                        </p:tav>
                                      </p:tavLst>
                                    </p:anim>
                                    <p:animEffect transition="in" filter="wipe(up)">
                                      <p:cBhvr>
                                        <p:cTn id="12" dur="500"/>
                                        <p:tgtEl>
                                          <p:spTgt spid="54"/>
                                        </p:tgtEl>
                                      </p:cBhvr>
                                    </p:animEffect>
                                  </p:childTnLst>
                                </p:cTn>
                              </p:par>
                              <p:par>
                                <p:cTn id="13" presetID="12" presetClass="entr" presetSubtype="4" fill="hold" nodeType="withEffect">
                                  <p:stCondLst>
                                    <p:cond delay="51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par>
                                <p:cTn id="17" presetID="0" presetClass="path" presetSubtype="0" repeatCount="2000" accel="50000" decel="50000" fill="hold" nodeType="withEffect">
                                  <p:stCondLst>
                                    <p:cond delay="0"/>
                                  </p:stCondLst>
                                  <p:childTnLst>
                                    <p:animMotion origin="layout" path="M 0.00208 0.02639 C 0.09132 -0.01166 0.1684 -0.01972 0.23437 -0.12694 C 0.30034 -0.23416 0.34271 -0.50305 0.39843 -0.6175 C 0.45399 -0.73194 0.53264 -0.77222 0.56788 -0.81305 " pathEditMode="relative" rAng="0" ptsTypes="aaaa">
                                      <p:cBhvr>
                                        <p:cTn id="18" dur="5000" fill="hold"/>
                                        <p:tgtEl>
                                          <p:spTgt spid="33"/>
                                        </p:tgtEl>
                                        <p:attrNameLst>
                                          <p:attrName>ppt_x</p:attrName>
                                          <p:attrName>ppt_y</p:attrName>
                                        </p:attrNameLst>
                                      </p:cBhvr>
                                      <p:rCtr x="28300" y="-42000"/>
                                    </p:animMotion>
                                  </p:childTnLst>
                                </p:cTn>
                              </p:par>
                              <p:par>
                                <p:cTn id="19" presetID="0" presetClass="path" presetSubtype="0" repeatCount="2000" accel="50000" decel="50000" fill="hold" nodeType="withEffect">
                                  <p:stCondLst>
                                    <p:cond delay="2500"/>
                                  </p:stCondLst>
                                  <p:childTnLst>
                                    <p:animMotion origin="layout" path="M 3.05556E-6 -0.00028 C 0.05885 -0.00056 0.11753 -0.00056 0.15399 -0.07195 C 0.19062 -0.14306 0.16198 -0.34833 0.21979 -0.42695 C 0.2776 -0.50583 0.41979 -0.46583 0.50121 -0.54278 C 0.58264 -0.62 0.66493 -0.81722 0.70798 -0.88945 " pathEditMode="relative" rAng="0" ptsTypes="aaaaa">
                                      <p:cBhvr>
                                        <p:cTn id="20" dur="5000" fill="hold"/>
                                        <p:tgtEl>
                                          <p:spTgt spid="34"/>
                                        </p:tgtEl>
                                        <p:attrNameLst>
                                          <p:attrName>ppt_x</p:attrName>
                                          <p:attrName>ppt_y</p:attrName>
                                        </p:attrNameLst>
                                      </p:cBhvr>
                                      <p:rCtr x="35400" y="-44500"/>
                                    </p:animMotion>
                                  </p:childTnLst>
                                </p:cTn>
                              </p:par>
                              <p:par>
                                <p:cTn id="21" presetID="0" presetClass="path" presetSubtype="0" repeatCount="2000" accel="50000" decel="50000" fill="hold" nodeType="withEffect">
                                  <p:stCondLst>
                                    <p:cond delay="1500"/>
                                  </p:stCondLst>
                                  <p:childTnLst>
                                    <p:animMotion origin="layout" path="M -4.16667E-6 -3.33333E-6 C 0.00573 -0.07333 0.01146 -0.14666 0.06146 -0.22333 C 0.11146 -0.29944 0.26112 -0.36083 0.3 -0.45805 C 0.33889 -0.55527 0.28351 -0.71639 0.29532 -0.8075 C 0.30712 -0.89861 0.35469 -0.96416 0.37032 -1.00527 " pathEditMode="relative" rAng="0" ptsTypes="aaaaa">
                                      <p:cBhvr>
                                        <p:cTn id="22" dur="5000" fill="hold"/>
                                        <p:tgtEl>
                                          <p:spTgt spid="43"/>
                                        </p:tgtEl>
                                        <p:attrNameLst>
                                          <p:attrName>ppt_x</p:attrName>
                                          <p:attrName>ppt_y</p:attrName>
                                        </p:attrNameLst>
                                      </p:cBhvr>
                                      <p:rCtr x="18500" y="-50300"/>
                                    </p:animMotion>
                                  </p:childTnLst>
                                </p:cTn>
                              </p:par>
                              <p:par>
                                <p:cTn id="23" presetID="0" presetClass="path" presetSubtype="0" repeatCount="2000" accel="50000" decel="50000" fill="hold" nodeType="withEffect">
                                  <p:stCondLst>
                                    <p:cond delay="0"/>
                                  </p:stCondLst>
                                  <p:childTnLst>
                                    <p:animMotion origin="layout" path="M -1.66667E-6 -4.44444E-6 C 0.07309 -0.09722 0.14618 -0.19416 0.24063 -0.23333 C 0.33507 -0.2725 0.46389 -0.20555 0.56649 -0.235 C 0.6691 -0.26444 0.74861 -0.38361 0.8559 -0.40972 C 0.9632 -0.43583 1.13629 -0.39555 1.21007 -0.39194 " pathEditMode="relative" rAng="0" ptsTypes="aaaaa">
                                      <p:cBhvr>
                                        <p:cTn id="24" dur="5000" fill="hold"/>
                                        <p:tgtEl>
                                          <p:spTgt spid="41"/>
                                        </p:tgtEl>
                                        <p:attrNameLst>
                                          <p:attrName>ppt_x</p:attrName>
                                          <p:attrName>ppt_y</p:attrName>
                                        </p:attrNameLst>
                                      </p:cBhvr>
                                      <p:rCtr x="60500" y="-21800"/>
                                    </p:animMotion>
                                  </p:childTnLst>
                                </p:cTn>
                              </p:par>
                              <p:par>
                                <p:cTn id="25" presetID="0" presetClass="path" presetSubtype="0" repeatCount="2000" accel="50000" decel="50000" fill="hold" nodeType="withEffect">
                                  <p:stCondLst>
                                    <p:cond delay="2500"/>
                                  </p:stCondLst>
                                  <p:childTnLst>
                                    <p:animMotion origin="layout" path="M -4.44444E-6 0 C 0.02605 -0.07028 0.05226 -0.14056 0.10417 -0.19333 C 0.15608 -0.24611 0.229 -0.31333 0.31146 -0.31667 C 0.39393 -0.32 0.51945 -0.19056 0.59931 -0.21389 C 0.67882 -0.23722 0.69289 -0.40917 0.78959 -0.45611 C 0.88629 -0.50306 1.09862 -0.48778 1.17987 -0.49611 " pathEditMode="relative" rAng="0" ptsTypes="aaaaaa">
                                      <p:cBhvr>
                                        <p:cTn id="26" dur="5000" fill="hold"/>
                                        <p:tgtEl>
                                          <p:spTgt spid="42"/>
                                        </p:tgtEl>
                                        <p:attrNameLst>
                                          <p:attrName>ppt_x</p:attrName>
                                          <p:attrName>ppt_y</p:attrName>
                                        </p:attrNameLst>
                                      </p:cBhvr>
                                      <p:rCtr x="59000" y="-25200"/>
                                    </p:animMotion>
                                  </p:childTnLst>
                                </p:cTn>
                              </p:par>
                              <p:par>
                                <p:cTn id="27" presetID="0" presetClass="path" presetSubtype="0" repeatCount="2000" accel="50000" decel="50000" fill="hold" nodeType="withEffect">
                                  <p:stCondLst>
                                    <p:cond delay="1500"/>
                                  </p:stCondLst>
                                  <p:childTnLst>
                                    <p:animMotion origin="layout" path="M 0.00208 0.02639 C 0.09132 -0.01166 0.1684 -0.01972 0.23437 -0.12694 C 0.30034 -0.23416 0.34271 -0.50305 0.39843 -0.6175 C 0.45399 -0.73194 0.53264 -0.77222 0.56788 -0.81305 " pathEditMode="relative" rAng="0" ptsTypes="aaaa">
                                      <p:cBhvr>
                                        <p:cTn id="28" dur="5000" fill="hold"/>
                                        <p:tgtEl>
                                          <p:spTgt spid="35"/>
                                        </p:tgtEl>
                                        <p:attrNameLst>
                                          <p:attrName>ppt_x</p:attrName>
                                          <p:attrName>ppt_y</p:attrName>
                                        </p:attrNameLst>
                                      </p:cBhvr>
                                      <p:rCtr x="28300" y="-42000"/>
                                    </p:animMotion>
                                  </p:childTnLst>
                                </p:cTn>
                              </p:par>
                              <p:par>
                                <p:cTn id="29" presetID="0" presetClass="path" presetSubtype="0" repeatCount="2000" accel="50000" decel="50000" fill="hold" nodeType="withEffect">
                                  <p:stCondLst>
                                    <p:cond delay="900"/>
                                  </p:stCondLst>
                                  <p:childTnLst>
                                    <p:animMotion origin="layout" path="M 3.05556E-6 -0.00028 C 0.05885 -0.00056 0.11753 -0.00056 0.15399 -0.07195 C 0.19062 -0.14306 0.16198 -0.34833 0.21979 -0.42695 C 0.2776 -0.50583 0.41979 -0.46583 0.50121 -0.54278 C 0.58264 -0.62 0.66493 -0.81722 0.70798 -0.88945 " pathEditMode="relative" rAng="0" ptsTypes="aaaaa">
                                      <p:cBhvr>
                                        <p:cTn id="30" dur="5000" fill="hold"/>
                                        <p:tgtEl>
                                          <p:spTgt spid="36"/>
                                        </p:tgtEl>
                                        <p:attrNameLst>
                                          <p:attrName>ppt_x</p:attrName>
                                          <p:attrName>ppt_y</p:attrName>
                                        </p:attrNameLst>
                                      </p:cBhvr>
                                      <p:rCtr x="35400" y="-44500"/>
                                    </p:animMotion>
                                  </p:childTnLst>
                                </p:cTn>
                              </p:par>
                              <p:par>
                                <p:cTn id="31" presetID="0" presetClass="path" presetSubtype="0" repeatCount="2000" accel="50000" decel="50000" fill="hold" nodeType="withEffect">
                                  <p:stCondLst>
                                    <p:cond delay="0"/>
                                  </p:stCondLst>
                                  <p:childTnLst>
                                    <p:animMotion origin="layout" path="M -4.16667E-6 -3.33333E-6 C 0.00573 -0.07333 0.01146 -0.14666 0.06146 -0.22333 C 0.11146 -0.29944 0.26112 -0.36083 0.3 -0.45805 C 0.33889 -0.55527 0.28351 -0.71639 0.29532 -0.8075 C 0.30712 -0.89861 0.35469 -0.96416 0.37032 -1.00527 " pathEditMode="relative" rAng="0" ptsTypes="aaaaa">
                                      <p:cBhvr>
                                        <p:cTn id="32" dur="5000" fill="hold"/>
                                        <p:tgtEl>
                                          <p:spTgt spid="46"/>
                                        </p:tgtEl>
                                        <p:attrNameLst>
                                          <p:attrName>ppt_x</p:attrName>
                                          <p:attrName>ppt_y</p:attrName>
                                        </p:attrNameLst>
                                      </p:cBhvr>
                                      <p:rCtr x="18500" y="-50300"/>
                                    </p:animMotion>
                                  </p:childTnLst>
                                </p:cTn>
                              </p:par>
                              <p:par>
                                <p:cTn id="33" presetID="0" presetClass="path" presetSubtype="0" repeatCount="2000" accel="50000" decel="50000" fill="hold" nodeType="withEffect">
                                  <p:stCondLst>
                                    <p:cond delay="1800"/>
                                  </p:stCondLst>
                                  <p:childTnLst>
                                    <p:animMotion origin="layout" path="M -1.66667E-6 -4.44444E-6 C 0.07309 -0.09722 0.14618 -0.19416 0.24063 -0.23333 C 0.33507 -0.2725 0.46389 -0.20555 0.56649 -0.235 C 0.6691 -0.26444 0.74861 -0.38361 0.8559 -0.40972 C 0.9632 -0.43583 1.13629 -0.39555 1.21007 -0.39194 " pathEditMode="relative" rAng="0" ptsTypes="aaaaa">
                                      <p:cBhvr>
                                        <p:cTn id="34" dur="5000" fill="hold"/>
                                        <p:tgtEl>
                                          <p:spTgt spid="44"/>
                                        </p:tgtEl>
                                        <p:attrNameLst>
                                          <p:attrName>ppt_x</p:attrName>
                                          <p:attrName>ppt_y</p:attrName>
                                        </p:attrNameLst>
                                      </p:cBhvr>
                                      <p:rCtr x="60500" y="-21800"/>
                                    </p:animMotion>
                                  </p:childTnLst>
                                </p:cTn>
                              </p:par>
                              <p:par>
                                <p:cTn id="35" presetID="0" presetClass="path" presetSubtype="0" repeatCount="2000" accel="50000" decel="50000" fill="hold" nodeType="withEffect">
                                  <p:stCondLst>
                                    <p:cond delay="200"/>
                                  </p:stCondLst>
                                  <p:childTnLst>
                                    <p:animMotion origin="layout" path="M -4.44444E-6 0 C 0.02605 -0.07028 0.05226 -0.14056 0.10417 -0.19333 C 0.15608 -0.24611 0.229 -0.31333 0.31146 -0.31667 C 0.39393 -0.32 0.51945 -0.19056 0.59931 -0.21389 C 0.67882 -0.23722 0.69289 -0.40917 0.78959 -0.45611 C 0.88629 -0.50306 1.09862 -0.48778 1.17987 -0.49611 " pathEditMode="relative" rAng="0" ptsTypes="aaaaaa">
                                      <p:cBhvr>
                                        <p:cTn id="36" dur="5000" fill="hold"/>
                                        <p:tgtEl>
                                          <p:spTgt spid="45"/>
                                        </p:tgtEl>
                                        <p:attrNameLst>
                                          <p:attrName>ppt_x</p:attrName>
                                          <p:attrName>ppt_y</p:attrName>
                                        </p:attrNameLst>
                                      </p:cBhvr>
                                      <p:rCtr x="59000" y="-25200"/>
                                    </p:animMotion>
                                  </p:childTnLst>
                                </p:cTn>
                              </p:par>
                              <p:par>
                                <p:cTn id="37" presetID="0" presetClass="path" presetSubtype="0" repeatCount="2000" accel="50000" decel="50000" fill="hold" nodeType="withEffect">
                                  <p:stCondLst>
                                    <p:cond delay="1000"/>
                                  </p:stCondLst>
                                  <p:childTnLst>
                                    <p:animMotion origin="layout" path="M 0.00208 0.02639 C 0.09132 -0.01166 0.1684 -0.01972 0.23437 -0.12694 C 0.30034 -0.23416 0.34271 -0.50305 0.39843 -0.6175 C 0.45399 -0.73194 0.53264 -0.77222 0.56788 -0.81305 " pathEditMode="relative" rAng="0" ptsTypes="aaaa">
                                      <p:cBhvr>
                                        <p:cTn id="38" dur="5000" fill="hold"/>
                                        <p:tgtEl>
                                          <p:spTgt spid="37"/>
                                        </p:tgtEl>
                                        <p:attrNameLst>
                                          <p:attrName>ppt_x</p:attrName>
                                          <p:attrName>ppt_y</p:attrName>
                                        </p:attrNameLst>
                                      </p:cBhvr>
                                      <p:rCtr x="28300" y="-42000"/>
                                    </p:animMotion>
                                  </p:childTnLst>
                                </p:cTn>
                              </p:par>
                              <p:par>
                                <p:cTn id="39" presetID="0" presetClass="path" presetSubtype="0" repeatCount="2000" accel="50000" decel="50000" fill="hold" nodeType="withEffect">
                                  <p:stCondLst>
                                    <p:cond delay="600"/>
                                  </p:stCondLst>
                                  <p:childTnLst>
                                    <p:animMotion origin="layout" path="M 3.05556E-6 -0.00028 C 0.05885 -0.00056 0.11753 -0.00056 0.15399 -0.07195 C 0.19062 -0.14306 0.16198 -0.34833 0.21979 -0.42695 C 0.2776 -0.50583 0.41979 -0.46583 0.50121 -0.54278 C 0.58264 -0.62 0.66493 -0.81722 0.70798 -0.88945 " pathEditMode="relative" rAng="0" ptsTypes="aaaaa">
                                      <p:cBhvr>
                                        <p:cTn id="40" dur="5000" fill="hold"/>
                                        <p:tgtEl>
                                          <p:spTgt spid="38"/>
                                        </p:tgtEl>
                                        <p:attrNameLst>
                                          <p:attrName>ppt_x</p:attrName>
                                          <p:attrName>ppt_y</p:attrName>
                                        </p:attrNameLst>
                                      </p:cBhvr>
                                      <p:rCtr x="35400" y="-44500"/>
                                    </p:animMotion>
                                  </p:childTnLst>
                                </p:cTn>
                              </p:par>
                              <p:par>
                                <p:cTn id="41" presetID="0" presetClass="path" presetSubtype="0" repeatCount="2000" accel="50000" decel="50000" fill="hold" nodeType="withEffect">
                                  <p:stCondLst>
                                    <p:cond delay="900"/>
                                  </p:stCondLst>
                                  <p:childTnLst>
                                    <p:animMotion origin="layout" path="M -4.16667E-6 -3.33333E-6 C 0.00573 -0.07333 0.01146 -0.14666 0.06146 -0.22333 C 0.11146 -0.29944 0.26112 -0.36083 0.3 -0.45805 C 0.33889 -0.55527 0.28351 -0.71639 0.29532 -0.8075 C 0.30712 -0.89861 0.35469 -0.96416 0.37032 -1.00527 " pathEditMode="relative" rAng="0" ptsTypes="aaaaa">
                                      <p:cBhvr>
                                        <p:cTn id="42" dur="5000" fill="hold"/>
                                        <p:tgtEl>
                                          <p:spTgt spid="49"/>
                                        </p:tgtEl>
                                        <p:attrNameLst>
                                          <p:attrName>ppt_x</p:attrName>
                                          <p:attrName>ppt_y</p:attrName>
                                        </p:attrNameLst>
                                      </p:cBhvr>
                                      <p:rCtr x="18500" y="-50300"/>
                                    </p:animMotion>
                                  </p:childTnLst>
                                </p:cTn>
                              </p:par>
                              <p:par>
                                <p:cTn id="43" presetID="0" presetClass="path" presetSubtype="0" repeatCount="2000" accel="50000" decel="50000" fill="hold" nodeType="withEffect">
                                  <p:stCondLst>
                                    <p:cond delay="700"/>
                                  </p:stCondLst>
                                  <p:childTnLst>
                                    <p:animMotion origin="layout" path="M -1.66667E-6 -4.44444E-6 C 0.07309 -0.09722 0.14618 -0.19416 0.24063 -0.23333 C 0.33507 -0.2725 0.46389 -0.20555 0.56649 -0.235 C 0.6691 -0.26444 0.74861 -0.38361 0.8559 -0.40972 C 0.9632 -0.43583 1.13629 -0.39555 1.21007 -0.39194 " pathEditMode="relative" rAng="0" ptsTypes="aaaaa">
                                      <p:cBhvr>
                                        <p:cTn id="44" dur="5000" fill="hold"/>
                                        <p:tgtEl>
                                          <p:spTgt spid="47"/>
                                        </p:tgtEl>
                                        <p:attrNameLst>
                                          <p:attrName>ppt_x</p:attrName>
                                          <p:attrName>ppt_y</p:attrName>
                                        </p:attrNameLst>
                                      </p:cBhvr>
                                      <p:rCtr x="60500" y="-21800"/>
                                    </p:animMotion>
                                  </p:childTnLst>
                                </p:cTn>
                              </p:par>
                              <p:par>
                                <p:cTn id="45" presetID="0" presetClass="path" presetSubtype="0" repeatCount="2000" accel="50000" decel="50000" fill="hold" nodeType="withEffect">
                                  <p:stCondLst>
                                    <p:cond delay="0"/>
                                  </p:stCondLst>
                                  <p:childTnLst>
                                    <p:animMotion origin="layout" path="M -4.44444E-6 0 C 0.02605 -0.07028 0.05226 -0.14056 0.10417 -0.19333 C 0.15608 -0.24611 0.229 -0.31333 0.31146 -0.31667 C 0.39393 -0.32 0.51945 -0.19056 0.59931 -0.21389 C 0.67882 -0.23722 0.69289 -0.40917 0.78959 -0.45611 C 0.88629 -0.50306 1.09862 -0.48778 1.17987 -0.49611 " pathEditMode="relative" rAng="0" ptsTypes="aaaaaa">
                                      <p:cBhvr>
                                        <p:cTn id="46" dur="5000" fill="hold"/>
                                        <p:tgtEl>
                                          <p:spTgt spid="48"/>
                                        </p:tgtEl>
                                        <p:attrNameLst>
                                          <p:attrName>ppt_x</p:attrName>
                                          <p:attrName>ppt_y</p:attrName>
                                        </p:attrNameLst>
                                      </p:cBhvr>
                                      <p:rCtr x="59000" y="-25200"/>
                                    </p:animMotion>
                                  </p:childTnLst>
                                </p:cTn>
                              </p:par>
                              <p:par>
                                <p:cTn id="47" presetID="0" presetClass="path" presetSubtype="0" repeatCount="2000" accel="50000" decel="50000" fill="hold" nodeType="withEffect">
                                  <p:stCondLst>
                                    <p:cond delay="400"/>
                                  </p:stCondLst>
                                  <p:childTnLst>
                                    <p:animMotion origin="layout" path="M 0.00208 0.02639 C 0.09132 -0.01166 0.1684 -0.01972 0.23437 -0.12694 C 0.30034 -0.23416 0.34271 -0.50305 0.39843 -0.6175 C 0.45399 -0.73194 0.53264 -0.77222 0.56788 -0.81305 " pathEditMode="relative" rAng="0" ptsTypes="aaaa">
                                      <p:cBhvr>
                                        <p:cTn id="48" dur="5000" fill="hold"/>
                                        <p:tgtEl>
                                          <p:spTgt spid="39"/>
                                        </p:tgtEl>
                                        <p:attrNameLst>
                                          <p:attrName>ppt_x</p:attrName>
                                          <p:attrName>ppt_y</p:attrName>
                                        </p:attrNameLst>
                                      </p:cBhvr>
                                      <p:rCtr x="28300" y="-42000"/>
                                    </p:animMotion>
                                  </p:childTnLst>
                                </p:cTn>
                              </p:par>
                              <p:par>
                                <p:cTn id="49" presetID="0" presetClass="path" presetSubtype="0" repeatCount="2000" accel="50000" decel="50000" fill="hold" nodeType="withEffect">
                                  <p:stCondLst>
                                    <p:cond delay="0"/>
                                  </p:stCondLst>
                                  <p:childTnLst>
                                    <p:animMotion origin="layout" path="M -0.00295 0.00401 C 0.0559 0.0037 0.11458 0.0037 0.15104 -0.0676 C 0.18767 -0.13889 0.15903 -0.34414 0.21684 -0.42253 C 0.27465 -0.50155 0.41684 -0.46142 0.49826 -0.53858 C 0.57969 -0.61574 0.66198 -0.81297 0.70503 -0.88519 " pathEditMode="relative" rAng="0" ptsTypes="aaaaa">
                                      <p:cBhvr>
                                        <p:cTn id="50" dur="5000" fill="hold"/>
                                        <p:tgtEl>
                                          <p:spTgt spid="40"/>
                                        </p:tgtEl>
                                        <p:attrNameLst>
                                          <p:attrName>ppt_x</p:attrName>
                                          <p:attrName>ppt_y</p:attrName>
                                        </p:attrNameLst>
                                      </p:cBhvr>
                                      <p:rCtr x="35400" y="-44500"/>
                                    </p:animMotion>
                                  </p:childTnLst>
                                </p:cTn>
                              </p:par>
                              <p:par>
                                <p:cTn id="51" presetID="0" presetClass="path" presetSubtype="0" repeatCount="2000" accel="50000" decel="50000" fill="hold" nodeType="withEffect">
                                  <p:stCondLst>
                                    <p:cond delay="300"/>
                                  </p:stCondLst>
                                  <p:childTnLst>
                                    <p:animMotion origin="layout" path="M -4.16667E-6 -3.33333E-6 C 0.00573 -0.07333 0.01146 -0.14666 0.06146 -0.22333 C 0.11146 -0.29944 0.26112 -0.36083 0.3 -0.45805 C 0.33889 -0.55527 0.28351 -0.71639 0.29532 -0.8075 C 0.30712 -0.89861 0.35469 -0.96416 0.37032 -1.00527 " pathEditMode="relative" rAng="0" ptsTypes="aaaaa">
                                      <p:cBhvr>
                                        <p:cTn id="52" dur="5000" fill="hold"/>
                                        <p:tgtEl>
                                          <p:spTgt spid="52"/>
                                        </p:tgtEl>
                                        <p:attrNameLst>
                                          <p:attrName>ppt_x</p:attrName>
                                          <p:attrName>ppt_y</p:attrName>
                                        </p:attrNameLst>
                                      </p:cBhvr>
                                      <p:rCtr x="18500" y="-50300"/>
                                    </p:animMotion>
                                  </p:childTnLst>
                                </p:cTn>
                              </p:par>
                              <p:par>
                                <p:cTn id="53" presetID="0" presetClass="path" presetSubtype="0" repeatCount="2000" accel="50000" decel="50000" fill="hold" nodeType="withEffect">
                                  <p:stCondLst>
                                    <p:cond delay="0"/>
                                  </p:stCondLst>
                                  <p:childTnLst>
                                    <p:animMotion origin="layout" path="M -1.66667E-6 -4.44444E-6 C 0.07309 -0.09722 0.14618 -0.19416 0.24063 -0.23333 C 0.33507 -0.2725 0.46389 -0.20555 0.56649 -0.235 C 0.6691 -0.26444 0.74861 -0.38361 0.8559 -0.40972 C 0.9632 -0.43583 1.13629 -0.39555 1.21007 -0.39194 " pathEditMode="relative" rAng="0" ptsTypes="aaaaa">
                                      <p:cBhvr>
                                        <p:cTn id="54" dur="5000" fill="hold"/>
                                        <p:tgtEl>
                                          <p:spTgt spid="50"/>
                                        </p:tgtEl>
                                        <p:attrNameLst>
                                          <p:attrName>ppt_x</p:attrName>
                                          <p:attrName>ppt_y</p:attrName>
                                        </p:attrNameLst>
                                      </p:cBhvr>
                                      <p:rCtr x="60500" y="-21800"/>
                                    </p:animMotion>
                                  </p:childTnLst>
                                </p:cTn>
                              </p:par>
                              <p:par>
                                <p:cTn id="55" presetID="0" presetClass="path" presetSubtype="0" repeatCount="2000" accel="50000" decel="50000" fill="hold" nodeType="withEffect">
                                  <p:stCondLst>
                                    <p:cond delay="800"/>
                                  </p:stCondLst>
                                  <p:childTnLst>
                                    <p:animMotion origin="layout" path="M -4.44444E-6 0 C 0.02605 -0.07028 0.05226 -0.14056 0.10417 -0.19333 C 0.15608 -0.24611 0.229 -0.31333 0.31146 -0.31667 C 0.39393 -0.32 0.51945 -0.19056 0.59931 -0.21389 C 0.67882 -0.23722 0.69289 -0.40917 0.78959 -0.45611 C 0.88629 -0.50306 1.09862 -0.48778 1.17987 -0.49611 " pathEditMode="relative" rAng="0" ptsTypes="aaaaaa">
                                      <p:cBhvr>
                                        <p:cTn id="56" dur="5000" fill="hold"/>
                                        <p:tgtEl>
                                          <p:spTgt spid="51"/>
                                        </p:tgtEl>
                                        <p:attrNameLst>
                                          <p:attrName>ppt_x</p:attrName>
                                          <p:attrName>ppt_y</p:attrName>
                                        </p:attrNameLst>
                                      </p:cBhvr>
                                      <p:rCtr x="59000" y="-25200"/>
                                    </p:animMotion>
                                  </p:childTnLst>
                                </p:cTn>
                              </p:par>
                              <p:par>
                                <p:cTn id="57" presetID="23" presetClass="entr" presetSubtype="32" fill="hold" grpId="0" nodeType="withEffect">
                                  <p:stCondLst>
                                    <p:cond delay="9000"/>
                                  </p:stCondLst>
                                  <p:childTnLst>
                                    <p:set>
                                      <p:cBhvr>
                                        <p:cTn id="58" dur="1" fill="hold">
                                          <p:stCondLst>
                                            <p:cond delay="0"/>
                                          </p:stCondLst>
                                        </p:cTn>
                                        <p:tgtEl>
                                          <p:spTgt spid="56"/>
                                        </p:tgtEl>
                                        <p:attrNameLst>
                                          <p:attrName>style.visibility</p:attrName>
                                        </p:attrNameLst>
                                      </p:cBhvr>
                                      <p:to>
                                        <p:strVal val="visible"/>
                                      </p:to>
                                    </p:set>
                                    <p:anim calcmode="lin" valueType="num">
                                      <p:cBhvr>
                                        <p:cTn id="59" dur="1500" fill="hold"/>
                                        <p:tgtEl>
                                          <p:spTgt spid="56"/>
                                        </p:tgtEl>
                                        <p:attrNameLst>
                                          <p:attrName>ppt_w</p:attrName>
                                        </p:attrNameLst>
                                      </p:cBhvr>
                                      <p:tavLst>
                                        <p:tav tm="0">
                                          <p:val>
                                            <p:strVal val="4*#ppt_w"/>
                                          </p:val>
                                        </p:tav>
                                        <p:tav tm="100000">
                                          <p:val>
                                            <p:strVal val="#ppt_w"/>
                                          </p:val>
                                        </p:tav>
                                      </p:tavLst>
                                    </p:anim>
                                    <p:anim calcmode="lin" valueType="num">
                                      <p:cBhvr>
                                        <p:cTn id="60" dur="1500" fill="hold"/>
                                        <p:tgtEl>
                                          <p:spTgt spid="56"/>
                                        </p:tgtEl>
                                        <p:attrNameLst>
                                          <p:attrName>ppt_h</p:attrName>
                                        </p:attrNameLst>
                                      </p:cBhvr>
                                      <p:tavLst>
                                        <p:tav tm="0">
                                          <p:val>
                                            <p:strVal val="4*#ppt_h"/>
                                          </p:val>
                                        </p:tav>
                                        <p:tav tm="100000">
                                          <p:val>
                                            <p:strVal val="#ppt_h"/>
                                          </p:val>
                                        </p:tav>
                                      </p:tavLst>
                                    </p:anim>
                                  </p:childTnLst>
                                </p:cTn>
                              </p:par>
                              <p:par>
                                <p:cTn id="61" presetID="52" presetClass="entr" presetSubtype="0" fill="hold" grpId="0" nodeType="withEffect">
                                  <p:stCondLst>
                                    <p:cond delay="10750"/>
                                  </p:stCondLst>
                                  <p:iterate type="lt">
                                    <p:tmPct val="10000"/>
                                  </p:iterate>
                                  <p:childTnLst>
                                    <p:set>
                                      <p:cBhvr>
                                        <p:cTn id="62" dur="1" fill="hold">
                                          <p:stCondLst>
                                            <p:cond delay="0"/>
                                          </p:stCondLst>
                                        </p:cTn>
                                        <p:tgtEl>
                                          <p:spTgt spid="57"/>
                                        </p:tgtEl>
                                        <p:attrNameLst>
                                          <p:attrName>style.visibility</p:attrName>
                                        </p:attrNameLst>
                                      </p:cBhvr>
                                      <p:to>
                                        <p:strVal val="visible"/>
                                      </p:to>
                                    </p:set>
                                    <p:animScale>
                                      <p:cBhvr>
                                        <p:cTn id="63"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57"/>
                                        </p:tgtEl>
                                        <p:attrNameLst>
                                          <p:attrName>ppt_x</p:attrName>
                                          <p:attrName>ppt_y</p:attrName>
                                        </p:attrNameLst>
                                      </p:cBhvr>
                                    </p:animMotion>
                                    <p:animEffect transition="in" filter="fade">
                                      <p:cBhvr>
                                        <p:cTn id="65" dur="1000"/>
                                        <p:tgtEl>
                                          <p:spTgt spid="57"/>
                                        </p:tgtEl>
                                      </p:cBhvr>
                                    </p:animEffect>
                                  </p:childTnLst>
                                </p:cTn>
                              </p:par>
                              <p:par>
                                <p:cTn id="66" presetID="16" presetClass="entr" presetSubtype="21" fill="hold" grpId="0" nodeType="withEffect">
                                  <p:stCondLst>
                                    <p:cond delay="14000"/>
                                  </p:stCondLst>
                                  <p:childTnLst>
                                    <p:set>
                                      <p:cBhvr>
                                        <p:cTn id="67" dur="1" fill="hold">
                                          <p:stCondLst>
                                            <p:cond delay="0"/>
                                          </p:stCondLst>
                                        </p:cTn>
                                        <p:tgtEl>
                                          <p:spTgt spid="58"/>
                                        </p:tgtEl>
                                        <p:attrNameLst>
                                          <p:attrName>style.visibility</p:attrName>
                                        </p:attrNameLst>
                                      </p:cBhvr>
                                      <p:to>
                                        <p:strVal val="visible"/>
                                      </p:to>
                                    </p:set>
                                    <p:animEffect transition="in" filter="barn(inVertical)">
                                      <p:cBhvr>
                                        <p:cTn id="6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TotalTime>
  <Words>648</Words>
  <Application>Microsoft Office PowerPoint</Application>
  <PresentationFormat>全屏显示(16:9)</PresentationFormat>
  <Paragraphs>123</Paragraphs>
  <Slides>25</Slides>
  <Notes>25</Notes>
  <HiddenSlides>0</HiddenSlides>
  <MMClips>9</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411</dc:title>
  <dc:creator>Windows 用户</dc:creator>
  <cp:lastModifiedBy>Sky123.Org</cp:lastModifiedBy>
  <cp:revision>124</cp:revision>
  <dcterms:created xsi:type="dcterms:W3CDTF">2015-01-23T14:00:04Z</dcterms:created>
  <dcterms:modified xsi:type="dcterms:W3CDTF">2018-01-22T06:56:40Z</dcterms:modified>
</cp:coreProperties>
</file>