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60" r:id="rId3"/>
    <p:sldId id="270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2" r:id="rId12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E2B9"/>
    <a:srgbClr val="11274B"/>
    <a:srgbClr val="381B3F"/>
    <a:srgbClr val="712F5F"/>
    <a:srgbClr val="301C40"/>
    <a:srgbClr val="8D3063"/>
    <a:srgbClr val="341B3F"/>
    <a:srgbClr val="022D51"/>
    <a:srgbClr val="021E39"/>
    <a:srgbClr val="8EC9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838" autoAdjust="0"/>
    <p:restoredTop sz="94660"/>
  </p:normalViewPr>
  <p:slideViewPr>
    <p:cSldViewPr snapToGrid="0">
      <p:cViewPr>
        <p:scale>
          <a:sx n="78" d="100"/>
          <a:sy n="78" d="100"/>
        </p:scale>
        <p:origin x="-528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A152F6-649F-42DF-9D1E-8BCA6E5CD81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A1BF49-2EB0-4BF1-9629-8A36A3F4101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 showMasterSp="0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png"/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8.jpeg"/><Relationship Id="rId7" Type="http://schemas.openxmlformats.org/officeDocument/2006/relationships/image" Target="../media/image12.jpeg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8.jpeg"/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8.jpeg"/><Relationship Id="rId7" Type="http://schemas.openxmlformats.org/officeDocument/2006/relationships/image" Target="../media/image12.jpeg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8.jpeg"/><Relationship Id="rId7" Type="http://schemas.openxmlformats.org/officeDocument/2006/relationships/image" Target="../media/image12.jpeg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.jpeg"/><Relationship Id="rId8" Type="http://schemas.openxmlformats.org/officeDocument/2006/relationships/image" Target="../media/image18.jpeg"/><Relationship Id="rId7" Type="http://schemas.openxmlformats.org/officeDocument/2006/relationships/image" Target="../media/image17.jpeg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8.jpeg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24.jpeg"/><Relationship Id="rId7" Type="http://schemas.openxmlformats.org/officeDocument/2006/relationships/image" Target="../media/image18.jpeg"/><Relationship Id="rId6" Type="http://schemas.openxmlformats.org/officeDocument/2006/relationships/image" Target="../media/image8.jpeg"/><Relationship Id="rId5" Type="http://schemas.openxmlformats.org/officeDocument/2006/relationships/image" Target="../media/image23.jpeg"/><Relationship Id="rId4" Type="http://schemas.openxmlformats.org/officeDocument/2006/relationships/image" Target="../media/image14.jpeg"/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98" b="22441"/>
          <a:stretch>
            <a:fillRect/>
          </a:stretch>
        </p:blipFill>
        <p:spPr>
          <a:xfrm>
            <a:off x="952016" y="1584100"/>
            <a:ext cx="10287968" cy="3734875"/>
          </a:xfrm>
          <a:prstGeom prst="rect">
            <a:avLst/>
          </a:prstGeom>
          <a:effectLst>
            <a:outerShdw blurRad="317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53"/>
          <a:stretch>
            <a:fillRect/>
          </a:stretch>
        </p:blipFill>
        <p:spPr>
          <a:xfrm>
            <a:off x="0" y="952"/>
            <a:ext cx="4031087" cy="685704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28"/>
          <a:stretch>
            <a:fillRect/>
          </a:stretch>
        </p:blipFill>
        <p:spPr>
          <a:xfrm>
            <a:off x="8216721" y="952"/>
            <a:ext cx="3975279" cy="6857048"/>
          </a:xfrm>
          <a:prstGeom prst="rect">
            <a:avLst/>
          </a:prstGeom>
        </p:spPr>
      </p:pic>
      <p:pic>
        <p:nvPicPr>
          <p:cNvPr id="6" name="Bruno Mars-Marry You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-788670" y="2964505"/>
            <a:ext cx="609600" cy="6096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27" t="24602" r="17897" b="46103"/>
          <a:stretch>
            <a:fillRect/>
          </a:stretch>
        </p:blipFill>
        <p:spPr>
          <a:xfrm>
            <a:off x="3507346" y="1719328"/>
            <a:ext cx="5177307" cy="3464417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5622972" y="5795490"/>
            <a:ext cx="6367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rgbClr val="FDE2B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zh-CN" altLang="en-US" sz="2000" b="1" dirty="0">
              <a:solidFill>
                <a:srgbClr val="FDE2B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533"/>
    </mc:Choice>
    <mc:Fallback>
      <p:transition spd="slow" advTm="55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2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53"/>
          <a:stretch>
            <a:fillRect/>
          </a:stretch>
        </p:blipFill>
        <p:spPr>
          <a:xfrm>
            <a:off x="0" y="952"/>
            <a:ext cx="4031087" cy="685704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28"/>
          <a:stretch>
            <a:fillRect/>
          </a:stretch>
        </p:blipFill>
        <p:spPr>
          <a:xfrm>
            <a:off x="8216721" y="952"/>
            <a:ext cx="3975279" cy="685704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123" t="7512" r="1720" b="7980"/>
          <a:stretch>
            <a:fillRect/>
          </a:stretch>
        </p:blipFill>
        <p:spPr>
          <a:xfrm>
            <a:off x="540915" y="515154"/>
            <a:ext cx="10740980" cy="5795493"/>
          </a:xfrm>
          <a:prstGeom prst="rect">
            <a:avLst/>
          </a:prstGeom>
          <a:effectLst>
            <a:outerShdw blurRad="317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51" t="37183" r="10788" b="28451"/>
          <a:stretch>
            <a:fillRect/>
          </a:stretch>
        </p:blipFill>
        <p:spPr>
          <a:xfrm>
            <a:off x="6266977" y="4316936"/>
            <a:ext cx="4759414" cy="1861053"/>
          </a:xfrm>
          <a:prstGeom prst="rect">
            <a:avLst/>
          </a:prstGeom>
          <a:effectLst>
            <a:outerShdw blurRad="317500" algn="ctr" rotWithShape="0">
              <a:prstClr val="black">
                <a:alpha val="40000"/>
              </a:prstClr>
            </a:outerShdw>
          </a:effectLst>
        </p:spPr>
      </p:pic>
      <p:sp>
        <p:nvSpPr>
          <p:cNvPr id="12" name="文本框 4"/>
          <p:cNvSpPr txBox="1"/>
          <p:nvPr/>
        </p:nvSpPr>
        <p:spPr>
          <a:xfrm flipH="1">
            <a:off x="7007076" y="4940839"/>
            <a:ext cx="3368675" cy="6591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在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1984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的宁静夏夜，她出生在某某城市。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......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26" t="4313" r="23277" b="48261"/>
          <a:stretch>
            <a:fillRect/>
          </a:stretch>
        </p:blipFill>
        <p:spPr>
          <a:xfrm>
            <a:off x="2273987" y="830331"/>
            <a:ext cx="3328191" cy="3328191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39" t="2661" r="47364" b="49913"/>
          <a:stretch>
            <a:fillRect/>
          </a:stretch>
        </p:blipFill>
        <p:spPr>
          <a:xfrm>
            <a:off x="6876169" y="830330"/>
            <a:ext cx="3328191" cy="3328191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51" t="37183" r="10788" b="28451"/>
          <a:stretch>
            <a:fillRect/>
          </a:stretch>
        </p:blipFill>
        <p:spPr>
          <a:xfrm>
            <a:off x="1507563" y="4340097"/>
            <a:ext cx="4759414" cy="186105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077" name="文本框 4"/>
          <p:cNvSpPr txBox="1"/>
          <p:nvPr/>
        </p:nvSpPr>
        <p:spPr>
          <a:xfrm>
            <a:off x="2198662" y="4979476"/>
            <a:ext cx="3368675" cy="6591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在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1984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的宁静夏夜，她出生在某某城市。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......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806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07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53"/>
          <a:stretch>
            <a:fillRect/>
          </a:stretch>
        </p:blipFill>
        <p:spPr>
          <a:xfrm>
            <a:off x="0" y="952"/>
            <a:ext cx="4031087" cy="6857048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28"/>
          <a:stretch>
            <a:fillRect/>
          </a:stretch>
        </p:blipFill>
        <p:spPr>
          <a:xfrm>
            <a:off x="8216721" y="952"/>
            <a:ext cx="3975279" cy="6857048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123" t="7512" r="1720" b="7980"/>
          <a:stretch>
            <a:fillRect/>
          </a:stretch>
        </p:blipFill>
        <p:spPr>
          <a:xfrm>
            <a:off x="540915" y="515154"/>
            <a:ext cx="10740980" cy="5795493"/>
          </a:xfrm>
          <a:prstGeom prst="rect">
            <a:avLst/>
          </a:prstGeom>
          <a:effectLst>
            <a:outerShdw blurRad="317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矩形 2"/>
          <p:cNvSpPr/>
          <p:nvPr/>
        </p:nvSpPr>
        <p:spPr>
          <a:xfrm>
            <a:off x="1323821" y="4985180"/>
            <a:ext cx="9761860" cy="11671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50000"/>
              </a:lnSpc>
            </a:pPr>
            <a:r>
              <a:rPr lang="zh-CN" altLang="en-US" sz="2000" dirty="0">
                <a:solidFill>
                  <a:srgbClr val="1127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爱情是行走的船，船上承载的是每个乘客的生命和幸福。水能载舟，亦能覆舟。没有水，船不能行；水太急，船亦不能行。</a:t>
            </a:r>
            <a:endParaRPr lang="zh-CN" altLang="en-US" sz="2000" dirty="0">
              <a:solidFill>
                <a:srgbClr val="11274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594" y="802789"/>
            <a:ext cx="5939289" cy="3957442"/>
          </a:xfrm>
          <a:prstGeom prst="round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13"/>
          <a:stretch>
            <a:fillRect/>
          </a:stretch>
        </p:blipFill>
        <p:spPr>
          <a:xfrm>
            <a:off x="2476990" y="802789"/>
            <a:ext cx="5939289" cy="3941038"/>
          </a:xfrm>
          <a:prstGeom prst="round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620" y="804109"/>
            <a:ext cx="5970262" cy="3982164"/>
          </a:xfrm>
          <a:prstGeom prst="round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523" y="794079"/>
            <a:ext cx="5952989" cy="3974861"/>
          </a:xfrm>
          <a:prstGeom prst="round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9"/>
          <a:stretch>
            <a:fillRect/>
          </a:stretch>
        </p:blipFill>
        <p:spPr>
          <a:xfrm>
            <a:off x="4801415" y="821442"/>
            <a:ext cx="5952989" cy="3974861"/>
          </a:xfrm>
          <a:prstGeom prst="round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 advTm="21433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7.40741E-7 L 0.93646 -7.40741E-7 L 0.93646 0.01042 " pathEditMode="relative" rAng="0" ptsTypes="AAA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823" y="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4.44444E-6 L -2.91667E-6 0.00023 L 0.01719 4.44444E-6 L 1.02696 4.44444E-6 L 1.025 4.44444E-6 L 1.025 0.00023 " pathEditMode="relative" rAng="0" ptsTypes="AAAAAA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34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11111E-6 L 1.06732 1.11111E-6 L 1.06732 0.00023 L 1.06732 1.11111E-6 " pathEditMode="relative" rAng="0" ptsTypes="AAAA"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3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000"/>
                            </p:stCondLst>
                            <p:childTnLst>
                              <p:par>
                                <p:cTn id="1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1.85185E-6 L 1.13855 -0.01713 L 1.13855 -0.0169 " pathEditMode="relative" rAng="0" ptsTypes="AAA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927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53"/>
          <a:stretch>
            <a:fillRect/>
          </a:stretch>
        </p:blipFill>
        <p:spPr>
          <a:xfrm>
            <a:off x="0" y="952"/>
            <a:ext cx="4031087" cy="685704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28"/>
          <a:stretch>
            <a:fillRect/>
          </a:stretch>
        </p:blipFill>
        <p:spPr>
          <a:xfrm>
            <a:off x="8216721" y="952"/>
            <a:ext cx="3975279" cy="6857048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123" t="7512" r="1720" b="7980"/>
          <a:stretch>
            <a:fillRect/>
          </a:stretch>
        </p:blipFill>
        <p:spPr>
          <a:xfrm>
            <a:off x="540915" y="515154"/>
            <a:ext cx="10740980" cy="5795493"/>
          </a:xfrm>
          <a:prstGeom prst="rect">
            <a:avLst/>
          </a:prstGeom>
          <a:effectLst>
            <a:outerShdw blurRad="317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7" name="矩形 16"/>
          <p:cNvSpPr/>
          <p:nvPr/>
        </p:nvSpPr>
        <p:spPr>
          <a:xfrm>
            <a:off x="1323821" y="4985180"/>
            <a:ext cx="9761860" cy="11671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50000"/>
              </a:lnSpc>
            </a:pPr>
            <a:r>
              <a:rPr lang="zh-CN" altLang="en-US" sz="2000" dirty="0">
                <a:solidFill>
                  <a:srgbClr val="1127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爱情是行走的船，船上承载的是每个乘客的生命和幸福。水能载舟，亦能覆舟。没有水，船不能行；水太急，船亦不能行。</a:t>
            </a:r>
            <a:endParaRPr lang="zh-CN" altLang="en-US" sz="2000" dirty="0">
              <a:solidFill>
                <a:srgbClr val="11274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611" y="1144587"/>
            <a:ext cx="4365789" cy="2908707"/>
          </a:xfrm>
          <a:prstGeom prst="round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3754" y="1144587"/>
            <a:ext cx="4351308" cy="2906713"/>
          </a:xfrm>
          <a:prstGeom prst="round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 advTm="9288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53"/>
          <a:stretch>
            <a:fillRect/>
          </a:stretch>
        </p:blipFill>
        <p:spPr>
          <a:xfrm>
            <a:off x="0" y="952"/>
            <a:ext cx="4031087" cy="685704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28"/>
          <a:stretch>
            <a:fillRect/>
          </a:stretch>
        </p:blipFill>
        <p:spPr>
          <a:xfrm>
            <a:off x="8216721" y="952"/>
            <a:ext cx="3975279" cy="6857048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123" t="7512" r="1720" b="7980"/>
          <a:stretch>
            <a:fillRect/>
          </a:stretch>
        </p:blipFill>
        <p:spPr>
          <a:xfrm>
            <a:off x="540915" y="515154"/>
            <a:ext cx="10740980" cy="5795493"/>
          </a:xfrm>
          <a:prstGeom prst="rect">
            <a:avLst/>
          </a:prstGeom>
          <a:effectLst>
            <a:outerShdw blurRad="317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84" r="16684"/>
          <a:stretch>
            <a:fillRect/>
          </a:stretch>
        </p:blipFill>
        <p:spPr>
          <a:xfrm>
            <a:off x="3625467" y="802156"/>
            <a:ext cx="5106754" cy="5106754"/>
          </a:xfrm>
          <a:prstGeom prst="ellipse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22" r="16822" b="4813"/>
          <a:stretch>
            <a:fillRect/>
          </a:stretch>
        </p:blipFill>
        <p:spPr>
          <a:xfrm>
            <a:off x="3609732" y="769582"/>
            <a:ext cx="5138223" cy="5138223"/>
          </a:xfrm>
          <a:prstGeom prst="ellipse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0" r="16650"/>
          <a:stretch>
            <a:fillRect/>
          </a:stretch>
        </p:blipFill>
        <p:spPr>
          <a:xfrm>
            <a:off x="3609732" y="769582"/>
            <a:ext cx="5191842" cy="5191842"/>
          </a:xfrm>
          <a:prstGeom prst="ellipse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15" r="16615"/>
          <a:stretch>
            <a:fillRect/>
          </a:stretch>
        </p:blipFill>
        <p:spPr>
          <a:xfrm>
            <a:off x="3615829" y="764207"/>
            <a:ext cx="5182321" cy="5182321"/>
          </a:xfrm>
          <a:prstGeom prst="ellipse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90" r="16141"/>
          <a:stretch>
            <a:fillRect/>
          </a:stretch>
        </p:blipFill>
        <p:spPr>
          <a:xfrm>
            <a:off x="3612767" y="765616"/>
            <a:ext cx="5182321" cy="5182321"/>
          </a:xfrm>
          <a:prstGeom prst="ellipse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 advTm="26939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1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1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53"/>
          <a:stretch>
            <a:fillRect/>
          </a:stretch>
        </p:blipFill>
        <p:spPr>
          <a:xfrm>
            <a:off x="0" y="952"/>
            <a:ext cx="4031087" cy="6857048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28"/>
          <a:stretch>
            <a:fillRect/>
          </a:stretch>
        </p:blipFill>
        <p:spPr>
          <a:xfrm>
            <a:off x="8216721" y="952"/>
            <a:ext cx="3975279" cy="6857048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123" t="7512" r="1720" b="7980"/>
          <a:stretch>
            <a:fillRect/>
          </a:stretch>
        </p:blipFill>
        <p:spPr>
          <a:xfrm>
            <a:off x="540915" y="515154"/>
            <a:ext cx="10740980" cy="5795493"/>
          </a:xfrm>
          <a:prstGeom prst="rect">
            <a:avLst/>
          </a:prstGeom>
          <a:effectLst>
            <a:outerShdw blurRad="317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8" name="文本框 27"/>
          <p:cNvSpPr txBox="1"/>
          <p:nvPr/>
        </p:nvSpPr>
        <p:spPr>
          <a:xfrm>
            <a:off x="3248853" y="2711450"/>
            <a:ext cx="6261100" cy="122713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最美好的承诺，不是我爱你，而是我会一直爱着你。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103" y="7439593"/>
            <a:ext cx="5939289" cy="3957442"/>
          </a:xfrm>
          <a:prstGeom prst="round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13"/>
          <a:stretch>
            <a:fillRect/>
          </a:stretch>
        </p:blipFill>
        <p:spPr>
          <a:xfrm>
            <a:off x="3525102" y="7453817"/>
            <a:ext cx="5939289" cy="3941038"/>
          </a:xfrm>
          <a:prstGeom prst="round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4129" y="7447808"/>
            <a:ext cx="5970262" cy="3982164"/>
          </a:xfrm>
          <a:prstGeom prst="round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8251" y="7472669"/>
            <a:ext cx="5952989" cy="3974861"/>
          </a:xfrm>
          <a:prstGeom prst="round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9"/>
          <a:stretch>
            <a:fillRect/>
          </a:stretch>
        </p:blipFill>
        <p:spPr>
          <a:xfrm>
            <a:off x="3519938" y="7489416"/>
            <a:ext cx="5952989" cy="3974861"/>
          </a:xfrm>
          <a:prstGeom prst="round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 advTm="32282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xit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9 0.01436 L -0.00039 -0.8743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4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21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0"/>
                            </p:stCondLst>
                            <p:childTnLst>
                              <p:par>
                                <p:cTn id="2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8 -0.0088 L -0.00429 -0.88634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" y="-43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1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56 -0.00394 L 0.00273 -0.9136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-45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000"/>
                            </p:stCondLst>
                            <p:childTnLst>
                              <p:par>
                                <p:cTn id="32" presetID="21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3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4000"/>
                            </p:stCondLst>
                            <p:childTnLst>
                              <p:par>
                                <p:cTn id="3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42 0.01436 L -0.00364 -0.8824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448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6000"/>
                            </p:stCondLst>
                            <p:childTnLst>
                              <p:par>
                                <p:cTn id="39" presetID="21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8000"/>
                            </p:stCondLst>
                            <p:childTnLst>
                              <p:par>
                                <p:cTn id="4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1.85185E-6 L -2.29167E-6 -0.88889 L 0.00156 -0.88889 " pathEditMode="relative" rAng="0" ptsTypes="AAA">
                                      <p:cBhvr>
                                        <p:cTn id="4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" y="-44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0"/>
                            </p:stCondLst>
                            <p:childTnLst>
                              <p:par>
                                <p:cTn id="46" presetID="21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8" grpId="2"/>
      <p:bldP spid="28" grpId="4"/>
      <p:bldP spid="28" grpId="6"/>
      <p:bldP spid="28" grpId="7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53"/>
          <a:stretch>
            <a:fillRect/>
          </a:stretch>
        </p:blipFill>
        <p:spPr>
          <a:xfrm>
            <a:off x="0" y="952"/>
            <a:ext cx="4031087" cy="6857048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28"/>
          <a:stretch>
            <a:fillRect/>
          </a:stretch>
        </p:blipFill>
        <p:spPr>
          <a:xfrm>
            <a:off x="8216721" y="952"/>
            <a:ext cx="3975279" cy="6857048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123" t="7512" r="1720" b="7980"/>
          <a:stretch>
            <a:fillRect/>
          </a:stretch>
        </p:blipFill>
        <p:spPr>
          <a:xfrm>
            <a:off x="540915" y="515154"/>
            <a:ext cx="10740980" cy="5795493"/>
          </a:xfrm>
          <a:prstGeom prst="rect">
            <a:avLst/>
          </a:prstGeom>
          <a:effectLst>
            <a:outerShdw blurRad="317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3920" y="1495205"/>
            <a:ext cx="5970262" cy="3970302"/>
          </a:xfrm>
          <a:prstGeom prst="hexagon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272" y="1495205"/>
            <a:ext cx="5911558" cy="3941039"/>
          </a:xfrm>
          <a:prstGeom prst="hexagon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9406" y="1509836"/>
            <a:ext cx="5939289" cy="3941039"/>
          </a:xfrm>
          <a:prstGeom prst="hexagon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3920" y="1478259"/>
            <a:ext cx="5952989" cy="3972616"/>
          </a:xfrm>
          <a:prstGeom prst="hexagon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4635" y="1495206"/>
            <a:ext cx="5911557" cy="3941038"/>
          </a:xfrm>
          <a:prstGeom prst="hexagon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3920" y="1460846"/>
            <a:ext cx="5973330" cy="4007441"/>
          </a:xfrm>
          <a:prstGeom prst="hexagon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 advTm="31569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3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0"/>
                            </p:stCondLst>
                            <p:childTnLst>
                              <p:par>
                                <p:cTn id="34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000"/>
                            </p:stCondLst>
                            <p:childTnLst>
                              <p:par>
                                <p:cTn id="3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6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2000"/>
                            </p:stCondLst>
                            <p:childTnLst>
                              <p:par>
                                <p:cTn id="4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3000"/>
                            </p:stCondLst>
                            <p:childTnLst>
                              <p:par>
                                <p:cTn id="56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0"/>
                            </p:stCondLst>
                            <p:childTnLst>
                              <p:par>
                                <p:cTn id="6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53"/>
          <a:stretch>
            <a:fillRect/>
          </a:stretch>
        </p:blipFill>
        <p:spPr>
          <a:xfrm>
            <a:off x="0" y="952"/>
            <a:ext cx="4031087" cy="685704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28"/>
          <a:stretch>
            <a:fillRect/>
          </a:stretch>
        </p:blipFill>
        <p:spPr>
          <a:xfrm>
            <a:off x="8216721" y="952"/>
            <a:ext cx="3975279" cy="6857048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123" t="7512" r="1720" b="7980"/>
          <a:stretch>
            <a:fillRect/>
          </a:stretch>
        </p:blipFill>
        <p:spPr>
          <a:xfrm>
            <a:off x="540915" y="515154"/>
            <a:ext cx="10740980" cy="5795493"/>
          </a:xfrm>
          <a:prstGeom prst="rect">
            <a:avLst/>
          </a:prstGeom>
          <a:effectLst>
            <a:outerShdw blurRad="317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419" y="716065"/>
            <a:ext cx="4290193" cy="263112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386" y="3521676"/>
            <a:ext cx="4320261" cy="262653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927" y="721012"/>
            <a:ext cx="4335022" cy="2626174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127" y="3491260"/>
            <a:ext cx="4335022" cy="265695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 advTm="17549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2.22222E-6 L 0.17461 2.22222E-6 C 0.25286 2.22222E-6 0.34948 0.07477 0.34948 0.13565 L 0.34948 0.27129 " pathEditMode="relative" rAng="0" ptsTypes="AAAA">
                                      <p:cBhvr>
                                        <p:cTn id="1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74" y="135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2.22222E-6 L 0.36809 2.22222E-6 L 0.36809 -0.0507 L 0.36809 -0.05047 " pathEditMode="relative" rAng="0" ptsTypes="AAAA">
                                      <p:cBhvr>
                                        <p:cTn id="1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98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"/>
                            </p:stCondLst>
                            <p:childTnLst>
                              <p:par>
                                <p:cTn id="2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11111E-6 L -0.00365 0.34445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" y="17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0"/>
                            </p:stCondLst>
                            <p:childTnLst>
                              <p:par>
                                <p:cTn id="2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53"/>
          <a:stretch>
            <a:fillRect/>
          </a:stretch>
        </p:blipFill>
        <p:spPr>
          <a:xfrm>
            <a:off x="0" y="952"/>
            <a:ext cx="4031087" cy="685704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28"/>
          <a:stretch>
            <a:fillRect/>
          </a:stretch>
        </p:blipFill>
        <p:spPr>
          <a:xfrm>
            <a:off x="8216721" y="952"/>
            <a:ext cx="3975279" cy="6857048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123" t="7512" r="1720" b="7980"/>
          <a:stretch>
            <a:fillRect/>
          </a:stretch>
        </p:blipFill>
        <p:spPr>
          <a:xfrm>
            <a:off x="540915" y="515154"/>
            <a:ext cx="10740980" cy="5795493"/>
          </a:xfrm>
          <a:prstGeom prst="rect">
            <a:avLst/>
          </a:prstGeom>
          <a:effectLst>
            <a:outerShdw blurRad="317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3282" y="1668199"/>
            <a:ext cx="5970262" cy="3970302"/>
          </a:xfrm>
          <a:prstGeom prst="flowChartInputOutpu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296" y="1672748"/>
            <a:ext cx="5921993" cy="3941039"/>
          </a:xfrm>
          <a:prstGeom prst="flowChartInputOutpu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5122" y="1662637"/>
            <a:ext cx="5952989" cy="3966178"/>
          </a:xfrm>
          <a:prstGeom prst="flowChartInputOutpu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3939" y="1665235"/>
            <a:ext cx="5911557" cy="3941038"/>
          </a:xfrm>
          <a:prstGeom prst="flowChartInputOutpu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781" y="1646156"/>
            <a:ext cx="5973330" cy="3974734"/>
          </a:xfrm>
          <a:prstGeom prst="flowChartInputOutpu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 advTm="1589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1.11111E-6 C 0.06901 -1.11111E-6 0.125 0.05602 0.125 0.125 C 0.125 0.19398 0.06901 0.25 -1.66667E-6 0.25 C -0.06901 0.25 -0.125 0.19398 -0.125 0.125 C -0.125 0.05602 -0.06901 -1.11111E-6 -1.66667E-6 -1.11111E-6 Z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59259E-6 C 0.06901 -2.59259E-6 0.125 0.05602 0.125 0.125 C 0.125 0.19398 0.06901 0.25 -4.16667E-6 0.25 C -0.06901 0.25 -0.125 0.19398 -0.125 0.125 C -0.125 0.05602 -0.06901 -2.59259E-6 -4.16667E-6 -2.59259E-6 Z " pathEditMode="relative" rAng="0" ptsTypes="AAAAA">
                                      <p:cBhvr>
                                        <p:cTn id="2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500"/>
                            </p:stCondLst>
                            <p:childTnLst>
                              <p:par>
                                <p:cTn id="22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1.48148E-6 C 0.06901 -1.48148E-6 0.125 0.05602 0.125 0.125 C 0.125 0.19398 0.06901 0.25 -3.125E-6 0.25 C -0.06901 0.25 -0.125 0.19398 -0.125 0.125 C -0.125 0.05602 -0.06901 -1.48148E-6 -3.125E-6 -1.48148E-6 Z " pathEditMode="relative" rAng="0" ptsTypes="AAAAA">
                                      <p:cBhvr>
                                        <p:cTn id="2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500"/>
                            </p:stCondLst>
                            <p:childTnLst>
                              <p:par>
                                <p:cTn id="37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0 C 0.06901 0 0.125 0.05602 0.125 0.125 C 0.125 0.19398 0.06901 0.25 3.54167E-6 0.25 C -0.06901 0.25 -0.125 0.19398 -0.125 0.125 C -0.125 0.05602 -0.06901 0 3.54167E-6 0 Z " pathEditMode="relative" rAng="0" ptsTypes="AAAAA">
                                      <p:cBhvr>
                                        <p:cTn id="3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9500"/>
                            </p:stCondLst>
                            <p:childTnLst>
                              <p:par>
                                <p:cTn id="40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0"/>
                            </p:stCondLst>
                            <p:childTnLst>
                              <p:par>
                                <p:cTn id="46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4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2000"/>
                            </p:stCondLst>
                            <p:childTnLst>
                              <p:par>
                                <p:cTn id="49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98" b="22441"/>
          <a:stretch>
            <a:fillRect/>
          </a:stretch>
        </p:blipFill>
        <p:spPr>
          <a:xfrm>
            <a:off x="952016" y="1584100"/>
            <a:ext cx="10287968" cy="3734875"/>
          </a:xfrm>
          <a:prstGeom prst="rect">
            <a:avLst/>
          </a:prstGeom>
          <a:effectLst>
            <a:outerShdw blurRad="317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53"/>
          <a:stretch>
            <a:fillRect/>
          </a:stretch>
        </p:blipFill>
        <p:spPr>
          <a:xfrm>
            <a:off x="0" y="952"/>
            <a:ext cx="4031087" cy="685704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28"/>
          <a:stretch>
            <a:fillRect/>
          </a:stretch>
        </p:blipFill>
        <p:spPr>
          <a:xfrm>
            <a:off x="8216721" y="952"/>
            <a:ext cx="3975279" cy="6857048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752822" y="2706130"/>
            <a:ext cx="469872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8800" b="1" dirty="0" smtClean="0">
                <a:solidFill>
                  <a:srgbClr val="FDE2B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谢谢观看</a:t>
            </a:r>
            <a:endParaRPr lang="zh-CN" altLang="en-US" sz="8800" b="1" dirty="0">
              <a:solidFill>
                <a:srgbClr val="FDE2B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7484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190</Words>
  <Application>WPS 演示</Application>
  <PresentationFormat>自定义</PresentationFormat>
  <Paragraphs>14</Paragraphs>
  <Slides>10</Slides>
  <Notes>1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0" baseType="lpstr">
      <vt:lpstr>Arial</vt:lpstr>
      <vt:lpstr>宋体</vt:lpstr>
      <vt:lpstr>Wingdings</vt:lpstr>
      <vt:lpstr>微软雅黑</vt:lpstr>
      <vt:lpstr>Arial Unicode MS</vt:lpstr>
      <vt:lpstr>等线</vt:lpstr>
      <vt:lpstr>Segoe Print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拉普耶鲁</cp:lastModifiedBy>
  <cp:revision>47</cp:revision>
  <dcterms:created xsi:type="dcterms:W3CDTF">2017-10-31T00:32:00Z</dcterms:created>
  <dcterms:modified xsi:type="dcterms:W3CDTF">2018-04-20T05:35:01Z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