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9" r:id="rId2"/>
    <p:sldId id="288" r:id="rId3"/>
    <p:sldId id="290" r:id="rId4"/>
    <p:sldId id="312" r:id="rId5"/>
    <p:sldId id="300" r:id="rId6"/>
    <p:sldId id="313" r:id="rId7"/>
    <p:sldId id="307" r:id="rId8"/>
    <p:sldId id="301" r:id="rId9"/>
    <p:sldId id="291" r:id="rId10"/>
    <p:sldId id="314" r:id="rId11"/>
    <p:sldId id="306" r:id="rId12"/>
    <p:sldId id="297" r:id="rId13"/>
    <p:sldId id="309" r:id="rId14"/>
    <p:sldId id="299" r:id="rId15"/>
    <p:sldId id="292" r:id="rId16"/>
    <p:sldId id="305" r:id="rId17"/>
    <p:sldId id="311" r:id="rId18"/>
    <p:sldId id="303" r:id="rId19"/>
    <p:sldId id="308" r:id="rId20"/>
    <p:sldId id="294" r:id="rId21"/>
    <p:sldId id="293" r:id="rId22"/>
    <p:sldId id="296" r:id="rId23"/>
    <p:sldId id="298" r:id="rId24"/>
    <p:sldId id="304" r:id="rId25"/>
    <p:sldId id="302" r:id="rId26"/>
  </p:sldIdLst>
  <p:sldSz cx="9144000" cy="5143500" type="screen16x9"/>
  <p:notesSz cx="6858000" cy="9144000"/>
  <p:custDataLst>
    <p:tags r:id="rId28"/>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D050"/>
    <a:srgbClr val="55375F"/>
    <a:srgbClr val="442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1" d="100"/>
          <a:sy n="141" d="100"/>
        </p:scale>
        <p:origin x="-738" y="-102"/>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92D050"/>
              </a:solidFill>
            </c:spPr>
            <c:extLst xmlns:c16r2="http://schemas.microsoft.com/office/drawing/2015/06/chart">
              <c:ext xmlns:c16="http://schemas.microsoft.com/office/drawing/2014/chart" uri="{C3380CC4-5D6E-409C-BE32-E72D297353CC}">
                <c16:uniqueId val="{00000001-5CFB-451A-8CB4-A10EF97C3132}"/>
              </c:ext>
            </c:extLst>
          </c:dPt>
          <c:dPt>
            <c:idx val="1"/>
            <c:bubble3D val="0"/>
            <c:spPr>
              <a:pattFill prst="dkDnDiag">
                <a:fgClr>
                  <a:schemeClr val="bg1">
                    <a:lumMod val="85000"/>
                  </a:schemeClr>
                </a:fgClr>
                <a:bgClr>
                  <a:schemeClr val="bg2"/>
                </a:bgClr>
              </a:pattFill>
            </c:spPr>
            <c:extLst xmlns:c16r2="http://schemas.microsoft.com/office/drawing/2015/06/chart">
              <c:ext xmlns:c16="http://schemas.microsoft.com/office/drawing/2014/chart" uri="{C3380CC4-5D6E-409C-BE32-E72D297353CC}">
                <c16:uniqueId val="{00000003-5CFB-451A-8CB4-A10EF97C3132}"/>
              </c:ext>
            </c:extLst>
          </c:dPt>
          <c:cat>
            <c:numRef>
              <c:f>Sheet1!$A$2:$A$3</c:f>
              <c:numCache>
                <c:formatCode>General</c:formatCode>
                <c:ptCount val="2"/>
              </c:numCache>
            </c:numRef>
          </c:cat>
          <c:val>
            <c:numRef>
              <c:f>Sheet1!$B$2:$B$3</c:f>
              <c:numCache>
                <c:formatCode>General</c:formatCode>
                <c:ptCount val="2"/>
                <c:pt idx="0">
                  <c:v>55</c:v>
                </c:pt>
                <c:pt idx="1">
                  <c:v>45</c:v>
                </c:pt>
              </c:numCache>
            </c:numRef>
          </c:val>
          <c:extLst xmlns:c16r2="http://schemas.microsoft.com/office/drawing/2015/06/chart">
            <c:ext xmlns:c16="http://schemas.microsoft.com/office/drawing/2014/chart" uri="{C3380CC4-5D6E-409C-BE32-E72D297353CC}">
              <c16:uniqueId val="{00000004-5CFB-451A-8CB4-A10EF97C3132}"/>
            </c:ext>
          </c:extLst>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sz="1800">
          <a:latin typeface="Arial"/>
          <a:ea typeface="方正舒体"/>
          <a:cs typeface="+mn-ea"/>
          <a:sym typeface="Arial"/>
        </a:defRPr>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92D050"/>
              </a:solidFill>
            </c:spPr>
            <c:extLst xmlns:c16r2="http://schemas.microsoft.com/office/drawing/2015/06/chart">
              <c:ext xmlns:c16="http://schemas.microsoft.com/office/drawing/2014/chart" uri="{C3380CC4-5D6E-409C-BE32-E72D297353CC}">
                <c16:uniqueId val="{00000001-C36F-4693-979E-D7CB7C3E313B}"/>
              </c:ext>
            </c:extLst>
          </c:dPt>
          <c:dPt>
            <c:idx val="1"/>
            <c:bubble3D val="0"/>
            <c:spPr>
              <a:pattFill prst="dkDnDiag">
                <a:fgClr>
                  <a:schemeClr val="bg1">
                    <a:lumMod val="85000"/>
                  </a:schemeClr>
                </a:fgClr>
                <a:bgClr>
                  <a:schemeClr val="bg2"/>
                </a:bgClr>
              </a:pattFill>
            </c:spPr>
            <c:extLst xmlns:c16r2="http://schemas.microsoft.com/office/drawing/2015/06/chart">
              <c:ext xmlns:c16="http://schemas.microsoft.com/office/drawing/2014/chart" uri="{C3380CC4-5D6E-409C-BE32-E72D297353CC}">
                <c16:uniqueId val="{00000003-C36F-4693-979E-D7CB7C3E313B}"/>
              </c:ext>
            </c:extLst>
          </c:dPt>
          <c:cat>
            <c:numRef>
              <c:f>Sheet1!$A$2:$A$3</c:f>
              <c:numCache>
                <c:formatCode>General</c:formatCode>
                <c:ptCount val="2"/>
              </c:numCache>
            </c:numRef>
          </c:cat>
          <c:val>
            <c:numRef>
              <c:f>Sheet1!$B$2:$B$3</c:f>
              <c:numCache>
                <c:formatCode>General</c:formatCode>
                <c:ptCount val="2"/>
                <c:pt idx="0">
                  <c:v>45</c:v>
                </c:pt>
                <c:pt idx="1">
                  <c:v>55</c:v>
                </c:pt>
              </c:numCache>
            </c:numRef>
          </c:val>
          <c:extLst xmlns:c16r2="http://schemas.microsoft.com/office/drawing/2015/06/chart">
            <c:ext xmlns:c16="http://schemas.microsoft.com/office/drawing/2014/chart" uri="{C3380CC4-5D6E-409C-BE32-E72D297353CC}">
              <c16:uniqueId val="{00000004-C36F-4693-979E-D7CB7C3E313B}"/>
            </c:ext>
          </c:extLst>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sz="1800">
          <a:latin typeface="Arial"/>
          <a:ea typeface="方正舒体"/>
          <a:cs typeface="+mn-ea"/>
          <a:sym typeface="Arial"/>
        </a:defRPr>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92D050"/>
              </a:solidFill>
            </c:spPr>
            <c:extLst xmlns:c16r2="http://schemas.microsoft.com/office/drawing/2015/06/chart">
              <c:ext xmlns:c16="http://schemas.microsoft.com/office/drawing/2014/chart" uri="{C3380CC4-5D6E-409C-BE32-E72D297353CC}">
                <c16:uniqueId val="{00000001-CC05-4916-8874-C4995497BF8F}"/>
              </c:ext>
            </c:extLst>
          </c:dPt>
          <c:dPt>
            <c:idx val="1"/>
            <c:bubble3D val="0"/>
            <c:spPr>
              <a:pattFill prst="dkDnDiag">
                <a:fgClr>
                  <a:schemeClr val="bg1">
                    <a:lumMod val="85000"/>
                  </a:schemeClr>
                </a:fgClr>
                <a:bgClr>
                  <a:schemeClr val="bg2"/>
                </a:bgClr>
              </a:pattFill>
            </c:spPr>
            <c:extLst xmlns:c16r2="http://schemas.microsoft.com/office/drawing/2015/06/chart">
              <c:ext xmlns:c16="http://schemas.microsoft.com/office/drawing/2014/chart" uri="{C3380CC4-5D6E-409C-BE32-E72D297353CC}">
                <c16:uniqueId val="{00000003-CC05-4916-8874-C4995497BF8F}"/>
              </c:ext>
            </c:extLst>
          </c:dPt>
          <c:cat>
            <c:numRef>
              <c:f>Sheet1!$A$2:$A$3</c:f>
              <c:numCache>
                <c:formatCode>General</c:formatCode>
                <c:ptCount val="2"/>
              </c:numCache>
            </c:numRef>
          </c:cat>
          <c:val>
            <c:numRef>
              <c:f>Sheet1!$B$2:$B$3</c:f>
              <c:numCache>
                <c:formatCode>General</c:formatCode>
                <c:ptCount val="2"/>
                <c:pt idx="0">
                  <c:v>75</c:v>
                </c:pt>
                <c:pt idx="1">
                  <c:v>25</c:v>
                </c:pt>
              </c:numCache>
            </c:numRef>
          </c:val>
          <c:extLst xmlns:c16r2="http://schemas.microsoft.com/office/drawing/2015/06/chart">
            <c:ext xmlns:c16="http://schemas.microsoft.com/office/drawing/2014/chart" uri="{C3380CC4-5D6E-409C-BE32-E72D297353CC}">
              <c16:uniqueId val="{00000004-CC05-4916-8874-C4995497BF8F}"/>
            </c:ext>
          </c:extLst>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sz="1800">
          <a:latin typeface="Arial"/>
          <a:ea typeface="方正舒体"/>
          <a:cs typeface="+mn-ea"/>
          <a:sym typeface="Arial"/>
        </a:defRPr>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92D050"/>
              </a:solidFill>
            </c:spPr>
            <c:extLst xmlns:c16r2="http://schemas.microsoft.com/office/drawing/2015/06/chart">
              <c:ext xmlns:c16="http://schemas.microsoft.com/office/drawing/2014/chart" uri="{C3380CC4-5D6E-409C-BE32-E72D297353CC}">
                <c16:uniqueId val="{00000001-CE7D-4F5B-97E1-5F51A74A95C6}"/>
              </c:ext>
            </c:extLst>
          </c:dPt>
          <c:dPt>
            <c:idx val="1"/>
            <c:bubble3D val="0"/>
            <c:spPr>
              <a:pattFill prst="dkDnDiag">
                <a:fgClr>
                  <a:schemeClr val="bg1">
                    <a:lumMod val="85000"/>
                  </a:schemeClr>
                </a:fgClr>
                <a:bgClr>
                  <a:schemeClr val="bg2"/>
                </a:bgClr>
              </a:pattFill>
            </c:spPr>
            <c:extLst xmlns:c16r2="http://schemas.microsoft.com/office/drawing/2015/06/chart">
              <c:ext xmlns:c16="http://schemas.microsoft.com/office/drawing/2014/chart" uri="{C3380CC4-5D6E-409C-BE32-E72D297353CC}">
                <c16:uniqueId val="{00000003-CE7D-4F5B-97E1-5F51A74A95C6}"/>
              </c:ext>
            </c:extLst>
          </c:dPt>
          <c:cat>
            <c:numRef>
              <c:f>Sheet1!$A$2:$A$3</c:f>
              <c:numCache>
                <c:formatCode>General</c:formatCode>
                <c:ptCount val="2"/>
              </c:numCache>
            </c:numRef>
          </c:cat>
          <c:val>
            <c:numRef>
              <c:f>Sheet1!$B$2:$B$3</c:f>
              <c:numCache>
                <c:formatCode>General</c:formatCode>
                <c:ptCount val="2"/>
                <c:pt idx="0">
                  <c:v>60</c:v>
                </c:pt>
                <c:pt idx="1">
                  <c:v>40</c:v>
                </c:pt>
              </c:numCache>
            </c:numRef>
          </c:val>
          <c:extLst xmlns:c16r2="http://schemas.microsoft.com/office/drawing/2015/06/chart">
            <c:ext xmlns:c16="http://schemas.microsoft.com/office/drawing/2014/chart" uri="{C3380CC4-5D6E-409C-BE32-E72D297353CC}">
              <c16:uniqueId val="{00000004-CE7D-4F5B-97E1-5F51A74A95C6}"/>
            </c:ext>
          </c:extLst>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sz="1800">
          <a:latin typeface="Arial"/>
          <a:ea typeface="方正舒体"/>
          <a:cs typeface="+mn-ea"/>
          <a:sym typeface="Arial"/>
        </a:defRPr>
      </a:pPr>
      <a:endParaRPr lang="zh-CN"/>
    </a:p>
  </c:tx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CDFD29-5600-451F-91B5-2109C28768B9}"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8F50B8B5-888D-4864-9E59-5AE47A8EC6C0}">
      <dgm:prSet phldrT="[Text]" custT="1"/>
      <dgm:spPr>
        <a:xfrm>
          <a:off x="962277" y="198565"/>
          <a:ext cx="1221940" cy="1221940"/>
        </a:xfrm>
        <a:solidFill>
          <a:srgbClr val="92D050"/>
        </a:solidFill>
        <a:ln w="25400" cap="flat" cmpd="sng" algn="ctr">
          <a:solidFill>
            <a:sysClr val="window" lastClr="FFFFFF">
              <a:hueOff val="0"/>
              <a:satOff val="0"/>
              <a:lumOff val="0"/>
              <a:alphaOff val="0"/>
            </a:sysClr>
          </a:solidFill>
          <a:prstDash val="solid"/>
        </a:ln>
        <a:effectLst/>
      </dgm:spPr>
      <dgm:t>
        <a:bodyPr/>
        <a:lstStyle/>
        <a:p>
          <a:r>
            <a:rPr lang="en-US" sz="1000" dirty="0" smtClean="0">
              <a:solidFill>
                <a:sysClr val="window" lastClr="FFFFFF"/>
              </a:solidFill>
              <a:latin typeface="Arial"/>
              <a:ea typeface="方正舒体"/>
              <a:cs typeface="+mn-ea"/>
              <a:sym typeface="Arial"/>
            </a:rPr>
            <a:t> </a:t>
          </a:r>
          <a:endParaRPr lang="en-US" sz="1000" dirty="0">
            <a:solidFill>
              <a:sysClr val="window" lastClr="FFFFFF"/>
            </a:solidFill>
            <a:latin typeface="Arial"/>
            <a:ea typeface="方正舒体"/>
            <a:cs typeface="+mn-ea"/>
            <a:sym typeface="Arial"/>
          </a:endParaRPr>
        </a:p>
      </dgm:t>
    </dgm:pt>
    <dgm:pt modelId="{2C53C54F-5B24-4F71-A2BF-9FBAE97FE0CD}" type="parTrans" cxnId="{068110C7-7222-49FE-9C8C-014EBE9A1707}">
      <dgm:prSet/>
      <dgm:spPr/>
      <dgm:t>
        <a:bodyPr/>
        <a:lstStyle/>
        <a:p>
          <a:endParaRPr lang="en-US"/>
        </a:p>
      </dgm:t>
    </dgm:pt>
    <dgm:pt modelId="{60BC0E20-D399-476A-9392-464DF2C45E71}" type="sibTrans" cxnId="{068110C7-7222-49FE-9C8C-014EBE9A1707}">
      <dgm:prSet/>
      <dgm:spPr/>
      <dgm:t>
        <a:bodyPr/>
        <a:lstStyle/>
        <a:p>
          <a:endParaRPr lang="en-US"/>
        </a:p>
      </dgm:t>
    </dgm:pt>
    <dgm:pt modelId="{0C90414D-D9D7-4FE1-A564-EA9D368CF73D}">
      <dgm:prSet phldrT="[Text]" custT="1"/>
      <dgm:spPr>
        <a:xfrm>
          <a:off x="2398056" y="198565"/>
          <a:ext cx="1221940" cy="1221940"/>
        </a:xfrm>
        <a:solidFill>
          <a:srgbClr val="92D050"/>
        </a:solidFill>
        <a:ln w="25400" cap="flat" cmpd="sng" algn="ctr">
          <a:solidFill>
            <a:sysClr val="window" lastClr="FFFFFF">
              <a:hueOff val="0"/>
              <a:satOff val="0"/>
              <a:lumOff val="0"/>
              <a:alphaOff val="0"/>
            </a:sysClr>
          </a:solidFill>
          <a:prstDash val="solid"/>
        </a:ln>
        <a:effectLst/>
      </dgm:spPr>
      <dgm:t>
        <a:bodyPr/>
        <a:lstStyle/>
        <a:p>
          <a:r>
            <a:rPr lang="en-US" sz="1000" dirty="0" smtClean="0">
              <a:solidFill>
                <a:sysClr val="window" lastClr="FFFFFF"/>
              </a:solidFill>
              <a:latin typeface="Arial"/>
              <a:ea typeface="方正舒体"/>
              <a:cs typeface="+mn-ea"/>
              <a:sym typeface="Arial"/>
            </a:rPr>
            <a:t> </a:t>
          </a:r>
          <a:endParaRPr lang="en-US" sz="1000" dirty="0">
            <a:solidFill>
              <a:sysClr val="window" lastClr="FFFFFF"/>
            </a:solidFill>
            <a:latin typeface="Arial"/>
            <a:ea typeface="方正舒体"/>
            <a:cs typeface="+mn-ea"/>
            <a:sym typeface="Arial"/>
          </a:endParaRPr>
        </a:p>
      </dgm:t>
    </dgm:pt>
    <dgm:pt modelId="{5212712A-32B4-4C10-AF30-09620D0BE98C}" type="parTrans" cxnId="{FBFFDB7F-DC4B-4328-B336-4920A3B56704}">
      <dgm:prSet/>
      <dgm:spPr/>
      <dgm:t>
        <a:bodyPr/>
        <a:lstStyle/>
        <a:p>
          <a:endParaRPr lang="en-US"/>
        </a:p>
      </dgm:t>
    </dgm:pt>
    <dgm:pt modelId="{463130C0-7F28-4B70-BBBE-5813EDDD52DD}" type="sibTrans" cxnId="{FBFFDB7F-DC4B-4328-B336-4920A3B56704}">
      <dgm:prSet/>
      <dgm:spPr/>
      <dgm:t>
        <a:bodyPr/>
        <a:lstStyle/>
        <a:p>
          <a:endParaRPr lang="en-US"/>
        </a:p>
      </dgm:t>
    </dgm:pt>
    <dgm:pt modelId="{1983DEEF-2178-49E4-AC73-9D26197ABA4D}">
      <dgm:prSet phldrT="[Text]" custT="1"/>
      <dgm:spPr>
        <a:xfrm>
          <a:off x="962277" y="1634344"/>
          <a:ext cx="1221940" cy="1221940"/>
        </a:xfrm>
        <a:solidFill>
          <a:srgbClr val="92D050"/>
        </a:solidFill>
        <a:ln w="25400" cap="flat" cmpd="sng" algn="ctr">
          <a:solidFill>
            <a:sysClr val="window" lastClr="FFFFFF">
              <a:hueOff val="0"/>
              <a:satOff val="0"/>
              <a:lumOff val="0"/>
              <a:alphaOff val="0"/>
            </a:sysClr>
          </a:solidFill>
          <a:prstDash val="solid"/>
        </a:ln>
        <a:effectLst/>
      </dgm:spPr>
      <dgm:t>
        <a:bodyPr/>
        <a:lstStyle/>
        <a:p>
          <a:r>
            <a:rPr lang="en-US" sz="1000" dirty="0" smtClean="0">
              <a:solidFill>
                <a:sysClr val="window" lastClr="FFFFFF"/>
              </a:solidFill>
              <a:latin typeface="Arial"/>
              <a:ea typeface="方正舒体"/>
              <a:cs typeface="+mn-ea"/>
              <a:sym typeface="Arial"/>
            </a:rPr>
            <a:t> </a:t>
          </a:r>
          <a:endParaRPr lang="en-US" sz="1000" dirty="0">
            <a:solidFill>
              <a:sysClr val="window" lastClr="FFFFFF"/>
            </a:solidFill>
            <a:latin typeface="Arial"/>
            <a:ea typeface="方正舒体"/>
            <a:cs typeface="+mn-ea"/>
            <a:sym typeface="Arial"/>
          </a:endParaRPr>
        </a:p>
      </dgm:t>
    </dgm:pt>
    <dgm:pt modelId="{0CAC87AC-3D72-4FDC-AF53-5444962E6414}" type="parTrans" cxnId="{1B173D51-BDED-4FC0-82F5-ACD5C90D0662}">
      <dgm:prSet/>
      <dgm:spPr/>
      <dgm:t>
        <a:bodyPr/>
        <a:lstStyle/>
        <a:p>
          <a:endParaRPr lang="en-US"/>
        </a:p>
      </dgm:t>
    </dgm:pt>
    <dgm:pt modelId="{756D256D-8589-4A16-8F37-B6CC7E81711B}" type="sibTrans" cxnId="{1B173D51-BDED-4FC0-82F5-ACD5C90D0662}">
      <dgm:prSet/>
      <dgm:spPr/>
      <dgm:t>
        <a:bodyPr/>
        <a:lstStyle/>
        <a:p>
          <a:endParaRPr lang="en-US"/>
        </a:p>
      </dgm:t>
    </dgm:pt>
    <dgm:pt modelId="{CB20022C-5AD3-4067-916D-15599D927FC5}">
      <dgm:prSet phldrT="[Text]" custT="1"/>
      <dgm:spPr>
        <a:xfrm>
          <a:off x="2398056" y="1634344"/>
          <a:ext cx="1221940" cy="1221940"/>
        </a:xfrm>
        <a:solidFill>
          <a:srgbClr val="92D050"/>
        </a:solidFill>
        <a:ln w="25400" cap="flat" cmpd="sng" algn="ctr">
          <a:solidFill>
            <a:sysClr val="window" lastClr="FFFFFF">
              <a:hueOff val="0"/>
              <a:satOff val="0"/>
              <a:lumOff val="0"/>
              <a:alphaOff val="0"/>
            </a:sysClr>
          </a:solidFill>
          <a:prstDash val="solid"/>
        </a:ln>
        <a:effectLst/>
      </dgm:spPr>
      <dgm:t>
        <a:bodyPr/>
        <a:lstStyle/>
        <a:p>
          <a:r>
            <a:rPr lang="en-US" sz="1000" dirty="0" smtClean="0">
              <a:solidFill>
                <a:sysClr val="window" lastClr="FFFFFF"/>
              </a:solidFill>
              <a:latin typeface="Arial"/>
              <a:ea typeface="方正舒体"/>
              <a:cs typeface="+mn-ea"/>
              <a:sym typeface="Arial"/>
            </a:rPr>
            <a:t> </a:t>
          </a:r>
          <a:endParaRPr lang="en-US" sz="1000" dirty="0">
            <a:solidFill>
              <a:sysClr val="window" lastClr="FFFFFF"/>
            </a:solidFill>
            <a:latin typeface="Arial"/>
            <a:ea typeface="方正舒体"/>
            <a:cs typeface="+mn-ea"/>
            <a:sym typeface="Arial"/>
          </a:endParaRPr>
        </a:p>
      </dgm:t>
    </dgm:pt>
    <dgm:pt modelId="{DF2E454A-F4B1-4803-97B7-58472CEADBEB}" type="parTrans" cxnId="{A2600C31-CB8E-42D1-8F93-725647A776BF}">
      <dgm:prSet/>
      <dgm:spPr/>
      <dgm:t>
        <a:bodyPr/>
        <a:lstStyle/>
        <a:p>
          <a:endParaRPr lang="en-US"/>
        </a:p>
      </dgm:t>
    </dgm:pt>
    <dgm:pt modelId="{8A55484D-B6D0-4A7B-98BA-C0A38181BA63}" type="sibTrans" cxnId="{A2600C31-CB8E-42D1-8F93-725647A776BF}">
      <dgm:prSet/>
      <dgm:spPr/>
      <dgm:t>
        <a:bodyPr/>
        <a:lstStyle/>
        <a:p>
          <a:endParaRPr lang="en-US"/>
        </a:p>
      </dgm:t>
    </dgm:pt>
    <dgm:pt modelId="{14090DB9-0A23-4C3E-963F-AC6488D34277}" type="pres">
      <dgm:prSet presAssocID="{31CDFD29-5600-451F-91B5-2109C28768B9}" presName="matrix" presStyleCnt="0">
        <dgm:presLayoutVars>
          <dgm:chMax val="1"/>
          <dgm:dir/>
          <dgm:resizeHandles val="exact"/>
        </dgm:presLayoutVars>
      </dgm:prSet>
      <dgm:spPr/>
      <dgm:t>
        <a:bodyPr/>
        <a:lstStyle/>
        <a:p>
          <a:endParaRPr lang="en-US"/>
        </a:p>
      </dgm:t>
    </dgm:pt>
    <dgm:pt modelId="{8F782FA5-10F4-4D7C-B52F-BDC2F0BC9843}" type="pres">
      <dgm:prSet presAssocID="{31CDFD29-5600-451F-91B5-2109C28768B9}" presName="axisShape" presStyleLbl="bgShp" presStyleIdx="0" presStyleCnt="1"/>
      <dgm:spPr>
        <a:xfrm>
          <a:off x="763711" y="0"/>
          <a:ext cx="3054850" cy="3054850"/>
        </a:xfrm>
        <a:prstGeom prst="quadArrow">
          <a:avLst>
            <a:gd name="adj1" fmla="val 2000"/>
            <a:gd name="adj2" fmla="val 4000"/>
            <a:gd name="adj3" fmla="val 5000"/>
          </a:avLst>
        </a:prstGeom>
        <a:solidFill>
          <a:srgbClr val="92D050"/>
        </a:solidFill>
        <a:ln>
          <a:noFill/>
        </a:ln>
        <a:effectLst/>
      </dgm:spPr>
      <dgm:t>
        <a:bodyPr/>
        <a:lstStyle/>
        <a:p>
          <a:endParaRPr lang="zh-CN" altLang="en-US"/>
        </a:p>
      </dgm:t>
    </dgm:pt>
    <dgm:pt modelId="{B8CA5C69-06DE-4B06-B0A3-7BB569CBF1A4}" type="pres">
      <dgm:prSet presAssocID="{31CDFD29-5600-451F-91B5-2109C28768B9}" presName="rect1" presStyleLbl="node1" presStyleIdx="0" presStyleCnt="4">
        <dgm:presLayoutVars>
          <dgm:chMax val="0"/>
          <dgm:chPref val="0"/>
          <dgm:bulletEnabled val="1"/>
        </dgm:presLayoutVars>
      </dgm:prSet>
      <dgm:spPr>
        <a:prstGeom prst="ellipse">
          <a:avLst/>
        </a:prstGeom>
      </dgm:spPr>
      <dgm:t>
        <a:bodyPr/>
        <a:lstStyle/>
        <a:p>
          <a:endParaRPr lang="en-US"/>
        </a:p>
      </dgm:t>
    </dgm:pt>
    <dgm:pt modelId="{6B02FEFB-1E12-4B61-8DB6-EF3EC71E4AA3}" type="pres">
      <dgm:prSet presAssocID="{31CDFD29-5600-451F-91B5-2109C28768B9}" presName="rect2" presStyleLbl="node1" presStyleIdx="1" presStyleCnt="4">
        <dgm:presLayoutVars>
          <dgm:chMax val="0"/>
          <dgm:chPref val="0"/>
          <dgm:bulletEnabled val="1"/>
        </dgm:presLayoutVars>
      </dgm:prSet>
      <dgm:spPr>
        <a:prstGeom prst="ellipse">
          <a:avLst/>
        </a:prstGeom>
      </dgm:spPr>
      <dgm:t>
        <a:bodyPr/>
        <a:lstStyle/>
        <a:p>
          <a:endParaRPr lang="en-US"/>
        </a:p>
      </dgm:t>
    </dgm:pt>
    <dgm:pt modelId="{4461674B-7841-4BB7-8DDF-01A840B3B8AA}" type="pres">
      <dgm:prSet presAssocID="{31CDFD29-5600-451F-91B5-2109C28768B9}" presName="rect3" presStyleLbl="node1" presStyleIdx="2" presStyleCnt="4">
        <dgm:presLayoutVars>
          <dgm:chMax val="0"/>
          <dgm:chPref val="0"/>
          <dgm:bulletEnabled val="1"/>
        </dgm:presLayoutVars>
      </dgm:prSet>
      <dgm:spPr>
        <a:prstGeom prst="ellipse">
          <a:avLst/>
        </a:prstGeom>
      </dgm:spPr>
      <dgm:t>
        <a:bodyPr/>
        <a:lstStyle/>
        <a:p>
          <a:endParaRPr lang="en-US"/>
        </a:p>
      </dgm:t>
    </dgm:pt>
    <dgm:pt modelId="{B2D5FB7F-98A4-4FE8-8120-F832B0FED003}" type="pres">
      <dgm:prSet presAssocID="{31CDFD29-5600-451F-91B5-2109C28768B9}" presName="rect4" presStyleLbl="node1" presStyleIdx="3" presStyleCnt="4">
        <dgm:presLayoutVars>
          <dgm:chMax val="0"/>
          <dgm:chPref val="0"/>
          <dgm:bulletEnabled val="1"/>
        </dgm:presLayoutVars>
      </dgm:prSet>
      <dgm:spPr>
        <a:prstGeom prst="ellipse">
          <a:avLst/>
        </a:prstGeom>
      </dgm:spPr>
      <dgm:t>
        <a:bodyPr/>
        <a:lstStyle/>
        <a:p>
          <a:endParaRPr lang="en-US"/>
        </a:p>
      </dgm:t>
    </dgm:pt>
  </dgm:ptLst>
  <dgm:cxnLst>
    <dgm:cxn modelId="{A2600C31-CB8E-42D1-8F93-725647A776BF}" srcId="{31CDFD29-5600-451F-91B5-2109C28768B9}" destId="{CB20022C-5AD3-4067-916D-15599D927FC5}" srcOrd="3" destOrd="0" parTransId="{DF2E454A-F4B1-4803-97B7-58472CEADBEB}" sibTransId="{8A55484D-B6D0-4A7B-98BA-C0A38181BA63}"/>
    <dgm:cxn modelId="{157DC369-697B-4115-A564-CB92AB871985}" type="presOf" srcId="{1983DEEF-2178-49E4-AC73-9D26197ABA4D}" destId="{4461674B-7841-4BB7-8DDF-01A840B3B8AA}" srcOrd="0" destOrd="0" presId="urn:microsoft.com/office/officeart/2005/8/layout/matrix2"/>
    <dgm:cxn modelId="{778EC5FF-EA3A-460D-B99E-F13BB65F37E4}" type="presOf" srcId="{0C90414D-D9D7-4FE1-A564-EA9D368CF73D}" destId="{6B02FEFB-1E12-4B61-8DB6-EF3EC71E4AA3}" srcOrd="0" destOrd="0" presId="urn:microsoft.com/office/officeart/2005/8/layout/matrix2"/>
    <dgm:cxn modelId="{16320B3B-46E1-4186-9308-BFAD69AC061A}" type="presOf" srcId="{CB20022C-5AD3-4067-916D-15599D927FC5}" destId="{B2D5FB7F-98A4-4FE8-8120-F832B0FED003}" srcOrd="0" destOrd="0" presId="urn:microsoft.com/office/officeart/2005/8/layout/matrix2"/>
    <dgm:cxn modelId="{068110C7-7222-49FE-9C8C-014EBE9A1707}" srcId="{31CDFD29-5600-451F-91B5-2109C28768B9}" destId="{8F50B8B5-888D-4864-9E59-5AE47A8EC6C0}" srcOrd="0" destOrd="0" parTransId="{2C53C54F-5B24-4F71-A2BF-9FBAE97FE0CD}" sibTransId="{60BC0E20-D399-476A-9392-464DF2C45E71}"/>
    <dgm:cxn modelId="{FBFFDB7F-DC4B-4328-B336-4920A3B56704}" srcId="{31CDFD29-5600-451F-91B5-2109C28768B9}" destId="{0C90414D-D9D7-4FE1-A564-EA9D368CF73D}" srcOrd="1" destOrd="0" parTransId="{5212712A-32B4-4C10-AF30-09620D0BE98C}" sibTransId="{463130C0-7F28-4B70-BBBE-5813EDDD52DD}"/>
    <dgm:cxn modelId="{1B173D51-BDED-4FC0-82F5-ACD5C90D0662}" srcId="{31CDFD29-5600-451F-91B5-2109C28768B9}" destId="{1983DEEF-2178-49E4-AC73-9D26197ABA4D}" srcOrd="2" destOrd="0" parTransId="{0CAC87AC-3D72-4FDC-AF53-5444962E6414}" sibTransId="{756D256D-8589-4A16-8F37-B6CC7E81711B}"/>
    <dgm:cxn modelId="{C2BDE4F3-05C1-4DBA-9D73-960E4E7A9BA6}" type="presOf" srcId="{31CDFD29-5600-451F-91B5-2109C28768B9}" destId="{14090DB9-0A23-4C3E-963F-AC6488D34277}" srcOrd="0" destOrd="0" presId="urn:microsoft.com/office/officeart/2005/8/layout/matrix2"/>
    <dgm:cxn modelId="{593D3472-3B8E-43F7-A316-5CF7BF66BD76}" type="presOf" srcId="{8F50B8B5-888D-4864-9E59-5AE47A8EC6C0}" destId="{B8CA5C69-06DE-4B06-B0A3-7BB569CBF1A4}" srcOrd="0" destOrd="0" presId="urn:microsoft.com/office/officeart/2005/8/layout/matrix2"/>
    <dgm:cxn modelId="{4AF81818-45FA-4523-9039-D6046911CA3C}" type="presParOf" srcId="{14090DB9-0A23-4C3E-963F-AC6488D34277}" destId="{8F782FA5-10F4-4D7C-B52F-BDC2F0BC9843}" srcOrd="0" destOrd="0" presId="urn:microsoft.com/office/officeart/2005/8/layout/matrix2"/>
    <dgm:cxn modelId="{A7FEA123-7181-424E-9880-DC2D3DBB9D2B}" type="presParOf" srcId="{14090DB9-0A23-4C3E-963F-AC6488D34277}" destId="{B8CA5C69-06DE-4B06-B0A3-7BB569CBF1A4}" srcOrd="1" destOrd="0" presId="urn:microsoft.com/office/officeart/2005/8/layout/matrix2"/>
    <dgm:cxn modelId="{A565989B-B4AF-473F-8771-EE2A06AFB50F}" type="presParOf" srcId="{14090DB9-0A23-4C3E-963F-AC6488D34277}" destId="{6B02FEFB-1E12-4B61-8DB6-EF3EC71E4AA3}" srcOrd="2" destOrd="0" presId="urn:microsoft.com/office/officeart/2005/8/layout/matrix2"/>
    <dgm:cxn modelId="{D78BA4E8-6C74-411C-8C26-BE5CF7B5E4AD}" type="presParOf" srcId="{14090DB9-0A23-4C3E-963F-AC6488D34277}" destId="{4461674B-7841-4BB7-8DDF-01A840B3B8AA}" srcOrd="3" destOrd="0" presId="urn:microsoft.com/office/officeart/2005/8/layout/matrix2"/>
    <dgm:cxn modelId="{4A529B21-6C86-4FD0-9172-DD57B018FDE3}" type="presParOf" srcId="{14090DB9-0A23-4C3E-963F-AC6488D34277}" destId="{B2D5FB7F-98A4-4FE8-8120-F832B0FED003}"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782FA5-10F4-4D7C-B52F-BDC2F0BC9843}">
      <dsp:nvSpPr>
        <dsp:cNvPr id="0" name=""/>
        <dsp:cNvSpPr/>
      </dsp:nvSpPr>
      <dsp:spPr>
        <a:xfrm>
          <a:off x="763711" y="0"/>
          <a:ext cx="3054850" cy="3054850"/>
        </a:xfrm>
        <a:prstGeom prst="quadArrow">
          <a:avLst>
            <a:gd name="adj1" fmla="val 2000"/>
            <a:gd name="adj2" fmla="val 4000"/>
            <a:gd name="adj3" fmla="val 5000"/>
          </a:avLst>
        </a:prstGeom>
        <a:solidFill>
          <a:srgbClr val="92D050"/>
        </a:solidFill>
        <a:ln>
          <a:noFill/>
        </a:ln>
        <a:effectLst/>
      </dsp:spPr>
      <dsp:style>
        <a:lnRef idx="0">
          <a:scrgbClr r="0" g="0" b="0"/>
        </a:lnRef>
        <a:fillRef idx="1">
          <a:scrgbClr r="0" g="0" b="0"/>
        </a:fillRef>
        <a:effectRef idx="0">
          <a:scrgbClr r="0" g="0" b="0"/>
        </a:effectRef>
        <a:fontRef idx="minor"/>
      </dsp:style>
    </dsp:sp>
    <dsp:sp modelId="{B8CA5C69-06DE-4B06-B0A3-7BB569CBF1A4}">
      <dsp:nvSpPr>
        <dsp:cNvPr id="0" name=""/>
        <dsp:cNvSpPr/>
      </dsp:nvSpPr>
      <dsp:spPr>
        <a:xfrm>
          <a:off x="962277" y="198565"/>
          <a:ext cx="1221940" cy="1221940"/>
        </a:xfrm>
        <a:prstGeom prst="ellipse">
          <a:avLst/>
        </a:prstGeom>
        <a:solidFill>
          <a:srgbClr val="92D050"/>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ysClr val="window" lastClr="FFFFFF"/>
              </a:solidFill>
              <a:latin typeface="Arial"/>
              <a:ea typeface="方正舒体"/>
              <a:cs typeface="+mn-ea"/>
              <a:sym typeface="Arial"/>
            </a:rPr>
            <a:t> </a:t>
          </a:r>
          <a:endParaRPr lang="en-US" sz="1000" kern="1200" dirty="0">
            <a:solidFill>
              <a:sysClr val="window" lastClr="FFFFFF"/>
            </a:solidFill>
            <a:latin typeface="Arial"/>
            <a:ea typeface="方正舒体"/>
            <a:cs typeface="+mn-ea"/>
            <a:sym typeface="Arial"/>
          </a:endParaRPr>
        </a:p>
      </dsp:txBody>
      <dsp:txXfrm>
        <a:off x="1141226" y="377514"/>
        <a:ext cx="864042" cy="864042"/>
      </dsp:txXfrm>
    </dsp:sp>
    <dsp:sp modelId="{6B02FEFB-1E12-4B61-8DB6-EF3EC71E4AA3}">
      <dsp:nvSpPr>
        <dsp:cNvPr id="0" name=""/>
        <dsp:cNvSpPr/>
      </dsp:nvSpPr>
      <dsp:spPr>
        <a:xfrm>
          <a:off x="2398056" y="198565"/>
          <a:ext cx="1221940" cy="1221940"/>
        </a:xfrm>
        <a:prstGeom prst="ellipse">
          <a:avLst/>
        </a:prstGeom>
        <a:solidFill>
          <a:srgbClr val="92D050"/>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ysClr val="window" lastClr="FFFFFF"/>
              </a:solidFill>
              <a:latin typeface="Arial"/>
              <a:ea typeface="方正舒体"/>
              <a:cs typeface="+mn-ea"/>
              <a:sym typeface="Arial"/>
            </a:rPr>
            <a:t> </a:t>
          </a:r>
          <a:endParaRPr lang="en-US" sz="1000" kern="1200" dirty="0">
            <a:solidFill>
              <a:sysClr val="window" lastClr="FFFFFF"/>
            </a:solidFill>
            <a:latin typeface="Arial"/>
            <a:ea typeface="方正舒体"/>
            <a:cs typeface="+mn-ea"/>
            <a:sym typeface="Arial"/>
          </a:endParaRPr>
        </a:p>
      </dsp:txBody>
      <dsp:txXfrm>
        <a:off x="2577005" y="377514"/>
        <a:ext cx="864042" cy="864042"/>
      </dsp:txXfrm>
    </dsp:sp>
    <dsp:sp modelId="{4461674B-7841-4BB7-8DDF-01A840B3B8AA}">
      <dsp:nvSpPr>
        <dsp:cNvPr id="0" name=""/>
        <dsp:cNvSpPr/>
      </dsp:nvSpPr>
      <dsp:spPr>
        <a:xfrm>
          <a:off x="962277" y="1634344"/>
          <a:ext cx="1221940" cy="1221940"/>
        </a:xfrm>
        <a:prstGeom prst="ellipse">
          <a:avLst/>
        </a:prstGeom>
        <a:solidFill>
          <a:srgbClr val="92D050"/>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ysClr val="window" lastClr="FFFFFF"/>
              </a:solidFill>
              <a:latin typeface="Arial"/>
              <a:ea typeface="方正舒体"/>
              <a:cs typeface="+mn-ea"/>
              <a:sym typeface="Arial"/>
            </a:rPr>
            <a:t> </a:t>
          </a:r>
          <a:endParaRPr lang="en-US" sz="1000" kern="1200" dirty="0">
            <a:solidFill>
              <a:sysClr val="window" lastClr="FFFFFF"/>
            </a:solidFill>
            <a:latin typeface="Arial"/>
            <a:ea typeface="方正舒体"/>
            <a:cs typeface="+mn-ea"/>
            <a:sym typeface="Arial"/>
          </a:endParaRPr>
        </a:p>
      </dsp:txBody>
      <dsp:txXfrm>
        <a:off x="1141226" y="1813293"/>
        <a:ext cx="864042" cy="864042"/>
      </dsp:txXfrm>
    </dsp:sp>
    <dsp:sp modelId="{B2D5FB7F-98A4-4FE8-8120-F832B0FED003}">
      <dsp:nvSpPr>
        <dsp:cNvPr id="0" name=""/>
        <dsp:cNvSpPr/>
      </dsp:nvSpPr>
      <dsp:spPr>
        <a:xfrm>
          <a:off x="2398056" y="1634344"/>
          <a:ext cx="1221940" cy="1221940"/>
        </a:xfrm>
        <a:prstGeom prst="ellipse">
          <a:avLst/>
        </a:prstGeom>
        <a:solidFill>
          <a:srgbClr val="92D050"/>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ysClr val="window" lastClr="FFFFFF"/>
              </a:solidFill>
              <a:latin typeface="Arial"/>
              <a:ea typeface="方正舒体"/>
              <a:cs typeface="+mn-ea"/>
              <a:sym typeface="Arial"/>
            </a:rPr>
            <a:t> </a:t>
          </a:r>
          <a:endParaRPr lang="en-US" sz="1000" kern="1200" dirty="0">
            <a:solidFill>
              <a:sysClr val="window" lastClr="FFFFFF"/>
            </a:solidFill>
            <a:latin typeface="Arial"/>
            <a:ea typeface="方正舒体"/>
            <a:cs typeface="+mn-ea"/>
            <a:sym typeface="Arial"/>
          </a:endParaRPr>
        </a:p>
      </dsp:txBody>
      <dsp:txXfrm>
        <a:off x="2577005" y="1813293"/>
        <a:ext cx="864042" cy="864042"/>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2018/3/15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583993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11991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7723160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4</a:t>
            </a:fld>
            <a:endParaRPr lang="zh-CN" altLang="en-US">
              <a:solidFill>
                <a:prstClr val="black"/>
              </a:solidFill>
            </a:endParaRPr>
          </a:p>
        </p:txBody>
      </p:sp>
    </p:spTree>
    <p:extLst>
      <p:ext uri="{BB962C8B-B14F-4D97-AF65-F5344CB8AC3E}">
        <p14:creationId xmlns:p14="http://schemas.microsoft.com/office/powerpoint/2010/main" val="11905590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5</a:t>
            </a:fld>
            <a:endParaRPr lang="zh-CN" altLang="en-US"/>
          </a:p>
        </p:txBody>
      </p:sp>
    </p:spTree>
    <p:extLst>
      <p:ext uri="{BB962C8B-B14F-4D97-AF65-F5344CB8AC3E}">
        <p14:creationId xmlns:p14="http://schemas.microsoft.com/office/powerpoint/2010/main" val="17911892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3827849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7</a:t>
            </a:fld>
            <a:endParaRPr lang="zh-CN" altLang="en-US"/>
          </a:p>
        </p:txBody>
      </p:sp>
    </p:spTree>
    <p:extLst>
      <p:ext uri="{BB962C8B-B14F-4D97-AF65-F5344CB8AC3E}">
        <p14:creationId xmlns:p14="http://schemas.microsoft.com/office/powerpoint/2010/main" val="24329950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8</a:t>
            </a:fld>
            <a:endParaRPr lang="zh-CN" altLang="en-US"/>
          </a:p>
        </p:txBody>
      </p:sp>
    </p:spTree>
    <p:extLst>
      <p:ext uri="{BB962C8B-B14F-4D97-AF65-F5344CB8AC3E}">
        <p14:creationId xmlns:p14="http://schemas.microsoft.com/office/powerpoint/2010/main" val="4040115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7464202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10</a:t>
            </a:fld>
            <a:endParaRPr lang="zh-CN" altLang="en-US">
              <a:solidFill>
                <a:prstClr val="black"/>
              </a:solidFill>
            </a:endParaRPr>
          </a:p>
        </p:txBody>
      </p:sp>
    </p:spTree>
    <p:extLst>
      <p:ext uri="{BB962C8B-B14F-4D97-AF65-F5344CB8AC3E}">
        <p14:creationId xmlns:p14="http://schemas.microsoft.com/office/powerpoint/2010/main" val="32448078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E38F04A-84B0-4E5D-A1A7-EE43D6EF2A66}" type="slidenum">
              <a:rPr lang="zh-CN" altLang="en-US" smtClean="0"/>
              <a:t>11</a:t>
            </a:fld>
            <a:endParaRPr lang="zh-CN" altLang="en-US"/>
          </a:p>
        </p:txBody>
      </p:sp>
    </p:spTree>
    <p:extLst>
      <p:ext uri="{BB962C8B-B14F-4D97-AF65-F5344CB8AC3E}">
        <p14:creationId xmlns:p14="http://schemas.microsoft.com/office/powerpoint/2010/main" val="1882728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12</a:t>
            </a:fld>
            <a:endParaRPr lang="zh-CN" altLang="en-US"/>
          </a:p>
        </p:txBody>
      </p:sp>
    </p:spTree>
    <p:extLst>
      <p:ext uri="{BB962C8B-B14F-4D97-AF65-F5344CB8AC3E}">
        <p14:creationId xmlns:p14="http://schemas.microsoft.com/office/powerpoint/2010/main" val="30432228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E38F04A-84B0-4E5D-A1A7-EE43D6EF2A66}" type="slidenum">
              <a:rPr lang="zh-CN" altLang="en-US" smtClean="0"/>
              <a:t>13</a:t>
            </a:fld>
            <a:endParaRPr lang="zh-CN" altLang="en-US"/>
          </a:p>
        </p:txBody>
      </p:sp>
    </p:spTree>
    <p:extLst>
      <p:ext uri="{BB962C8B-B14F-4D97-AF65-F5344CB8AC3E}">
        <p14:creationId xmlns:p14="http://schemas.microsoft.com/office/powerpoint/2010/main" val="19202375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14</a:t>
            </a:fld>
            <a:endParaRPr lang="zh-CN" altLang="en-US"/>
          </a:p>
        </p:txBody>
      </p:sp>
    </p:spTree>
    <p:extLst>
      <p:ext uri="{BB962C8B-B14F-4D97-AF65-F5344CB8AC3E}">
        <p14:creationId xmlns:p14="http://schemas.microsoft.com/office/powerpoint/2010/main" val="16338505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6363300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TextEdit="1"/>
          </p:cNvSpPr>
          <p:nvPr>
            <p:ph type="sldImg"/>
          </p:nvPr>
        </p:nvSpPr>
        <p:spPr bwMode="auto">
          <a:noFill/>
          <a:ln>
            <a:solidFill>
              <a:srgbClr val="000000"/>
            </a:solidFill>
            <a:miter lim="800000"/>
            <a:headEnd/>
            <a:tailEnd/>
          </a:ln>
        </p:spPr>
      </p:sp>
      <p:sp>
        <p:nvSpPr>
          <p:cNvPr id="44035" name="Rectangle 3"/>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31403644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39728195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TextEdit="1"/>
          </p:cNvSpPr>
          <p:nvPr>
            <p:ph type="sldImg"/>
          </p:nvPr>
        </p:nvSpPr>
        <p:spPr bwMode="auto">
          <a:noFill/>
          <a:ln>
            <a:solidFill>
              <a:srgbClr val="000000"/>
            </a:solidFill>
            <a:miter lim="800000"/>
            <a:headEnd/>
            <a:tailEnd/>
          </a:ln>
        </p:spPr>
      </p:sp>
      <p:sp>
        <p:nvSpPr>
          <p:cNvPr id="37891" name="Rectangle 3"/>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33808710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19</a:t>
            </a:fld>
            <a:endParaRPr lang="zh-CN" altLang="en-US"/>
          </a:p>
        </p:txBody>
      </p:sp>
    </p:spTree>
    <p:extLst>
      <p:ext uri="{BB962C8B-B14F-4D97-AF65-F5344CB8AC3E}">
        <p14:creationId xmlns:p14="http://schemas.microsoft.com/office/powerpoint/2010/main" val="29545800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20</a:t>
            </a:fld>
            <a:endParaRPr lang="zh-CN" altLang="en-US"/>
          </a:p>
        </p:txBody>
      </p:sp>
    </p:spTree>
    <p:extLst>
      <p:ext uri="{BB962C8B-B14F-4D97-AF65-F5344CB8AC3E}">
        <p14:creationId xmlns:p14="http://schemas.microsoft.com/office/powerpoint/2010/main" val="35555456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699717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22</a:t>
            </a:fld>
            <a:endParaRPr lang="zh-CN" altLang="en-US"/>
          </a:p>
        </p:txBody>
      </p:sp>
    </p:spTree>
    <p:extLst>
      <p:ext uri="{BB962C8B-B14F-4D97-AF65-F5344CB8AC3E}">
        <p14:creationId xmlns:p14="http://schemas.microsoft.com/office/powerpoint/2010/main" val="23395618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23</a:t>
            </a:fld>
            <a:endParaRPr lang="zh-CN" altLang="en-US"/>
          </a:p>
        </p:txBody>
      </p:sp>
    </p:spTree>
    <p:extLst>
      <p:ext uri="{BB962C8B-B14F-4D97-AF65-F5344CB8AC3E}">
        <p14:creationId xmlns:p14="http://schemas.microsoft.com/office/powerpoint/2010/main" val="7689139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TextEdit="1"/>
          </p:cNvSpPr>
          <p:nvPr>
            <p:ph type="sldImg"/>
          </p:nvPr>
        </p:nvSpPr>
        <p:spPr bwMode="auto">
          <a:noFill/>
          <a:ln>
            <a:solidFill>
              <a:srgbClr val="000000"/>
            </a:solidFill>
            <a:miter lim="800000"/>
            <a:headEnd/>
            <a:tailEnd/>
          </a:ln>
        </p:spPr>
      </p:sp>
      <p:sp>
        <p:nvSpPr>
          <p:cNvPr id="40963" name="Rectangle 3"/>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23747039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734D7E-DDC1-43BA-BA84-4A1CFE3D3418}" type="slidenum">
              <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70085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2018/3/15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2018/3/15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2018/3/15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857908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2018/3/15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2018/3/15</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49227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2018/3/15</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38905792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t>2018/3/15</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04042892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10" name="矩形 9"/>
          <p:cNvSpPr/>
          <p:nvPr userDrawn="1"/>
        </p:nvSpPr>
        <p:spPr>
          <a:xfrm>
            <a:off x="0" y="522514"/>
            <a:ext cx="9144000" cy="4470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4730" y="62618"/>
            <a:ext cx="502927" cy="668853"/>
          </a:xfrm>
          <a:prstGeom prst="rect">
            <a:avLst/>
          </a:prstGeom>
        </p:spPr>
      </p:pic>
      <p:sp>
        <p:nvSpPr>
          <p:cNvPr id="11" name="文本框 10"/>
          <p:cNvSpPr txBox="1"/>
          <p:nvPr userDrawn="1"/>
        </p:nvSpPr>
        <p:spPr>
          <a:xfrm>
            <a:off x="667657" y="153182"/>
            <a:ext cx="2031325" cy="369332"/>
          </a:xfrm>
          <a:prstGeom prst="rect">
            <a:avLst/>
          </a:prstGeom>
          <a:noFill/>
        </p:spPr>
        <p:txBody>
          <a:bodyPr wrap="none" rtlCol="0">
            <a:spAutoFit/>
          </a:bodyPr>
          <a:lstStyle/>
          <a:p>
            <a:r>
              <a:rPr lang="zh-CN" altLang="en-US" sz="1800" b="1" dirty="0" smtClean="0">
                <a:latin typeface="微软雅黑" panose="020B0503020204020204" pitchFamily="34" charset="-122"/>
                <a:ea typeface="微软雅黑" panose="020B0503020204020204" pitchFamily="34" charset="-122"/>
              </a:rPr>
              <a:t>单击此处添加文字</a:t>
            </a:r>
            <a:endParaRPr lang="zh-CN" altLang="en-US" sz="1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2686387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2018/3/15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2018/3/15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2018/3/15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64370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bg>
      <p:bgPr>
        <a:gradFill rotWithShape="0">
          <a:gsLst>
            <a:gs pos="0">
              <a:srgbClr val="F2F2F2"/>
            </a:gs>
            <a:gs pos="100000">
              <a:schemeClr val="bg1"/>
            </a:gs>
          </a:gsLst>
          <a:lin ang="13500000" scaled="1"/>
        </a:gradFill>
        <a:effectLst/>
      </p:bgPr>
    </p:bg>
    <p:spTree>
      <p:nvGrpSpPr>
        <p:cNvPr id="1" name=""/>
        <p:cNvGrpSpPr/>
        <p:nvPr/>
      </p:nvGrpSpPr>
      <p:grpSpPr>
        <a:xfrm>
          <a:off x="0" y="0"/>
          <a:ext cx="0" cy="0"/>
          <a:chOff x="0" y="0"/>
          <a:chExt cx="0" cy="0"/>
        </a:xfrm>
      </p:grpSpPr>
      <p:sp>
        <p:nvSpPr>
          <p:cNvPr id="2" name="矩形 8"/>
          <p:cNvSpPr/>
          <p:nvPr userDrawn="1"/>
        </p:nvSpPr>
        <p:spPr>
          <a:xfrm>
            <a:off x="0" y="2139951"/>
            <a:ext cx="9144000" cy="3003550"/>
          </a:xfrm>
          <a:prstGeom prst="rect">
            <a:avLst/>
          </a:prstGeom>
          <a:blipFill dpi="0" rotWithShape="1">
            <a:blip r:embed="rId2">
              <a:alphaModFix amt="2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 name="矩形 2"/>
          <p:cNvSpPr/>
          <p:nvPr userDrawn="1"/>
        </p:nvSpPr>
        <p:spPr>
          <a:xfrm>
            <a:off x="0" y="5010150"/>
            <a:ext cx="9144000" cy="13335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pic>
        <p:nvPicPr>
          <p:cNvPr id="4" name="图片 4"/>
          <p:cNvPicPr>
            <a:picLocks noChangeAspect="1"/>
          </p:cNvPicPr>
          <p:nvPr userDrawn="1"/>
        </p:nvPicPr>
        <p:blipFill>
          <a:blip r:embed="rId3"/>
          <a:srcRect/>
          <a:stretch>
            <a:fillRect/>
          </a:stretch>
        </p:blipFill>
        <p:spPr bwMode="auto">
          <a:xfrm>
            <a:off x="8499475" y="4321176"/>
            <a:ext cx="312738" cy="327025"/>
          </a:xfrm>
          <a:prstGeom prst="rect">
            <a:avLst/>
          </a:prstGeom>
          <a:noFill/>
          <a:ln w="9525">
            <a:noFill/>
            <a:miter lim="800000"/>
            <a:headEnd/>
            <a:tailEnd/>
          </a:ln>
        </p:spPr>
      </p:pic>
      <p:pic>
        <p:nvPicPr>
          <p:cNvPr id="5" name="图片 5"/>
          <p:cNvPicPr>
            <a:picLocks noChangeAspect="1"/>
          </p:cNvPicPr>
          <p:nvPr userDrawn="1"/>
        </p:nvPicPr>
        <p:blipFill>
          <a:blip r:embed="rId4"/>
          <a:srcRect/>
          <a:stretch>
            <a:fillRect/>
          </a:stretch>
        </p:blipFill>
        <p:spPr bwMode="auto">
          <a:xfrm>
            <a:off x="7750176" y="4891089"/>
            <a:ext cx="206375" cy="198437"/>
          </a:xfrm>
          <a:prstGeom prst="rect">
            <a:avLst/>
          </a:prstGeom>
          <a:noFill/>
          <a:ln w="9525">
            <a:noFill/>
            <a:miter lim="800000"/>
            <a:headEnd/>
            <a:tailEnd/>
          </a:ln>
        </p:spPr>
      </p:pic>
      <p:pic>
        <p:nvPicPr>
          <p:cNvPr id="6" name="图片 6"/>
          <p:cNvPicPr>
            <a:picLocks noChangeAspect="1"/>
          </p:cNvPicPr>
          <p:nvPr userDrawn="1"/>
        </p:nvPicPr>
        <p:blipFill>
          <a:blip r:embed="rId5"/>
          <a:srcRect/>
          <a:stretch>
            <a:fillRect/>
          </a:stretch>
        </p:blipFill>
        <p:spPr bwMode="auto">
          <a:xfrm>
            <a:off x="7994651" y="4648201"/>
            <a:ext cx="184150" cy="196850"/>
          </a:xfrm>
          <a:prstGeom prst="rect">
            <a:avLst/>
          </a:prstGeom>
          <a:noFill/>
          <a:ln w="9525">
            <a:noFill/>
            <a:miter lim="800000"/>
            <a:headEnd/>
            <a:tailEnd/>
          </a:ln>
        </p:spPr>
      </p:pic>
      <p:pic>
        <p:nvPicPr>
          <p:cNvPr id="7" name="图片 7"/>
          <p:cNvPicPr>
            <a:picLocks noChangeAspect="1"/>
          </p:cNvPicPr>
          <p:nvPr userDrawn="1"/>
        </p:nvPicPr>
        <p:blipFill>
          <a:blip r:embed="rId6"/>
          <a:srcRect/>
          <a:stretch>
            <a:fillRect/>
          </a:stretch>
        </p:blipFill>
        <p:spPr bwMode="auto">
          <a:xfrm rot="19936268" flipH="1">
            <a:off x="8264525" y="4792664"/>
            <a:ext cx="360363" cy="374650"/>
          </a:xfrm>
          <a:prstGeom prst="rect">
            <a:avLst/>
          </a:prstGeom>
          <a:noFill/>
          <a:ln w="9525">
            <a:noFill/>
            <a:miter lim="800000"/>
            <a:headEnd/>
            <a:tailEnd/>
          </a:ln>
        </p:spPr>
      </p:pic>
    </p:spTree>
    <p:extLst>
      <p:ext uri="{BB962C8B-B14F-4D97-AF65-F5344CB8AC3E}">
        <p14:creationId xmlns:p14="http://schemas.microsoft.com/office/powerpoint/2010/main" val="369724900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标题幻灯片">
    <p:bg>
      <p:bgPr>
        <a:gradFill rotWithShape="0">
          <a:gsLst>
            <a:gs pos="0">
              <a:srgbClr val="F2F2F2"/>
            </a:gs>
            <a:gs pos="100000">
              <a:schemeClr val="bg1"/>
            </a:gs>
          </a:gsLst>
          <a:lin ang="13500000" scaled="1"/>
        </a:gradFill>
        <a:effectLst/>
      </p:bgPr>
    </p:bg>
    <p:spTree>
      <p:nvGrpSpPr>
        <p:cNvPr id="1" name=""/>
        <p:cNvGrpSpPr/>
        <p:nvPr/>
      </p:nvGrpSpPr>
      <p:grpSpPr>
        <a:xfrm>
          <a:off x="0" y="0"/>
          <a:ext cx="0" cy="0"/>
          <a:chOff x="0" y="0"/>
          <a:chExt cx="0" cy="0"/>
        </a:xfrm>
      </p:grpSpPr>
      <p:sp>
        <p:nvSpPr>
          <p:cNvPr id="2" name="矩形 8"/>
          <p:cNvSpPr/>
          <p:nvPr userDrawn="1"/>
        </p:nvSpPr>
        <p:spPr>
          <a:xfrm>
            <a:off x="0" y="2139951"/>
            <a:ext cx="9144000" cy="3003550"/>
          </a:xfrm>
          <a:prstGeom prst="rect">
            <a:avLst/>
          </a:prstGeom>
          <a:blipFill dpi="0" rotWithShape="1">
            <a:blip r:embed="rId2">
              <a:alphaModFix amt="2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 name="矩形 2"/>
          <p:cNvSpPr/>
          <p:nvPr userDrawn="1"/>
        </p:nvSpPr>
        <p:spPr>
          <a:xfrm>
            <a:off x="0" y="5010150"/>
            <a:ext cx="9144000" cy="13335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pic>
        <p:nvPicPr>
          <p:cNvPr id="4" name="图片 4"/>
          <p:cNvPicPr>
            <a:picLocks noChangeAspect="1"/>
          </p:cNvPicPr>
          <p:nvPr userDrawn="1"/>
        </p:nvPicPr>
        <p:blipFill>
          <a:blip r:embed="rId3"/>
          <a:srcRect/>
          <a:stretch>
            <a:fillRect/>
          </a:stretch>
        </p:blipFill>
        <p:spPr bwMode="auto">
          <a:xfrm>
            <a:off x="8499475" y="4321176"/>
            <a:ext cx="312738" cy="327025"/>
          </a:xfrm>
          <a:prstGeom prst="rect">
            <a:avLst/>
          </a:prstGeom>
          <a:noFill/>
          <a:ln w="9525">
            <a:noFill/>
            <a:miter lim="800000"/>
            <a:headEnd/>
            <a:tailEnd/>
          </a:ln>
        </p:spPr>
      </p:pic>
      <p:pic>
        <p:nvPicPr>
          <p:cNvPr id="5" name="图片 5"/>
          <p:cNvPicPr>
            <a:picLocks noChangeAspect="1"/>
          </p:cNvPicPr>
          <p:nvPr userDrawn="1"/>
        </p:nvPicPr>
        <p:blipFill>
          <a:blip r:embed="rId4"/>
          <a:srcRect/>
          <a:stretch>
            <a:fillRect/>
          </a:stretch>
        </p:blipFill>
        <p:spPr bwMode="auto">
          <a:xfrm>
            <a:off x="7750176" y="4891089"/>
            <a:ext cx="206375" cy="198437"/>
          </a:xfrm>
          <a:prstGeom prst="rect">
            <a:avLst/>
          </a:prstGeom>
          <a:noFill/>
          <a:ln w="9525">
            <a:noFill/>
            <a:miter lim="800000"/>
            <a:headEnd/>
            <a:tailEnd/>
          </a:ln>
        </p:spPr>
      </p:pic>
      <p:pic>
        <p:nvPicPr>
          <p:cNvPr id="6" name="图片 6"/>
          <p:cNvPicPr>
            <a:picLocks noChangeAspect="1"/>
          </p:cNvPicPr>
          <p:nvPr userDrawn="1"/>
        </p:nvPicPr>
        <p:blipFill>
          <a:blip r:embed="rId5"/>
          <a:srcRect/>
          <a:stretch>
            <a:fillRect/>
          </a:stretch>
        </p:blipFill>
        <p:spPr bwMode="auto">
          <a:xfrm>
            <a:off x="7994651" y="4648201"/>
            <a:ext cx="184150" cy="196850"/>
          </a:xfrm>
          <a:prstGeom prst="rect">
            <a:avLst/>
          </a:prstGeom>
          <a:noFill/>
          <a:ln w="9525">
            <a:noFill/>
            <a:miter lim="800000"/>
            <a:headEnd/>
            <a:tailEnd/>
          </a:ln>
        </p:spPr>
      </p:pic>
      <p:pic>
        <p:nvPicPr>
          <p:cNvPr id="7" name="图片 7"/>
          <p:cNvPicPr>
            <a:picLocks noChangeAspect="1"/>
          </p:cNvPicPr>
          <p:nvPr userDrawn="1"/>
        </p:nvPicPr>
        <p:blipFill>
          <a:blip r:embed="rId6"/>
          <a:srcRect/>
          <a:stretch>
            <a:fillRect/>
          </a:stretch>
        </p:blipFill>
        <p:spPr bwMode="auto">
          <a:xfrm rot="19936268" flipH="1">
            <a:off x="8264525" y="4792664"/>
            <a:ext cx="360363" cy="374650"/>
          </a:xfrm>
          <a:prstGeom prst="rect">
            <a:avLst/>
          </a:prstGeom>
          <a:noFill/>
          <a:ln w="9525">
            <a:noFill/>
            <a:miter lim="800000"/>
            <a:headEnd/>
            <a:tailEnd/>
          </a:ln>
        </p:spPr>
      </p:pic>
    </p:spTree>
    <p:extLst>
      <p:ext uri="{BB962C8B-B14F-4D97-AF65-F5344CB8AC3E}">
        <p14:creationId xmlns:p14="http://schemas.microsoft.com/office/powerpoint/2010/main" val="299551429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标题幻灯片">
    <p:bg>
      <p:bgPr>
        <a:gradFill rotWithShape="0">
          <a:gsLst>
            <a:gs pos="0">
              <a:srgbClr val="F2F2F2"/>
            </a:gs>
            <a:gs pos="100000">
              <a:schemeClr val="bg1"/>
            </a:gs>
          </a:gsLst>
          <a:lin ang="13500000" scaled="1"/>
        </a:gradFill>
        <a:effectLst/>
      </p:bgPr>
    </p:bg>
    <p:spTree>
      <p:nvGrpSpPr>
        <p:cNvPr id="1" name=""/>
        <p:cNvGrpSpPr/>
        <p:nvPr/>
      </p:nvGrpSpPr>
      <p:grpSpPr>
        <a:xfrm>
          <a:off x="0" y="0"/>
          <a:ext cx="0" cy="0"/>
          <a:chOff x="0" y="0"/>
          <a:chExt cx="0" cy="0"/>
        </a:xfrm>
      </p:grpSpPr>
      <p:sp>
        <p:nvSpPr>
          <p:cNvPr id="2" name="矩形 8"/>
          <p:cNvSpPr/>
          <p:nvPr userDrawn="1"/>
        </p:nvSpPr>
        <p:spPr>
          <a:xfrm>
            <a:off x="0" y="2139951"/>
            <a:ext cx="9144000" cy="3003550"/>
          </a:xfrm>
          <a:prstGeom prst="rect">
            <a:avLst/>
          </a:prstGeom>
          <a:blipFill dpi="0" rotWithShape="1">
            <a:blip r:embed="rId2">
              <a:alphaModFix amt="2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 name="矩形 2"/>
          <p:cNvSpPr/>
          <p:nvPr userDrawn="1"/>
        </p:nvSpPr>
        <p:spPr>
          <a:xfrm>
            <a:off x="0" y="5010150"/>
            <a:ext cx="9144000" cy="13335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8"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pic>
        <p:nvPicPr>
          <p:cNvPr id="4" name="图片 4"/>
          <p:cNvPicPr>
            <a:picLocks noChangeAspect="1"/>
          </p:cNvPicPr>
          <p:nvPr userDrawn="1"/>
        </p:nvPicPr>
        <p:blipFill>
          <a:blip r:embed="rId3"/>
          <a:srcRect/>
          <a:stretch>
            <a:fillRect/>
          </a:stretch>
        </p:blipFill>
        <p:spPr bwMode="auto">
          <a:xfrm>
            <a:off x="8499475" y="4321176"/>
            <a:ext cx="312738" cy="327025"/>
          </a:xfrm>
          <a:prstGeom prst="rect">
            <a:avLst/>
          </a:prstGeom>
          <a:noFill/>
          <a:ln w="9525">
            <a:noFill/>
            <a:miter lim="800000"/>
            <a:headEnd/>
            <a:tailEnd/>
          </a:ln>
        </p:spPr>
      </p:pic>
      <p:pic>
        <p:nvPicPr>
          <p:cNvPr id="5" name="图片 5"/>
          <p:cNvPicPr>
            <a:picLocks noChangeAspect="1"/>
          </p:cNvPicPr>
          <p:nvPr userDrawn="1"/>
        </p:nvPicPr>
        <p:blipFill>
          <a:blip r:embed="rId4"/>
          <a:srcRect/>
          <a:stretch>
            <a:fillRect/>
          </a:stretch>
        </p:blipFill>
        <p:spPr bwMode="auto">
          <a:xfrm>
            <a:off x="7750176" y="4891089"/>
            <a:ext cx="206375" cy="198437"/>
          </a:xfrm>
          <a:prstGeom prst="rect">
            <a:avLst/>
          </a:prstGeom>
          <a:noFill/>
          <a:ln w="9525">
            <a:noFill/>
            <a:miter lim="800000"/>
            <a:headEnd/>
            <a:tailEnd/>
          </a:ln>
        </p:spPr>
      </p:pic>
      <p:pic>
        <p:nvPicPr>
          <p:cNvPr id="6" name="图片 6"/>
          <p:cNvPicPr>
            <a:picLocks noChangeAspect="1"/>
          </p:cNvPicPr>
          <p:nvPr userDrawn="1"/>
        </p:nvPicPr>
        <p:blipFill>
          <a:blip r:embed="rId5"/>
          <a:srcRect/>
          <a:stretch>
            <a:fillRect/>
          </a:stretch>
        </p:blipFill>
        <p:spPr bwMode="auto">
          <a:xfrm>
            <a:off x="7994651" y="4648201"/>
            <a:ext cx="184150" cy="196850"/>
          </a:xfrm>
          <a:prstGeom prst="rect">
            <a:avLst/>
          </a:prstGeom>
          <a:noFill/>
          <a:ln w="9525">
            <a:noFill/>
            <a:miter lim="800000"/>
            <a:headEnd/>
            <a:tailEnd/>
          </a:ln>
        </p:spPr>
      </p:pic>
      <p:pic>
        <p:nvPicPr>
          <p:cNvPr id="7" name="图片 7"/>
          <p:cNvPicPr>
            <a:picLocks noChangeAspect="1"/>
          </p:cNvPicPr>
          <p:nvPr userDrawn="1"/>
        </p:nvPicPr>
        <p:blipFill>
          <a:blip r:embed="rId6"/>
          <a:srcRect/>
          <a:stretch>
            <a:fillRect/>
          </a:stretch>
        </p:blipFill>
        <p:spPr bwMode="auto">
          <a:xfrm rot="19936268" flipH="1">
            <a:off x="8264525" y="4792664"/>
            <a:ext cx="360363" cy="374650"/>
          </a:xfrm>
          <a:prstGeom prst="rect">
            <a:avLst/>
          </a:prstGeom>
          <a:noFill/>
          <a:ln w="9525">
            <a:noFill/>
            <a:miter lim="800000"/>
            <a:headEnd/>
            <a:tailEnd/>
          </a:ln>
        </p:spPr>
      </p:pic>
    </p:spTree>
    <p:extLst>
      <p:ext uri="{BB962C8B-B14F-4D97-AF65-F5344CB8AC3E}">
        <p14:creationId xmlns:p14="http://schemas.microsoft.com/office/powerpoint/2010/main" val="136467293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62000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59199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503088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69901760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290494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2018/3/15</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7.xml"/><Relationship Id="rId7" Type="http://schemas.openxmlformats.org/officeDocument/2006/relationships/image" Target="../media/image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8.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1.jpg"/><Relationship Id="rId18" Type="http://schemas.openxmlformats.org/officeDocument/2006/relationships/slide" Target="slide20.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2.xml"/><Relationship Id="rId17" Type="http://schemas.openxmlformats.org/officeDocument/2006/relationships/slide" Target="slide21.xml"/><Relationship Id="rId2" Type="http://schemas.openxmlformats.org/officeDocument/2006/relationships/tags" Target="../tags/tag3.xml"/><Relationship Id="rId16" Type="http://schemas.openxmlformats.org/officeDocument/2006/relationships/slide" Target="slide15.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7.xml"/><Relationship Id="rId5" Type="http://schemas.openxmlformats.org/officeDocument/2006/relationships/tags" Target="../tags/tag6.xml"/><Relationship Id="rId15" Type="http://schemas.openxmlformats.org/officeDocument/2006/relationships/slide" Target="slide9.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notesSlide" Target="../notesSlides/notesSlide10.xml"/><Relationship Id="rId4"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pic>
        <p:nvPicPr>
          <p:cNvPr id="2" name="图片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26116" y="1167095"/>
            <a:ext cx="5800383" cy="2141255"/>
          </a:xfrm>
          <a:prstGeom prst="rect">
            <a:avLst/>
          </a:prstGeom>
        </p:spPr>
      </p:pic>
      <p:pic>
        <p:nvPicPr>
          <p:cNvPr id="3" name="图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6330" y="1473200"/>
            <a:ext cx="2759786" cy="3670300"/>
          </a:xfrm>
          <a:prstGeom prst="rect">
            <a:avLst/>
          </a:prstGeom>
        </p:spPr>
      </p:pic>
      <p:pic>
        <p:nvPicPr>
          <p:cNvPr id="5" name="纯音乐 - 倾恋">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51114" y="253093"/>
            <a:ext cx="609600" cy="609600"/>
          </a:xfrm>
          <a:prstGeom prst="rect">
            <a:avLst/>
          </a:prstGeom>
        </p:spPr>
      </p:pic>
    </p:spTree>
    <p:extLst>
      <p:ext uri="{BB962C8B-B14F-4D97-AF65-F5344CB8AC3E}">
        <p14:creationId xmlns:p14="http://schemas.microsoft.com/office/powerpoint/2010/main" val="233525137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par>
                                <p:cTn id="7" presetID="22" presetClass="entr" presetSubtype="8"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wipe(left)">
                                      <p:cBhvr>
                                        <p:cTn id="9" dur="1000"/>
                                        <p:tgtEl>
                                          <p:spTgt spid="4"/>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1000" fill="hold"/>
                                        <p:tgtEl>
                                          <p:spTgt spid="2"/>
                                        </p:tgtEl>
                                        <p:attrNameLst>
                                          <p:attrName>ppt_w</p:attrName>
                                        </p:attrNameLst>
                                      </p:cBhvr>
                                      <p:tavLst>
                                        <p:tav tm="0">
                                          <p:val>
                                            <p:fltVal val="0"/>
                                          </p:val>
                                        </p:tav>
                                        <p:tav tm="100000">
                                          <p:val>
                                            <p:strVal val="#ppt_w"/>
                                          </p:val>
                                        </p:tav>
                                      </p:tavLst>
                                    </p:anim>
                                    <p:anim calcmode="lin" valueType="num">
                                      <p:cBhvr>
                                        <p:cTn id="20" dur="1000" fill="hold"/>
                                        <p:tgtEl>
                                          <p:spTgt spid="2"/>
                                        </p:tgtEl>
                                        <p:attrNameLst>
                                          <p:attrName>ppt_h</p:attrName>
                                        </p:attrNameLst>
                                      </p:cBhvr>
                                      <p:tavLst>
                                        <p:tav tm="0">
                                          <p:val>
                                            <p:fltVal val="0"/>
                                          </p:val>
                                        </p:tav>
                                        <p:tav tm="100000">
                                          <p:val>
                                            <p:strVal val="#ppt_h"/>
                                          </p:val>
                                        </p:tav>
                                      </p:tavLst>
                                    </p:anim>
                                    <p:animEffect transition="in" filter="fade">
                                      <p:cBhvr>
                                        <p:cTn id="21"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2"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pic>
        <p:nvPicPr>
          <p:cNvPr id="3" name="图片 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66330" y="1473200"/>
            <a:ext cx="2759786" cy="3670300"/>
          </a:xfrm>
          <a:prstGeom prst="rect">
            <a:avLst/>
          </a:prstGeom>
        </p:spPr>
      </p:pic>
      <p:sp>
        <p:nvSpPr>
          <p:cNvPr id="5" name="MH_Others_1"/>
          <p:cNvSpPr txBox="1"/>
          <p:nvPr>
            <p:custDataLst>
              <p:tags r:id="rId1"/>
            </p:custDataLst>
          </p:nvPr>
        </p:nvSpPr>
        <p:spPr>
          <a:xfrm>
            <a:off x="3445481" y="1355344"/>
            <a:ext cx="1076325" cy="2066925"/>
          </a:xfrm>
          <a:prstGeom prst="rect">
            <a:avLst/>
          </a:prstGeom>
          <a:noFill/>
        </p:spPr>
        <p:txBody>
          <a:bodyPr wrap="square" lIns="0" tIns="0" rIns="0" bIns="0" rtlCol="0" anchor="ctr" anchorCtr="0">
            <a:noAutofit/>
          </a:bodyPr>
          <a:lstStyle/>
          <a:p>
            <a:pPr algn="ctr"/>
            <a:r>
              <a:rPr lang="zh-CN" altLang="en-US" sz="4400" dirty="0">
                <a:solidFill>
                  <a:srgbClr val="92D050"/>
                </a:solidFill>
                <a:latin typeface="微软雅黑" panose="020B0503020204020204" pitchFamily="34" charset="-122"/>
                <a:ea typeface="微软雅黑" panose="020B0503020204020204" pitchFamily="34" charset="-122"/>
              </a:rPr>
              <a:t>目</a:t>
            </a:r>
            <a:endParaRPr lang="en-US" altLang="zh-CN" sz="4400" dirty="0">
              <a:solidFill>
                <a:srgbClr val="92D050"/>
              </a:solidFill>
              <a:latin typeface="微软雅黑" panose="020B0503020204020204" pitchFamily="34" charset="-122"/>
              <a:ea typeface="微软雅黑" panose="020B0503020204020204" pitchFamily="34" charset="-122"/>
            </a:endParaRPr>
          </a:p>
          <a:p>
            <a:pPr algn="ctr"/>
            <a:r>
              <a:rPr lang="zh-CN" altLang="en-US" sz="4400" dirty="0">
                <a:solidFill>
                  <a:srgbClr val="92D050"/>
                </a:solidFill>
                <a:latin typeface="微软雅黑" panose="020B0503020204020204" pitchFamily="34" charset="-122"/>
                <a:ea typeface="微软雅黑" panose="020B0503020204020204" pitchFamily="34" charset="-122"/>
              </a:rPr>
              <a:t>录</a:t>
            </a:r>
          </a:p>
        </p:txBody>
      </p:sp>
      <p:sp>
        <p:nvSpPr>
          <p:cNvPr id="6" name="MH_Others_2"/>
          <p:cNvSpPr txBox="1"/>
          <p:nvPr>
            <p:custDataLst>
              <p:tags r:id="rId2"/>
            </p:custDataLst>
          </p:nvPr>
        </p:nvSpPr>
        <p:spPr>
          <a:xfrm rot="5400000">
            <a:off x="2081690" y="2131273"/>
            <a:ext cx="2770074" cy="461665"/>
          </a:xfrm>
          <a:prstGeom prst="rect">
            <a:avLst/>
          </a:prstGeom>
          <a:noFill/>
        </p:spPr>
        <p:txBody>
          <a:bodyPr wrap="square">
            <a:spAutoFit/>
          </a:bodyPr>
          <a:lstStyle/>
          <a:p>
            <a:pPr algn="ctr">
              <a:defRPr/>
            </a:pPr>
            <a:r>
              <a:rPr lang="en-US" altLang="zh-CN" sz="2400" spc="300" dirty="0">
                <a:solidFill>
                  <a:schemeClr val="bg1">
                    <a:lumMod val="65000"/>
                  </a:schemeClr>
                </a:solidFill>
                <a:latin typeface="微软雅黑" panose="020B0503020204020204" pitchFamily="34" charset="-122"/>
                <a:ea typeface="微软雅黑" panose="020B0503020204020204" pitchFamily="34" charset="-122"/>
              </a:rPr>
              <a:t>CONTENTS</a:t>
            </a:r>
            <a:endParaRPr lang="zh-CN" altLang="en-US" sz="2400" spc="3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932075" y="1197868"/>
            <a:ext cx="2872740" cy="369332"/>
            <a:chOff x="4932075" y="1197868"/>
            <a:chExt cx="2872740" cy="369332"/>
          </a:xfrm>
        </p:grpSpPr>
        <p:sp>
          <p:nvSpPr>
            <p:cNvPr id="7" name="MH_Number_1">
              <a:hlinkClick r:id="rId15" action="ppaction://hlinksldjump"/>
            </p:cNvPr>
            <p:cNvSpPr/>
            <p:nvPr>
              <p:custDataLst>
                <p:tags r:id="rId9"/>
              </p:custDataLst>
            </p:nvPr>
          </p:nvSpPr>
          <p:spPr>
            <a:xfrm>
              <a:off x="4933907" y="1264678"/>
              <a:ext cx="270000" cy="270000"/>
            </a:xfrm>
            <a:prstGeom prst="ellipse">
              <a:avLst/>
            </a:prstGeom>
            <a:solidFill>
              <a:srgbClr val="92D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1500" dirty="0">
                  <a:solidFill>
                    <a:srgbClr val="FFFFFF"/>
                  </a:solidFill>
                  <a:cs typeface="Times New Roman" panose="02020603050405020304" pitchFamily="18" charset="0"/>
                </a:rPr>
                <a:t>1</a:t>
              </a:r>
              <a:endParaRPr lang="zh-CN" altLang="en-US" sz="1500" dirty="0">
                <a:solidFill>
                  <a:srgbClr val="FFFFFF"/>
                </a:solidFill>
                <a:cs typeface="Times New Roman" panose="02020603050405020304" pitchFamily="18" charset="0"/>
              </a:endParaRPr>
            </a:p>
          </p:txBody>
        </p:sp>
        <p:sp>
          <p:nvSpPr>
            <p:cNvPr id="8" name="MH_Entry_1">
              <a:hlinkClick r:id="rId15" action="ppaction://hlinksldjump"/>
            </p:cNvPr>
            <p:cNvSpPr/>
            <p:nvPr>
              <p:custDataLst>
                <p:tags r:id="rId10"/>
              </p:custDataLst>
            </p:nvPr>
          </p:nvSpPr>
          <p:spPr>
            <a:xfrm>
              <a:off x="4932075" y="1197868"/>
              <a:ext cx="2872740" cy="3693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chemeClr val="accent1">
                  <a:lumMod val="60000"/>
                  <a:lumOff val="40000"/>
                </a:schemeClr>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24000" tIns="0" rIns="0" bIns="0" numCol="1" spcCol="0" rtlCol="0" fromWordArt="0" anchor="ctr" anchorCtr="0" forceAA="0" compatLnSpc="1">
              <a:prstTxWarp prst="textNoShape">
                <a:avLst/>
              </a:prstTxWarp>
              <a:normAutofit/>
            </a:bodyPr>
            <a:lstStyle/>
            <a:p>
              <a:pPr lvl="0">
                <a:lnSpc>
                  <a:spcPct val="130000"/>
                </a:lnSpc>
              </a:pPr>
              <a:r>
                <a:rPr lang="zh-CN" altLang="en-US" sz="1800">
                  <a:solidFill>
                    <a:schemeClr val="tx1"/>
                  </a:solidFill>
                  <a:latin typeface="+mn-ea"/>
                </a:rPr>
                <a:t>请在这里输入您的标题</a:t>
              </a:r>
              <a:endParaRPr lang="zh-CN" altLang="en-US" sz="1800" dirty="0">
                <a:solidFill>
                  <a:schemeClr val="tx1"/>
                </a:solidFill>
                <a:latin typeface="+mn-ea"/>
              </a:endParaRPr>
            </a:p>
          </p:txBody>
        </p:sp>
      </p:grpSp>
      <p:grpSp>
        <p:nvGrpSpPr>
          <p:cNvPr id="16" name="组合 15"/>
          <p:cNvGrpSpPr/>
          <p:nvPr/>
        </p:nvGrpSpPr>
        <p:grpSpPr>
          <a:xfrm>
            <a:off x="4932075" y="1816224"/>
            <a:ext cx="2872740" cy="369332"/>
            <a:chOff x="4932075" y="1816224"/>
            <a:chExt cx="2872740" cy="369332"/>
          </a:xfrm>
        </p:grpSpPr>
        <p:sp>
          <p:nvSpPr>
            <p:cNvPr id="9" name="MH_Number_2">
              <a:hlinkClick r:id="rId16" action="ppaction://hlinksldjump"/>
            </p:cNvPr>
            <p:cNvSpPr/>
            <p:nvPr>
              <p:custDataLst>
                <p:tags r:id="rId7"/>
              </p:custDataLst>
            </p:nvPr>
          </p:nvSpPr>
          <p:spPr>
            <a:xfrm>
              <a:off x="4933907" y="1883034"/>
              <a:ext cx="270000" cy="270000"/>
            </a:xfrm>
            <a:prstGeom prst="ellipse">
              <a:avLst/>
            </a:prstGeom>
            <a:solidFill>
              <a:srgbClr val="92D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1500" dirty="0">
                  <a:solidFill>
                    <a:srgbClr val="FFFFFF"/>
                  </a:solidFill>
                  <a:cs typeface="Times New Roman" panose="02020603050405020304" pitchFamily="18" charset="0"/>
                </a:rPr>
                <a:t>2</a:t>
              </a:r>
              <a:endParaRPr lang="zh-CN" altLang="en-US" sz="1500" dirty="0">
                <a:solidFill>
                  <a:srgbClr val="FFFFFF"/>
                </a:solidFill>
                <a:cs typeface="Times New Roman" panose="02020603050405020304" pitchFamily="18" charset="0"/>
              </a:endParaRPr>
            </a:p>
          </p:txBody>
        </p:sp>
        <p:sp>
          <p:nvSpPr>
            <p:cNvPr id="10" name="MH_Entry_2">
              <a:hlinkClick r:id="rId16" action="ppaction://hlinksldjump"/>
            </p:cNvPr>
            <p:cNvSpPr/>
            <p:nvPr>
              <p:custDataLst>
                <p:tags r:id="rId8"/>
              </p:custDataLst>
            </p:nvPr>
          </p:nvSpPr>
          <p:spPr>
            <a:xfrm>
              <a:off x="4932075" y="1816224"/>
              <a:ext cx="2872740" cy="3693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chemeClr val="accent1">
                  <a:lumMod val="60000"/>
                  <a:lumOff val="40000"/>
                </a:schemeClr>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24000" tIns="0" rIns="0" bIns="0" numCol="1" spcCol="0" rtlCol="0" fromWordArt="0" anchor="ctr" anchorCtr="0" forceAA="0" compatLnSpc="1">
              <a:prstTxWarp prst="textNoShape">
                <a:avLst/>
              </a:prstTxWarp>
              <a:normAutofit/>
            </a:bodyPr>
            <a:lstStyle/>
            <a:p>
              <a:pPr lvl="0">
                <a:lnSpc>
                  <a:spcPct val="130000"/>
                </a:lnSpc>
              </a:pPr>
              <a:r>
                <a:rPr lang="zh-CN" altLang="en-US" sz="1800" dirty="0">
                  <a:solidFill>
                    <a:schemeClr val="tx1"/>
                  </a:solidFill>
                  <a:latin typeface="+mn-ea"/>
                </a:rPr>
                <a:t>请在这里输入您的标题</a:t>
              </a:r>
            </a:p>
          </p:txBody>
        </p:sp>
      </p:grpSp>
      <p:grpSp>
        <p:nvGrpSpPr>
          <p:cNvPr id="17" name="组合 16"/>
          <p:cNvGrpSpPr/>
          <p:nvPr/>
        </p:nvGrpSpPr>
        <p:grpSpPr>
          <a:xfrm>
            <a:off x="4932075" y="2434580"/>
            <a:ext cx="2872740" cy="369332"/>
            <a:chOff x="4932075" y="2434580"/>
            <a:chExt cx="2872740" cy="369332"/>
          </a:xfrm>
        </p:grpSpPr>
        <p:sp>
          <p:nvSpPr>
            <p:cNvPr id="11" name="MH_Number_3">
              <a:hlinkClick r:id="rId17" action="ppaction://hlinksldjump"/>
            </p:cNvPr>
            <p:cNvSpPr/>
            <p:nvPr>
              <p:custDataLst>
                <p:tags r:id="rId5"/>
              </p:custDataLst>
            </p:nvPr>
          </p:nvSpPr>
          <p:spPr>
            <a:xfrm>
              <a:off x="4933907" y="2501391"/>
              <a:ext cx="270000" cy="270000"/>
            </a:xfrm>
            <a:prstGeom prst="ellipse">
              <a:avLst/>
            </a:prstGeom>
            <a:solidFill>
              <a:srgbClr val="92D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1500" dirty="0">
                  <a:solidFill>
                    <a:srgbClr val="FFFFFF"/>
                  </a:solidFill>
                  <a:cs typeface="Times New Roman" panose="02020603050405020304" pitchFamily="18" charset="0"/>
                </a:rPr>
                <a:t>3</a:t>
              </a:r>
              <a:endParaRPr lang="zh-CN" altLang="en-US" sz="1500" dirty="0">
                <a:solidFill>
                  <a:srgbClr val="FFFFFF"/>
                </a:solidFill>
                <a:cs typeface="Times New Roman" panose="02020603050405020304" pitchFamily="18" charset="0"/>
              </a:endParaRPr>
            </a:p>
          </p:txBody>
        </p:sp>
        <p:sp>
          <p:nvSpPr>
            <p:cNvPr id="12" name="MH_Entry_3">
              <a:hlinkClick r:id="rId17" action="ppaction://hlinksldjump"/>
            </p:cNvPr>
            <p:cNvSpPr/>
            <p:nvPr>
              <p:custDataLst>
                <p:tags r:id="rId6"/>
              </p:custDataLst>
            </p:nvPr>
          </p:nvSpPr>
          <p:spPr>
            <a:xfrm>
              <a:off x="4932075" y="2434580"/>
              <a:ext cx="2872740" cy="3693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chemeClr val="accent1">
                  <a:lumMod val="60000"/>
                  <a:lumOff val="40000"/>
                </a:schemeClr>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24000" tIns="0" rIns="0" bIns="0" numCol="1" spcCol="0" rtlCol="0" fromWordArt="0" anchor="ctr" anchorCtr="0" forceAA="0" compatLnSpc="1">
              <a:prstTxWarp prst="textNoShape">
                <a:avLst/>
              </a:prstTxWarp>
              <a:normAutofit/>
            </a:bodyPr>
            <a:lstStyle/>
            <a:p>
              <a:pPr lvl="0">
                <a:lnSpc>
                  <a:spcPct val="130000"/>
                </a:lnSpc>
              </a:pPr>
              <a:r>
                <a:rPr lang="zh-CN" altLang="en-US" sz="1800">
                  <a:solidFill>
                    <a:schemeClr val="tx1"/>
                  </a:solidFill>
                  <a:latin typeface="+mn-ea"/>
                </a:rPr>
                <a:t>请在这里输入您的标题</a:t>
              </a:r>
              <a:endParaRPr lang="zh-CN" altLang="en-US" sz="1800" dirty="0">
                <a:solidFill>
                  <a:schemeClr val="tx1"/>
                </a:solidFill>
                <a:latin typeface="+mn-ea"/>
              </a:endParaRPr>
            </a:p>
          </p:txBody>
        </p:sp>
      </p:grpSp>
      <p:grpSp>
        <p:nvGrpSpPr>
          <p:cNvPr id="18" name="组合 17"/>
          <p:cNvGrpSpPr/>
          <p:nvPr/>
        </p:nvGrpSpPr>
        <p:grpSpPr>
          <a:xfrm>
            <a:off x="4932075" y="3052937"/>
            <a:ext cx="2872740" cy="369332"/>
            <a:chOff x="4932075" y="3052937"/>
            <a:chExt cx="2872740" cy="369332"/>
          </a:xfrm>
        </p:grpSpPr>
        <p:sp>
          <p:nvSpPr>
            <p:cNvPr id="13" name="MH_Number_4">
              <a:hlinkClick r:id="rId18" action="ppaction://hlinksldjump"/>
            </p:cNvPr>
            <p:cNvSpPr/>
            <p:nvPr>
              <p:custDataLst>
                <p:tags r:id="rId3"/>
              </p:custDataLst>
            </p:nvPr>
          </p:nvSpPr>
          <p:spPr>
            <a:xfrm>
              <a:off x="4933907" y="3119747"/>
              <a:ext cx="270000" cy="270000"/>
            </a:xfrm>
            <a:prstGeom prst="ellipse">
              <a:avLst/>
            </a:prstGeom>
            <a:solidFill>
              <a:srgbClr val="92D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1500" dirty="0">
                  <a:solidFill>
                    <a:srgbClr val="FFFFFF"/>
                  </a:solidFill>
                  <a:cs typeface="Times New Roman" panose="02020603050405020304" pitchFamily="18" charset="0"/>
                </a:rPr>
                <a:t>4</a:t>
              </a:r>
              <a:endParaRPr lang="zh-CN" altLang="en-US" sz="1500" dirty="0">
                <a:solidFill>
                  <a:srgbClr val="FFFFFF"/>
                </a:solidFill>
                <a:cs typeface="Times New Roman" panose="02020603050405020304" pitchFamily="18" charset="0"/>
              </a:endParaRPr>
            </a:p>
          </p:txBody>
        </p:sp>
        <p:sp>
          <p:nvSpPr>
            <p:cNvPr id="14" name="MH_Entry_4">
              <a:hlinkClick r:id="rId18" action="ppaction://hlinksldjump"/>
            </p:cNvPr>
            <p:cNvSpPr/>
            <p:nvPr>
              <p:custDataLst>
                <p:tags r:id="rId4"/>
              </p:custDataLst>
            </p:nvPr>
          </p:nvSpPr>
          <p:spPr>
            <a:xfrm>
              <a:off x="4932075" y="3052937"/>
              <a:ext cx="2872740" cy="3693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chemeClr val="accent1">
                  <a:lumMod val="60000"/>
                  <a:lumOff val="40000"/>
                </a:schemeClr>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24000" tIns="0" rIns="0" bIns="0" numCol="1" spcCol="0" rtlCol="0" fromWordArt="0" anchor="ctr" anchorCtr="0" forceAA="0" compatLnSpc="1">
              <a:prstTxWarp prst="textNoShape">
                <a:avLst/>
              </a:prstTxWarp>
              <a:normAutofit/>
            </a:bodyPr>
            <a:lstStyle/>
            <a:p>
              <a:pPr lvl="0">
                <a:lnSpc>
                  <a:spcPct val="130000"/>
                </a:lnSpc>
              </a:pPr>
              <a:r>
                <a:rPr lang="zh-CN" altLang="en-US" sz="1800">
                  <a:solidFill>
                    <a:schemeClr val="tx1"/>
                  </a:solidFill>
                  <a:latin typeface="+mn-ea"/>
                </a:rPr>
                <a:t>请在这里输入您的标题</a:t>
              </a:r>
              <a:endParaRPr lang="zh-CN" altLang="en-US" sz="1800" dirty="0">
                <a:solidFill>
                  <a:schemeClr val="tx1"/>
                </a:solidFill>
                <a:latin typeface="+mn-ea"/>
              </a:endParaRPr>
            </a:p>
          </p:txBody>
        </p:sp>
      </p:grpSp>
    </p:spTree>
    <p:extLst>
      <p:ext uri="{BB962C8B-B14F-4D97-AF65-F5344CB8AC3E}">
        <p14:creationId xmlns:p14="http://schemas.microsoft.com/office/powerpoint/2010/main" val="241263866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1+#ppt_w/2"/>
                                          </p:val>
                                        </p:tav>
                                        <p:tav tm="100000">
                                          <p:val>
                                            <p:strVal val="#ppt_x"/>
                                          </p:val>
                                        </p:tav>
                                      </p:tavLst>
                                    </p:anim>
                                    <p:anim calcmode="lin" valueType="num">
                                      <p:cBhvr additive="base">
                                        <p:cTn id="19" dur="500" fill="hold"/>
                                        <p:tgtEl>
                                          <p:spTgt spid="15"/>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1+#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1+#ppt_w/2"/>
                                          </p:val>
                                        </p:tav>
                                        <p:tav tm="100000">
                                          <p:val>
                                            <p:strVal val="#ppt_x"/>
                                          </p:val>
                                        </p:tav>
                                      </p:tavLst>
                                    </p:anim>
                                    <p:anim calcmode="lin" valueType="num">
                                      <p:cBhvr additive="base">
                                        <p:cTn id="29" dur="500" fill="hold"/>
                                        <p:tgtEl>
                                          <p:spTgt spid="17"/>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2"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1+#ppt_w/2"/>
                                          </p:val>
                                        </p:tav>
                                        <p:tav tm="100000">
                                          <p:val>
                                            <p:strVal val="#ppt_x"/>
                                          </p:val>
                                        </p:tav>
                                      </p:tavLst>
                                    </p:anim>
                                    <p:anim calcmode="lin" valueType="num">
                                      <p:cBhvr additive="base">
                                        <p:cTn id="34"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6330" y="1473200"/>
            <a:ext cx="2759786" cy="3670300"/>
          </a:xfrm>
          <a:prstGeom prst="rect">
            <a:avLst/>
          </a:prstGeom>
        </p:spPr>
      </p:pic>
      <p:sp>
        <p:nvSpPr>
          <p:cNvPr id="2" name="对角圆角矩形 1"/>
          <p:cNvSpPr/>
          <p:nvPr/>
        </p:nvSpPr>
        <p:spPr>
          <a:xfrm>
            <a:off x="3390900" y="2222500"/>
            <a:ext cx="4686300" cy="698500"/>
          </a:xfrm>
          <a:prstGeom prst="round2DiagRect">
            <a:avLst>
              <a:gd name="adj1" fmla="val 38485"/>
              <a:gd name="adj2" fmla="val 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文本框 18"/>
          <p:cNvSpPr txBox="1"/>
          <p:nvPr/>
        </p:nvSpPr>
        <p:spPr>
          <a:xfrm>
            <a:off x="3487281" y="2310140"/>
            <a:ext cx="3057247"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单击此处添加文字</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4610099" y="1376174"/>
            <a:ext cx="2236510" cy="707886"/>
          </a:xfrm>
          <a:prstGeom prst="rect">
            <a:avLst/>
          </a:prstGeom>
          <a:noFill/>
        </p:spPr>
        <p:txBody>
          <a:bodyPr wrap="none" rtlCol="0">
            <a:spAutoFit/>
          </a:bodyPr>
          <a:lstStyle/>
          <a:p>
            <a:r>
              <a:rPr lang="zh-CN" altLang="en-US" sz="4000" b="1" dirty="0" smtClean="0">
                <a:solidFill>
                  <a:srgbClr val="92D050"/>
                </a:solidFill>
                <a:latin typeface="微软雅黑" panose="020B0503020204020204" pitchFamily="34" charset="-122"/>
                <a:ea typeface="微软雅黑" panose="020B0503020204020204" pitchFamily="34" charset="-122"/>
              </a:rPr>
              <a:t>第一部分</a:t>
            </a:r>
            <a:endParaRPr lang="zh-CN" altLang="en-US" sz="4000" b="1" dirty="0">
              <a:solidFill>
                <a:srgbClr val="92D05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7509504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1000" fill="hold"/>
                                        <p:tgtEl>
                                          <p:spTgt spid="2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6" presetClass="entr" presetSubtype="21"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arn(inVertical)">
                                      <p:cBhvr>
                                        <p:cTn id="19"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4"/>
          <p:cNvSpPr>
            <a:spLocks/>
          </p:cNvSpPr>
          <p:nvPr/>
        </p:nvSpPr>
        <p:spPr bwMode="gray">
          <a:xfrm>
            <a:off x="5073650" y="1101366"/>
            <a:ext cx="1466850" cy="889619"/>
          </a:xfrm>
          <a:custGeom>
            <a:avLst/>
            <a:gdLst/>
            <a:ahLst/>
            <a:cxnLst>
              <a:cxn ang="0">
                <a:pos x="0" y="774"/>
              </a:cxn>
              <a:cxn ang="0">
                <a:pos x="2" y="770"/>
              </a:cxn>
              <a:cxn ang="0">
                <a:pos x="8" y="754"/>
              </a:cxn>
              <a:cxn ang="0">
                <a:pos x="16" y="730"/>
              </a:cxn>
              <a:cxn ang="0">
                <a:pos x="32" y="698"/>
              </a:cxn>
              <a:cxn ang="0">
                <a:pos x="50" y="660"/>
              </a:cxn>
              <a:cxn ang="0">
                <a:pos x="76" y="618"/>
              </a:cxn>
              <a:cxn ang="0">
                <a:pos x="106" y="574"/>
              </a:cxn>
              <a:cxn ang="0">
                <a:pos x="142" y="528"/>
              </a:cxn>
              <a:cxn ang="0">
                <a:pos x="186" y="482"/>
              </a:cxn>
              <a:cxn ang="0">
                <a:pos x="236" y="438"/>
              </a:cxn>
              <a:cxn ang="0">
                <a:pos x="294" y="398"/>
              </a:cxn>
              <a:cxn ang="0">
                <a:pos x="360" y="360"/>
              </a:cxn>
              <a:cxn ang="0">
                <a:pos x="426" y="332"/>
              </a:cxn>
              <a:cxn ang="0">
                <a:pos x="488" y="314"/>
              </a:cxn>
              <a:cxn ang="0">
                <a:pos x="544" y="304"/>
              </a:cxn>
              <a:cxn ang="0">
                <a:pos x="594" y="300"/>
              </a:cxn>
              <a:cxn ang="0">
                <a:pos x="638" y="300"/>
              </a:cxn>
              <a:cxn ang="0">
                <a:pos x="678" y="304"/>
              </a:cxn>
              <a:cxn ang="0">
                <a:pos x="710" y="312"/>
              </a:cxn>
              <a:cxn ang="0">
                <a:pos x="736" y="320"/>
              </a:cxn>
              <a:cxn ang="0">
                <a:pos x="754" y="326"/>
              </a:cxn>
              <a:cxn ang="0">
                <a:pos x="766" y="332"/>
              </a:cxn>
              <a:cxn ang="0">
                <a:pos x="770" y="334"/>
              </a:cxn>
              <a:cxn ang="0">
                <a:pos x="680" y="476"/>
              </a:cxn>
              <a:cxn ang="0">
                <a:pos x="982" y="370"/>
              </a:cxn>
              <a:cxn ang="0">
                <a:pos x="912" y="0"/>
              </a:cxn>
              <a:cxn ang="0">
                <a:pos x="854" y="150"/>
              </a:cxn>
              <a:cxn ang="0">
                <a:pos x="850" y="148"/>
              </a:cxn>
              <a:cxn ang="0">
                <a:pos x="838" y="142"/>
              </a:cxn>
              <a:cxn ang="0">
                <a:pos x="822" y="134"/>
              </a:cxn>
              <a:cxn ang="0">
                <a:pos x="798" y="126"/>
              </a:cxn>
              <a:cxn ang="0">
                <a:pos x="768" y="120"/>
              </a:cxn>
              <a:cxn ang="0">
                <a:pos x="732" y="114"/>
              </a:cxn>
              <a:cxn ang="0">
                <a:pos x="692" y="110"/>
              </a:cxn>
              <a:cxn ang="0">
                <a:pos x="646" y="110"/>
              </a:cxn>
              <a:cxn ang="0">
                <a:pos x="596" y="116"/>
              </a:cxn>
              <a:cxn ang="0">
                <a:pos x="540" y="126"/>
              </a:cxn>
              <a:cxn ang="0">
                <a:pos x="482" y="146"/>
              </a:cxn>
              <a:cxn ang="0">
                <a:pos x="422" y="172"/>
              </a:cxn>
              <a:cxn ang="0">
                <a:pos x="356" y="210"/>
              </a:cxn>
              <a:cxn ang="0">
                <a:pos x="290" y="258"/>
              </a:cxn>
              <a:cxn ang="0">
                <a:pos x="230" y="310"/>
              </a:cxn>
              <a:cxn ang="0">
                <a:pos x="178" y="364"/>
              </a:cxn>
              <a:cxn ang="0">
                <a:pos x="136" y="422"/>
              </a:cxn>
              <a:cxn ang="0">
                <a:pos x="100" y="480"/>
              </a:cxn>
              <a:cxn ang="0">
                <a:pos x="72" y="536"/>
              </a:cxn>
              <a:cxn ang="0">
                <a:pos x="48" y="590"/>
              </a:cxn>
              <a:cxn ang="0">
                <a:pos x="30" y="640"/>
              </a:cxn>
              <a:cxn ang="0">
                <a:pos x="18" y="684"/>
              </a:cxn>
              <a:cxn ang="0">
                <a:pos x="8" y="722"/>
              </a:cxn>
              <a:cxn ang="0">
                <a:pos x="4" y="750"/>
              </a:cxn>
              <a:cxn ang="0">
                <a:pos x="0" y="768"/>
              </a:cxn>
              <a:cxn ang="0">
                <a:pos x="0" y="774"/>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solidFill>
            <a:schemeClr val="bg1">
              <a:lumMod val="65000"/>
            </a:schemeClr>
          </a:solidFill>
          <a:ln w="12700">
            <a:noFill/>
            <a:prstDash val="solid"/>
            <a:round/>
            <a:headEnd/>
            <a:tailEnd/>
          </a:ln>
        </p:spPr>
        <p:txBody>
          <a:bodyPr/>
          <a:lstStyle/>
          <a:p>
            <a:pPr>
              <a:defRPr/>
            </a:pPr>
            <a:endParaRPr lang="zh-CN" altLang="en-US">
              <a:ea typeface="宋体" pitchFamily="2" charset="-122"/>
            </a:endParaRPr>
          </a:p>
        </p:txBody>
      </p:sp>
      <p:grpSp>
        <p:nvGrpSpPr>
          <p:cNvPr id="19" name="组合 18"/>
          <p:cNvGrpSpPr/>
          <p:nvPr/>
        </p:nvGrpSpPr>
        <p:grpSpPr>
          <a:xfrm>
            <a:off x="3594498" y="1884760"/>
            <a:ext cx="1803797" cy="440532"/>
            <a:chOff x="3268663" y="2513013"/>
            <a:chExt cx="2405063" cy="587376"/>
          </a:xfrm>
          <a:solidFill>
            <a:srgbClr val="92D050"/>
          </a:solidFill>
        </p:grpSpPr>
        <p:sp>
          <p:nvSpPr>
            <p:cNvPr id="20" name="Freeform 21"/>
            <p:cNvSpPr>
              <a:spLocks/>
            </p:cNvSpPr>
            <p:nvPr/>
          </p:nvSpPr>
          <p:spPr bwMode="auto">
            <a:xfrm>
              <a:off x="3268663" y="2513013"/>
              <a:ext cx="2405063" cy="587375"/>
            </a:xfrm>
            <a:custGeom>
              <a:avLst/>
              <a:gdLst>
                <a:gd name="T0" fmla="*/ 1515 w 1515"/>
                <a:gd name="T1" fmla="*/ 124 h 370"/>
                <a:gd name="T2" fmla="*/ 1245 w 1515"/>
                <a:gd name="T3" fmla="*/ 124 h 370"/>
                <a:gd name="T4" fmla="*/ 1245 w 1515"/>
                <a:gd name="T5" fmla="*/ 0 h 370"/>
                <a:gd name="T6" fmla="*/ 269 w 1515"/>
                <a:gd name="T7" fmla="*/ 0 h 370"/>
                <a:gd name="T8" fmla="*/ 269 w 1515"/>
                <a:gd name="T9" fmla="*/ 124 h 370"/>
                <a:gd name="T10" fmla="*/ 0 w 1515"/>
                <a:gd name="T11" fmla="*/ 124 h 370"/>
                <a:gd name="T12" fmla="*/ 123 w 1515"/>
                <a:gd name="T13" fmla="*/ 247 h 370"/>
                <a:gd name="T14" fmla="*/ 0 w 1515"/>
                <a:gd name="T15" fmla="*/ 370 h 370"/>
                <a:gd name="T16" fmla="*/ 386 w 1515"/>
                <a:gd name="T17" fmla="*/ 370 h 370"/>
                <a:gd name="T18" fmla="*/ 386 w 1515"/>
                <a:gd name="T19" fmla="*/ 249 h 370"/>
                <a:gd name="T20" fmla="*/ 1128 w 1515"/>
                <a:gd name="T21" fmla="*/ 249 h 370"/>
                <a:gd name="T22" fmla="*/ 1128 w 1515"/>
                <a:gd name="T23" fmla="*/ 370 h 370"/>
                <a:gd name="T24" fmla="*/ 1515 w 1515"/>
                <a:gd name="T25" fmla="*/ 370 h 370"/>
                <a:gd name="T26" fmla="*/ 1391 w 1515"/>
                <a:gd name="T27" fmla="*/ 247 h 370"/>
                <a:gd name="T28" fmla="*/ 1515 w 1515"/>
                <a:gd name="T29" fmla="*/ 12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5" h="370">
                  <a:moveTo>
                    <a:pt x="1515" y="124"/>
                  </a:moveTo>
                  <a:lnTo>
                    <a:pt x="1245" y="124"/>
                  </a:lnTo>
                  <a:lnTo>
                    <a:pt x="1245" y="0"/>
                  </a:lnTo>
                  <a:lnTo>
                    <a:pt x="269" y="0"/>
                  </a:lnTo>
                  <a:lnTo>
                    <a:pt x="269" y="124"/>
                  </a:lnTo>
                  <a:lnTo>
                    <a:pt x="0" y="124"/>
                  </a:lnTo>
                  <a:lnTo>
                    <a:pt x="123" y="247"/>
                  </a:lnTo>
                  <a:lnTo>
                    <a:pt x="0" y="370"/>
                  </a:lnTo>
                  <a:lnTo>
                    <a:pt x="386" y="370"/>
                  </a:lnTo>
                  <a:lnTo>
                    <a:pt x="386" y="249"/>
                  </a:lnTo>
                  <a:lnTo>
                    <a:pt x="1128" y="249"/>
                  </a:lnTo>
                  <a:lnTo>
                    <a:pt x="1128" y="370"/>
                  </a:lnTo>
                  <a:lnTo>
                    <a:pt x="1515" y="370"/>
                  </a:lnTo>
                  <a:lnTo>
                    <a:pt x="1391" y="247"/>
                  </a:lnTo>
                  <a:lnTo>
                    <a:pt x="1515"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21" name="Freeform 22"/>
            <p:cNvSpPr>
              <a:spLocks/>
            </p:cNvSpPr>
            <p:nvPr/>
          </p:nvSpPr>
          <p:spPr bwMode="auto">
            <a:xfrm>
              <a:off x="5059363" y="2892426"/>
              <a:ext cx="185738" cy="207963"/>
            </a:xfrm>
            <a:custGeom>
              <a:avLst/>
              <a:gdLst>
                <a:gd name="T0" fmla="*/ 0 w 117"/>
                <a:gd name="T1" fmla="*/ 131 h 131"/>
                <a:gd name="T2" fmla="*/ 117 w 117"/>
                <a:gd name="T3" fmla="*/ 10 h 131"/>
                <a:gd name="T4" fmla="*/ 109 w 117"/>
                <a:gd name="T5" fmla="*/ 0 h 131"/>
                <a:gd name="T6" fmla="*/ 0 w 117"/>
                <a:gd name="T7" fmla="*/ 0 h 131"/>
                <a:gd name="T8" fmla="*/ 0 w 117"/>
                <a:gd name="T9" fmla="*/ 131 h 131"/>
              </a:gdLst>
              <a:ahLst/>
              <a:cxnLst>
                <a:cxn ang="0">
                  <a:pos x="T0" y="T1"/>
                </a:cxn>
                <a:cxn ang="0">
                  <a:pos x="T2" y="T3"/>
                </a:cxn>
                <a:cxn ang="0">
                  <a:pos x="T4" y="T5"/>
                </a:cxn>
                <a:cxn ang="0">
                  <a:pos x="T6" y="T7"/>
                </a:cxn>
                <a:cxn ang="0">
                  <a:pos x="T8" y="T9"/>
                </a:cxn>
              </a:cxnLst>
              <a:rect l="0" t="0" r="r" b="b"/>
              <a:pathLst>
                <a:path w="117" h="131">
                  <a:moveTo>
                    <a:pt x="0" y="131"/>
                  </a:moveTo>
                  <a:lnTo>
                    <a:pt x="117" y="10"/>
                  </a:lnTo>
                  <a:lnTo>
                    <a:pt x="109" y="0"/>
                  </a:lnTo>
                  <a:lnTo>
                    <a:pt x="0" y="0"/>
                  </a:lnTo>
                  <a:lnTo>
                    <a:pt x="0" y="1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22" name="Freeform 23"/>
            <p:cNvSpPr>
              <a:spLocks/>
            </p:cNvSpPr>
            <p:nvPr/>
          </p:nvSpPr>
          <p:spPr bwMode="auto">
            <a:xfrm>
              <a:off x="3695701" y="2892426"/>
              <a:ext cx="185738" cy="207963"/>
            </a:xfrm>
            <a:custGeom>
              <a:avLst/>
              <a:gdLst>
                <a:gd name="T0" fmla="*/ 117 w 117"/>
                <a:gd name="T1" fmla="*/ 131 h 131"/>
                <a:gd name="T2" fmla="*/ 0 w 117"/>
                <a:gd name="T3" fmla="*/ 10 h 131"/>
                <a:gd name="T4" fmla="*/ 9 w 117"/>
                <a:gd name="T5" fmla="*/ 0 h 131"/>
                <a:gd name="T6" fmla="*/ 117 w 117"/>
                <a:gd name="T7" fmla="*/ 0 h 131"/>
                <a:gd name="T8" fmla="*/ 117 w 117"/>
                <a:gd name="T9" fmla="*/ 131 h 131"/>
              </a:gdLst>
              <a:ahLst/>
              <a:cxnLst>
                <a:cxn ang="0">
                  <a:pos x="T0" y="T1"/>
                </a:cxn>
                <a:cxn ang="0">
                  <a:pos x="T2" y="T3"/>
                </a:cxn>
                <a:cxn ang="0">
                  <a:pos x="T4" y="T5"/>
                </a:cxn>
                <a:cxn ang="0">
                  <a:pos x="T6" y="T7"/>
                </a:cxn>
                <a:cxn ang="0">
                  <a:pos x="T8" y="T9"/>
                </a:cxn>
              </a:cxnLst>
              <a:rect l="0" t="0" r="r" b="b"/>
              <a:pathLst>
                <a:path w="117" h="131">
                  <a:moveTo>
                    <a:pt x="117" y="131"/>
                  </a:moveTo>
                  <a:lnTo>
                    <a:pt x="0" y="10"/>
                  </a:lnTo>
                  <a:lnTo>
                    <a:pt x="9" y="0"/>
                  </a:lnTo>
                  <a:lnTo>
                    <a:pt x="117" y="0"/>
                  </a:lnTo>
                  <a:lnTo>
                    <a:pt x="117" y="1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574507" y="1884760"/>
            <a:ext cx="1806179" cy="440532"/>
            <a:chOff x="5908676" y="2513013"/>
            <a:chExt cx="2408238" cy="587376"/>
          </a:xfrm>
          <a:solidFill>
            <a:srgbClr val="92D050"/>
          </a:solidFill>
        </p:grpSpPr>
        <p:sp>
          <p:nvSpPr>
            <p:cNvPr id="24" name="Freeform 24"/>
            <p:cNvSpPr>
              <a:spLocks/>
            </p:cNvSpPr>
            <p:nvPr/>
          </p:nvSpPr>
          <p:spPr bwMode="auto">
            <a:xfrm>
              <a:off x="5908676" y="2513013"/>
              <a:ext cx="2408238" cy="587375"/>
            </a:xfrm>
            <a:custGeom>
              <a:avLst/>
              <a:gdLst>
                <a:gd name="T0" fmla="*/ 1517 w 1517"/>
                <a:gd name="T1" fmla="*/ 124 h 370"/>
                <a:gd name="T2" fmla="*/ 1245 w 1517"/>
                <a:gd name="T3" fmla="*/ 124 h 370"/>
                <a:gd name="T4" fmla="*/ 1245 w 1517"/>
                <a:gd name="T5" fmla="*/ 0 h 370"/>
                <a:gd name="T6" fmla="*/ 272 w 1517"/>
                <a:gd name="T7" fmla="*/ 0 h 370"/>
                <a:gd name="T8" fmla="*/ 272 w 1517"/>
                <a:gd name="T9" fmla="*/ 124 h 370"/>
                <a:gd name="T10" fmla="*/ 0 w 1517"/>
                <a:gd name="T11" fmla="*/ 124 h 370"/>
                <a:gd name="T12" fmla="*/ 123 w 1517"/>
                <a:gd name="T13" fmla="*/ 247 h 370"/>
                <a:gd name="T14" fmla="*/ 0 w 1517"/>
                <a:gd name="T15" fmla="*/ 370 h 370"/>
                <a:gd name="T16" fmla="*/ 389 w 1517"/>
                <a:gd name="T17" fmla="*/ 370 h 370"/>
                <a:gd name="T18" fmla="*/ 389 w 1517"/>
                <a:gd name="T19" fmla="*/ 249 h 370"/>
                <a:gd name="T20" fmla="*/ 1128 w 1517"/>
                <a:gd name="T21" fmla="*/ 249 h 370"/>
                <a:gd name="T22" fmla="*/ 1128 w 1517"/>
                <a:gd name="T23" fmla="*/ 370 h 370"/>
                <a:gd name="T24" fmla="*/ 1517 w 1517"/>
                <a:gd name="T25" fmla="*/ 370 h 370"/>
                <a:gd name="T26" fmla="*/ 1394 w 1517"/>
                <a:gd name="T27" fmla="*/ 247 h 370"/>
                <a:gd name="T28" fmla="*/ 1517 w 1517"/>
                <a:gd name="T29" fmla="*/ 12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7" h="370">
                  <a:moveTo>
                    <a:pt x="1517" y="124"/>
                  </a:moveTo>
                  <a:lnTo>
                    <a:pt x="1245" y="124"/>
                  </a:lnTo>
                  <a:lnTo>
                    <a:pt x="1245" y="0"/>
                  </a:lnTo>
                  <a:lnTo>
                    <a:pt x="272" y="0"/>
                  </a:lnTo>
                  <a:lnTo>
                    <a:pt x="272" y="124"/>
                  </a:lnTo>
                  <a:lnTo>
                    <a:pt x="0" y="124"/>
                  </a:lnTo>
                  <a:lnTo>
                    <a:pt x="123" y="247"/>
                  </a:lnTo>
                  <a:lnTo>
                    <a:pt x="0" y="370"/>
                  </a:lnTo>
                  <a:lnTo>
                    <a:pt x="389" y="370"/>
                  </a:lnTo>
                  <a:lnTo>
                    <a:pt x="389" y="249"/>
                  </a:lnTo>
                  <a:lnTo>
                    <a:pt x="1128" y="249"/>
                  </a:lnTo>
                  <a:lnTo>
                    <a:pt x="1128" y="370"/>
                  </a:lnTo>
                  <a:lnTo>
                    <a:pt x="1517" y="370"/>
                  </a:lnTo>
                  <a:lnTo>
                    <a:pt x="1394" y="247"/>
                  </a:lnTo>
                  <a:lnTo>
                    <a:pt x="1517"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25" name="Freeform 25"/>
            <p:cNvSpPr>
              <a:spLocks/>
            </p:cNvSpPr>
            <p:nvPr/>
          </p:nvSpPr>
          <p:spPr bwMode="auto">
            <a:xfrm>
              <a:off x="7699376" y="2892426"/>
              <a:ext cx="185738" cy="207963"/>
            </a:xfrm>
            <a:custGeom>
              <a:avLst/>
              <a:gdLst>
                <a:gd name="T0" fmla="*/ 0 w 117"/>
                <a:gd name="T1" fmla="*/ 131 h 131"/>
                <a:gd name="T2" fmla="*/ 117 w 117"/>
                <a:gd name="T3" fmla="*/ 10 h 131"/>
                <a:gd name="T4" fmla="*/ 111 w 117"/>
                <a:gd name="T5" fmla="*/ 0 h 131"/>
                <a:gd name="T6" fmla="*/ 0 w 117"/>
                <a:gd name="T7" fmla="*/ 0 h 131"/>
                <a:gd name="T8" fmla="*/ 0 w 117"/>
                <a:gd name="T9" fmla="*/ 131 h 131"/>
              </a:gdLst>
              <a:ahLst/>
              <a:cxnLst>
                <a:cxn ang="0">
                  <a:pos x="T0" y="T1"/>
                </a:cxn>
                <a:cxn ang="0">
                  <a:pos x="T2" y="T3"/>
                </a:cxn>
                <a:cxn ang="0">
                  <a:pos x="T4" y="T5"/>
                </a:cxn>
                <a:cxn ang="0">
                  <a:pos x="T6" y="T7"/>
                </a:cxn>
                <a:cxn ang="0">
                  <a:pos x="T8" y="T9"/>
                </a:cxn>
              </a:cxnLst>
              <a:rect l="0" t="0" r="r" b="b"/>
              <a:pathLst>
                <a:path w="117" h="131">
                  <a:moveTo>
                    <a:pt x="0" y="131"/>
                  </a:moveTo>
                  <a:lnTo>
                    <a:pt x="117" y="10"/>
                  </a:lnTo>
                  <a:lnTo>
                    <a:pt x="111" y="0"/>
                  </a:lnTo>
                  <a:lnTo>
                    <a:pt x="0" y="0"/>
                  </a:lnTo>
                  <a:lnTo>
                    <a:pt x="0" y="1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26" name="Freeform 26"/>
            <p:cNvSpPr>
              <a:spLocks/>
            </p:cNvSpPr>
            <p:nvPr/>
          </p:nvSpPr>
          <p:spPr bwMode="auto">
            <a:xfrm>
              <a:off x="6340476" y="2892426"/>
              <a:ext cx="185738" cy="207963"/>
            </a:xfrm>
            <a:custGeom>
              <a:avLst/>
              <a:gdLst>
                <a:gd name="T0" fmla="*/ 117 w 117"/>
                <a:gd name="T1" fmla="*/ 131 h 131"/>
                <a:gd name="T2" fmla="*/ 0 w 117"/>
                <a:gd name="T3" fmla="*/ 10 h 131"/>
                <a:gd name="T4" fmla="*/ 6 w 117"/>
                <a:gd name="T5" fmla="*/ 0 h 131"/>
                <a:gd name="T6" fmla="*/ 117 w 117"/>
                <a:gd name="T7" fmla="*/ 0 h 131"/>
                <a:gd name="T8" fmla="*/ 117 w 117"/>
                <a:gd name="T9" fmla="*/ 131 h 131"/>
              </a:gdLst>
              <a:ahLst/>
              <a:cxnLst>
                <a:cxn ang="0">
                  <a:pos x="T0" y="T1"/>
                </a:cxn>
                <a:cxn ang="0">
                  <a:pos x="T2" y="T3"/>
                </a:cxn>
                <a:cxn ang="0">
                  <a:pos x="T4" y="T5"/>
                </a:cxn>
                <a:cxn ang="0">
                  <a:pos x="T6" y="T7"/>
                </a:cxn>
                <a:cxn ang="0">
                  <a:pos x="T8" y="T9"/>
                </a:cxn>
              </a:cxnLst>
              <a:rect l="0" t="0" r="r" b="b"/>
              <a:pathLst>
                <a:path w="117" h="131">
                  <a:moveTo>
                    <a:pt x="117" y="131"/>
                  </a:moveTo>
                  <a:lnTo>
                    <a:pt x="0" y="10"/>
                  </a:lnTo>
                  <a:lnTo>
                    <a:pt x="6" y="0"/>
                  </a:lnTo>
                  <a:lnTo>
                    <a:pt x="117" y="0"/>
                  </a:lnTo>
                  <a:lnTo>
                    <a:pt x="117" y="1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1601391" y="1884760"/>
            <a:ext cx="1806179" cy="440532"/>
            <a:chOff x="611188" y="2513013"/>
            <a:chExt cx="2408238" cy="587376"/>
          </a:xfrm>
          <a:solidFill>
            <a:srgbClr val="92D050"/>
          </a:solidFill>
        </p:grpSpPr>
        <p:sp>
          <p:nvSpPr>
            <p:cNvPr id="28" name="Freeform 27"/>
            <p:cNvSpPr>
              <a:spLocks/>
            </p:cNvSpPr>
            <p:nvPr/>
          </p:nvSpPr>
          <p:spPr bwMode="auto">
            <a:xfrm>
              <a:off x="611188" y="2513013"/>
              <a:ext cx="2408238" cy="587375"/>
            </a:xfrm>
            <a:custGeom>
              <a:avLst/>
              <a:gdLst>
                <a:gd name="T0" fmla="*/ 1517 w 1517"/>
                <a:gd name="T1" fmla="*/ 124 h 370"/>
                <a:gd name="T2" fmla="*/ 1245 w 1517"/>
                <a:gd name="T3" fmla="*/ 124 h 370"/>
                <a:gd name="T4" fmla="*/ 1245 w 1517"/>
                <a:gd name="T5" fmla="*/ 0 h 370"/>
                <a:gd name="T6" fmla="*/ 272 w 1517"/>
                <a:gd name="T7" fmla="*/ 0 h 370"/>
                <a:gd name="T8" fmla="*/ 272 w 1517"/>
                <a:gd name="T9" fmla="*/ 124 h 370"/>
                <a:gd name="T10" fmla="*/ 0 w 1517"/>
                <a:gd name="T11" fmla="*/ 124 h 370"/>
                <a:gd name="T12" fmla="*/ 125 w 1517"/>
                <a:gd name="T13" fmla="*/ 247 h 370"/>
                <a:gd name="T14" fmla="*/ 0 w 1517"/>
                <a:gd name="T15" fmla="*/ 370 h 370"/>
                <a:gd name="T16" fmla="*/ 389 w 1517"/>
                <a:gd name="T17" fmla="*/ 370 h 370"/>
                <a:gd name="T18" fmla="*/ 389 w 1517"/>
                <a:gd name="T19" fmla="*/ 249 h 370"/>
                <a:gd name="T20" fmla="*/ 1130 w 1517"/>
                <a:gd name="T21" fmla="*/ 249 h 370"/>
                <a:gd name="T22" fmla="*/ 1130 w 1517"/>
                <a:gd name="T23" fmla="*/ 370 h 370"/>
                <a:gd name="T24" fmla="*/ 1517 w 1517"/>
                <a:gd name="T25" fmla="*/ 370 h 370"/>
                <a:gd name="T26" fmla="*/ 1394 w 1517"/>
                <a:gd name="T27" fmla="*/ 247 h 370"/>
                <a:gd name="T28" fmla="*/ 1517 w 1517"/>
                <a:gd name="T29" fmla="*/ 12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7" h="370">
                  <a:moveTo>
                    <a:pt x="1517" y="124"/>
                  </a:moveTo>
                  <a:lnTo>
                    <a:pt x="1245" y="124"/>
                  </a:lnTo>
                  <a:lnTo>
                    <a:pt x="1245" y="0"/>
                  </a:lnTo>
                  <a:lnTo>
                    <a:pt x="272" y="0"/>
                  </a:lnTo>
                  <a:lnTo>
                    <a:pt x="272" y="124"/>
                  </a:lnTo>
                  <a:lnTo>
                    <a:pt x="0" y="124"/>
                  </a:lnTo>
                  <a:lnTo>
                    <a:pt x="125" y="247"/>
                  </a:lnTo>
                  <a:lnTo>
                    <a:pt x="0" y="370"/>
                  </a:lnTo>
                  <a:lnTo>
                    <a:pt x="389" y="370"/>
                  </a:lnTo>
                  <a:lnTo>
                    <a:pt x="389" y="249"/>
                  </a:lnTo>
                  <a:lnTo>
                    <a:pt x="1130" y="249"/>
                  </a:lnTo>
                  <a:lnTo>
                    <a:pt x="1130" y="370"/>
                  </a:lnTo>
                  <a:lnTo>
                    <a:pt x="1517" y="370"/>
                  </a:lnTo>
                  <a:lnTo>
                    <a:pt x="1394" y="247"/>
                  </a:lnTo>
                  <a:lnTo>
                    <a:pt x="1517"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29" name="Freeform 28"/>
            <p:cNvSpPr>
              <a:spLocks/>
            </p:cNvSpPr>
            <p:nvPr/>
          </p:nvSpPr>
          <p:spPr bwMode="auto">
            <a:xfrm>
              <a:off x="2405063" y="2892426"/>
              <a:ext cx="182563" cy="207963"/>
            </a:xfrm>
            <a:custGeom>
              <a:avLst/>
              <a:gdLst>
                <a:gd name="T0" fmla="*/ 0 w 115"/>
                <a:gd name="T1" fmla="*/ 131 h 131"/>
                <a:gd name="T2" fmla="*/ 115 w 115"/>
                <a:gd name="T3" fmla="*/ 10 h 131"/>
                <a:gd name="T4" fmla="*/ 109 w 115"/>
                <a:gd name="T5" fmla="*/ 0 h 131"/>
                <a:gd name="T6" fmla="*/ 0 w 115"/>
                <a:gd name="T7" fmla="*/ 0 h 131"/>
                <a:gd name="T8" fmla="*/ 0 w 115"/>
                <a:gd name="T9" fmla="*/ 131 h 131"/>
              </a:gdLst>
              <a:ahLst/>
              <a:cxnLst>
                <a:cxn ang="0">
                  <a:pos x="T0" y="T1"/>
                </a:cxn>
                <a:cxn ang="0">
                  <a:pos x="T2" y="T3"/>
                </a:cxn>
                <a:cxn ang="0">
                  <a:pos x="T4" y="T5"/>
                </a:cxn>
                <a:cxn ang="0">
                  <a:pos x="T6" y="T7"/>
                </a:cxn>
                <a:cxn ang="0">
                  <a:pos x="T8" y="T9"/>
                </a:cxn>
              </a:cxnLst>
              <a:rect l="0" t="0" r="r" b="b"/>
              <a:pathLst>
                <a:path w="115" h="131">
                  <a:moveTo>
                    <a:pt x="0" y="131"/>
                  </a:moveTo>
                  <a:lnTo>
                    <a:pt x="115" y="10"/>
                  </a:lnTo>
                  <a:lnTo>
                    <a:pt x="109" y="0"/>
                  </a:lnTo>
                  <a:lnTo>
                    <a:pt x="0" y="0"/>
                  </a:lnTo>
                  <a:lnTo>
                    <a:pt x="0" y="1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30" name="Freeform 29"/>
            <p:cNvSpPr>
              <a:spLocks/>
            </p:cNvSpPr>
            <p:nvPr/>
          </p:nvSpPr>
          <p:spPr bwMode="auto">
            <a:xfrm>
              <a:off x="1042988" y="2892426"/>
              <a:ext cx="185738" cy="207963"/>
            </a:xfrm>
            <a:custGeom>
              <a:avLst/>
              <a:gdLst>
                <a:gd name="T0" fmla="*/ 117 w 117"/>
                <a:gd name="T1" fmla="*/ 131 h 131"/>
                <a:gd name="T2" fmla="*/ 0 w 117"/>
                <a:gd name="T3" fmla="*/ 10 h 131"/>
                <a:gd name="T4" fmla="*/ 6 w 117"/>
                <a:gd name="T5" fmla="*/ 0 h 131"/>
                <a:gd name="T6" fmla="*/ 117 w 117"/>
                <a:gd name="T7" fmla="*/ 0 h 131"/>
                <a:gd name="T8" fmla="*/ 117 w 117"/>
                <a:gd name="T9" fmla="*/ 131 h 131"/>
              </a:gdLst>
              <a:ahLst/>
              <a:cxnLst>
                <a:cxn ang="0">
                  <a:pos x="T0" y="T1"/>
                </a:cxn>
                <a:cxn ang="0">
                  <a:pos x="T2" y="T3"/>
                </a:cxn>
                <a:cxn ang="0">
                  <a:pos x="T4" y="T5"/>
                </a:cxn>
                <a:cxn ang="0">
                  <a:pos x="T6" y="T7"/>
                </a:cxn>
                <a:cxn ang="0">
                  <a:pos x="T8" y="T9"/>
                </a:cxn>
              </a:cxnLst>
              <a:rect l="0" t="0" r="r" b="b"/>
              <a:pathLst>
                <a:path w="117" h="131">
                  <a:moveTo>
                    <a:pt x="117" y="131"/>
                  </a:moveTo>
                  <a:lnTo>
                    <a:pt x="0" y="10"/>
                  </a:lnTo>
                  <a:lnTo>
                    <a:pt x="6" y="0"/>
                  </a:lnTo>
                  <a:lnTo>
                    <a:pt x="117" y="0"/>
                  </a:lnTo>
                  <a:lnTo>
                    <a:pt x="117" y="1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2135983" y="1281113"/>
            <a:ext cx="716756" cy="552450"/>
            <a:chOff x="1323976" y="1708151"/>
            <a:chExt cx="955675" cy="736600"/>
          </a:xfrm>
          <a:solidFill>
            <a:srgbClr val="92D050"/>
          </a:solidFill>
        </p:grpSpPr>
        <p:sp>
          <p:nvSpPr>
            <p:cNvPr id="32" name="Freeform 30"/>
            <p:cNvSpPr>
              <a:spLocks/>
            </p:cNvSpPr>
            <p:nvPr/>
          </p:nvSpPr>
          <p:spPr bwMode="auto">
            <a:xfrm>
              <a:off x="1990726" y="1989138"/>
              <a:ext cx="209550" cy="212725"/>
            </a:xfrm>
            <a:custGeom>
              <a:avLst/>
              <a:gdLst>
                <a:gd name="T0" fmla="*/ 67 w 132"/>
                <a:gd name="T1" fmla="*/ 0 h 134"/>
                <a:gd name="T2" fmla="*/ 67 w 132"/>
                <a:gd name="T3" fmla="*/ 0 h 134"/>
                <a:gd name="T4" fmla="*/ 52 w 132"/>
                <a:gd name="T5" fmla="*/ 2 h 134"/>
                <a:gd name="T6" fmla="*/ 40 w 132"/>
                <a:gd name="T7" fmla="*/ 7 h 134"/>
                <a:gd name="T8" fmla="*/ 30 w 132"/>
                <a:gd name="T9" fmla="*/ 13 h 134"/>
                <a:gd name="T10" fmla="*/ 19 w 132"/>
                <a:gd name="T11" fmla="*/ 21 h 134"/>
                <a:gd name="T12" fmla="*/ 11 w 132"/>
                <a:gd name="T13" fmla="*/ 30 h 134"/>
                <a:gd name="T14" fmla="*/ 4 w 132"/>
                <a:gd name="T15" fmla="*/ 42 h 134"/>
                <a:gd name="T16" fmla="*/ 0 w 132"/>
                <a:gd name="T17" fmla="*/ 55 h 134"/>
                <a:gd name="T18" fmla="*/ 0 w 132"/>
                <a:gd name="T19" fmla="*/ 67 h 134"/>
                <a:gd name="T20" fmla="*/ 0 w 132"/>
                <a:gd name="T21" fmla="*/ 67 h 134"/>
                <a:gd name="T22" fmla="*/ 0 w 132"/>
                <a:gd name="T23" fmla="*/ 82 h 134"/>
                <a:gd name="T24" fmla="*/ 4 w 132"/>
                <a:gd name="T25" fmla="*/ 94 h 134"/>
                <a:gd name="T26" fmla="*/ 11 w 132"/>
                <a:gd name="T27" fmla="*/ 105 h 134"/>
                <a:gd name="T28" fmla="*/ 19 w 132"/>
                <a:gd name="T29" fmla="*/ 115 h 134"/>
                <a:gd name="T30" fmla="*/ 30 w 132"/>
                <a:gd name="T31" fmla="*/ 124 h 134"/>
                <a:gd name="T32" fmla="*/ 40 w 132"/>
                <a:gd name="T33" fmla="*/ 130 h 134"/>
                <a:gd name="T34" fmla="*/ 52 w 132"/>
                <a:gd name="T35" fmla="*/ 134 h 134"/>
                <a:gd name="T36" fmla="*/ 67 w 132"/>
                <a:gd name="T37" fmla="*/ 134 h 134"/>
                <a:gd name="T38" fmla="*/ 67 w 132"/>
                <a:gd name="T39" fmla="*/ 134 h 134"/>
                <a:gd name="T40" fmla="*/ 80 w 132"/>
                <a:gd name="T41" fmla="*/ 134 h 134"/>
                <a:gd name="T42" fmla="*/ 92 w 132"/>
                <a:gd name="T43" fmla="*/ 130 h 134"/>
                <a:gd name="T44" fmla="*/ 103 w 132"/>
                <a:gd name="T45" fmla="*/ 124 h 134"/>
                <a:gd name="T46" fmla="*/ 113 w 132"/>
                <a:gd name="T47" fmla="*/ 115 h 134"/>
                <a:gd name="T48" fmla="*/ 121 w 132"/>
                <a:gd name="T49" fmla="*/ 105 h 134"/>
                <a:gd name="T50" fmla="*/ 128 w 132"/>
                <a:gd name="T51" fmla="*/ 94 h 134"/>
                <a:gd name="T52" fmla="*/ 132 w 132"/>
                <a:gd name="T53" fmla="*/ 82 h 134"/>
                <a:gd name="T54" fmla="*/ 132 w 132"/>
                <a:gd name="T55" fmla="*/ 67 h 134"/>
                <a:gd name="T56" fmla="*/ 132 w 132"/>
                <a:gd name="T57" fmla="*/ 67 h 134"/>
                <a:gd name="T58" fmla="*/ 132 w 132"/>
                <a:gd name="T59" fmla="*/ 55 h 134"/>
                <a:gd name="T60" fmla="*/ 128 w 132"/>
                <a:gd name="T61" fmla="*/ 42 h 134"/>
                <a:gd name="T62" fmla="*/ 121 w 132"/>
                <a:gd name="T63" fmla="*/ 30 h 134"/>
                <a:gd name="T64" fmla="*/ 113 w 132"/>
                <a:gd name="T65" fmla="*/ 21 h 134"/>
                <a:gd name="T66" fmla="*/ 103 w 132"/>
                <a:gd name="T67" fmla="*/ 13 h 134"/>
                <a:gd name="T68" fmla="*/ 92 w 132"/>
                <a:gd name="T69" fmla="*/ 7 h 134"/>
                <a:gd name="T70" fmla="*/ 80 w 132"/>
                <a:gd name="T71" fmla="*/ 2 h 134"/>
                <a:gd name="T72" fmla="*/ 67 w 132"/>
                <a:gd name="T73" fmla="*/ 0 h 134"/>
                <a:gd name="T74" fmla="*/ 67 w 132"/>
                <a:gd name="T75"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34">
                  <a:moveTo>
                    <a:pt x="67" y="0"/>
                  </a:moveTo>
                  <a:lnTo>
                    <a:pt x="67" y="0"/>
                  </a:lnTo>
                  <a:lnTo>
                    <a:pt x="52" y="2"/>
                  </a:lnTo>
                  <a:lnTo>
                    <a:pt x="40" y="7"/>
                  </a:lnTo>
                  <a:lnTo>
                    <a:pt x="30" y="13"/>
                  </a:lnTo>
                  <a:lnTo>
                    <a:pt x="19" y="21"/>
                  </a:lnTo>
                  <a:lnTo>
                    <a:pt x="11" y="30"/>
                  </a:lnTo>
                  <a:lnTo>
                    <a:pt x="4" y="42"/>
                  </a:lnTo>
                  <a:lnTo>
                    <a:pt x="0" y="55"/>
                  </a:lnTo>
                  <a:lnTo>
                    <a:pt x="0" y="67"/>
                  </a:lnTo>
                  <a:lnTo>
                    <a:pt x="0" y="67"/>
                  </a:lnTo>
                  <a:lnTo>
                    <a:pt x="0" y="82"/>
                  </a:lnTo>
                  <a:lnTo>
                    <a:pt x="4" y="94"/>
                  </a:lnTo>
                  <a:lnTo>
                    <a:pt x="11" y="105"/>
                  </a:lnTo>
                  <a:lnTo>
                    <a:pt x="19" y="115"/>
                  </a:lnTo>
                  <a:lnTo>
                    <a:pt x="30" y="124"/>
                  </a:lnTo>
                  <a:lnTo>
                    <a:pt x="40" y="130"/>
                  </a:lnTo>
                  <a:lnTo>
                    <a:pt x="52" y="134"/>
                  </a:lnTo>
                  <a:lnTo>
                    <a:pt x="67" y="134"/>
                  </a:lnTo>
                  <a:lnTo>
                    <a:pt x="67" y="134"/>
                  </a:lnTo>
                  <a:lnTo>
                    <a:pt x="80" y="134"/>
                  </a:lnTo>
                  <a:lnTo>
                    <a:pt x="92" y="130"/>
                  </a:lnTo>
                  <a:lnTo>
                    <a:pt x="103" y="124"/>
                  </a:lnTo>
                  <a:lnTo>
                    <a:pt x="113" y="115"/>
                  </a:lnTo>
                  <a:lnTo>
                    <a:pt x="121" y="105"/>
                  </a:lnTo>
                  <a:lnTo>
                    <a:pt x="128" y="94"/>
                  </a:lnTo>
                  <a:lnTo>
                    <a:pt x="132" y="82"/>
                  </a:lnTo>
                  <a:lnTo>
                    <a:pt x="132" y="67"/>
                  </a:lnTo>
                  <a:lnTo>
                    <a:pt x="132" y="67"/>
                  </a:lnTo>
                  <a:lnTo>
                    <a:pt x="132" y="55"/>
                  </a:lnTo>
                  <a:lnTo>
                    <a:pt x="128" y="42"/>
                  </a:lnTo>
                  <a:lnTo>
                    <a:pt x="121" y="30"/>
                  </a:lnTo>
                  <a:lnTo>
                    <a:pt x="113" y="21"/>
                  </a:lnTo>
                  <a:lnTo>
                    <a:pt x="103" y="13"/>
                  </a:lnTo>
                  <a:lnTo>
                    <a:pt x="92" y="7"/>
                  </a:lnTo>
                  <a:lnTo>
                    <a:pt x="80" y="2"/>
                  </a:lnTo>
                  <a:lnTo>
                    <a:pt x="67" y="0"/>
                  </a:lnTo>
                  <a:lnTo>
                    <a:pt x="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3" name="Freeform 31"/>
            <p:cNvSpPr>
              <a:spLocks/>
            </p:cNvSpPr>
            <p:nvPr/>
          </p:nvSpPr>
          <p:spPr bwMode="auto">
            <a:xfrm>
              <a:off x="1974851" y="2174876"/>
              <a:ext cx="304800" cy="222250"/>
            </a:xfrm>
            <a:custGeom>
              <a:avLst/>
              <a:gdLst>
                <a:gd name="T0" fmla="*/ 136 w 192"/>
                <a:gd name="T1" fmla="*/ 0 h 140"/>
                <a:gd name="T2" fmla="*/ 136 w 192"/>
                <a:gd name="T3" fmla="*/ 0 h 140"/>
                <a:gd name="T4" fmla="*/ 123 w 192"/>
                <a:gd name="T5" fmla="*/ 13 h 140"/>
                <a:gd name="T6" fmla="*/ 111 w 192"/>
                <a:gd name="T7" fmla="*/ 21 h 140"/>
                <a:gd name="T8" fmla="*/ 94 w 192"/>
                <a:gd name="T9" fmla="*/ 28 h 140"/>
                <a:gd name="T10" fmla="*/ 77 w 192"/>
                <a:gd name="T11" fmla="*/ 28 h 140"/>
                <a:gd name="T12" fmla="*/ 77 w 192"/>
                <a:gd name="T13" fmla="*/ 28 h 140"/>
                <a:gd name="T14" fmla="*/ 58 w 192"/>
                <a:gd name="T15" fmla="*/ 28 h 140"/>
                <a:gd name="T16" fmla="*/ 42 w 192"/>
                <a:gd name="T17" fmla="*/ 21 h 140"/>
                <a:gd name="T18" fmla="*/ 29 w 192"/>
                <a:gd name="T19" fmla="*/ 13 h 140"/>
                <a:gd name="T20" fmla="*/ 17 w 192"/>
                <a:gd name="T21" fmla="*/ 0 h 140"/>
                <a:gd name="T22" fmla="*/ 17 w 192"/>
                <a:gd name="T23" fmla="*/ 0 h 140"/>
                <a:gd name="T24" fmla="*/ 0 w 192"/>
                <a:gd name="T25" fmla="*/ 15 h 140"/>
                <a:gd name="T26" fmla="*/ 0 w 192"/>
                <a:gd name="T27" fmla="*/ 15 h 140"/>
                <a:gd name="T28" fmla="*/ 10 w 192"/>
                <a:gd name="T29" fmla="*/ 28 h 140"/>
                <a:gd name="T30" fmla="*/ 21 w 192"/>
                <a:gd name="T31" fmla="*/ 40 h 140"/>
                <a:gd name="T32" fmla="*/ 29 w 192"/>
                <a:gd name="T33" fmla="*/ 55 h 140"/>
                <a:gd name="T34" fmla="*/ 37 w 192"/>
                <a:gd name="T35" fmla="*/ 69 h 140"/>
                <a:gd name="T36" fmla="*/ 42 w 192"/>
                <a:gd name="T37" fmla="*/ 86 h 140"/>
                <a:gd name="T38" fmla="*/ 48 w 192"/>
                <a:gd name="T39" fmla="*/ 103 h 140"/>
                <a:gd name="T40" fmla="*/ 50 w 192"/>
                <a:gd name="T41" fmla="*/ 122 h 140"/>
                <a:gd name="T42" fmla="*/ 52 w 192"/>
                <a:gd name="T43" fmla="*/ 140 h 140"/>
                <a:gd name="T44" fmla="*/ 190 w 192"/>
                <a:gd name="T45" fmla="*/ 140 h 140"/>
                <a:gd name="T46" fmla="*/ 190 w 192"/>
                <a:gd name="T47" fmla="*/ 140 h 140"/>
                <a:gd name="T48" fmla="*/ 192 w 192"/>
                <a:gd name="T49" fmla="*/ 119 h 140"/>
                <a:gd name="T50" fmla="*/ 192 w 192"/>
                <a:gd name="T51" fmla="*/ 119 h 140"/>
                <a:gd name="T52" fmla="*/ 192 w 192"/>
                <a:gd name="T53" fmla="*/ 101 h 140"/>
                <a:gd name="T54" fmla="*/ 188 w 192"/>
                <a:gd name="T55" fmla="*/ 84 h 140"/>
                <a:gd name="T56" fmla="*/ 184 w 192"/>
                <a:gd name="T57" fmla="*/ 67 h 140"/>
                <a:gd name="T58" fmla="*/ 177 w 192"/>
                <a:gd name="T59" fmla="*/ 51 h 140"/>
                <a:gd name="T60" fmla="*/ 169 w 192"/>
                <a:gd name="T61" fmla="*/ 36 h 140"/>
                <a:gd name="T62" fmla="*/ 159 w 192"/>
                <a:gd name="T63" fmla="*/ 21 h 140"/>
                <a:gd name="T64" fmla="*/ 148 w 192"/>
                <a:gd name="T65" fmla="*/ 11 h 140"/>
                <a:gd name="T66" fmla="*/ 136 w 192"/>
                <a:gd name="T67" fmla="*/ 0 h 140"/>
                <a:gd name="T68" fmla="*/ 136 w 192"/>
                <a:gd name="T6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2" h="140">
                  <a:moveTo>
                    <a:pt x="136" y="0"/>
                  </a:moveTo>
                  <a:lnTo>
                    <a:pt x="136" y="0"/>
                  </a:lnTo>
                  <a:lnTo>
                    <a:pt x="123" y="13"/>
                  </a:lnTo>
                  <a:lnTo>
                    <a:pt x="111" y="21"/>
                  </a:lnTo>
                  <a:lnTo>
                    <a:pt x="94" y="28"/>
                  </a:lnTo>
                  <a:lnTo>
                    <a:pt x="77" y="28"/>
                  </a:lnTo>
                  <a:lnTo>
                    <a:pt x="77" y="28"/>
                  </a:lnTo>
                  <a:lnTo>
                    <a:pt x="58" y="28"/>
                  </a:lnTo>
                  <a:lnTo>
                    <a:pt x="42" y="21"/>
                  </a:lnTo>
                  <a:lnTo>
                    <a:pt x="29" y="13"/>
                  </a:lnTo>
                  <a:lnTo>
                    <a:pt x="17" y="0"/>
                  </a:lnTo>
                  <a:lnTo>
                    <a:pt x="17" y="0"/>
                  </a:lnTo>
                  <a:lnTo>
                    <a:pt x="0" y="15"/>
                  </a:lnTo>
                  <a:lnTo>
                    <a:pt x="0" y="15"/>
                  </a:lnTo>
                  <a:lnTo>
                    <a:pt x="10" y="28"/>
                  </a:lnTo>
                  <a:lnTo>
                    <a:pt x="21" y="40"/>
                  </a:lnTo>
                  <a:lnTo>
                    <a:pt x="29" y="55"/>
                  </a:lnTo>
                  <a:lnTo>
                    <a:pt x="37" y="69"/>
                  </a:lnTo>
                  <a:lnTo>
                    <a:pt x="42" y="86"/>
                  </a:lnTo>
                  <a:lnTo>
                    <a:pt x="48" y="103"/>
                  </a:lnTo>
                  <a:lnTo>
                    <a:pt x="50" y="122"/>
                  </a:lnTo>
                  <a:lnTo>
                    <a:pt x="52" y="140"/>
                  </a:lnTo>
                  <a:lnTo>
                    <a:pt x="190" y="140"/>
                  </a:lnTo>
                  <a:lnTo>
                    <a:pt x="190" y="140"/>
                  </a:lnTo>
                  <a:lnTo>
                    <a:pt x="192" y="119"/>
                  </a:lnTo>
                  <a:lnTo>
                    <a:pt x="192" y="119"/>
                  </a:lnTo>
                  <a:lnTo>
                    <a:pt x="192" y="101"/>
                  </a:lnTo>
                  <a:lnTo>
                    <a:pt x="188" y="84"/>
                  </a:lnTo>
                  <a:lnTo>
                    <a:pt x="184" y="67"/>
                  </a:lnTo>
                  <a:lnTo>
                    <a:pt x="177" y="51"/>
                  </a:lnTo>
                  <a:lnTo>
                    <a:pt x="169" y="36"/>
                  </a:lnTo>
                  <a:lnTo>
                    <a:pt x="159" y="21"/>
                  </a:lnTo>
                  <a:lnTo>
                    <a:pt x="148" y="11"/>
                  </a:lnTo>
                  <a:lnTo>
                    <a:pt x="136" y="0"/>
                  </a:lnTo>
                  <a:lnTo>
                    <a:pt x="1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4" name="Freeform 32"/>
            <p:cNvSpPr>
              <a:spLocks/>
            </p:cNvSpPr>
            <p:nvPr/>
          </p:nvSpPr>
          <p:spPr bwMode="auto">
            <a:xfrm>
              <a:off x="1400176" y="1989138"/>
              <a:ext cx="212725" cy="212725"/>
            </a:xfrm>
            <a:custGeom>
              <a:avLst/>
              <a:gdLst>
                <a:gd name="T0" fmla="*/ 67 w 134"/>
                <a:gd name="T1" fmla="*/ 134 h 134"/>
                <a:gd name="T2" fmla="*/ 67 w 134"/>
                <a:gd name="T3" fmla="*/ 134 h 134"/>
                <a:gd name="T4" fmla="*/ 82 w 134"/>
                <a:gd name="T5" fmla="*/ 134 h 134"/>
                <a:gd name="T6" fmla="*/ 94 w 134"/>
                <a:gd name="T7" fmla="*/ 130 h 134"/>
                <a:gd name="T8" fmla="*/ 105 w 134"/>
                <a:gd name="T9" fmla="*/ 124 h 134"/>
                <a:gd name="T10" fmla="*/ 115 w 134"/>
                <a:gd name="T11" fmla="*/ 115 h 134"/>
                <a:gd name="T12" fmla="*/ 124 w 134"/>
                <a:gd name="T13" fmla="*/ 105 h 134"/>
                <a:gd name="T14" fmla="*/ 130 w 134"/>
                <a:gd name="T15" fmla="*/ 94 h 134"/>
                <a:gd name="T16" fmla="*/ 132 w 134"/>
                <a:gd name="T17" fmla="*/ 82 h 134"/>
                <a:gd name="T18" fmla="*/ 134 w 134"/>
                <a:gd name="T19" fmla="*/ 67 h 134"/>
                <a:gd name="T20" fmla="*/ 134 w 134"/>
                <a:gd name="T21" fmla="*/ 67 h 134"/>
                <a:gd name="T22" fmla="*/ 132 w 134"/>
                <a:gd name="T23" fmla="*/ 55 h 134"/>
                <a:gd name="T24" fmla="*/ 130 w 134"/>
                <a:gd name="T25" fmla="*/ 42 h 134"/>
                <a:gd name="T26" fmla="*/ 124 w 134"/>
                <a:gd name="T27" fmla="*/ 30 h 134"/>
                <a:gd name="T28" fmla="*/ 115 w 134"/>
                <a:gd name="T29" fmla="*/ 21 h 134"/>
                <a:gd name="T30" fmla="*/ 105 w 134"/>
                <a:gd name="T31" fmla="*/ 13 h 134"/>
                <a:gd name="T32" fmla="*/ 94 w 134"/>
                <a:gd name="T33" fmla="*/ 7 h 134"/>
                <a:gd name="T34" fmla="*/ 82 w 134"/>
                <a:gd name="T35" fmla="*/ 2 h 134"/>
                <a:gd name="T36" fmla="*/ 67 w 134"/>
                <a:gd name="T37" fmla="*/ 0 h 134"/>
                <a:gd name="T38" fmla="*/ 67 w 134"/>
                <a:gd name="T39" fmla="*/ 0 h 134"/>
                <a:gd name="T40" fmla="*/ 55 w 134"/>
                <a:gd name="T41" fmla="*/ 2 h 134"/>
                <a:gd name="T42" fmla="*/ 42 w 134"/>
                <a:gd name="T43" fmla="*/ 7 h 134"/>
                <a:gd name="T44" fmla="*/ 30 w 134"/>
                <a:gd name="T45" fmla="*/ 13 h 134"/>
                <a:gd name="T46" fmla="*/ 21 w 134"/>
                <a:gd name="T47" fmla="*/ 21 h 134"/>
                <a:gd name="T48" fmla="*/ 13 w 134"/>
                <a:gd name="T49" fmla="*/ 30 h 134"/>
                <a:gd name="T50" fmla="*/ 7 w 134"/>
                <a:gd name="T51" fmla="*/ 42 h 134"/>
                <a:gd name="T52" fmla="*/ 2 w 134"/>
                <a:gd name="T53" fmla="*/ 55 h 134"/>
                <a:gd name="T54" fmla="*/ 0 w 134"/>
                <a:gd name="T55" fmla="*/ 67 h 134"/>
                <a:gd name="T56" fmla="*/ 0 w 134"/>
                <a:gd name="T57" fmla="*/ 67 h 134"/>
                <a:gd name="T58" fmla="*/ 2 w 134"/>
                <a:gd name="T59" fmla="*/ 82 h 134"/>
                <a:gd name="T60" fmla="*/ 7 w 134"/>
                <a:gd name="T61" fmla="*/ 94 h 134"/>
                <a:gd name="T62" fmla="*/ 13 w 134"/>
                <a:gd name="T63" fmla="*/ 105 h 134"/>
                <a:gd name="T64" fmla="*/ 21 w 134"/>
                <a:gd name="T65" fmla="*/ 115 h 134"/>
                <a:gd name="T66" fmla="*/ 30 w 134"/>
                <a:gd name="T67" fmla="*/ 124 h 134"/>
                <a:gd name="T68" fmla="*/ 42 w 134"/>
                <a:gd name="T69" fmla="*/ 130 h 134"/>
                <a:gd name="T70" fmla="*/ 55 w 134"/>
                <a:gd name="T71" fmla="*/ 134 h 134"/>
                <a:gd name="T72" fmla="*/ 67 w 134"/>
                <a:gd name="T73" fmla="*/ 134 h 134"/>
                <a:gd name="T74" fmla="*/ 67 w 134"/>
                <a:gd name="T75"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4" h="134">
                  <a:moveTo>
                    <a:pt x="67" y="134"/>
                  </a:moveTo>
                  <a:lnTo>
                    <a:pt x="67" y="134"/>
                  </a:lnTo>
                  <a:lnTo>
                    <a:pt x="82" y="134"/>
                  </a:lnTo>
                  <a:lnTo>
                    <a:pt x="94" y="130"/>
                  </a:lnTo>
                  <a:lnTo>
                    <a:pt x="105" y="124"/>
                  </a:lnTo>
                  <a:lnTo>
                    <a:pt x="115" y="115"/>
                  </a:lnTo>
                  <a:lnTo>
                    <a:pt x="124" y="105"/>
                  </a:lnTo>
                  <a:lnTo>
                    <a:pt x="130" y="94"/>
                  </a:lnTo>
                  <a:lnTo>
                    <a:pt x="132" y="82"/>
                  </a:lnTo>
                  <a:lnTo>
                    <a:pt x="134" y="67"/>
                  </a:lnTo>
                  <a:lnTo>
                    <a:pt x="134" y="67"/>
                  </a:lnTo>
                  <a:lnTo>
                    <a:pt x="132" y="55"/>
                  </a:lnTo>
                  <a:lnTo>
                    <a:pt x="130" y="42"/>
                  </a:lnTo>
                  <a:lnTo>
                    <a:pt x="124" y="30"/>
                  </a:lnTo>
                  <a:lnTo>
                    <a:pt x="115" y="21"/>
                  </a:lnTo>
                  <a:lnTo>
                    <a:pt x="105" y="13"/>
                  </a:lnTo>
                  <a:lnTo>
                    <a:pt x="94" y="7"/>
                  </a:lnTo>
                  <a:lnTo>
                    <a:pt x="82" y="2"/>
                  </a:lnTo>
                  <a:lnTo>
                    <a:pt x="67" y="0"/>
                  </a:lnTo>
                  <a:lnTo>
                    <a:pt x="67" y="0"/>
                  </a:lnTo>
                  <a:lnTo>
                    <a:pt x="55" y="2"/>
                  </a:lnTo>
                  <a:lnTo>
                    <a:pt x="42" y="7"/>
                  </a:lnTo>
                  <a:lnTo>
                    <a:pt x="30" y="13"/>
                  </a:lnTo>
                  <a:lnTo>
                    <a:pt x="21" y="21"/>
                  </a:lnTo>
                  <a:lnTo>
                    <a:pt x="13" y="30"/>
                  </a:lnTo>
                  <a:lnTo>
                    <a:pt x="7" y="42"/>
                  </a:lnTo>
                  <a:lnTo>
                    <a:pt x="2" y="55"/>
                  </a:lnTo>
                  <a:lnTo>
                    <a:pt x="0" y="67"/>
                  </a:lnTo>
                  <a:lnTo>
                    <a:pt x="0" y="67"/>
                  </a:lnTo>
                  <a:lnTo>
                    <a:pt x="2" y="82"/>
                  </a:lnTo>
                  <a:lnTo>
                    <a:pt x="7" y="94"/>
                  </a:lnTo>
                  <a:lnTo>
                    <a:pt x="13" y="105"/>
                  </a:lnTo>
                  <a:lnTo>
                    <a:pt x="21" y="115"/>
                  </a:lnTo>
                  <a:lnTo>
                    <a:pt x="30" y="124"/>
                  </a:lnTo>
                  <a:lnTo>
                    <a:pt x="42" y="130"/>
                  </a:lnTo>
                  <a:lnTo>
                    <a:pt x="55" y="134"/>
                  </a:lnTo>
                  <a:lnTo>
                    <a:pt x="67" y="134"/>
                  </a:lnTo>
                  <a:lnTo>
                    <a:pt x="67"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5" name="Freeform 33"/>
            <p:cNvSpPr>
              <a:spLocks/>
            </p:cNvSpPr>
            <p:nvPr/>
          </p:nvSpPr>
          <p:spPr bwMode="auto">
            <a:xfrm>
              <a:off x="1323976" y="2174876"/>
              <a:ext cx="301625" cy="222250"/>
            </a:xfrm>
            <a:custGeom>
              <a:avLst/>
              <a:gdLst>
                <a:gd name="T0" fmla="*/ 176 w 190"/>
                <a:gd name="T1" fmla="*/ 0 h 140"/>
                <a:gd name="T2" fmla="*/ 176 w 190"/>
                <a:gd name="T3" fmla="*/ 0 h 140"/>
                <a:gd name="T4" fmla="*/ 163 w 190"/>
                <a:gd name="T5" fmla="*/ 13 h 140"/>
                <a:gd name="T6" fmla="*/ 149 w 190"/>
                <a:gd name="T7" fmla="*/ 21 h 140"/>
                <a:gd name="T8" fmla="*/ 134 w 190"/>
                <a:gd name="T9" fmla="*/ 28 h 140"/>
                <a:gd name="T10" fmla="*/ 115 w 190"/>
                <a:gd name="T11" fmla="*/ 28 h 140"/>
                <a:gd name="T12" fmla="*/ 115 w 190"/>
                <a:gd name="T13" fmla="*/ 28 h 140"/>
                <a:gd name="T14" fmla="*/ 98 w 190"/>
                <a:gd name="T15" fmla="*/ 28 h 140"/>
                <a:gd name="T16" fmla="*/ 82 w 190"/>
                <a:gd name="T17" fmla="*/ 21 h 140"/>
                <a:gd name="T18" fmla="*/ 67 w 190"/>
                <a:gd name="T19" fmla="*/ 13 h 140"/>
                <a:gd name="T20" fmla="*/ 57 w 190"/>
                <a:gd name="T21" fmla="*/ 0 h 140"/>
                <a:gd name="T22" fmla="*/ 57 w 190"/>
                <a:gd name="T23" fmla="*/ 0 h 140"/>
                <a:gd name="T24" fmla="*/ 44 w 190"/>
                <a:gd name="T25" fmla="*/ 11 h 140"/>
                <a:gd name="T26" fmla="*/ 34 w 190"/>
                <a:gd name="T27" fmla="*/ 21 h 140"/>
                <a:gd name="T28" fmla="*/ 23 w 190"/>
                <a:gd name="T29" fmla="*/ 36 h 140"/>
                <a:gd name="T30" fmla="*/ 15 w 190"/>
                <a:gd name="T31" fmla="*/ 51 h 140"/>
                <a:gd name="T32" fmla="*/ 9 w 190"/>
                <a:gd name="T33" fmla="*/ 67 h 140"/>
                <a:gd name="T34" fmla="*/ 4 w 190"/>
                <a:gd name="T35" fmla="*/ 84 h 140"/>
                <a:gd name="T36" fmla="*/ 0 w 190"/>
                <a:gd name="T37" fmla="*/ 101 h 140"/>
                <a:gd name="T38" fmla="*/ 0 w 190"/>
                <a:gd name="T39" fmla="*/ 119 h 140"/>
                <a:gd name="T40" fmla="*/ 0 w 190"/>
                <a:gd name="T41" fmla="*/ 119 h 140"/>
                <a:gd name="T42" fmla="*/ 0 w 190"/>
                <a:gd name="T43" fmla="*/ 140 h 140"/>
                <a:gd name="T44" fmla="*/ 140 w 190"/>
                <a:gd name="T45" fmla="*/ 140 h 140"/>
                <a:gd name="T46" fmla="*/ 140 w 190"/>
                <a:gd name="T47" fmla="*/ 140 h 140"/>
                <a:gd name="T48" fmla="*/ 142 w 190"/>
                <a:gd name="T49" fmla="*/ 122 h 140"/>
                <a:gd name="T50" fmla="*/ 144 w 190"/>
                <a:gd name="T51" fmla="*/ 103 h 140"/>
                <a:gd name="T52" fmla="*/ 149 w 190"/>
                <a:gd name="T53" fmla="*/ 86 h 140"/>
                <a:gd name="T54" fmla="*/ 155 w 190"/>
                <a:gd name="T55" fmla="*/ 69 h 140"/>
                <a:gd name="T56" fmla="*/ 163 w 190"/>
                <a:gd name="T57" fmla="*/ 55 h 140"/>
                <a:gd name="T58" fmla="*/ 172 w 190"/>
                <a:gd name="T59" fmla="*/ 40 h 140"/>
                <a:gd name="T60" fmla="*/ 180 w 190"/>
                <a:gd name="T61" fmla="*/ 28 h 140"/>
                <a:gd name="T62" fmla="*/ 190 w 190"/>
                <a:gd name="T63" fmla="*/ 15 h 140"/>
                <a:gd name="T64" fmla="*/ 190 w 190"/>
                <a:gd name="T65" fmla="*/ 15 h 140"/>
                <a:gd name="T66" fmla="*/ 176 w 190"/>
                <a:gd name="T67" fmla="*/ 0 h 140"/>
                <a:gd name="T68" fmla="*/ 176 w 190"/>
                <a:gd name="T6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0" h="140">
                  <a:moveTo>
                    <a:pt x="176" y="0"/>
                  </a:moveTo>
                  <a:lnTo>
                    <a:pt x="176" y="0"/>
                  </a:lnTo>
                  <a:lnTo>
                    <a:pt x="163" y="13"/>
                  </a:lnTo>
                  <a:lnTo>
                    <a:pt x="149" y="21"/>
                  </a:lnTo>
                  <a:lnTo>
                    <a:pt x="134" y="28"/>
                  </a:lnTo>
                  <a:lnTo>
                    <a:pt x="115" y="28"/>
                  </a:lnTo>
                  <a:lnTo>
                    <a:pt x="115" y="28"/>
                  </a:lnTo>
                  <a:lnTo>
                    <a:pt x="98" y="28"/>
                  </a:lnTo>
                  <a:lnTo>
                    <a:pt x="82" y="21"/>
                  </a:lnTo>
                  <a:lnTo>
                    <a:pt x="67" y="13"/>
                  </a:lnTo>
                  <a:lnTo>
                    <a:pt x="57" y="0"/>
                  </a:lnTo>
                  <a:lnTo>
                    <a:pt x="57" y="0"/>
                  </a:lnTo>
                  <a:lnTo>
                    <a:pt x="44" y="11"/>
                  </a:lnTo>
                  <a:lnTo>
                    <a:pt x="34" y="21"/>
                  </a:lnTo>
                  <a:lnTo>
                    <a:pt x="23" y="36"/>
                  </a:lnTo>
                  <a:lnTo>
                    <a:pt x="15" y="51"/>
                  </a:lnTo>
                  <a:lnTo>
                    <a:pt x="9" y="67"/>
                  </a:lnTo>
                  <a:lnTo>
                    <a:pt x="4" y="84"/>
                  </a:lnTo>
                  <a:lnTo>
                    <a:pt x="0" y="101"/>
                  </a:lnTo>
                  <a:lnTo>
                    <a:pt x="0" y="119"/>
                  </a:lnTo>
                  <a:lnTo>
                    <a:pt x="0" y="119"/>
                  </a:lnTo>
                  <a:lnTo>
                    <a:pt x="0" y="140"/>
                  </a:lnTo>
                  <a:lnTo>
                    <a:pt x="140" y="140"/>
                  </a:lnTo>
                  <a:lnTo>
                    <a:pt x="140" y="140"/>
                  </a:lnTo>
                  <a:lnTo>
                    <a:pt x="142" y="122"/>
                  </a:lnTo>
                  <a:lnTo>
                    <a:pt x="144" y="103"/>
                  </a:lnTo>
                  <a:lnTo>
                    <a:pt x="149" y="86"/>
                  </a:lnTo>
                  <a:lnTo>
                    <a:pt x="155" y="69"/>
                  </a:lnTo>
                  <a:lnTo>
                    <a:pt x="163" y="55"/>
                  </a:lnTo>
                  <a:lnTo>
                    <a:pt x="172" y="40"/>
                  </a:lnTo>
                  <a:lnTo>
                    <a:pt x="180" y="28"/>
                  </a:lnTo>
                  <a:lnTo>
                    <a:pt x="190" y="15"/>
                  </a:lnTo>
                  <a:lnTo>
                    <a:pt x="190" y="15"/>
                  </a:lnTo>
                  <a:lnTo>
                    <a:pt x="176" y="0"/>
                  </a:lnTo>
                  <a:lnTo>
                    <a:pt x="1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6" name="Freeform 34"/>
            <p:cNvSpPr>
              <a:spLocks/>
            </p:cNvSpPr>
            <p:nvPr/>
          </p:nvSpPr>
          <p:spPr bwMode="auto">
            <a:xfrm>
              <a:off x="1673226" y="1949451"/>
              <a:ext cx="258763" cy="258763"/>
            </a:xfrm>
            <a:custGeom>
              <a:avLst/>
              <a:gdLst>
                <a:gd name="T0" fmla="*/ 81 w 163"/>
                <a:gd name="T1" fmla="*/ 163 h 163"/>
                <a:gd name="T2" fmla="*/ 81 w 163"/>
                <a:gd name="T3" fmla="*/ 163 h 163"/>
                <a:gd name="T4" fmla="*/ 98 w 163"/>
                <a:gd name="T5" fmla="*/ 161 h 163"/>
                <a:gd name="T6" fmla="*/ 112 w 163"/>
                <a:gd name="T7" fmla="*/ 157 h 163"/>
                <a:gd name="T8" fmla="*/ 127 w 163"/>
                <a:gd name="T9" fmla="*/ 149 h 163"/>
                <a:gd name="T10" fmla="*/ 138 w 163"/>
                <a:gd name="T11" fmla="*/ 138 h 163"/>
                <a:gd name="T12" fmla="*/ 148 w 163"/>
                <a:gd name="T13" fmla="*/ 126 h 163"/>
                <a:gd name="T14" fmla="*/ 156 w 163"/>
                <a:gd name="T15" fmla="*/ 113 h 163"/>
                <a:gd name="T16" fmla="*/ 161 w 163"/>
                <a:gd name="T17" fmla="*/ 99 h 163"/>
                <a:gd name="T18" fmla="*/ 163 w 163"/>
                <a:gd name="T19" fmla="*/ 82 h 163"/>
                <a:gd name="T20" fmla="*/ 163 w 163"/>
                <a:gd name="T21" fmla="*/ 82 h 163"/>
                <a:gd name="T22" fmla="*/ 161 w 163"/>
                <a:gd name="T23" fmla="*/ 65 h 163"/>
                <a:gd name="T24" fmla="*/ 156 w 163"/>
                <a:gd name="T25" fmla="*/ 50 h 163"/>
                <a:gd name="T26" fmla="*/ 148 w 163"/>
                <a:gd name="T27" fmla="*/ 36 h 163"/>
                <a:gd name="T28" fmla="*/ 138 w 163"/>
                <a:gd name="T29" fmla="*/ 23 h 163"/>
                <a:gd name="T30" fmla="*/ 127 w 163"/>
                <a:gd name="T31" fmla="*/ 15 h 163"/>
                <a:gd name="T32" fmla="*/ 112 w 163"/>
                <a:gd name="T33" fmla="*/ 7 h 163"/>
                <a:gd name="T34" fmla="*/ 98 w 163"/>
                <a:gd name="T35" fmla="*/ 2 h 163"/>
                <a:gd name="T36" fmla="*/ 81 w 163"/>
                <a:gd name="T37" fmla="*/ 0 h 163"/>
                <a:gd name="T38" fmla="*/ 81 w 163"/>
                <a:gd name="T39" fmla="*/ 0 h 163"/>
                <a:gd name="T40" fmla="*/ 64 w 163"/>
                <a:gd name="T41" fmla="*/ 2 h 163"/>
                <a:gd name="T42" fmla="*/ 50 w 163"/>
                <a:gd name="T43" fmla="*/ 7 h 163"/>
                <a:gd name="T44" fmla="*/ 35 w 163"/>
                <a:gd name="T45" fmla="*/ 15 h 163"/>
                <a:gd name="T46" fmla="*/ 23 w 163"/>
                <a:gd name="T47" fmla="*/ 23 h 163"/>
                <a:gd name="T48" fmla="*/ 14 w 163"/>
                <a:gd name="T49" fmla="*/ 36 h 163"/>
                <a:gd name="T50" fmla="*/ 6 w 163"/>
                <a:gd name="T51" fmla="*/ 50 h 163"/>
                <a:gd name="T52" fmla="*/ 2 w 163"/>
                <a:gd name="T53" fmla="*/ 65 h 163"/>
                <a:gd name="T54" fmla="*/ 0 w 163"/>
                <a:gd name="T55" fmla="*/ 82 h 163"/>
                <a:gd name="T56" fmla="*/ 0 w 163"/>
                <a:gd name="T57" fmla="*/ 82 h 163"/>
                <a:gd name="T58" fmla="*/ 2 w 163"/>
                <a:gd name="T59" fmla="*/ 99 h 163"/>
                <a:gd name="T60" fmla="*/ 6 w 163"/>
                <a:gd name="T61" fmla="*/ 113 h 163"/>
                <a:gd name="T62" fmla="*/ 14 w 163"/>
                <a:gd name="T63" fmla="*/ 126 h 163"/>
                <a:gd name="T64" fmla="*/ 23 w 163"/>
                <a:gd name="T65" fmla="*/ 138 h 163"/>
                <a:gd name="T66" fmla="*/ 35 w 163"/>
                <a:gd name="T67" fmla="*/ 149 h 163"/>
                <a:gd name="T68" fmla="*/ 50 w 163"/>
                <a:gd name="T69" fmla="*/ 157 h 163"/>
                <a:gd name="T70" fmla="*/ 64 w 163"/>
                <a:gd name="T71" fmla="*/ 161 h 163"/>
                <a:gd name="T72" fmla="*/ 81 w 163"/>
                <a:gd name="T73" fmla="*/ 163 h 163"/>
                <a:gd name="T74" fmla="*/ 81 w 163"/>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3" h="163">
                  <a:moveTo>
                    <a:pt x="81" y="163"/>
                  </a:moveTo>
                  <a:lnTo>
                    <a:pt x="81" y="163"/>
                  </a:lnTo>
                  <a:lnTo>
                    <a:pt x="98" y="161"/>
                  </a:lnTo>
                  <a:lnTo>
                    <a:pt x="112" y="157"/>
                  </a:lnTo>
                  <a:lnTo>
                    <a:pt x="127" y="149"/>
                  </a:lnTo>
                  <a:lnTo>
                    <a:pt x="138" y="138"/>
                  </a:lnTo>
                  <a:lnTo>
                    <a:pt x="148" y="126"/>
                  </a:lnTo>
                  <a:lnTo>
                    <a:pt x="156" y="113"/>
                  </a:lnTo>
                  <a:lnTo>
                    <a:pt x="161" y="99"/>
                  </a:lnTo>
                  <a:lnTo>
                    <a:pt x="163" y="82"/>
                  </a:lnTo>
                  <a:lnTo>
                    <a:pt x="163" y="82"/>
                  </a:lnTo>
                  <a:lnTo>
                    <a:pt x="161" y="65"/>
                  </a:lnTo>
                  <a:lnTo>
                    <a:pt x="156" y="50"/>
                  </a:lnTo>
                  <a:lnTo>
                    <a:pt x="148" y="36"/>
                  </a:lnTo>
                  <a:lnTo>
                    <a:pt x="138" y="23"/>
                  </a:lnTo>
                  <a:lnTo>
                    <a:pt x="127" y="15"/>
                  </a:lnTo>
                  <a:lnTo>
                    <a:pt x="112" y="7"/>
                  </a:lnTo>
                  <a:lnTo>
                    <a:pt x="98" y="2"/>
                  </a:lnTo>
                  <a:lnTo>
                    <a:pt x="81" y="0"/>
                  </a:lnTo>
                  <a:lnTo>
                    <a:pt x="81" y="0"/>
                  </a:lnTo>
                  <a:lnTo>
                    <a:pt x="64" y="2"/>
                  </a:lnTo>
                  <a:lnTo>
                    <a:pt x="50" y="7"/>
                  </a:lnTo>
                  <a:lnTo>
                    <a:pt x="35" y="15"/>
                  </a:lnTo>
                  <a:lnTo>
                    <a:pt x="23" y="23"/>
                  </a:lnTo>
                  <a:lnTo>
                    <a:pt x="14" y="36"/>
                  </a:lnTo>
                  <a:lnTo>
                    <a:pt x="6" y="50"/>
                  </a:lnTo>
                  <a:lnTo>
                    <a:pt x="2" y="65"/>
                  </a:lnTo>
                  <a:lnTo>
                    <a:pt x="0" y="82"/>
                  </a:lnTo>
                  <a:lnTo>
                    <a:pt x="0" y="82"/>
                  </a:lnTo>
                  <a:lnTo>
                    <a:pt x="2" y="99"/>
                  </a:lnTo>
                  <a:lnTo>
                    <a:pt x="6" y="113"/>
                  </a:lnTo>
                  <a:lnTo>
                    <a:pt x="14" y="126"/>
                  </a:lnTo>
                  <a:lnTo>
                    <a:pt x="23" y="138"/>
                  </a:lnTo>
                  <a:lnTo>
                    <a:pt x="35" y="149"/>
                  </a:lnTo>
                  <a:lnTo>
                    <a:pt x="50" y="157"/>
                  </a:lnTo>
                  <a:lnTo>
                    <a:pt x="64" y="161"/>
                  </a:lnTo>
                  <a:lnTo>
                    <a:pt x="81" y="163"/>
                  </a:lnTo>
                  <a:lnTo>
                    <a:pt x="81" y="1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7" name="Freeform 35"/>
            <p:cNvSpPr>
              <a:spLocks/>
            </p:cNvSpPr>
            <p:nvPr/>
          </p:nvSpPr>
          <p:spPr bwMode="auto">
            <a:xfrm>
              <a:off x="1576388" y="2174876"/>
              <a:ext cx="447675" cy="269875"/>
            </a:xfrm>
            <a:custGeom>
              <a:avLst/>
              <a:gdLst>
                <a:gd name="T0" fmla="*/ 232 w 282"/>
                <a:gd name="T1" fmla="*/ 15 h 170"/>
                <a:gd name="T2" fmla="*/ 232 w 282"/>
                <a:gd name="T3" fmla="*/ 15 h 170"/>
                <a:gd name="T4" fmla="*/ 215 w 282"/>
                <a:gd name="T5" fmla="*/ 0 h 170"/>
                <a:gd name="T6" fmla="*/ 215 w 282"/>
                <a:gd name="T7" fmla="*/ 0 h 170"/>
                <a:gd name="T8" fmla="*/ 201 w 282"/>
                <a:gd name="T9" fmla="*/ 13 h 170"/>
                <a:gd name="T10" fmla="*/ 182 w 282"/>
                <a:gd name="T11" fmla="*/ 25 h 170"/>
                <a:gd name="T12" fmla="*/ 163 w 282"/>
                <a:gd name="T13" fmla="*/ 32 h 170"/>
                <a:gd name="T14" fmla="*/ 153 w 282"/>
                <a:gd name="T15" fmla="*/ 34 h 170"/>
                <a:gd name="T16" fmla="*/ 142 w 282"/>
                <a:gd name="T17" fmla="*/ 34 h 170"/>
                <a:gd name="T18" fmla="*/ 142 w 282"/>
                <a:gd name="T19" fmla="*/ 34 h 170"/>
                <a:gd name="T20" fmla="*/ 132 w 282"/>
                <a:gd name="T21" fmla="*/ 34 h 170"/>
                <a:gd name="T22" fmla="*/ 121 w 282"/>
                <a:gd name="T23" fmla="*/ 32 h 170"/>
                <a:gd name="T24" fmla="*/ 100 w 282"/>
                <a:gd name="T25" fmla="*/ 25 h 170"/>
                <a:gd name="T26" fmla="*/ 84 w 282"/>
                <a:gd name="T27" fmla="*/ 13 h 170"/>
                <a:gd name="T28" fmla="*/ 69 w 282"/>
                <a:gd name="T29" fmla="*/ 0 h 170"/>
                <a:gd name="T30" fmla="*/ 69 w 282"/>
                <a:gd name="T31" fmla="*/ 0 h 170"/>
                <a:gd name="T32" fmla="*/ 52 w 282"/>
                <a:gd name="T33" fmla="*/ 15 h 170"/>
                <a:gd name="T34" fmla="*/ 52 w 282"/>
                <a:gd name="T35" fmla="*/ 15 h 170"/>
                <a:gd name="T36" fmla="*/ 42 w 282"/>
                <a:gd name="T37" fmla="*/ 28 h 170"/>
                <a:gd name="T38" fmla="*/ 31 w 282"/>
                <a:gd name="T39" fmla="*/ 40 h 170"/>
                <a:gd name="T40" fmla="*/ 23 w 282"/>
                <a:gd name="T41" fmla="*/ 55 h 170"/>
                <a:gd name="T42" fmla="*/ 17 w 282"/>
                <a:gd name="T43" fmla="*/ 69 h 170"/>
                <a:gd name="T44" fmla="*/ 11 w 282"/>
                <a:gd name="T45" fmla="*/ 86 h 170"/>
                <a:gd name="T46" fmla="*/ 6 w 282"/>
                <a:gd name="T47" fmla="*/ 103 h 170"/>
                <a:gd name="T48" fmla="*/ 2 w 282"/>
                <a:gd name="T49" fmla="*/ 122 h 170"/>
                <a:gd name="T50" fmla="*/ 2 w 282"/>
                <a:gd name="T51" fmla="*/ 140 h 170"/>
                <a:gd name="T52" fmla="*/ 2 w 282"/>
                <a:gd name="T53" fmla="*/ 140 h 170"/>
                <a:gd name="T54" fmla="*/ 0 w 282"/>
                <a:gd name="T55" fmla="*/ 145 h 170"/>
                <a:gd name="T56" fmla="*/ 0 w 282"/>
                <a:gd name="T57" fmla="*/ 145 h 170"/>
                <a:gd name="T58" fmla="*/ 2 w 282"/>
                <a:gd name="T59" fmla="*/ 170 h 170"/>
                <a:gd name="T60" fmla="*/ 282 w 282"/>
                <a:gd name="T61" fmla="*/ 170 h 170"/>
                <a:gd name="T62" fmla="*/ 282 w 282"/>
                <a:gd name="T63" fmla="*/ 170 h 170"/>
                <a:gd name="T64" fmla="*/ 282 w 282"/>
                <a:gd name="T65" fmla="*/ 145 h 170"/>
                <a:gd name="T66" fmla="*/ 282 w 282"/>
                <a:gd name="T67" fmla="*/ 145 h 170"/>
                <a:gd name="T68" fmla="*/ 282 w 282"/>
                <a:gd name="T69" fmla="*/ 140 h 170"/>
                <a:gd name="T70" fmla="*/ 282 w 282"/>
                <a:gd name="T71" fmla="*/ 140 h 170"/>
                <a:gd name="T72" fmla="*/ 282 w 282"/>
                <a:gd name="T73" fmla="*/ 122 h 170"/>
                <a:gd name="T74" fmla="*/ 278 w 282"/>
                <a:gd name="T75" fmla="*/ 103 h 170"/>
                <a:gd name="T76" fmla="*/ 274 w 282"/>
                <a:gd name="T77" fmla="*/ 86 h 170"/>
                <a:gd name="T78" fmla="*/ 268 w 282"/>
                <a:gd name="T79" fmla="*/ 69 h 170"/>
                <a:gd name="T80" fmla="*/ 261 w 282"/>
                <a:gd name="T81" fmla="*/ 55 h 170"/>
                <a:gd name="T82" fmla="*/ 253 w 282"/>
                <a:gd name="T83" fmla="*/ 40 h 170"/>
                <a:gd name="T84" fmla="*/ 242 w 282"/>
                <a:gd name="T85" fmla="*/ 28 h 170"/>
                <a:gd name="T86" fmla="*/ 232 w 282"/>
                <a:gd name="T87" fmla="*/ 15 h 170"/>
                <a:gd name="T88" fmla="*/ 232 w 282"/>
                <a:gd name="T89" fmla="*/ 1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2" h="170">
                  <a:moveTo>
                    <a:pt x="232" y="15"/>
                  </a:moveTo>
                  <a:lnTo>
                    <a:pt x="232" y="15"/>
                  </a:lnTo>
                  <a:lnTo>
                    <a:pt x="215" y="0"/>
                  </a:lnTo>
                  <a:lnTo>
                    <a:pt x="215" y="0"/>
                  </a:lnTo>
                  <a:lnTo>
                    <a:pt x="201" y="13"/>
                  </a:lnTo>
                  <a:lnTo>
                    <a:pt x="182" y="25"/>
                  </a:lnTo>
                  <a:lnTo>
                    <a:pt x="163" y="32"/>
                  </a:lnTo>
                  <a:lnTo>
                    <a:pt x="153" y="34"/>
                  </a:lnTo>
                  <a:lnTo>
                    <a:pt x="142" y="34"/>
                  </a:lnTo>
                  <a:lnTo>
                    <a:pt x="142" y="34"/>
                  </a:lnTo>
                  <a:lnTo>
                    <a:pt x="132" y="34"/>
                  </a:lnTo>
                  <a:lnTo>
                    <a:pt x="121" y="32"/>
                  </a:lnTo>
                  <a:lnTo>
                    <a:pt x="100" y="25"/>
                  </a:lnTo>
                  <a:lnTo>
                    <a:pt x="84" y="13"/>
                  </a:lnTo>
                  <a:lnTo>
                    <a:pt x="69" y="0"/>
                  </a:lnTo>
                  <a:lnTo>
                    <a:pt x="69" y="0"/>
                  </a:lnTo>
                  <a:lnTo>
                    <a:pt x="52" y="15"/>
                  </a:lnTo>
                  <a:lnTo>
                    <a:pt x="52" y="15"/>
                  </a:lnTo>
                  <a:lnTo>
                    <a:pt x="42" y="28"/>
                  </a:lnTo>
                  <a:lnTo>
                    <a:pt x="31" y="40"/>
                  </a:lnTo>
                  <a:lnTo>
                    <a:pt x="23" y="55"/>
                  </a:lnTo>
                  <a:lnTo>
                    <a:pt x="17" y="69"/>
                  </a:lnTo>
                  <a:lnTo>
                    <a:pt x="11" y="86"/>
                  </a:lnTo>
                  <a:lnTo>
                    <a:pt x="6" y="103"/>
                  </a:lnTo>
                  <a:lnTo>
                    <a:pt x="2" y="122"/>
                  </a:lnTo>
                  <a:lnTo>
                    <a:pt x="2" y="140"/>
                  </a:lnTo>
                  <a:lnTo>
                    <a:pt x="2" y="140"/>
                  </a:lnTo>
                  <a:lnTo>
                    <a:pt x="0" y="145"/>
                  </a:lnTo>
                  <a:lnTo>
                    <a:pt x="0" y="145"/>
                  </a:lnTo>
                  <a:lnTo>
                    <a:pt x="2" y="170"/>
                  </a:lnTo>
                  <a:lnTo>
                    <a:pt x="282" y="170"/>
                  </a:lnTo>
                  <a:lnTo>
                    <a:pt x="282" y="170"/>
                  </a:lnTo>
                  <a:lnTo>
                    <a:pt x="282" y="145"/>
                  </a:lnTo>
                  <a:lnTo>
                    <a:pt x="282" y="145"/>
                  </a:lnTo>
                  <a:lnTo>
                    <a:pt x="282" y="140"/>
                  </a:lnTo>
                  <a:lnTo>
                    <a:pt x="282" y="140"/>
                  </a:lnTo>
                  <a:lnTo>
                    <a:pt x="282" y="122"/>
                  </a:lnTo>
                  <a:lnTo>
                    <a:pt x="278" y="103"/>
                  </a:lnTo>
                  <a:lnTo>
                    <a:pt x="274" y="86"/>
                  </a:lnTo>
                  <a:lnTo>
                    <a:pt x="268" y="69"/>
                  </a:lnTo>
                  <a:lnTo>
                    <a:pt x="261" y="55"/>
                  </a:lnTo>
                  <a:lnTo>
                    <a:pt x="253" y="40"/>
                  </a:lnTo>
                  <a:lnTo>
                    <a:pt x="242" y="28"/>
                  </a:lnTo>
                  <a:lnTo>
                    <a:pt x="232" y="15"/>
                  </a:lnTo>
                  <a:lnTo>
                    <a:pt x="232"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8" name="Freeform 36"/>
            <p:cNvSpPr>
              <a:spLocks/>
            </p:cNvSpPr>
            <p:nvPr/>
          </p:nvSpPr>
          <p:spPr bwMode="auto">
            <a:xfrm>
              <a:off x="1928813" y="1708151"/>
              <a:ext cx="247650" cy="247650"/>
            </a:xfrm>
            <a:custGeom>
              <a:avLst/>
              <a:gdLst>
                <a:gd name="T0" fmla="*/ 58 w 156"/>
                <a:gd name="T1" fmla="*/ 156 h 156"/>
                <a:gd name="T2" fmla="*/ 98 w 156"/>
                <a:gd name="T3" fmla="*/ 156 h 156"/>
                <a:gd name="T4" fmla="*/ 98 w 156"/>
                <a:gd name="T5" fmla="*/ 96 h 156"/>
                <a:gd name="T6" fmla="*/ 156 w 156"/>
                <a:gd name="T7" fmla="*/ 96 h 156"/>
                <a:gd name="T8" fmla="*/ 156 w 156"/>
                <a:gd name="T9" fmla="*/ 58 h 156"/>
                <a:gd name="T10" fmla="*/ 98 w 156"/>
                <a:gd name="T11" fmla="*/ 58 h 156"/>
                <a:gd name="T12" fmla="*/ 98 w 156"/>
                <a:gd name="T13" fmla="*/ 0 h 156"/>
                <a:gd name="T14" fmla="*/ 58 w 156"/>
                <a:gd name="T15" fmla="*/ 0 h 156"/>
                <a:gd name="T16" fmla="*/ 58 w 156"/>
                <a:gd name="T17" fmla="*/ 58 h 156"/>
                <a:gd name="T18" fmla="*/ 0 w 156"/>
                <a:gd name="T19" fmla="*/ 58 h 156"/>
                <a:gd name="T20" fmla="*/ 0 w 156"/>
                <a:gd name="T21" fmla="*/ 96 h 156"/>
                <a:gd name="T22" fmla="*/ 58 w 156"/>
                <a:gd name="T23" fmla="*/ 96 h 156"/>
                <a:gd name="T24" fmla="*/ 58 w 156"/>
                <a:gd name="T2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6" h="156">
                  <a:moveTo>
                    <a:pt x="58" y="156"/>
                  </a:moveTo>
                  <a:lnTo>
                    <a:pt x="98" y="156"/>
                  </a:lnTo>
                  <a:lnTo>
                    <a:pt x="98" y="96"/>
                  </a:lnTo>
                  <a:lnTo>
                    <a:pt x="156" y="96"/>
                  </a:lnTo>
                  <a:lnTo>
                    <a:pt x="156" y="58"/>
                  </a:lnTo>
                  <a:lnTo>
                    <a:pt x="98" y="58"/>
                  </a:lnTo>
                  <a:lnTo>
                    <a:pt x="98" y="0"/>
                  </a:lnTo>
                  <a:lnTo>
                    <a:pt x="58" y="0"/>
                  </a:lnTo>
                  <a:lnTo>
                    <a:pt x="58" y="58"/>
                  </a:lnTo>
                  <a:lnTo>
                    <a:pt x="0" y="58"/>
                  </a:lnTo>
                  <a:lnTo>
                    <a:pt x="0" y="96"/>
                  </a:lnTo>
                  <a:lnTo>
                    <a:pt x="58" y="96"/>
                  </a:lnTo>
                  <a:lnTo>
                    <a:pt x="58" y="1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grpSp>
      <p:sp>
        <p:nvSpPr>
          <p:cNvPr id="39" name="Freeform 37"/>
          <p:cNvSpPr>
            <a:spLocks noEditPoints="1"/>
          </p:cNvSpPr>
          <p:nvPr/>
        </p:nvSpPr>
        <p:spPr bwMode="auto">
          <a:xfrm>
            <a:off x="4293394" y="1258492"/>
            <a:ext cx="415529" cy="584597"/>
          </a:xfrm>
          <a:custGeom>
            <a:avLst/>
            <a:gdLst>
              <a:gd name="T0" fmla="*/ 242 w 349"/>
              <a:gd name="T1" fmla="*/ 0 h 491"/>
              <a:gd name="T2" fmla="*/ 113 w 349"/>
              <a:gd name="T3" fmla="*/ 69 h 491"/>
              <a:gd name="T4" fmla="*/ 58 w 349"/>
              <a:gd name="T5" fmla="*/ 42 h 491"/>
              <a:gd name="T6" fmla="*/ 60 w 349"/>
              <a:gd name="T7" fmla="*/ 52 h 491"/>
              <a:gd name="T8" fmla="*/ 109 w 349"/>
              <a:gd name="T9" fmla="*/ 77 h 491"/>
              <a:gd name="T10" fmla="*/ 228 w 349"/>
              <a:gd name="T11" fmla="*/ 98 h 491"/>
              <a:gd name="T12" fmla="*/ 106 w 349"/>
              <a:gd name="T13" fmla="*/ 96 h 491"/>
              <a:gd name="T14" fmla="*/ 63 w 349"/>
              <a:gd name="T15" fmla="*/ 90 h 491"/>
              <a:gd name="T16" fmla="*/ 71 w 349"/>
              <a:gd name="T17" fmla="*/ 104 h 491"/>
              <a:gd name="T18" fmla="*/ 106 w 349"/>
              <a:gd name="T19" fmla="*/ 104 h 491"/>
              <a:gd name="T20" fmla="*/ 46 w 349"/>
              <a:gd name="T21" fmla="*/ 171 h 491"/>
              <a:gd name="T22" fmla="*/ 2 w 349"/>
              <a:gd name="T23" fmla="*/ 288 h 491"/>
              <a:gd name="T24" fmla="*/ 4 w 349"/>
              <a:gd name="T25" fmla="*/ 351 h 491"/>
              <a:gd name="T26" fmla="*/ 29 w 349"/>
              <a:gd name="T27" fmla="*/ 414 h 491"/>
              <a:gd name="T28" fmla="*/ 77 w 349"/>
              <a:gd name="T29" fmla="*/ 462 h 491"/>
              <a:gd name="T30" fmla="*/ 140 w 349"/>
              <a:gd name="T31" fmla="*/ 487 h 491"/>
              <a:gd name="T32" fmla="*/ 192 w 349"/>
              <a:gd name="T33" fmla="*/ 491 h 491"/>
              <a:gd name="T34" fmla="*/ 257 w 349"/>
              <a:gd name="T35" fmla="*/ 470 h 491"/>
              <a:gd name="T36" fmla="*/ 309 w 349"/>
              <a:gd name="T37" fmla="*/ 428 h 491"/>
              <a:gd name="T38" fmla="*/ 343 w 349"/>
              <a:gd name="T39" fmla="*/ 368 h 491"/>
              <a:gd name="T40" fmla="*/ 349 w 349"/>
              <a:gd name="T41" fmla="*/ 315 h 491"/>
              <a:gd name="T42" fmla="*/ 315 w 349"/>
              <a:gd name="T43" fmla="*/ 192 h 491"/>
              <a:gd name="T44" fmla="*/ 253 w 349"/>
              <a:gd name="T45" fmla="*/ 113 h 491"/>
              <a:gd name="T46" fmla="*/ 226 w 349"/>
              <a:gd name="T47" fmla="*/ 374 h 491"/>
              <a:gd name="T48" fmla="*/ 200 w 349"/>
              <a:gd name="T49" fmla="*/ 386 h 491"/>
              <a:gd name="T50" fmla="*/ 161 w 349"/>
              <a:gd name="T51" fmla="*/ 389 h 491"/>
              <a:gd name="T52" fmla="*/ 132 w 349"/>
              <a:gd name="T53" fmla="*/ 378 h 491"/>
              <a:gd name="T54" fmla="*/ 111 w 349"/>
              <a:gd name="T55" fmla="*/ 355 h 491"/>
              <a:gd name="T56" fmla="*/ 134 w 349"/>
              <a:gd name="T57" fmla="*/ 328 h 491"/>
              <a:gd name="T58" fmla="*/ 138 w 349"/>
              <a:gd name="T59" fmla="*/ 345 h 491"/>
              <a:gd name="T60" fmla="*/ 150 w 349"/>
              <a:gd name="T61" fmla="*/ 361 h 491"/>
              <a:gd name="T62" fmla="*/ 175 w 349"/>
              <a:gd name="T63" fmla="*/ 366 h 491"/>
              <a:gd name="T64" fmla="*/ 205 w 349"/>
              <a:gd name="T65" fmla="*/ 357 h 491"/>
              <a:gd name="T66" fmla="*/ 215 w 349"/>
              <a:gd name="T67" fmla="*/ 338 h 491"/>
              <a:gd name="T68" fmla="*/ 213 w 349"/>
              <a:gd name="T69" fmla="*/ 320 h 491"/>
              <a:gd name="T70" fmla="*/ 190 w 349"/>
              <a:gd name="T71" fmla="*/ 301 h 491"/>
              <a:gd name="T72" fmla="*/ 144 w 349"/>
              <a:gd name="T73" fmla="*/ 286 h 491"/>
              <a:gd name="T74" fmla="*/ 121 w 349"/>
              <a:gd name="T75" fmla="*/ 267 h 491"/>
              <a:gd name="T76" fmla="*/ 113 w 349"/>
              <a:gd name="T77" fmla="*/ 240 h 491"/>
              <a:gd name="T78" fmla="*/ 132 w 349"/>
              <a:gd name="T79" fmla="*/ 201 h 491"/>
              <a:gd name="T80" fmla="*/ 161 w 349"/>
              <a:gd name="T81" fmla="*/ 163 h 491"/>
              <a:gd name="T82" fmla="*/ 209 w 349"/>
              <a:gd name="T83" fmla="*/ 192 h 491"/>
              <a:gd name="T84" fmla="*/ 232 w 349"/>
              <a:gd name="T85" fmla="*/ 209 h 491"/>
              <a:gd name="T86" fmla="*/ 242 w 349"/>
              <a:gd name="T87" fmla="*/ 244 h 491"/>
              <a:gd name="T88" fmla="*/ 209 w 349"/>
              <a:gd name="T89" fmla="*/ 228 h 491"/>
              <a:gd name="T90" fmla="*/ 192 w 349"/>
              <a:gd name="T91" fmla="*/ 213 h 491"/>
              <a:gd name="T92" fmla="*/ 157 w 349"/>
              <a:gd name="T93" fmla="*/ 215 h 491"/>
              <a:gd name="T94" fmla="*/ 144 w 349"/>
              <a:gd name="T95" fmla="*/ 228 h 491"/>
              <a:gd name="T96" fmla="*/ 144 w 349"/>
              <a:gd name="T97" fmla="*/ 251 h 491"/>
              <a:gd name="T98" fmla="*/ 180 w 349"/>
              <a:gd name="T99" fmla="*/ 272 h 491"/>
              <a:gd name="T100" fmla="*/ 219 w 349"/>
              <a:gd name="T101" fmla="*/ 286 h 491"/>
              <a:gd name="T102" fmla="*/ 240 w 349"/>
              <a:gd name="T103" fmla="*/ 311 h 491"/>
              <a:gd name="T104" fmla="*/ 242 w 349"/>
              <a:gd name="T105" fmla="*/ 343 h 491"/>
              <a:gd name="T106" fmla="*/ 226 w 349"/>
              <a:gd name="T107" fmla="*/ 374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49" h="491">
                <a:moveTo>
                  <a:pt x="121" y="90"/>
                </a:moveTo>
                <a:lnTo>
                  <a:pt x="127" y="84"/>
                </a:lnTo>
                <a:lnTo>
                  <a:pt x="215" y="84"/>
                </a:lnTo>
                <a:lnTo>
                  <a:pt x="242" y="0"/>
                </a:lnTo>
                <a:lnTo>
                  <a:pt x="109" y="0"/>
                </a:lnTo>
                <a:lnTo>
                  <a:pt x="127" y="81"/>
                </a:lnTo>
                <a:lnTo>
                  <a:pt x="127" y="81"/>
                </a:lnTo>
                <a:lnTo>
                  <a:pt x="113" y="69"/>
                </a:lnTo>
                <a:lnTo>
                  <a:pt x="94" y="54"/>
                </a:lnTo>
                <a:lnTo>
                  <a:pt x="83" y="48"/>
                </a:lnTo>
                <a:lnTo>
                  <a:pt x="71" y="44"/>
                </a:lnTo>
                <a:lnTo>
                  <a:pt x="58" y="42"/>
                </a:lnTo>
                <a:lnTo>
                  <a:pt x="48" y="44"/>
                </a:lnTo>
                <a:lnTo>
                  <a:pt x="50" y="54"/>
                </a:lnTo>
                <a:lnTo>
                  <a:pt x="50" y="54"/>
                </a:lnTo>
                <a:lnTo>
                  <a:pt x="60" y="52"/>
                </a:lnTo>
                <a:lnTo>
                  <a:pt x="71" y="54"/>
                </a:lnTo>
                <a:lnTo>
                  <a:pt x="81" y="58"/>
                </a:lnTo>
                <a:lnTo>
                  <a:pt x="92" y="65"/>
                </a:lnTo>
                <a:lnTo>
                  <a:pt x="109" y="77"/>
                </a:lnTo>
                <a:lnTo>
                  <a:pt x="121" y="90"/>
                </a:lnTo>
                <a:lnTo>
                  <a:pt x="121" y="90"/>
                </a:lnTo>
                <a:close/>
                <a:moveTo>
                  <a:pt x="228" y="96"/>
                </a:moveTo>
                <a:lnTo>
                  <a:pt x="228" y="98"/>
                </a:lnTo>
                <a:lnTo>
                  <a:pt x="117" y="98"/>
                </a:lnTo>
                <a:lnTo>
                  <a:pt x="121" y="90"/>
                </a:lnTo>
                <a:lnTo>
                  <a:pt x="121" y="90"/>
                </a:lnTo>
                <a:lnTo>
                  <a:pt x="106" y="96"/>
                </a:lnTo>
                <a:lnTo>
                  <a:pt x="90" y="98"/>
                </a:lnTo>
                <a:lnTo>
                  <a:pt x="75" y="96"/>
                </a:lnTo>
                <a:lnTo>
                  <a:pt x="69" y="94"/>
                </a:lnTo>
                <a:lnTo>
                  <a:pt x="63" y="90"/>
                </a:lnTo>
                <a:lnTo>
                  <a:pt x="56" y="96"/>
                </a:lnTo>
                <a:lnTo>
                  <a:pt x="56" y="96"/>
                </a:lnTo>
                <a:lnTo>
                  <a:pt x="63" y="102"/>
                </a:lnTo>
                <a:lnTo>
                  <a:pt x="71" y="104"/>
                </a:lnTo>
                <a:lnTo>
                  <a:pt x="79" y="107"/>
                </a:lnTo>
                <a:lnTo>
                  <a:pt x="88" y="107"/>
                </a:lnTo>
                <a:lnTo>
                  <a:pt x="88" y="107"/>
                </a:lnTo>
                <a:lnTo>
                  <a:pt x="106" y="104"/>
                </a:lnTo>
                <a:lnTo>
                  <a:pt x="106" y="104"/>
                </a:lnTo>
                <a:lnTo>
                  <a:pt x="86" y="123"/>
                </a:lnTo>
                <a:lnTo>
                  <a:pt x="65" y="146"/>
                </a:lnTo>
                <a:lnTo>
                  <a:pt x="46" y="171"/>
                </a:lnTo>
                <a:lnTo>
                  <a:pt x="29" y="201"/>
                </a:lnTo>
                <a:lnTo>
                  <a:pt x="17" y="230"/>
                </a:lnTo>
                <a:lnTo>
                  <a:pt x="8" y="259"/>
                </a:lnTo>
                <a:lnTo>
                  <a:pt x="2" y="288"/>
                </a:lnTo>
                <a:lnTo>
                  <a:pt x="0" y="315"/>
                </a:lnTo>
                <a:lnTo>
                  <a:pt x="0" y="315"/>
                </a:lnTo>
                <a:lnTo>
                  <a:pt x="0" y="334"/>
                </a:lnTo>
                <a:lnTo>
                  <a:pt x="4" y="351"/>
                </a:lnTo>
                <a:lnTo>
                  <a:pt x="8" y="368"/>
                </a:lnTo>
                <a:lnTo>
                  <a:pt x="12" y="384"/>
                </a:lnTo>
                <a:lnTo>
                  <a:pt x="21" y="399"/>
                </a:lnTo>
                <a:lnTo>
                  <a:pt x="29" y="414"/>
                </a:lnTo>
                <a:lnTo>
                  <a:pt x="40" y="428"/>
                </a:lnTo>
                <a:lnTo>
                  <a:pt x="50" y="441"/>
                </a:lnTo>
                <a:lnTo>
                  <a:pt x="63" y="451"/>
                </a:lnTo>
                <a:lnTo>
                  <a:pt x="77" y="462"/>
                </a:lnTo>
                <a:lnTo>
                  <a:pt x="92" y="470"/>
                </a:lnTo>
                <a:lnTo>
                  <a:pt x="106" y="478"/>
                </a:lnTo>
                <a:lnTo>
                  <a:pt x="123" y="483"/>
                </a:lnTo>
                <a:lnTo>
                  <a:pt x="140" y="487"/>
                </a:lnTo>
                <a:lnTo>
                  <a:pt x="157" y="491"/>
                </a:lnTo>
                <a:lnTo>
                  <a:pt x="175" y="491"/>
                </a:lnTo>
                <a:lnTo>
                  <a:pt x="175" y="491"/>
                </a:lnTo>
                <a:lnTo>
                  <a:pt x="192" y="491"/>
                </a:lnTo>
                <a:lnTo>
                  <a:pt x="209" y="487"/>
                </a:lnTo>
                <a:lnTo>
                  <a:pt x="226" y="483"/>
                </a:lnTo>
                <a:lnTo>
                  <a:pt x="242" y="478"/>
                </a:lnTo>
                <a:lnTo>
                  <a:pt x="257" y="470"/>
                </a:lnTo>
                <a:lnTo>
                  <a:pt x="272" y="462"/>
                </a:lnTo>
                <a:lnTo>
                  <a:pt x="286" y="451"/>
                </a:lnTo>
                <a:lnTo>
                  <a:pt x="299" y="441"/>
                </a:lnTo>
                <a:lnTo>
                  <a:pt x="309" y="428"/>
                </a:lnTo>
                <a:lnTo>
                  <a:pt x="320" y="414"/>
                </a:lnTo>
                <a:lnTo>
                  <a:pt x="328" y="399"/>
                </a:lnTo>
                <a:lnTo>
                  <a:pt x="336" y="384"/>
                </a:lnTo>
                <a:lnTo>
                  <a:pt x="343" y="368"/>
                </a:lnTo>
                <a:lnTo>
                  <a:pt x="347" y="351"/>
                </a:lnTo>
                <a:lnTo>
                  <a:pt x="349" y="334"/>
                </a:lnTo>
                <a:lnTo>
                  <a:pt x="349" y="315"/>
                </a:lnTo>
                <a:lnTo>
                  <a:pt x="349" y="315"/>
                </a:lnTo>
                <a:lnTo>
                  <a:pt x="347" y="286"/>
                </a:lnTo>
                <a:lnTo>
                  <a:pt x="340" y="255"/>
                </a:lnTo>
                <a:lnTo>
                  <a:pt x="330" y="224"/>
                </a:lnTo>
                <a:lnTo>
                  <a:pt x="315" y="192"/>
                </a:lnTo>
                <a:lnTo>
                  <a:pt x="297" y="163"/>
                </a:lnTo>
                <a:lnTo>
                  <a:pt x="278" y="136"/>
                </a:lnTo>
                <a:lnTo>
                  <a:pt x="265" y="123"/>
                </a:lnTo>
                <a:lnTo>
                  <a:pt x="253" y="113"/>
                </a:lnTo>
                <a:lnTo>
                  <a:pt x="240" y="104"/>
                </a:lnTo>
                <a:lnTo>
                  <a:pt x="228" y="96"/>
                </a:lnTo>
                <a:lnTo>
                  <a:pt x="228" y="96"/>
                </a:lnTo>
                <a:close/>
                <a:moveTo>
                  <a:pt x="226" y="374"/>
                </a:moveTo>
                <a:lnTo>
                  <a:pt x="226" y="374"/>
                </a:lnTo>
                <a:lnTo>
                  <a:pt x="217" y="380"/>
                </a:lnTo>
                <a:lnTo>
                  <a:pt x="209" y="384"/>
                </a:lnTo>
                <a:lnTo>
                  <a:pt x="200" y="386"/>
                </a:lnTo>
                <a:lnTo>
                  <a:pt x="190" y="389"/>
                </a:lnTo>
                <a:lnTo>
                  <a:pt x="190" y="418"/>
                </a:lnTo>
                <a:lnTo>
                  <a:pt x="161" y="418"/>
                </a:lnTo>
                <a:lnTo>
                  <a:pt x="161" y="389"/>
                </a:lnTo>
                <a:lnTo>
                  <a:pt x="161" y="389"/>
                </a:lnTo>
                <a:lnTo>
                  <a:pt x="150" y="386"/>
                </a:lnTo>
                <a:lnTo>
                  <a:pt x="140" y="384"/>
                </a:lnTo>
                <a:lnTo>
                  <a:pt x="132" y="378"/>
                </a:lnTo>
                <a:lnTo>
                  <a:pt x="123" y="372"/>
                </a:lnTo>
                <a:lnTo>
                  <a:pt x="123" y="372"/>
                </a:lnTo>
                <a:lnTo>
                  <a:pt x="115" y="364"/>
                </a:lnTo>
                <a:lnTo>
                  <a:pt x="111" y="355"/>
                </a:lnTo>
                <a:lnTo>
                  <a:pt x="106" y="345"/>
                </a:lnTo>
                <a:lnTo>
                  <a:pt x="104" y="334"/>
                </a:lnTo>
                <a:lnTo>
                  <a:pt x="104" y="328"/>
                </a:lnTo>
                <a:lnTo>
                  <a:pt x="134" y="328"/>
                </a:lnTo>
                <a:lnTo>
                  <a:pt x="134" y="330"/>
                </a:lnTo>
                <a:lnTo>
                  <a:pt x="134" y="330"/>
                </a:lnTo>
                <a:lnTo>
                  <a:pt x="136" y="338"/>
                </a:lnTo>
                <a:lnTo>
                  <a:pt x="138" y="345"/>
                </a:lnTo>
                <a:lnTo>
                  <a:pt x="140" y="351"/>
                </a:lnTo>
                <a:lnTo>
                  <a:pt x="144" y="357"/>
                </a:lnTo>
                <a:lnTo>
                  <a:pt x="144" y="357"/>
                </a:lnTo>
                <a:lnTo>
                  <a:pt x="150" y="361"/>
                </a:lnTo>
                <a:lnTo>
                  <a:pt x="157" y="364"/>
                </a:lnTo>
                <a:lnTo>
                  <a:pt x="165" y="366"/>
                </a:lnTo>
                <a:lnTo>
                  <a:pt x="175" y="366"/>
                </a:lnTo>
                <a:lnTo>
                  <a:pt x="175" y="366"/>
                </a:lnTo>
                <a:lnTo>
                  <a:pt x="184" y="366"/>
                </a:lnTo>
                <a:lnTo>
                  <a:pt x="192" y="364"/>
                </a:lnTo>
                <a:lnTo>
                  <a:pt x="198" y="361"/>
                </a:lnTo>
                <a:lnTo>
                  <a:pt x="205" y="357"/>
                </a:lnTo>
                <a:lnTo>
                  <a:pt x="205" y="357"/>
                </a:lnTo>
                <a:lnTo>
                  <a:pt x="209" y="351"/>
                </a:lnTo>
                <a:lnTo>
                  <a:pt x="213" y="347"/>
                </a:lnTo>
                <a:lnTo>
                  <a:pt x="215" y="338"/>
                </a:lnTo>
                <a:lnTo>
                  <a:pt x="215" y="330"/>
                </a:lnTo>
                <a:lnTo>
                  <a:pt x="215" y="330"/>
                </a:lnTo>
                <a:lnTo>
                  <a:pt x="215" y="324"/>
                </a:lnTo>
                <a:lnTo>
                  <a:pt x="213" y="320"/>
                </a:lnTo>
                <a:lnTo>
                  <a:pt x="209" y="313"/>
                </a:lnTo>
                <a:lnTo>
                  <a:pt x="205" y="309"/>
                </a:lnTo>
                <a:lnTo>
                  <a:pt x="205" y="309"/>
                </a:lnTo>
                <a:lnTo>
                  <a:pt x="190" y="301"/>
                </a:lnTo>
                <a:lnTo>
                  <a:pt x="169" y="295"/>
                </a:lnTo>
                <a:lnTo>
                  <a:pt x="169" y="295"/>
                </a:lnTo>
                <a:lnTo>
                  <a:pt x="157" y="290"/>
                </a:lnTo>
                <a:lnTo>
                  <a:pt x="144" y="286"/>
                </a:lnTo>
                <a:lnTo>
                  <a:pt x="134" y="282"/>
                </a:lnTo>
                <a:lnTo>
                  <a:pt x="127" y="276"/>
                </a:lnTo>
                <a:lnTo>
                  <a:pt x="127" y="276"/>
                </a:lnTo>
                <a:lnTo>
                  <a:pt x="121" y="267"/>
                </a:lnTo>
                <a:lnTo>
                  <a:pt x="115" y="259"/>
                </a:lnTo>
                <a:lnTo>
                  <a:pt x="113" y="251"/>
                </a:lnTo>
                <a:lnTo>
                  <a:pt x="113" y="240"/>
                </a:lnTo>
                <a:lnTo>
                  <a:pt x="113" y="240"/>
                </a:lnTo>
                <a:lnTo>
                  <a:pt x="113" y="230"/>
                </a:lnTo>
                <a:lnTo>
                  <a:pt x="117" y="219"/>
                </a:lnTo>
                <a:lnTo>
                  <a:pt x="123" y="209"/>
                </a:lnTo>
                <a:lnTo>
                  <a:pt x="132" y="201"/>
                </a:lnTo>
                <a:lnTo>
                  <a:pt x="132" y="201"/>
                </a:lnTo>
                <a:lnTo>
                  <a:pt x="144" y="192"/>
                </a:lnTo>
                <a:lnTo>
                  <a:pt x="161" y="188"/>
                </a:lnTo>
                <a:lnTo>
                  <a:pt x="161" y="163"/>
                </a:lnTo>
                <a:lnTo>
                  <a:pt x="190" y="163"/>
                </a:lnTo>
                <a:lnTo>
                  <a:pt x="190" y="188"/>
                </a:lnTo>
                <a:lnTo>
                  <a:pt x="190" y="188"/>
                </a:lnTo>
                <a:lnTo>
                  <a:pt x="209" y="192"/>
                </a:lnTo>
                <a:lnTo>
                  <a:pt x="215" y="196"/>
                </a:lnTo>
                <a:lnTo>
                  <a:pt x="223" y="201"/>
                </a:lnTo>
                <a:lnTo>
                  <a:pt x="223" y="201"/>
                </a:lnTo>
                <a:lnTo>
                  <a:pt x="232" y="209"/>
                </a:lnTo>
                <a:lnTo>
                  <a:pt x="236" y="219"/>
                </a:lnTo>
                <a:lnTo>
                  <a:pt x="240" y="230"/>
                </a:lnTo>
                <a:lnTo>
                  <a:pt x="242" y="242"/>
                </a:lnTo>
                <a:lnTo>
                  <a:pt x="242" y="244"/>
                </a:lnTo>
                <a:lnTo>
                  <a:pt x="213" y="244"/>
                </a:lnTo>
                <a:lnTo>
                  <a:pt x="213" y="242"/>
                </a:lnTo>
                <a:lnTo>
                  <a:pt x="213" y="242"/>
                </a:lnTo>
                <a:lnTo>
                  <a:pt x="209" y="228"/>
                </a:lnTo>
                <a:lnTo>
                  <a:pt x="203" y="217"/>
                </a:lnTo>
                <a:lnTo>
                  <a:pt x="203" y="217"/>
                </a:lnTo>
                <a:lnTo>
                  <a:pt x="196" y="215"/>
                </a:lnTo>
                <a:lnTo>
                  <a:pt x="192" y="213"/>
                </a:lnTo>
                <a:lnTo>
                  <a:pt x="177" y="211"/>
                </a:lnTo>
                <a:lnTo>
                  <a:pt x="177" y="211"/>
                </a:lnTo>
                <a:lnTo>
                  <a:pt x="163" y="213"/>
                </a:lnTo>
                <a:lnTo>
                  <a:pt x="157" y="215"/>
                </a:lnTo>
                <a:lnTo>
                  <a:pt x="150" y="219"/>
                </a:lnTo>
                <a:lnTo>
                  <a:pt x="150" y="219"/>
                </a:lnTo>
                <a:lnTo>
                  <a:pt x="146" y="224"/>
                </a:lnTo>
                <a:lnTo>
                  <a:pt x="144" y="228"/>
                </a:lnTo>
                <a:lnTo>
                  <a:pt x="142" y="234"/>
                </a:lnTo>
                <a:lnTo>
                  <a:pt x="142" y="240"/>
                </a:lnTo>
                <a:lnTo>
                  <a:pt x="142" y="240"/>
                </a:lnTo>
                <a:lnTo>
                  <a:pt x="144" y="251"/>
                </a:lnTo>
                <a:lnTo>
                  <a:pt x="150" y="259"/>
                </a:lnTo>
                <a:lnTo>
                  <a:pt x="150" y="259"/>
                </a:lnTo>
                <a:lnTo>
                  <a:pt x="161" y="265"/>
                </a:lnTo>
                <a:lnTo>
                  <a:pt x="180" y="272"/>
                </a:lnTo>
                <a:lnTo>
                  <a:pt x="180" y="272"/>
                </a:lnTo>
                <a:lnTo>
                  <a:pt x="196" y="276"/>
                </a:lnTo>
                <a:lnTo>
                  <a:pt x="209" y="280"/>
                </a:lnTo>
                <a:lnTo>
                  <a:pt x="219" y="286"/>
                </a:lnTo>
                <a:lnTo>
                  <a:pt x="228" y="295"/>
                </a:lnTo>
                <a:lnTo>
                  <a:pt x="228" y="295"/>
                </a:lnTo>
                <a:lnTo>
                  <a:pt x="236" y="301"/>
                </a:lnTo>
                <a:lnTo>
                  <a:pt x="240" y="311"/>
                </a:lnTo>
                <a:lnTo>
                  <a:pt x="244" y="320"/>
                </a:lnTo>
                <a:lnTo>
                  <a:pt x="244" y="330"/>
                </a:lnTo>
                <a:lnTo>
                  <a:pt x="244" y="330"/>
                </a:lnTo>
                <a:lnTo>
                  <a:pt x="242" y="343"/>
                </a:lnTo>
                <a:lnTo>
                  <a:pt x="240" y="355"/>
                </a:lnTo>
                <a:lnTo>
                  <a:pt x="234" y="366"/>
                </a:lnTo>
                <a:lnTo>
                  <a:pt x="226" y="374"/>
                </a:lnTo>
                <a:lnTo>
                  <a:pt x="226" y="374"/>
                </a:lnTo>
                <a:close/>
              </a:path>
            </a:pathLst>
          </a:custGeom>
          <a:solidFill>
            <a:srgbClr val="92D050"/>
          </a:solidFill>
          <a:ln>
            <a:noFill/>
          </a:ln>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40" name="Freeform 38"/>
          <p:cNvSpPr>
            <a:spLocks noEditPoints="1"/>
          </p:cNvSpPr>
          <p:nvPr/>
        </p:nvSpPr>
        <p:spPr bwMode="auto">
          <a:xfrm>
            <a:off x="6305551" y="1290638"/>
            <a:ext cx="423863" cy="561975"/>
          </a:xfrm>
          <a:custGeom>
            <a:avLst/>
            <a:gdLst>
              <a:gd name="T0" fmla="*/ 303 w 356"/>
              <a:gd name="T1" fmla="*/ 0 h 472"/>
              <a:gd name="T2" fmla="*/ 53 w 356"/>
              <a:gd name="T3" fmla="*/ 52 h 472"/>
              <a:gd name="T4" fmla="*/ 0 w 356"/>
              <a:gd name="T5" fmla="*/ 153 h 472"/>
              <a:gd name="T6" fmla="*/ 2 w 356"/>
              <a:gd name="T7" fmla="*/ 163 h 472"/>
              <a:gd name="T8" fmla="*/ 11 w 356"/>
              <a:gd name="T9" fmla="*/ 188 h 472"/>
              <a:gd name="T10" fmla="*/ 27 w 356"/>
              <a:gd name="T11" fmla="*/ 217 h 472"/>
              <a:gd name="T12" fmla="*/ 53 w 356"/>
              <a:gd name="T13" fmla="*/ 240 h 472"/>
              <a:gd name="T14" fmla="*/ 69 w 356"/>
              <a:gd name="T15" fmla="*/ 249 h 472"/>
              <a:gd name="T16" fmla="*/ 99 w 356"/>
              <a:gd name="T17" fmla="*/ 284 h 472"/>
              <a:gd name="T18" fmla="*/ 142 w 356"/>
              <a:gd name="T19" fmla="*/ 307 h 472"/>
              <a:gd name="T20" fmla="*/ 50 w 356"/>
              <a:gd name="T21" fmla="*/ 418 h 472"/>
              <a:gd name="T22" fmla="*/ 305 w 356"/>
              <a:gd name="T23" fmla="*/ 472 h 472"/>
              <a:gd name="T24" fmla="*/ 213 w 356"/>
              <a:gd name="T25" fmla="*/ 418 h 472"/>
              <a:gd name="T26" fmla="*/ 213 w 356"/>
              <a:gd name="T27" fmla="*/ 307 h 472"/>
              <a:gd name="T28" fmla="*/ 255 w 356"/>
              <a:gd name="T29" fmla="*/ 284 h 472"/>
              <a:gd name="T30" fmla="*/ 287 w 356"/>
              <a:gd name="T31" fmla="*/ 249 h 472"/>
              <a:gd name="T32" fmla="*/ 303 w 356"/>
              <a:gd name="T33" fmla="*/ 240 h 472"/>
              <a:gd name="T34" fmla="*/ 328 w 356"/>
              <a:gd name="T35" fmla="*/ 217 h 472"/>
              <a:gd name="T36" fmla="*/ 345 w 356"/>
              <a:gd name="T37" fmla="*/ 188 h 472"/>
              <a:gd name="T38" fmla="*/ 353 w 356"/>
              <a:gd name="T39" fmla="*/ 163 h 472"/>
              <a:gd name="T40" fmla="*/ 356 w 356"/>
              <a:gd name="T41" fmla="*/ 52 h 472"/>
              <a:gd name="T42" fmla="*/ 23 w 356"/>
              <a:gd name="T43" fmla="*/ 153 h 472"/>
              <a:gd name="T44" fmla="*/ 53 w 356"/>
              <a:gd name="T45" fmla="*/ 75 h 472"/>
              <a:gd name="T46" fmla="*/ 53 w 356"/>
              <a:gd name="T47" fmla="*/ 186 h 472"/>
              <a:gd name="T48" fmla="*/ 55 w 356"/>
              <a:gd name="T49" fmla="*/ 211 h 472"/>
              <a:gd name="T50" fmla="*/ 42 w 356"/>
              <a:gd name="T51" fmla="*/ 194 h 472"/>
              <a:gd name="T52" fmla="*/ 25 w 356"/>
              <a:gd name="T53" fmla="*/ 163 h 472"/>
              <a:gd name="T54" fmla="*/ 23 w 356"/>
              <a:gd name="T55" fmla="*/ 153 h 472"/>
              <a:gd name="T56" fmla="*/ 180 w 356"/>
              <a:gd name="T57" fmla="*/ 151 h 472"/>
              <a:gd name="T58" fmla="*/ 151 w 356"/>
              <a:gd name="T59" fmla="*/ 130 h 472"/>
              <a:gd name="T60" fmla="*/ 161 w 356"/>
              <a:gd name="T61" fmla="*/ 96 h 472"/>
              <a:gd name="T62" fmla="*/ 199 w 356"/>
              <a:gd name="T63" fmla="*/ 96 h 472"/>
              <a:gd name="T64" fmla="*/ 209 w 356"/>
              <a:gd name="T65" fmla="*/ 130 h 472"/>
              <a:gd name="T66" fmla="*/ 333 w 356"/>
              <a:gd name="T67" fmla="*/ 153 h 472"/>
              <a:gd name="T68" fmla="*/ 330 w 356"/>
              <a:gd name="T69" fmla="*/ 163 h 472"/>
              <a:gd name="T70" fmla="*/ 314 w 356"/>
              <a:gd name="T71" fmla="*/ 194 h 472"/>
              <a:gd name="T72" fmla="*/ 301 w 356"/>
              <a:gd name="T73" fmla="*/ 211 h 472"/>
              <a:gd name="T74" fmla="*/ 303 w 356"/>
              <a:gd name="T75" fmla="*/ 186 h 472"/>
              <a:gd name="T76" fmla="*/ 333 w 356"/>
              <a:gd name="T77" fmla="*/ 75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6" h="472">
                <a:moveTo>
                  <a:pt x="303" y="52"/>
                </a:moveTo>
                <a:lnTo>
                  <a:pt x="303" y="0"/>
                </a:lnTo>
                <a:lnTo>
                  <a:pt x="53" y="0"/>
                </a:lnTo>
                <a:lnTo>
                  <a:pt x="53" y="52"/>
                </a:lnTo>
                <a:lnTo>
                  <a:pt x="0" y="52"/>
                </a:lnTo>
                <a:lnTo>
                  <a:pt x="0" y="153"/>
                </a:lnTo>
                <a:lnTo>
                  <a:pt x="0" y="153"/>
                </a:lnTo>
                <a:lnTo>
                  <a:pt x="2" y="163"/>
                </a:lnTo>
                <a:lnTo>
                  <a:pt x="4" y="176"/>
                </a:lnTo>
                <a:lnTo>
                  <a:pt x="11" y="188"/>
                </a:lnTo>
                <a:lnTo>
                  <a:pt x="17" y="203"/>
                </a:lnTo>
                <a:lnTo>
                  <a:pt x="27" y="217"/>
                </a:lnTo>
                <a:lnTo>
                  <a:pt x="40" y="230"/>
                </a:lnTo>
                <a:lnTo>
                  <a:pt x="53" y="240"/>
                </a:lnTo>
                <a:lnTo>
                  <a:pt x="69" y="249"/>
                </a:lnTo>
                <a:lnTo>
                  <a:pt x="69" y="249"/>
                </a:lnTo>
                <a:lnTo>
                  <a:pt x="82" y="268"/>
                </a:lnTo>
                <a:lnTo>
                  <a:pt x="99" y="284"/>
                </a:lnTo>
                <a:lnTo>
                  <a:pt x="119" y="297"/>
                </a:lnTo>
                <a:lnTo>
                  <a:pt x="142" y="307"/>
                </a:lnTo>
                <a:lnTo>
                  <a:pt x="142" y="418"/>
                </a:lnTo>
                <a:lnTo>
                  <a:pt x="50" y="418"/>
                </a:lnTo>
                <a:lnTo>
                  <a:pt x="50" y="472"/>
                </a:lnTo>
                <a:lnTo>
                  <a:pt x="305" y="472"/>
                </a:lnTo>
                <a:lnTo>
                  <a:pt x="305" y="418"/>
                </a:lnTo>
                <a:lnTo>
                  <a:pt x="213" y="418"/>
                </a:lnTo>
                <a:lnTo>
                  <a:pt x="213" y="307"/>
                </a:lnTo>
                <a:lnTo>
                  <a:pt x="213" y="307"/>
                </a:lnTo>
                <a:lnTo>
                  <a:pt x="236" y="297"/>
                </a:lnTo>
                <a:lnTo>
                  <a:pt x="255" y="284"/>
                </a:lnTo>
                <a:lnTo>
                  <a:pt x="272" y="268"/>
                </a:lnTo>
                <a:lnTo>
                  <a:pt x="287" y="249"/>
                </a:lnTo>
                <a:lnTo>
                  <a:pt x="287" y="249"/>
                </a:lnTo>
                <a:lnTo>
                  <a:pt x="303" y="240"/>
                </a:lnTo>
                <a:lnTo>
                  <a:pt x="316" y="230"/>
                </a:lnTo>
                <a:lnTo>
                  <a:pt x="328" y="217"/>
                </a:lnTo>
                <a:lnTo>
                  <a:pt x="337" y="203"/>
                </a:lnTo>
                <a:lnTo>
                  <a:pt x="345" y="188"/>
                </a:lnTo>
                <a:lnTo>
                  <a:pt x="351" y="176"/>
                </a:lnTo>
                <a:lnTo>
                  <a:pt x="353" y="163"/>
                </a:lnTo>
                <a:lnTo>
                  <a:pt x="356" y="153"/>
                </a:lnTo>
                <a:lnTo>
                  <a:pt x="356" y="52"/>
                </a:lnTo>
                <a:lnTo>
                  <a:pt x="303" y="52"/>
                </a:lnTo>
                <a:close/>
                <a:moveTo>
                  <a:pt x="23" y="153"/>
                </a:moveTo>
                <a:lnTo>
                  <a:pt x="23" y="75"/>
                </a:lnTo>
                <a:lnTo>
                  <a:pt x="53" y="75"/>
                </a:lnTo>
                <a:lnTo>
                  <a:pt x="53" y="186"/>
                </a:lnTo>
                <a:lnTo>
                  <a:pt x="53" y="186"/>
                </a:lnTo>
                <a:lnTo>
                  <a:pt x="53" y="199"/>
                </a:lnTo>
                <a:lnTo>
                  <a:pt x="55" y="211"/>
                </a:lnTo>
                <a:lnTo>
                  <a:pt x="55" y="211"/>
                </a:lnTo>
                <a:lnTo>
                  <a:pt x="42" y="194"/>
                </a:lnTo>
                <a:lnTo>
                  <a:pt x="32" y="178"/>
                </a:lnTo>
                <a:lnTo>
                  <a:pt x="25" y="163"/>
                </a:lnTo>
                <a:lnTo>
                  <a:pt x="23" y="153"/>
                </a:lnTo>
                <a:lnTo>
                  <a:pt x="23" y="153"/>
                </a:lnTo>
                <a:close/>
                <a:moveTo>
                  <a:pt x="228" y="186"/>
                </a:moveTo>
                <a:lnTo>
                  <a:pt x="180" y="151"/>
                </a:lnTo>
                <a:lnTo>
                  <a:pt x="132" y="186"/>
                </a:lnTo>
                <a:lnTo>
                  <a:pt x="151" y="130"/>
                </a:lnTo>
                <a:lnTo>
                  <a:pt x="103" y="96"/>
                </a:lnTo>
                <a:lnTo>
                  <a:pt x="161" y="96"/>
                </a:lnTo>
                <a:lnTo>
                  <a:pt x="180" y="40"/>
                </a:lnTo>
                <a:lnTo>
                  <a:pt x="199" y="96"/>
                </a:lnTo>
                <a:lnTo>
                  <a:pt x="255" y="96"/>
                </a:lnTo>
                <a:lnTo>
                  <a:pt x="209" y="130"/>
                </a:lnTo>
                <a:lnTo>
                  <a:pt x="228" y="186"/>
                </a:lnTo>
                <a:close/>
                <a:moveTo>
                  <a:pt x="333" y="153"/>
                </a:moveTo>
                <a:lnTo>
                  <a:pt x="333" y="153"/>
                </a:lnTo>
                <a:lnTo>
                  <a:pt x="330" y="163"/>
                </a:lnTo>
                <a:lnTo>
                  <a:pt x="324" y="178"/>
                </a:lnTo>
                <a:lnTo>
                  <a:pt x="314" y="194"/>
                </a:lnTo>
                <a:lnTo>
                  <a:pt x="301" y="211"/>
                </a:lnTo>
                <a:lnTo>
                  <a:pt x="301" y="211"/>
                </a:lnTo>
                <a:lnTo>
                  <a:pt x="303" y="199"/>
                </a:lnTo>
                <a:lnTo>
                  <a:pt x="303" y="186"/>
                </a:lnTo>
                <a:lnTo>
                  <a:pt x="303" y="75"/>
                </a:lnTo>
                <a:lnTo>
                  <a:pt x="333" y="75"/>
                </a:lnTo>
                <a:lnTo>
                  <a:pt x="333" y="153"/>
                </a:lnTo>
                <a:close/>
              </a:path>
            </a:pathLst>
          </a:custGeom>
          <a:solidFill>
            <a:srgbClr val="92D050"/>
          </a:solidFill>
          <a:ln>
            <a:noFill/>
          </a:ln>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grpSp>
        <p:nvGrpSpPr>
          <p:cNvPr id="41" name="组合 40"/>
          <p:cNvGrpSpPr/>
          <p:nvPr/>
        </p:nvGrpSpPr>
        <p:grpSpPr>
          <a:xfrm>
            <a:off x="1925706" y="2600304"/>
            <a:ext cx="1144544" cy="1352177"/>
            <a:chOff x="1108076" y="3655439"/>
            <a:chExt cx="1526059" cy="1802902"/>
          </a:xfrm>
        </p:grpSpPr>
        <p:sp>
          <p:nvSpPr>
            <p:cNvPr id="42" name="Rectangle 6"/>
            <p:cNvSpPr>
              <a:spLocks noChangeArrowheads="1"/>
            </p:cNvSpPr>
            <p:nvPr/>
          </p:nvSpPr>
          <p:spPr bwMode="auto">
            <a:xfrm>
              <a:off x="1108076" y="4159251"/>
              <a:ext cx="1526059" cy="261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1275">
                  <a:solidFill>
                    <a:schemeClr val="bg1">
                      <a:lumMod val="50000"/>
                    </a:schemeClr>
                  </a:solidFill>
                  <a:latin typeface="微软雅黑" panose="020B0503020204020204" pitchFamily="34" charset="-122"/>
                  <a:ea typeface="微软雅黑" panose="020B0503020204020204" pitchFamily="34" charset="-122"/>
                </a:rPr>
                <a:t>请在此添加标题</a:t>
              </a:r>
              <a:endParaRPr lang="zh-CN" altLang="zh-CN" sz="1350">
                <a:solidFill>
                  <a:schemeClr val="bg1">
                    <a:lumMod val="50000"/>
                  </a:schemeClr>
                </a:solidFill>
                <a:latin typeface="微软雅黑" panose="020B0503020204020204" pitchFamily="34" charset="-122"/>
                <a:ea typeface="微软雅黑" panose="020B0503020204020204" pitchFamily="34" charset="-122"/>
              </a:endParaRPr>
            </a:p>
          </p:txBody>
        </p:sp>
        <p:sp>
          <p:nvSpPr>
            <p:cNvPr id="43" name="Rectangle 7"/>
            <p:cNvSpPr>
              <a:spLocks noChangeArrowheads="1"/>
            </p:cNvSpPr>
            <p:nvPr/>
          </p:nvSpPr>
          <p:spPr bwMode="auto">
            <a:xfrm>
              <a:off x="1360488" y="4511676"/>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bg1">
                      <a:lumMod val="50000"/>
                    </a:schemeClr>
                  </a:solidFill>
                  <a:latin typeface="微软雅黑" panose="020B0503020204020204" pitchFamily="34" charset="-122"/>
                  <a:ea typeface="微软雅黑" panose="020B0503020204020204" pitchFamily="34" charset="-122"/>
                </a:rPr>
                <a:t>请输入您的内容</a:t>
              </a:r>
              <a:endParaRPr lang="zh-CN" altLang="zh-CN" sz="1350">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Rectangle 8"/>
            <p:cNvSpPr>
              <a:spLocks noChangeArrowheads="1"/>
            </p:cNvSpPr>
            <p:nvPr/>
          </p:nvSpPr>
          <p:spPr bwMode="auto">
            <a:xfrm>
              <a:off x="1360488" y="4767263"/>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bg1">
                      <a:lumMod val="50000"/>
                    </a:schemeClr>
                  </a:solidFill>
                  <a:latin typeface="微软雅黑" panose="020B0503020204020204" pitchFamily="34" charset="-122"/>
                  <a:ea typeface="微软雅黑" panose="020B0503020204020204" pitchFamily="34" charset="-122"/>
                </a:rPr>
                <a:t>请输入您的内容</a:t>
              </a:r>
              <a:endParaRPr lang="zh-CN" altLang="zh-CN" sz="1350">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Rectangle 9"/>
            <p:cNvSpPr>
              <a:spLocks noChangeArrowheads="1"/>
            </p:cNvSpPr>
            <p:nvPr/>
          </p:nvSpPr>
          <p:spPr bwMode="auto">
            <a:xfrm>
              <a:off x="1360488" y="5018088"/>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bg1">
                      <a:lumMod val="50000"/>
                    </a:schemeClr>
                  </a:solidFill>
                  <a:latin typeface="微软雅黑" panose="020B0503020204020204" pitchFamily="34" charset="-122"/>
                  <a:ea typeface="微软雅黑" panose="020B0503020204020204" pitchFamily="34" charset="-122"/>
                </a:rPr>
                <a:t>请输入您的内容</a:t>
              </a:r>
              <a:endParaRPr lang="zh-CN" altLang="zh-CN" sz="1350">
                <a:solidFill>
                  <a:schemeClr val="bg1">
                    <a:lumMod val="50000"/>
                  </a:schemeClr>
                </a:solidFill>
                <a:latin typeface="微软雅黑" panose="020B0503020204020204" pitchFamily="34" charset="-122"/>
                <a:ea typeface="微软雅黑" panose="020B0503020204020204" pitchFamily="34" charset="-122"/>
              </a:endParaRPr>
            </a:p>
          </p:txBody>
        </p:sp>
        <p:sp>
          <p:nvSpPr>
            <p:cNvPr id="46" name="Rectangle 10"/>
            <p:cNvSpPr>
              <a:spLocks noChangeArrowheads="1"/>
            </p:cNvSpPr>
            <p:nvPr/>
          </p:nvSpPr>
          <p:spPr bwMode="auto">
            <a:xfrm>
              <a:off x="1360488" y="5273676"/>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bg1">
                      <a:lumMod val="50000"/>
                    </a:schemeClr>
                  </a:solidFill>
                  <a:latin typeface="微软雅黑" panose="020B0503020204020204" pitchFamily="34" charset="-122"/>
                  <a:ea typeface="微软雅黑" panose="020B0503020204020204" pitchFamily="34" charset="-122"/>
                </a:rPr>
                <a:t>请输入您的内容</a:t>
              </a:r>
              <a:endParaRPr lang="zh-CN" altLang="zh-CN" sz="1350">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Rectangle 39"/>
            <p:cNvSpPr>
              <a:spLocks noChangeArrowheads="1"/>
            </p:cNvSpPr>
            <p:nvPr/>
          </p:nvSpPr>
          <p:spPr bwMode="auto">
            <a:xfrm>
              <a:off x="1526560" y="3655439"/>
              <a:ext cx="68394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标题</a:t>
              </a:r>
              <a:endParaRPr lang="zh-CN" altLang="zh-CN" sz="20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3904524" y="2589573"/>
            <a:ext cx="1144544" cy="1362910"/>
            <a:chOff x="3746501" y="3641129"/>
            <a:chExt cx="1526059" cy="1817212"/>
          </a:xfrm>
        </p:grpSpPr>
        <p:sp>
          <p:nvSpPr>
            <p:cNvPr id="49" name="Rectangle 11"/>
            <p:cNvSpPr>
              <a:spLocks noChangeArrowheads="1"/>
            </p:cNvSpPr>
            <p:nvPr/>
          </p:nvSpPr>
          <p:spPr bwMode="auto">
            <a:xfrm>
              <a:off x="3746501" y="4159251"/>
              <a:ext cx="1526059" cy="261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1275">
                  <a:solidFill>
                    <a:schemeClr val="bg1">
                      <a:lumMod val="50000"/>
                    </a:schemeClr>
                  </a:solidFill>
                  <a:latin typeface="微软雅黑" panose="020B0503020204020204" pitchFamily="34" charset="-122"/>
                  <a:ea typeface="微软雅黑" panose="020B0503020204020204" pitchFamily="34" charset="-122"/>
                </a:rPr>
                <a:t>请在此添加标题</a:t>
              </a:r>
              <a:endParaRPr lang="zh-CN" altLang="zh-CN" sz="135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Rectangle 12"/>
            <p:cNvSpPr>
              <a:spLocks noChangeArrowheads="1"/>
            </p:cNvSpPr>
            <p:nvPr/>
          </p:nvSpPr>
          <p:spPr bwMode="auto">
            <a:xfrm>
              <a:off x="3997326" y="4511676"/>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bg1">
                      <a:lumMod val="50000"/>
                    </a:schemeClr>
                  </a:solidFill>
                  <a:latin typeface="微软雅黑" panose="020B0503020204020204" pitchFamily="34" charset="-122"/>
                  <a:ea typeface="微软雅黑" panose="020B0503020204020204" pitchFamily="34" charset="-122"/>
                </a:rPr>
                <a:t>请输入您的内容</a:t>
              </a:r>
              <a:endParaRPr lang="zh-CN" altLang="zh-CN" sz="1350">
                <a:solidFill>
                  <a:schemeClr val="bg1">
                    <a:lumMod val="50000"/>
                  </a:schemeClr>
                </a:solidFill>
                <a:latin typeface="微软雅黑" panose="020B0503020204020204" pitchFamily="34" charset="-122"/>
                <a:ea typeface="微软雅黑" panose="020B0503020204020204" pitchFamily="34" charset="-122"/>
              </a:endParaRPr>
            </a:p>
          </p:txBody>
        </p:sp>
        <p:sp>
          <p:nvSpPr>
            <p:cNvPr id="51" name="Rectangle 13"/>
            <p:cNvSpPr>
              <a:spLocks noChangeArrowheads="1"/>
            </p:cNvSpPr>
            <p:nvPr/>
          </p:nvSpPr>
          <p:spPr bwMode="auto">
            <a:xfrm>
              <a:off x="3997326" y="4767263"/>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dirty="0">
                  <a:solidFill>
                    <a:schemeClr val="bg1">
                      <a:lumMod val="50000"/>
                    </a:schemeClr>
                  </a:solidFill>
                  <a:latin typeface="微软雅黑" panose="020B0503020204020204" pitchFamily="34" charset="-122"/>
                  <a:ea typeface="微软雅黑" panose="020B0503020204020204" pitchFamily="34" charset="-122"/>
                </a:rPr>
                <a:t>请输入您的内容</a:t>
              </a:r>
              <a:endParaRPr lang="zh-CN" altLang="zh-CN" sz="13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2" name="Rectangle 14"/>
            <p:cNvSpPr>
              <a:spLocks noChangeArrowheads="1"/>
            </p:cNvSpPr>
            <p:nvPr/>
          </p:nvSpPr>
          <p:spPr bwMode="auto">
            <a:xfrm>
              <a:off x="3997326" y="5018088"/>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bg1">
                      <a:lumMod val="50000"/>
                    </a:schemeClr>
                  </a:solidFill>
                  <a:latin typeface="微软雅黑" panose="020B0503020204020204" pitchFamily="34" charset="-122"/>
                  <a:ea typeface="微软雅黑" panose="020B0503020204020204" pitchFamily="34" charset="-122"/>
                </a:rPr>
                <a:t>请输入您的内容</a:t>
              </a:r>
              <a:endParaRPr lang="zh-CN" altLang="zh-CN" sz="1350">
                <a:solidFill>
                  <a:schemeClr val="bg1">
                    <a:lumMod val="50000"/>
                  </a:schemeClr>
                </a:solidFill>
                <a:latin typeface="微软雅黑" panose="020B0503020204020204" pitchFamily="34" charset="-122"/>
                <a:ea typeface="微软雅黑" panose="020B0503020204020204" pitchFamily="34" charset="-122"/>
              </a:endParaRPr>
            </a:p>
          </p:txBody>
        </p:sp>
        <p:sp>
          <p:nvSpPr>
            <p:cNvPr id="53" name="Rectangle 15"/>
            <p:cNvSpPr>
              <a:spLocks noChangeArrowheads="1"/>
            </p:cNvSpPr>
            <p:nvPr/>
          </p:nvSpPr>
          <p:spPr bwMode="auto">
            <a:xfrm>
              <a:off x="3997326" y="5273676"/>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bg1">
                      <a:lumMod val="50000"/>
                    </a:schemeClr>
                  </a:solidFill>
                  <a:latin typeface="微软雅黑" panose="020B0503020204020204" pitchFamily="34" charset="-122"/>
                  <a:ea typeface="微软雅黑" panose="020B0503020204020204" pitchFamily="34" charset="-122"/>
                </a:rPr>
                <a:t>请输入您的内容</a:t>
              </a:r>
              <a:endParaRPr lang="zh-CN" altLang="zh-CN" sz="1350">
                <a:solidFill>
                  <a:schemeClr val="bg1">
                    <a:lumMod val="50000"/>
                  </a:schemeClr>
                </a:solidFill>
                <a:latin typeface="微软雅黑" panose="020B0503020204020204" pitchFamily="34" charset="-122"/>
                <a:ea typeface="微软雅黑" panose="020B0503020204020204" pitchFamily="34" charset="-122"/>
              </a:endParaRPr>
            </a:p>
          </p:txBody>
        </p:sp>
        <p:sp>
          <p:nvSpPr>
            <p:cNvPr id="54" name="Rectangle 40"/>
            <p:cNvSpPr>
              <a:spLocks noChangeArrowheads="1"/>
            </p:cNvSpPr>
            <p:nvPr/>
          </p:nvSpPr>
          <p:spPr bwMode="auto">
            <a:xfrm>
              <a:off x="4147846" y="3641129"/>
              <a:ext cx="68394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en-US" sz="2000" dirty="0">
                  <a:solidFill>
                    <a:schemeClr val="bg1">
                      <a:lumMod val="50000"/>
                    </a:schemeClr>
                  </a:solidFill>
                  <a:latin typeface="微软雅黑" panose="020B0503020204020204" pitchFamily="34" charset="-122"/>
                  <a:ea typeface="微软雅黑" panose="020B0503020204020204" pitchFamily="34" charset="-122"/>
                </a:rPr>
                <a:t>标题</a:t>
              </a:r>
              <a:endParaRPr lang="zh-CN" altLang="zh-CN" sz="20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5940152" y="2589573"/>
            <a:ext cx="1144544" cy="1362910"/>
            <a:chOff x="6515101" y="3641129"/>
            <a:chExt cx="1526059" cy="1817212"/>
          </a:xfrm>
        </p:grpSpPr>
        <p:sp>
          <p:nvSpPr>
            <p:cNvPr id="56" name="Rectangle 16"/>
            <p:cNvSpPr>
              <a:spLocks noChangeArrowheads="1"/>
            </p:cNvSpPr>
            <p:nvPr/>
          </p:nvSpPr>
          <p:spPr bwMode="auto">
            <a:xfrm>
              <a:off x="6515101" y="4159251"/>
              <a:ext cx="1526059" cy="261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1275">
                  <a:solidFill>
                    <a:schemeClr val="bg1">
                      <a:lumMod val="50000"/>
                    </a:schemeClr>
                  </a:solidFill>
                  <a:latin typeface="微软雅黑" panose="020B0503020204020204" pitchFamily="34" charset="-122"/>
                  <a:ea typeface="微软雅黑" panose="020B0503020204020204" pitchFamily="34" charset="-122"/>
                </a:rPr>
                <a:t>请在此添加标题</a:t>
              </a:r>
              <a:endParaRPr lang="zh-CN" altLang="zh-CN" sz="1350">
                <a:solidFill>
                  <a:schemeClr val="bg1">
                    <a:lumMod val="50000"/>
                  </a:schemeClr>
                </a:solidFill>
                <a:latin typeface="微软雅黑" panose="020B0503020204020204" pitchFamily="34" charset="-122"/>
                <a:ea typeface="微软雅黑" panose="020B0503020204020204" pitchFamily="34" charset="-122"/>
              </a:endParaRPr>
            </a:p>
          </p:txBody>
        </p:sp>
        <p:sp>
          <p:nvSpPr>
            <p:cNvPr id="57" name="Rectangle 17"/>
            <p:cNvSpPr>
              <a:spLocks noChangeArrowheads="1"/>
            </p:cNvSpPr>
            <p:nvPr/>
          </p:nvSpPr>
          <p:spPr bwMode="auto">
            <a:xfrm>
              <a:off x="6748462" y="4511676"/>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bg1">
                      <a:lumMod val="50000"/>
                    </a:schemeClr>
                  </a:solidFill>
                  <a:latin typeface="微软雅黑" panose="020B0503020204020204" pitchFamily="34" charset="-122"/>
                  <a:ea typeface="微软雅黑" panose="020B0503020204020204" pitchFamily="34" charset="-122"/>
                </a:rPr>
                <a:t>请输入您的内容</a:t>
              </a:r>
              <a:endParaRPr lang="zh-CN" altLang="zh-CN" sz="1350">
                <a:solidFill>
                  <a:schemeClr val="bg1">
                    <a:lumMod val="50000"/>
                  </a:schemeClr>
                </a:solidFill>
                <a:latin typeface="微软雅黑" panose="020B0503020204020204" pitchFamily="34" charset="-122"/>
                <a:ea typeface="微软雅黑" panose="020B0503020204020204" pitchFamily="34" charset="-122"/>
              </a:endParaRPr>
            </a:p>
          </p:txBody>
        </p:sp>
        <p:sp>
          <p:nvSpPr>
            <p:cNvPr id="58" name="Rectangle 18"/>
            <p:cNvSpPr>
              <a:spLocks noChangeArrowheads="1"/>
            </p:cNvSpPr>
            <p:nvPr/>
          </p:nvSpPr>
          <p:spPr bwMode="auto">
            <a:xfrm>
              <a:off x="6748462" y="4767263"/>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bg1">
                      <a:lumMod val="50000"/>
                    </a:schemeClr>
                  </a:solidFill>
                  <a:latin typeface="微软雅黑" panose="020B0503020204020204" pitchFamily="34" charset="-122"/>
                  <a:ea typeface="微软雅黑" panose="020B0503020204020204" pitchFamily="34" charset="-122"/>
                </a:rPr>
                <a:t>请输入您的内容</a:t>
              </a:r>
              <a:endParaRPr lang="zh-CN" altLang="zh-CN" sz="1350">
                <a:solidFill>
                  <a:schemeClr val="bg1">
                    <a:lumMod val="50000"/>
                  </a:schemeClr>
                </a:solidFill>
                <a:latin typeface="微软雅黑" panose="020B0503020204020204" pitchFamily="34" charset="-122"/>
                <a:ea typeface="微软雅黑" panose="020B0503020204020204" pitchFamily="34" charset="-122"/>
              </a:endParaRPr>
            </a:p>
          </p:txBody>
        </p:sp>
        <p:sp>
          <p:nvSpPr>
            <p:cNvPr id="59" name="Rectangle 19"/>
            <p:cNvSpPr>
              <a:spLocks noChangeArrowheads="1"/>
            </p:cNvSpPr>
            <p:nvPr/>
          </p:nvSpPr>
          <p:spPr bwMode="auto">
            <a:xfrm>
              <a:off x="6748462" y="5018088"/>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bg1">
                      <a:lumMod val="50000"/>
                    </a:schemeClr>
                  </a:solidFill>
                  <a:latin typeface="微软雅黑" panose="020B0503020204020204" pitchFamily="34" charset="-122"/>
                  <a:ea typeface="微软雅黑" panose="020B0503020204020204" pitchFamily="34" charset="-122"/>
                </a:rPr>
                <a:t>请输入您的内容</a:t>
              </a:r>
              <a:endParaRPr lang="zh-CN" altLang="zh-CN" sz="1350">
                <a:solidFill>
                  <a:schemeClr val="bg1">
                    <a:lumMod val="50000"/>
                  </a:schemeClr>
                </a:solidFill>
                <a:latin typeface="微软雅黑" panose="020B0503020204020204" pitchFamily="34" charset="-122"/>
                <a:ea typeface="微软雅黑" panose="020B0503020204020204" pitchFamily="34" charset="-122"/>
              </a:endParaRPr>
            </a:p>
          </p:txBody>
        </p:sp>
        <p:sp>
          <p:nvSpPr>
            <p:cNvPr id="60" name="Rectangle 20"/>
            <p:cNvSpPr>
              <a:spLocks noChangeArrowheads="1"/>
            </p:cNvSpPr>
            <p:nvPr/>
          </p:nvSpPr>
          <p:spPr bwMode="auto">
            <a:xfrm>
              <a:off x="6748462" y="5273676"/>
              <a:ext cx="1077218" cy="1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zh-CN" sz="900">
                  <a:solidFill>
                    <a:schemeClr val="bg1">
                      <a:lumMod val="50000"/>
                    </a:schemeClr>
                  </a:solidFill>
                  <a:latin typeface="微软雅黑" panose="020B0503020204020204" pitchFamily="34" charset="-122"/>
                  <a:ea typeface="微软雅黑" panose="020B0503020204020204" pitchFamily="34" charset="-122"/>
                </a:rPr>
                <a:t>请输入您的内容</a:t>
              </a:r>
              <a:endParaRPr lang="zh-CN" altLang="zh-CN" sz="1350">
                <a:solidFill>
                  <a:schemeClr val="bg1">
                    <a:lumMod val="50000"/>
                  </a:schemeClr>
                </a:solidFill>
                <a:latin typeface="微软雅黑" panose="020B0503020204020204" pitchFamily="34" charset="-122"/>
                <a:ea typeface="微软雅黑" panose="020B0503020204020204" pitchFamily="34" charset="-122"/>
              </a:endParaRPr>
            </a:p>
          </p:txBody>
        </p:sp>
        <p:sp>
          <p:nvSpPr>
            <p:cNvPr id="61" name="Rectangle 41"/>
            <p:cNvSpPr>
              <a:spLocks noChangeArrowheads="1"/>
            </p:cNvSpPr>
            <p:nvPr/>
          </p:nvSpPr>
          <p:spPr bwMode="auto">
            <a:xfrm>
              <a:off x="6888470" y="3641129"/>
              <a:ext cx="68394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685800"/>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标题</a:t>
              </a:r>
              <a:endParaRPr lang="zh-CN" altLang="zh-CN" sz="2000" dirty="0">
                <a:solidFill>
                  <a:schemeClr val="bg1">
                    <a:lumMod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23131458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42"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1000"/>
                                        <p:tgtEl>
                                          <p:spTgt spid="19"/>
                                        </p:tgtEl>
                                      </p:cBhvr>
                                    </p:animEffect>
                                    <p:anim calcmode="lin" valueType="num">
                                      <p:cBhvr>
                                        <p:cTn id="11" dur="1000" fill="hold"/>
                                        <p:tgtEl>
                                          <p:spTgt spid="19"/>
                                        </p:tgtEl>
                                        <p:attrNameLst>
                                          <p:attrName>ppt_x</p:attrName>
                                        </p:attrNameLst>
                                      </p:cBhvr>
                                      <p:tavLst>
                                        <p:tav tm="0">
                                          <p:val>
                                            <p:strVal val="#ppt_x"/>
                                          </p:val>
                                        </p:tav>
                                        <p:tav tm="100000">
                                          <p:val>
                                            <p:strVal val="#ppt_x"/>
                                          </p:val>
                                        </p:tav>
                                      </p:tavLst>
                                    </p:anim>
                                    <p:anim calcmode="lin" valueType="num">
                                      <p:cBhvr>
                                        <p:cTn id="12" dur="1000" fill="hold"/>
                                        <p:tgtEl>
                                          <p:spTgt spid="19"/>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anim calcmode="lin" valueType="num">
                                      <p:cBhvr>
                                        <p:cTn id="16" dur="1000" fill="hold"/>
                                        <p:tgtEl>
                                          <p:spTgt spid="23"/>
                                        </p:tgtEl>
                                        <p:attrNameLst>
                                          <p:attrName>ppt_x</p:attrName>
                                        </p:attrNameLst>
                                      </p:cBhvr>
                                      <p:tavLst>
                                        <p:tav tm="0">
                                          <p:val>
                                            <p:strVal val="#ppt_x"/>
                                          </p:val>
                                        </p:tav>
                                        <p:tav tm="100000">
                                          <p:val>
                                            <p:strVal val="#ppt_x"/>
                                          </p:val>
                                        </p:tav>
                                      </p:tavLst>
                                    </p:anim>
                                    <p:anim calcmode="lin" valueType="num">
                                      <p:cBhvr>
                                        <p:cTn id="17" dur="1000" fill="hold"/>
                                        <p:tgtEl>
                                          <p:spTgt spid="23"/>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1000"/>
                                        <p:tgtEl>
                                          <p:spTgt spid="27"/>
                                        </p:tgtEl>
                                      </p:cBhvr>
                                    </p:animEffect>
                                    <p:anim calcmode="lin" valueType="num">
                                      <p:cBhvr>
                                        <p:cTn id="21" dur="1000" fill="hold"/>
                                        <p:tgtEl>
                                          <p:spTgt spid="27"/>
                                        </p:tgtEl>
                                        <p:attrNameLst>
                                          <p:attrName>ppt_x</p:attrName>
                                        </p:attrNameLst>
                                      </p:cBhvr>
                                      <p:tavLst>
                                        <p:tav tm="0">
                                          <p:val>
                                            <p:strVal val="#ppt_x"/>
                                          </p:val>
                                        </p:tav>
                                        <p:tav tm="100000">
                                          <p:val>
                                            <p:strVal val="#ppt_x"/>
                                          </p:val>
                                        </p:tav>
                                      </p:tavLst>
                                    </p:anim>
                                    <p:anim calcmode="lin" valueType="num">
                                      <p:cBhvr>
                                        <p:cTn id="22" dur="1000" fill="hold"/>
                                        <p:tgtEl>
                                          <p:spTgt spid="27"/>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1000"/>
                                        <p:tgtEl>
                                          <p:spTgt spid="31"/>
                                        </p:tgtEl>
                                      </p:cBhvr>
                                    </p:animEffect>
                                    <p:anim calcmode="lin" valueType="num">
                                      <p:cBhvr>
                                        <p:cTn id="26" dur="1000" fill="hold"/>
                                        <p:tgtEl>
                                          <p:spTgt spid="31"/>
                                        </p:tgtEl>
                                        <p:attrNameLst>
                                          <p:attrName>ppt_x</p:attrName>
                                        </p:attrNameLst>
                                      </p:cBhvr>
                                      <p:tavLst>
                                        <p:tav tm="0">
                                          <p:val>
                                            <p:strVal val="#ppt_x"/>
                                          </p:val>
                                        </p:tav>
                                        <p:tav tm="100000">
                                          <p:val>
                                            <p:strVal val="#ppt_x"/>
                                          </p:val>
                                        </p:tav>
                                      </p:tavLst>
                                    </p:anim>
                                    <p:anim calcmode="lin" valueType="num">
                                      <p:cBhvr>
                                        <p:cTn id="27" dur="1000" fill="hold"/>
                                        <p:tgtEl>
                                          <p:spTgt spid="31"/>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1000"/>
                                        <p:tgtEl>
                                          <p:spTgt spid="39"/>
                                        </p:tgtEl>
                                      </p:cBhvr>
                                    </p:animEffect>
                                    <p:anim calcmode="lin" valueType="num">
                                      <p:cBhvr>
                                        <p:cTn id="31" dur="1000" fill="hold"/>
                                        <p:tgtEl>
                                          <p:spTgt spid="39"/>
                                        </p:tgtEl>
                                        <p:attrNameLst>
                                          <p:attrName>ppt_x</p:attrName>
                                        </p:attrNameLst>
                                      </p:cBhvr>
                                      <p:tavLst>
                                        <p:tav tm="0">
                                          <p:val>
                                            <p:strVal val="#ppt_x"/>
                                          </p:val>
                                        </p:tav>
                                        <p:tav tm="100000">
                                          <p:val>
                                            <p:strVal val="#ppt_x"/>
                                          </p:val>
                                        </p:tav>
                                      </p:tavLst>
                                    </p:anim>
                                    <p:anim calcmode="lin" valueType="num">
                                      <p:cBhvr>
                                        <p:cTn id="32" dur="1000" fill="hold"/>
                                        <p:tgtEl>
                                          <p:spTgt spid="39"/>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1000"/>
                                        <p:tgtEl>
                                          <p:spTgt spid="40"/>
                                        </p:tgtEl>
                                      </p:cBhvr>
                                    </p:animEffect>
                                    <p:anim calcmode="lin" valueType="num">
                                      <p:cBhvr>
                                        <p:cTn id="36" dur="1000" fill="hold"/>
                                        <p:tgtEl>
                                          <p:spTgt spid="40"/>
                                        </p:tgtEl>
                                        <p:attrNameLst>
                                          <p:attrName>ppt_x</p:attrName>
                                        </p:attrNameLst>
                                      </p:cBhvr>
                                      <p:tavLst>
                                        <p:tav tm="0">
                                          <p:val>
                                            <p:strVal val="#ppt_x"/>
                                          </p:val>
                                        </p:tav>
                                        <p:tav tm="100000">
                                          <p:val>
                                            <p:strVal val="#ppt_x"/>
                                          </p:val>
                                        </p:tav>
                                      </p:tavLst>
                                    </p:anim>
                                    <p:anim calcmode="lin" valueType="num">
                                      <p:cBhvr>
                                        <p:cTn id="37" dur="1000" fill="hold"/>
                                        <p:tgtEl>
                                          <p:spTgt spid="40"/>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70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1000"/>
                                        <p:tgtEl>
                                          <p:spTgt spid="41"/>
                                        </p:tgtEl>
                                      </p:cBhvr>
                                    </p:animEffect>
                                    <p:anim calcmode="lin" valueType="num">
                                      <p:cBhvr>
                                        <p:cTn id="41" dur="1000" fill="hold"/>
                                        <p:tgtEl>
                                          <p:spTgt spid="41"/>
                                        </p:tgtEl>
                                        <p:attrNameLst>
                                          <p:attrName>ppt_x</p:attrName>
                                        </p:attrNameLst>
                                      </p:cBhvr>
                                      <p:tavLst>
                                        <p:tav tm="0">
                                          <p:val>
                                            <p:strVal val="#ppt_x"/>
                                          </p:val>
                                        </p:tav>
                                        <p:tav tm="100000">
                                          <p:val>
                                            <p:strVal val="#ppt_x"/>
                                          </p:val>
                                        </p:tav>
                                      </p:tavLst>
                                    </p:anim>
                                    <p:anim calcmode="lin" valueType="num">
                                      <p:cBhvr>
                                        <p:cTn id="42" dur="1000" fill="hold"/>
                                        <p:tgtEl>
                                          <p:spTgt spid="41"/>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100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1000"/>
                                        <p:tgtEl>
                                          <p:spTgt spid="48"/>
                                        </p:tgtEl>
                                      </p:cBhvr>
                                    </p:animEffect>
                                    <p:anim calcmode="lin" valueType="num">
                                      <p:cBhvr>
                                        <p:cTn id="46" dur="1000" fill="hold"/>
                                        <p:tgtEl>
                                          <p:spTgt spid="48"/>
                                        </p:tgtEl>
                                        <p:attrNameLst>
                                          <p:attrName>ppt_x</p:attrName>
                                        </p:attrNameLst>
                                      </p:cBhvr>
                                      <p:tavLst>
                                        <p:tav tm="0">
                                          <p:val>
                                            <p:strVal val="#ppt_x"/>
                                          </p:val>
                                        </p:tav>
                                        <p:tav tm="100000">
                                          <p:val>
                                            <p:strVal val="#ppt_x"/>
                                          </p:val>
                                        </p:tav>
                                      </p:tavLst>
                                    </p:anim>
                                    <p:anim calcmode="lin" valueType="num">
                                      <p:cBhvr>
                                        <p:cTn id="47" dur="1000" fill="hold"/>
                                        <p:tgtEl>
                                          <p:spTgt spid="48"/>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1400"/>
                                  </p:stCondLst>
                                  <p:childTnLst>
                                    <p:set>
                                      <p:cBhvr>
                                        <p:cTn id="49" dur="1" fill="hold">
                                          <p:stCondLst>
                                            <p:cond delay="0"/>
                                          </p:stCondLst>
                                        </p:cTn>
                                        <p:tgtEl>
                                          <p:spTgt spid="55"/>
                                        </p:tgtEl>
                                        <p:attrNameLst>
                                          <p:attrName>style.visibility</p:attrName>
                                        </p:attrNameLst>
                                      </p:cBhvr>
                                      <p:to>
                                        <p:strVal val="visible"/>
                                      </p:to>
                                    </p:set>
                                    <p:animEffect transition="in" filter="fade">
                                      <p:cBhvr>
                                        <p:cTn id="50" dur="1000"/>
                                        <p:tgtEl>
                                          <p:spTgt spid="55"/>
                                        </p:tgtEl>
                                      </p:cBhvr>
                                    </p:animEffect>
                                    <p:anim calcmode="lin" valueType="num">
                                      <p:cBhvr>
                                        <p:cTn id="51" dur="1000" fill="hold"/>
                                        <p:tgtEl>
                                          <p:spTgt spid="55"/>
                                        </p:tgtEl>
                                        <p:attrNameLst>
                                          <p:attrName>ppt_x</p:attrName>
                                        </p:attrNameLst>
                                      </p:cBhvr>
                                      <p:tavLst>
                                        <p:tav tm="0">
                                          <p:val>
                                            <p:strVal val="#ppt_x"/>
                                          </p:val>
                                        </p:tav>
                                        <p:tav tm="100000">
                                          <p:val>
                                            <p:strVal val="#ppt_x"/>
                                          </p:val>
                                        </p:tav>
                                      </p:tavLst>
                                    </p:anim>
                                    <p:anim calcmode="lin" valueType="num">
                                      <p:cBhvr>
                                        <p:cTn id="52"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9" grpId="0" animBg="1"/>
      <p:bldP spid="4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9"/>
          <p:cNvSpPr/>
          <p:nvPr/>
        </p:nvSpPr>
        <p:spPr>
          <a:xfrm>
            <a:off x="0" y="2664063"/>
            <a:ext cx="9144000" cy="182835"/>
          </a:xfrm>
          <a:custGeom>
            <a:avLst/>
            <a:gdLst/>
            <a:ahLst/>
            <a:cxnLst/>
            <a:rect l="l" t="t" r="r" b="b"/>
            <a:pathLst>
              <a:path w="144016" h="869444">
                <a:moveTo>
                  <a:pt x="0" y="0"/>
                </a:moveTo>
                <a:lnTo>
                  <a:pt x="144016" y="0"/>
                </a:lnTo>
                <a:lnTo>
                  <a:pt x="144016" y="869444"/>
                </a:lnTo>
                <a:lnTo>
                  <a:pt x="0" y="869444"/>
                </a:lnTo>
                <a:close/>
              </a:path>
            </a:pathLst>
          </a:custGeom>
          <a:solidFill>
            <a:schemeClr val="bg1">
              <a:lumMod val="6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rial"/>
              <a:ea typeface="方正舒体"/>
              <a:cs typeface="+mn-ea"/>
              <a:sym typeface="Arial"/>
            </a:endParaRPr>
          </a:p>
        </p:txBody>
      </p:sp>
      <p:grpSp>
        <p:nvGrpSpPr>
          <p:cNvPr id="6" name="组合 5"/>
          <p:cNvGrpSpPr/>
          <p:nvPr/>
        </p:nvGrpSpPr>
        <p:grpSpPr>
          <a:xfrm>
            <a:off x="578220" y="1059582"/>
            <a:ext cx="3888432" cy="1298476"/>
            <a:chOff x="549712" y="914400"/>
            <a:chExt cx="3888432" cy="1298476"/>
          </a:xfrm>
        </p:grpSpPr>
        <p:sp>
          <p:nvSpPr>
            <p:cNvPr id="7" name="圆角矩形 6"/>
            <p:cNvSpPr/>
            <p:nvPr/>
          </p:nvSpPr>
          <p:spPr>
            <a:xfrm>
              <a:off x="549712" y="914400"/>
              <a:ext cx="3888432" cy="1298476"/>
            </a:xfrm>
            <a:prstGeom prst="roundRect">
              <a:avLst>
                <a:gd name="adj" fmla="val 8330"/>
              </a:avLst>
            </a:prstGeom>
            <a:noFill/>
            <a:ln w="6350" cap="flat" cmpd="sng" algn="ctr">
              <a:solidFill>
                <a:schemeClr val="bg1">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rial"/>
                <a:ea typeface="方正舒体"/>
                <a:cs typeface="+mn-ea"/>
                <a:sym typeface="Arial"/>
              </a:endParaRPr>
            </a:p>
          </p:txBody>
        </p:sp>
        <p:cxnSp>
          <p:nvCxnSpPr>
            <p:cNvPr id="8" name="直接连接符 7"/>
            <p:cNvCxnSpPr/>
            <p:nvPr/>
          </p:nvCxnSpPr>
          <p:spPr>
            <a:xfrm>
              <a:off x="1727684" y="1087388"/>
              <a:ext cx="0" cy="952500"/>
            </a:xfrm>
            <a:prstGeom prst="line">
              <a:avLst/>
            </a:prstGeom>
            <a:noFill/>
            <a:ln w="6350" cap="flat" cmpd="sng" algn="ctr">
              <a:solidFill>
                <a:schemeClr val="bg1">
                  <a:lumMod val="50000"/>
                </a:schemeClr>
              </a:solidFill>
              <a:prstDash val="dash"/>
            </a:ln>
            <a:effectLst/>
          </p:spPr>
        </p:cxnSp>
        <p:sp>
          <p:nvSpPr>
            <p:cNvPr id="9" name="Rectangle 13" descr="FD1DDF730CE4456e89755B07FE1653D0# #Rectangle 13"/>
            <p:cNvSpPr>
              <a:spLocks noChangeArrowheads="1"/>
            </p:cNvSpPr>
            <p:nvPr/>
          </p:nvSpPr>
          <p:spPr bwMode="auto">
            <a:xfrm>
              <a:off x="1876107" y="1157527"/>
              <a:ext cx="1460088"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defTabSz="914400" eaLnBrk="1" fontAlgn="auto" latinLnBrk="0" hangingPunct="1">
                <a:lnSpc>
                  <a:spcPct val="100000"/>
                </a:lnSpc>
                <a:spcBef>
                  <a:spcPct val="0"/>
                </a:spcBef>
                <a:spcAft>
                  <a:spcPts val="0"/>
                </a:spcAft>
                <a:buClrTx/>
                <a:buSzTx/>
                <a:buFont typeface="Arial" charset="0"/>
                <a:buNone/>
                <a:tabLst/>
                <a:defRPr/>
              </a:pPr>
              <a:r>
                <a:rPr kumimoji="0" lang="zh-CN" altLang="en-US" sz="1400" b="0" i="0" u="none" strike="noStrike" kern="0" cap="none" spc="0" normalizeH="0" baseline="0" noProof="0" dirty="0" smtClean="0">
                  <a:ln>
                    <a:noFill/>
                  </a:ln>
                  <a:solidFill>
                    <a:sysClr val="windowText" lastClr="000000"/>
                  </a:solidFill>
                  <a:effectLst/>
                  <a:uLnTx/>
                  <a:uFillTx/>
                  <a:latin typeface="Arial"/>
                  <a:ea typeface="方正舒体"/>
                  <a:cs typeface="+mn-ea"/>
                  <a:sym typeface="Arial"/>
                </a:rPr>
                <a:t>添加标题</a:t>
              </a:r>
              <a:endParaRPr kumimoji="0" lang="en-US" altLang="zh-CN" sz="1400" b="0" i="0" u="none" strike="noStrike" kern="0" cap="none" spc="0" normalizeH="0" baseline="0" noProof="0" dirty="0">
                <a:ln>
                  <a:noFill/>
                </a:ln>
                <a:solidFill>
                  <a:sysClr val="windowText" lastClr="000000"/>
                </a:solidFill>
                <a:effectLst/>
                <a:uLnTx/>
                <a:uFillTx/>
                <a:latin typeface="Arial"/>
                <a:ea typeface="方正舒体"/>
                <a:cs typeface="+mn-ea"/>
                <a:sym typeface="Arial"/>
              </a:endParaRPr>
            </a:p>
          </p:txBody>
        </p:sp>
        <p:sp>
          <p:nvSpPr>
            <p:cNvPr id="10" name="Rectangle 13" descr="FD1DDF730CE4456e89755B07FE1653D0# #Rectangle 13"/>
            <p:cNvSpPr>
              <a:spLocks noChangeArrowheads="1"/>
            </p:cNvSpPr>
            <p:nvPr/>
          </p:nvSpPr>
          <p:spPr bwMode="auto">
            <a:xfrm>
              <a:off x="1876105" y="1425239"/>
              <a:ext cx="2391677" cy="50783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914400" eaLnBrk="1" fontAlgn="auto" latinLnBrk="0" hangingPunct="1">
                <a:lnSpc>
                  <a:spcPct val="100000"/>
                </a:lnSpc>
                <a:spcBef>
                  <a:spcPct val="0"/>
                </a:spcBef>
                <a:spcAft>
                  <a:spcPts val="0"/>
                </a:spcAft>
                <a:buClrTx/>
                <a:buSzTx/>
                <a:buFont typeface="Arial" charset="0"/>
                <a:buNone/>
                <a:tabLst/>
                <a:defRPr/>
              </a:pPr>
              <a:r>
                <a:rPr kumimoji="0" lang="zh-CN" altLang="en-US" sz="900" b="0" i="0" u="none" strike="noStrike" kern="0" cap="none" spc="0" normalizeH="0" baseline="0" noProof="0" dirty="0" smtClean="0">
                  <a:ln>
                    <a:noFill/>
                  </a:ln>
                  <a:solidFill>
                    <a:sysClr val="windowText" lastClr="000000"/>
                  </a:solidFill>
                  <a:effectLst/>
                  <a:uLnTx/>
                  <a:uFillTx/>
                  <a:latin typeface="Arial"/>
                  <a:ea typeface="方正舒体"/>
                  <a:cs typeface="+mn-ea"/>
                  <a:sym typeface="Arial"/>
                </a:rPr>
                <a:t>此处添加</a:t>
              </a:r>
              <a:r>
                <a:rPr kumimoji="0" lang="zh-CN" altLang="en-US" sz="900" b="0" i="0" u="none" strike="noStrike" kern="0" cap="none" spc="0" normalizeH="0" baseline="0" noProof="0" dirty="0">
                  <a:ln>
                    <a:noFill/>
                  </a:ln>
                  <a:solidFill>
                    <a:sysClr val="windowText" lastClr="000000"/>
                  </a:solidFill>
                  <a:effectLst/>
                  <a:uLnTx/>
                  <a:uFillTx/>
                  <a:latin typeface="Arial"/>
                  <a:ea typeface="方正舒体"/>
                  <a:cs typeface="+mn-ea"/>
                  <a:sym typeface="Arial"/>
                </a:rPr>
                <a:t>计划</a:t>
              </a:r>
              <a:r>
                <a:rPr kumimoji="0" lang="zh-CN" altLang="en-US" sz="900" b="0" i="0" u="none" strike="noStrike" kern="0" cap="none" spc="0" normalizeH="0" baseline="0" noProof="0" dirty="0" smtClean="0">
                  <a:ln>
                    <a:noFill/>
                  </a:ln>
                  <a:solidFill>
                    <a:sysClr val="windowText" lastClr="000000"/>
                  </a:solidFill>
                  <a:effectLst/>
                  <a:uLnTx/>
                  <a:uFillTx/>
                  <a:latin typeface="Arial"/>
                  <a:ea typeface="方正舒体"/>
                  <a:cs typeface="+mn-ea"/>
                  <a:sym typeface="Arial"/>
                </a:rPr>
                <a:t>扼要说明，添加简短说明文字</a:t>
              </a:r>
              <a:r>
                <a:rPr kumimoji="0" lang="zh-CN" altLang="en-US" sz="900" b="0" i="0" u="none" strike="noStrike" kern="0" cap="none" spc="0" normalizeH="0" baseline="0" noProof="0" dirty="0">
                  <a:ln>
                    <a:noFill/>
                  </a:ln>
                  <a:solidFill>
                    <a:sysClr val="windowText" lastClr="000000"/>
                  </a:solidFill>
                  <a:effectLst/>
                  <a:uLnTx/>
                  <a:uFillTx/>
                  <a:latin typeface="Arial"/>
                  <a:ea typeface="方正舒体"/>
                  <a:cs typeface="+mn-ea"/>
                  <a:sym typeface="Arial"/>
                </a:rPr>
                <a:t>。此处</a:t>
              </a:r>
              <a:r>
                <a:rPr kumimoji="0" lang="zh-CN" altLang="en-US" sz="900" b="0" i="0" u="none" strike="noStrike" kern="0" cap="none" spc="0" normalizeH="0" baseline="0" noProof="0" dirty="0" smtClean="0">
                  <a:ln>
                    <a:noFill/>
                  </a:ln>
                  <a:solidFill>
                    <a:sysClr val="windowText" lastClr="000000"/>
                  </a:solidFill>
                  <a:effectLst/>
                  <a:uLnTx/>
                  <a:uFillTx/>
                  <a:latin typeface="Arial"/>
                  <a:ea typeface="方正舒体"/>
                  <a:cs typeface="+mn-ea"/>
                  <a:sym typeface="Arial"/>
                </a:rPr>
                <a:t>添加明年计划的扼要</a:t>
              </a:r>
              <a:r>
                <a:rPr kumimoji="0" lang="zh-CN" altLang="en-US" sz="900" b="0" i="0" u="none" strike="noStrike" kern="0" cap="none" spc="0" normalizeH="0" baseline="0" noProof="0" dirty="0">
                  <a:ln>
                    <a:noFill/>
                  </a:ln>
                  <a:solidFill>
                    <a:sysClr val="windowText" lastClr="000000"/>
                  </a:solidFill>
                  <a:effectLst/>
                  <a:uLnTx/>
                  <a:uFillTx/>
                  <a:latin typeface="Arial"/>
                  <a:ea typeface="方正舒体"/>
                  <a:cs typeface="+mn-ea"/>
                  <a:sym typeface="Arial"/>
                </a:rPr>
                <a:t>说明，添加简短说明文字</a:t>
              </a:r>
              <a:r>
                <a:rPr kumimoji="0" lang="zh-CN" altLang="en-US" sz="900" b="0" i="0" u="none" strike="noStrike" kern="0" cap="none" spc="0" normalizeH="0" baseline="0" noProof="0" dirty="0" smtClean="0">
                  <a:ln>
                    <a:noFill/>
                  </a:ln>
                  <a:solidFill>
                    <a:sysClr val="windowText" lastClr="000000"/>
                  </a:solidFill>
                  <a:effectLst/>
                  <a:uLnTx/>
                  <a:uFillTx/>
                  <a:latin typeface="Arial"/>
                  <a:ea typeface="方正舒体"/>
                  <a:cs typeface="+mn-ea"/>
                  <a:sym typeface="Arial"/>
                </a:rPr>
                <a:t>。</a:t>
              </a:r>
              <a:endParaRPr kumimoji="0" lang="en-US" altLang="zh-CN" sz="900" b="0" i="0" u="none" strike="noStrike" kern="0" cap="none" spc="0" normalizeH="0" baseline="0" noProof="0" dirty="0">
                <a:ln>
                  <a:noFill/>
                </a:ln>
                <a:solidFill>
                  <a:sysClr val="windowText" lastClr="000000"/>
                </a:solidFill>
                <a:effectLst/>
                <a:uLnTx/>
                <a:uFillTx/>
                <a:latin typeface="Arial"/>
                <a:ea typeface="方正舒体"/>
                <a:cs typeface="+mn-ea"/>
                <a:sym typeface="Arial"/>
              </a:endParaRPr>
            </a:p>
          </p:txBody>
        </p:sp>
        <p:sp>
          <p:nvSpPr>
            <p:cNvPr id="11" name="椭圆 10"/>
            <p:cNvSpPr/>
            <p:nvPr/>
          </p:nvSpPr>
          <p:spPr>
            <a:xfrm>
              <a:off x="683568" y="1128228"/>
              <a:ext cx="870820" cy="870820"/>
            </a:xfrm>
            <a:prstGeom prst="ellipse">
              <a:avLst/>
            </a:prstGeom>
            <a:solidFill>
              <a:srgbClr val="92D0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rial"/>
                <a:ea typeface="方正舒体"/>
                <a:cs typeface="+mn-ea"/>
                <a:sym typeface="Arial"/>
              </a:endParaRPr>
            </a:p>
          </p:txBody>
        </p:sp>
        <p:sp>
          <p:nvSpPr>
            <p:cNvPr id="12" name="Freeform 24"/>
            <p:cNvSpPr>
              <a:spLocks noEditPoints="1"/>
            </p:cNvSpPr>
            <p:nvPr/>
          </p:nvSpPr>
          <p:spPr bwMode="auto">
            <a:xfrm flipH="1">
              <a:off x="908390" y="1296472"/>
              <a:ext cx="489792" cy="521632"/>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ysClr val="window" lastClr="FFFFFF"/>
            </a:solidFill>
            <a:ln w="9525">
              <a:noFill/>
              <a:round/>
              <a:headEnd/>
              <a:tailEnd/>
            </a:ln>
            <a:effec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latin typeface="Arial"/>
                <a:ea typeface="方正舒体"/>
                <a:cs typeface="+mn-ea"/>
                <a:sym typeface="Arial"/>
              </a:endParaRPr>
            </a:p>
          </p:txBody>
        </p:sp>
      </p:grpSp>
      <p:grpSp>
        <p:nvGrpSpPr>
          <p:cNvPr id="13" name="组合 12"/>
          <p:cNvGrpSpPr/>
          <p:nvPr/>
        </p:nvGrpSpPr>
        <p:grpSpPr>
          <a:xfrm>
            <a:off x="4680012" y="1059582"/>
            <a:ext cx="3888432" cy="1298476"/>
            <a:chOff x="4651504" y="914400"/>
            <a:chExt cx="3888432" cy="1298476"/>
          </a:xfrm>
        </p:grpSpPr>
        <p:sp>
          <p:nvSpPr>
            <p:cNvPr id="14" name="圆角矩形 13"/>
            <p:cNvSpPr/>
            <p:nvPr/>
          </p:nvSpPr>
          <p:spPr>
            <a:xfrm>
              <a:off x="4651504" y="914400"/>
              <a:ext cx="3888432" cy="1298476"/>
            </a:xfrm>
            <a:prstGeom prst="roundRect">
              <a:avLst>
                <a:gd name="adj" fmla="val 8330"/>
              </a:avLst>
            </a:prstGeom>
            <a:noFill/>
            <a:ln w="6350" cap="flat" cmpd="sng" algn="ctr">
              <a:solidFill>
                <a:schemeClr val="bg1">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rial"/>
                <a:ea typeface="方正舒体"/>
                <a:cs typeface="+mn-ea"/>
                <a:sym typeface="Arial"/>
              </a:endParaRPr>
            </a:p>
          </p:txBody>
        </p:sp>
        <p:cxnSp>
          <p:nvCxnSpPr>
            <p:cNvPr id="15" name="直接连接符 14"/>
            <p:cNvCxnSpPr/>
            <p:nvPr/>
          </p:nvCxnSpPr>
          <p:spPr>
            <a:xfrm>
              <a:off x="5829476" y="1087388"/>
              <a:ext cx="0" cy="952500"/>
            </a:xfrm>
            <a:prstGeom prst="line">
              <a:avLst/>
            </a:prstGeom>
            <a:noFill/>
            <a:ln w="6350" cap="flat" cmpd="sng" algn="ctr">
              <a:solidFill>
                <a:schemeClr val="bg1">
                  <a:lumMod val="50000"/>
                </a:schemeClr>
              </a:solidFill>
              <a:prstDash val="dash"/>
            </a:ln>
            <a:effectLst/>
          </p:spPr>
        </p:cxnSp>
        <p:sp>
          <p:nvSpPr>
            <p:cNvPr id="16" name="Rectangle 13" descr="FD1DDF730CE4456e89755B07FE1653D0# #Rectangle 13"/>
            <p:cNvSpPr>
              <a:spLocks noChangeArrowheads="1"/>
            </p:cNvSpPr>
            <p:nvPr/>
          </p:nvSpPr>
          <p:spPr bwMode="auto">
            <a:xfrm>
              <a:off x="5977899" y="1157527"/>
              <a:ext cx="1460088"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defTabSz="914400" eaLnBrk="1" fontAlgn="auto" latinLnBrk="0" hangingPunct="1">
                <a:lnSpc>
                  <a:spcPct val="100000"/>
                </a:lnSpc>
                <a:spcBef>
                  <a:spcPct val="0"/>
                </a:spcBef>
                <a:spcAft>
                  <a:spcPts val="0"/>
                </a:spcAft>
                <a:buClrTx/>
                <a:buSzTx/>
                <a:buFont typeface="Arial" charset="0"/>
                <a:buNone/>
                <a:tabLst/>
                <a:defRPr/>
              </a:pPr>
              <a:r>
                <a:rPr kumimoji="0" lang="zh-CN" altLang="en-US" sz="1400" b="0" i="0" u="none" strike="noStrike" kern="0" cap="none" spc="0" normalizeH="0" baseline="0" noProof="0" dirty="0" smtClean="0">
                  <a:ln>
                    <a:noFill/>
                  </a:ln>
                  <a:solidFill>
                    <a:sysClr val="windowText" lastClr="000000"/>
                  </a:solidFill>
                  <a:effectLst/>
                  <a:uLnTx/>
                  <a:uFillTx/>
                  <a:latin typeface="Arial"/>
                  <a:ea typeface="方正舒体"/>
                  <a:cs typeface="+mn-ea"/>
                  <a:sym typeface="Arial"/>
                </a:rPr>
                <a:t>添加标题</a:t>
              </a:r>
              <a:endParaRPr kumimoji="0" lang="en-US" altLang="zh-CN" sz="1400" b="0" i="0" u="none" strike="noStrike" kern="0" cap="none" spc="0" normalizeH="0" baseline="0" noProof="0" dirty="0">
                <a:ln>
                  <a:noFill/>
                </a:ln>
                <a:solidFill>
                  <a:sysClr val="windowText" lastClr="000000"/>
                </a:solidFill>
                <a:effectLst/>
                <a:uLnTx/>
                <a:uFillTx/>
                <a:latin typeface="Arial"/>
                <a:ea typeface="方正舒体"/>
                <a:cs typeface="+mn-ea"/>
                <a:sym typeface="Arial"/>
              </a:endParaRPr>
            </a:p>
          </p:txBody>
        </p:sp>
        <p:sp>
          <p:nvSpPr>
            <p:cNvPr id="17" name="Rectangle 13" descr="FD1DDF730CE4456e89755B07FE1653D0# #Rectangle 13"/>
            <p:cNvSpPr>
              <a:spLocks noChangeArrowheads="1"/>
            </p:cNvSpPr>
            <p:nvPr/>
          </p:nvSpPr>
          <p:spPr bwMode="auto">
            <a:xfrm>
              <a:off x="5977897" y="1425239"/>
              <a:ext cx="2391677" cy="50783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914400" eaLnBrk="1" fontAlgn="auto" latinLnBrk="0" hangingPunct="1">
                <a:lnSpc>
                  <a:spcPct val="100000"/>
                </a:lnSpc>
                <a:spcBef>
                  <a:spcPct val="0"/>
                </a:spcBef>
                <a:spcAft>
                  <a:spcPts val="0"/>
                </a:spcAft>
                <a:buClrTx/>
                <a:buSzTx/>
                <a:buFont typeface="Arial" charset="0"/>
                <a:buNone/>
                <a:tabLst/>
                <a:defRPr/>
              </a:pPr>
              <a:r>
                <a:rPr kumimoji="0" lang="zh-CN" altLang="en-US" sz="900" b="0" i="0" u="none" strike="noStrike" kern="0" cap="none" spc="0" normalizeH="0" baseline="0" noProof="0" dirty="0" smtClean="0">
                  <a:ln>
                    <a:noFill/>
                  </a:ln>
                  <a:solidFill>
                    <a:sysClr val="windowText" lastClr="000000"/>
                  </a:solidFill>
                  <a:effectLst/>
                  <a:uLnTx/>
                  <a:uFillTx/>
                  <a:latin typeface="Arial"/>
                  <a:ea typeface="方正舒体"/>
                  <a:cs typeface="+mn-ea"/>
                  <a:sym typeface="Arial"/>
                </a:rPr>
                <a:t>此处添加</a:t>
              </a:r>
              <a:r>
                <a:rPr kumimoji="0" lang="zh-CN" altLang="en-US" sz="900" b="0" i="0" u="none" strike="noStrike" kern="0" cap="none" spc="0" normalizeH="0" baseline="0" noProof="0" dirty="0">
                  <a:ln>
                    <a:noFill/>
                  </a:ln>
                  <a:solidFill>
                    <a:sysClr val="windowText" lastClr="000000"/>
                  </a:solidFill>
                  <a:effectLst/>
                  <a:uLnTx/>
                  <a:uFillTx/>
                  <a:latin typeface="Arial"/>
                  <a:ea typeface="方正舒体"/>
                  <a:cs typeface="+mn-ea"/>
                  <a:sym typeface="Arial"/>
                </a:rPr>
                <a:t>计划</a:t>
              </a:r>
              <a:r>
                <a:rPr kumimoji="0" lang="zh-CN" altLang="en-US" sz="900" b="0" i="0" u="none" strike="noStrike" kern="0" cap="none" spc="0" normalizeH="0" baseline="0" noProof="0" dirty="0" smtClean="0">
                  <a:ln>
                    <a:noFill/>
                  </a:ln>
                  <a:solidFill>
                    <a:sysClr val="windowText" lastClr="000000"/>
                  </a:solidFill>
                  <a:effectLst/>
                  <a:uLnTx/>
                  <a:uFillTx/>
                  <a:latin typeface="Arial"/>
                  <a:ea typeface="方正舒体"/>
                  <a:cs typeface="+mn-ea"/>
                  <a:sym typeface="Arial"/>
                </a:rPr>
                <a:t>扼要说明，添加简短说明文字</a:t>
              </a:r>
              <a:r>
                <a:rPr kumimoji="0" lang="zh-CN" altLang="en-US" sz="900" b="0" i="0" u="none" strike="noStrike" kern="0" cap="none" spc="0" normalizeH="0" baseline="0" noProof="0" dirty="0">
                  <a:ln>
                    <a:noFill/>
                  </a:ln>
                  <a:solidFill>
                    <a:sysClr val="windowText" lastClr="000000"/>
                  </a:solidFill>
                  <a:effectLst/>
                  <a:uLnTx/>
                  <a:uFillTx/>
                  <a:latin typeface="Arial"/>
                  <a:ea typeface="方正舒体"/>
                  <a:cs typeface="+mn-ea"/>
                  <a:sym typeface="Arial"/>
                </a:rPr>
                <a:t>。此处</a:t>
              </a:r>
              <a:r>
                <a:rPr kumimoji="0" lang="zh-CN" altLang="en-US" sz="900" b="0" i="0" u="none" strike="noStrike" kern="0" cap="none" spc="0" normalizeH="0" baseline="0" noProof="0" dirty="0" smtClean="0">
                  <a:ln>
                    <a:noFill/>
                  </a:ln>
                  <a:solidFill>
                    <a:sysClr val="windowText" lastClr="000000"/>
                  </a:solidFill>
                  <a:effectLst/>
                  <a:uLnTx/>
                  <a:uFillTx/>
                  <a:latin typeface="Arial"/>
                  <a:ea typeface="方正舒体"/>
                  <a:cs typeface="+mn-ea"/>
                  <a:sym typeface="Arial"/>
                </a:rPr>
                <a:t>添加明年计划的扼要</a:t>
              </a:r>
              <a:r>
                <a:rPr kumimoji="0" lang="zh-CN" altLang="en-US" sz="900" b="0" i="0" u="none" strike="noStrike" kern="0" cap="none" spc="0" normalizeH="0" baseline="0" noProof="0" dirty="0">
                  <a:ln>
                    <a:noFill/>
                  </a:ln>
                  <a:solidFill>
                    <a:sysClr val="windowText" lastClr="000000"/>
                  </a:solidFill>
                  <a:effectLst/>
                  <a:uLnTx/>
                  <a:uFillTx/>
                  <a:latin typeface="Arial"/>
                  <a:ea typeface="方正舒体"/>
                  <a:cs typeface="+mn-ea"/>
                  <a:sym typeface="Arial"/>
                </a:rPr>
                <a:t>说明，添加简短说明文字</a:t>
              </a:r>
              <a:r>
                <a:rPr kumimoji="0" lang="zh-CN" altLang="en-US" sz="900" b="0" i="0" u="none" strike="noStrike" kern="0" cap="none" spc="0" normalizeH="0" baseline="0" noProof="0" dirty="0" smtClean="0">
                  <a:ln>
                    <a:noFill/>
                  </a:ln>
                  <a:solidFill>
                    <a:sysClr val="windowText" lastClr="000000"/>
                  </a:solidFill>
                  <a:effectLst/>
                  <a:uLnTx/>
                  <a:uFillTx/>
                  <a:latin typeface="Arial"/>
                  <a:ea typeface="方正舒体"/>
                  <a:cs typeface="+mn-ea"/>
                  <a:sym typeface="Arial"/>
                </a:rPr>
                <a:t>。</a:t>
              </a:r>
              <a:endParaRPr kumimoji="0" lang="en-US" altLang="zh-CN" sz="900" b="0" i="0" u="none" strike="noStrike" kern="0" cap="none" spc="0" normalizeH="0" baseline="0" noProof="0" dirty="0">
                <a:ln>
                  <a:noFill/>
                </a:ln>
                <a:solidFill>
                  <a:sysClr val="windowText" lastClr="000000"/>
                </a:solidFill>
                <a:effectLst/>
                <a:uLnTx/>
                <a:uFillTx/>
                <a:latin typeface="Arial"/>
                <a:ea typeface="方正舒体"/>
                <a:cs typeface="+mn-ea"/>
                <a:sym typeface="Arial"/>
              </a:endParaRPr>
            </a:p>
          </p:txBody>
        </p:sp>
        <p:sp>
          <p:nvSpPr>
            <p:cNvPr id="18" name="椭圆 17"/>
            <p:cNvSpPr/>
            <p:nvPr/>
          </p:nvSpPr>
          <p:spPr>
            <a:xfrm>
              <a:off x="4785360" y="1128228"/>
              <a:ext cx="870820" cy="870820"/>
            </a:xfrm>
            <a:prstGeom prst="ellipse">
              <a:avLst/>
            </a:prstGeom>
            <a:solidFill>
              <a:srgbClr val="92D0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rial"/>
                <a:ea typeface="方正舒体"/>
                <a:cs typeface="+mn-ea"/>
                <a:sym typeface="Arial"/>
              </a:endParaRPr>
            </a:p>
          </p:txBody>
        </p:sp>
        <p:sp>
          <p:nvSpPr>
            <p:cNvPr id="19" name="Freeform 25"/>
            <p:cNvSpPr>
              <a:spLocks noEditPoints="1"/>
            </p:cNvSpPr>
            <p:nvPr/>
          </p:nvSpPr>
          <p:spPr bwMode="auto">
            <a:xfrm flipH="1">
              <a:off x="4961760" y="1319214"/>
              <a:ext cx="518020" cy="488850"/>
            </a:xfrm>
            <a:custGeom>
              <a:avLst/>
              <a:gdLst>
                <a:gd name="T0" fmla="*/ 90 w 376"/>
                <a:gd name="T1" fmla="*/ 52 h 355"/>
                <a:gd name="T2" fmla="*/ 37 w 376"/>
                <a:gd name="T3" fmla="*/ 264 h 355"/>
                <a:gd name="T4" fmla="*/ 118 w 376"/>
                <a:gd name="T5" fmla="*/ 310 h 355"/>
                <a:gd name="T6" fmla="*/ 134 w 376"/>
                <a:gd name="T7" fmla="*/ 310 h 355"/>
                <a:gd name="T8" fmla="*/ 215 w 376"/>
                <a:gd name="T9" fmla="*/ 264 h 355"/>
                <a:gd name="T10" fmla="*/ 241 w 376"/>
                <a:gd name="T11" fmla="*/ 310 h 355"/>
                <a:gd name="T12" fmla="*/ 255 w 376"/>
                <a:gd name="T13" fmla="*/ 287 h 355"/>
                <a:gd name="T14" fmla="*/ 358 w 376"/>
                <a:gd name="T15" fmla="*/ 287 h 355"/>
                <a:gd name="T16" fmla="*/ 371 w 376"/>
                <a:gd name="T17" fmla="*/ 310 h 355"/>
                <a:gd name="T18" fmla="*/ 371 w 376"/>
                <a:gd name="T19" fmla="*/ 323 h 355"/>
                <a:gd name="T20" fmla="*/ 358 w 376"/>
                <a:gd name="T21" fmla="*/ 355 h 355"/>
                <a:gd name="T22" fmla="*/ 250 w 376"/>
                <a:gd name="T23" fmla="*/ 323 h 355"/>
                <a:gd name="T24" fmla="*/ 237 w 376"/>
                <a:gd name="T25" fmla="*/ 355 h 355"/>
                <a:gd name="T26" fmla="*/ 131 w 376"/>
                <a:gd name="T27" fmla="*/ 323 h 355"/>
                <a:gd name="T28" fmla="*/ 118 w 376"/>
                <a:gd name="T29" fmla="*/ 355 h 355"/>
                <a:gd name="T30" fmla="*/ 0 w 376"/>
                <a:gd name="T31" fmla="*/ 323 h 355"/>
                <a:gd name="T32" fmla="*/ 14 w 376"/>
                <a:gd name="T33" fmla="*/ 287 h 355"/>
                <a:gd name="T34" fmla="*/ 336 w 376"/>
                <a:gd name="T35" fmla="*/ 248 h 355"/>
                <a:gd name="T36" fmla="*/ 279 w 376"/>
                <a:gd name="T37" fmla="*/ 248 h 355"/>
                <a:gd name="T38" fmla="*/ 215 w 376"/>
                <a:gd name="T39" fmla="*/ 248 h 355"/>
                <a:gd name="T40" fmla="*/ 158 w 376"/>
                <a:gd name="T41" fmla="*/ 248 h 355"/>
                <a:gd name="T42" fmla="*/ 95 w 376"/>
                <a:gd name="T43" fmla="*/ 248 h 355"/>
                <a:gd name="T44" fmla="*/ 38 w 376"/>
                <a:gd name="T45" fmla="*/ 248 h 355"/>
                <a:gd name="T46" fmla="*/ 307 w 376"/>
                <a:gd name="T47" fmla="*/ 147 h 355"/>
                <a:gd name="T48" fmla="*/ 289 w 376"/>
                <a:gd name="T49" fmla="*/ 201 h 355"/>
                <a:gd name="T50" fmla="*/ 201 w 376"/>
                <a:gd name="T51" fmla="*/ 201 h 355"/>
                <a:gd name="T52" fmla="*/ 181 w 376"/>
                <a:gd name="T53" fmla="*/ 147 h 355"/>
                <a:gd name="T54" fmla="*/ 180 w 376"/>
                <a:gd name="T55" fmla="*/ 16 h 355"/>
                <a:gd name="T56" fmla="*/ 161 w 376"/>
                <a:gd name="T57" fmla="*/ 35 h 355"/>
                <a:gd name="T58" fmla="*/ 155 w 376"/>
                <a:gd name="T59" fmla="*/ 67 h 355"/>
                <a:gd name="T60" fmla="*/ 66 w 376"/>
                <a:gd name="T61" fmla="*/ 55 h 355"/>
                <a:gd name="T62" fmla="*/ 66 w 376"/>
                <a:gd name="T63" fmla="*/ 122 h 355"/>
                <a:gd name="T64" fmla="*/ 69 w 376"/>
                <a:gd name="T65" fmla="*/ 122 h 355"/>
                <a:gd name="T66" fmla="*/ 87 w 376"/>
                <a:gd name="T67" fmla="*/ 199 h 355"/>
                <a:gd name="T68" fmla="*/ 91 w 376"/>
                <a:gd name="T69" fmla="*/ 199 h 355"/>
                <a:gd name="T70" fmla="*/ 109 w 376"/>
                <a:gd name="T71" fmla="*/ 132 h 355"/>
                <a:gd name="T72" fmla="*/ 109 w 376"/>
                <a:gd name="T73" fmla="*/ 75 h 355"/>
                <a:gd name="T74" fmla="*/ 155 w 376"/>
                <a:gd name="T75" fmla="*/ 80 h 355"/>
                <a:gd name="T76" fmla="*/ 166 w 376"/>
                <a:gd name="T77" fmla="*/ 120 h 355"/>
                <a:gd name="T78" fmla="*/ 180 w 376"/>
                <a:gd name="T79" fmla="*/ 126 h 355"/>
                <a:gd name="T80" fmla="*/ 317 w 376"/>
                <a:gd name="T81" fmla="*/ 120 h 355"/>
                <a:gd name="T82" fmla="*/ 317 w 376"/>
                <a:gd name="T83" fmla="*/ 21 h 355"/>
                <a:gd name="T84" fmla="*/ 304 w 376"/>
                <a:gd name="T85" fmla="*/ 31 h 355"/>
                <a:gd name="T86" fmla="*/ 308 w 376"/>
                <a:gd name="T87" fmla="*/ 107 h 355"/>
                <a:gd name="T88" fmla="*/ 304 w 376"/>
                <a:gd name="T89" fmla="*/ 111 h 355"/>
                <a:gd name="T90" fmla="*/ 177 w 376"/>
                <a:gd name="T91" fmla="*/ 109 h 355"/>
                <a:gd name="T92" fmla="*/ 238 w 376"/>
                <a:gd name="T93" fmla="*/ 63 h 355"/>
                <a:gd name="T94" fmla="*/ 176 w 376"/>
                <a:gd name="T95" fmla="*/ 35 h 355"/>
                <a:gd name="T96" fmla="*/ 180 w 376"/>
                <a:gd name="T97" fmla="*/ 31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6" h="355">
                  <a:moveTo>
                    <a:pt x="90" y="0"/>
                  </a:moveTo>
                  <a:cubicBezTo>
                    <a:pt x="104" y="0"/>
                    <a:pt x="115" y="12"/>
                    <a:pt x="115" y="26"/>
                  </a:cubicBezTo>
                  <a:cubicBezTo>
                    <a:pt x="115" y="40"/>
                    <a:pt x="104" y="52"/>
                    <a:pt x="90" y="52"/>
                  </a:cubicBezTo>
                  <a:cubicBezTo>
                    <a:pt x="75" y="52"/>
                    <a:pt x="64" y="40"/>
                    <a:pt x="64" y="26"/>
                  </a:cubicBezTo>
                  <a:cubicBezTo>
                    <a:pt x="64" y="12"/>
                    <a:pt x="75" y="0"/>
                    <a:pt x="90" y="0"/>
                  </a:cubicBezTo>
                  <a:close/>
                  <a:moveTo>
                    <a:pt x="37" y="264"/>
                  </a:moveTo>
                  <a:cubicBezTo>
                    <a:pt x="95" y="264"/>
                    <a:pt x="95" y="264"/>
                    <a:pt x="95" y="264"/>
                  </a:cubicBezTo>
                  <a:cubicBezTo>
                    <a:pt x="108" y="264"/>
                    <a:pt x="118" y="274"/>
                    <a:pt x="118" y="287"/>
                  </a:cubicBezTo>
                  <a:cubicBezTo>
                    <a:pt x="118" y="310"/>
                    <a:pt x="118" y="310"/>
                    <a:pt x="118" y="310"/>
                  </a:cubicBezTo>
                  <a:cubicBezTo>
                    <a:pt x="120" y="310"/>
                    <a:pt x="120" y="310"/>
                    <a:pt x="120" y="310"/>
                  </a:cubicBezTo>
                  <a:cubicBezTo>
                    <a:pt x="131" y="310"/>
                    <a:pt x="131" y="310"/>
                    <a:pt x="131" y="310"/>
                  </a:cubicBezTo>
                  <a:cubicBezTo>
                    <a:pt x="134" y="310"/>
                    <a:pt x="134" y="310"/>
                    <a:pt x="134" y="310"/>
                  </a:cubicBezTo>
                  <a:cubicBezTo>
                    <a:pt x="134" y="287"/>
                    <a:pt x="134" y="287"/>
                    <a:pt x="134" y="287"/>
                  </a:cubicBezTo>
                  <a:cubicBezTo>
                    <a:pt x="134" y="274"/>
                    <a:pt x="144" y="264"/>
                    <a:pt x="156" y="264"/>
                  </a:cubicBezTo>
                  <a:cubicBezTo>
                    <a:pt x="215" y="264"/>
                    <a:pt x="215" y="264"/>
                    <a:pt x="215" y="264"/>
                  </a:cubicBezTo>
                  <a:cubicBezTo>
                    <a:pt x="227" y="264"/>
                    <a:pt x="237" y="274"/>
                    <a:pt x="237" y="287"/>
                  </a:cubicBezTo>
                  <a:cubicBezTo>
                    <a:pt x="237" y="310"/>
                    <a:pt x="237" y="310"/>
                    <a:pt x="237" y="310"/>
                  </a:cubicBezTo>
                  <a:cubicBezTo>
                    <a:pt x="241" y="310"/>
                    <a:pt x="241" y="310"/>
                    <a:pt x="241" y="310"/>
                  </a:cubicBezTo>
                  <a:cubicBezTo>
                    <a:pt x="250" y="310"/>
                    <a:pt x="250" y="310"/>
                    <a:pt x="250" y="310"/>
                  </a:cubicBezTo>
                  <a:cubicBezTo>
                    <a:pt x="255" y="310"/>
                    <a:pt x="255" y="310"/>
                    <a:pt x="255" y="310"/>
                  </a:cubicBezTo>
                  <a:cubicBezTo>
                    <a:pt x="255" y="287"/>
                    <a:pt x="255" y="287"/>
                    <a:pt x="255" y="287"/>
                  </a:cubicBezTo>
                  <a:cubicBezTo>
                    <a:pt x="255" y="274"/>
                    <a:pt x="265" y="264"/>
                    <a:pt x="278" y="264"/>
                  </a:cubicBezTo>
                  <a:cubicBezTo>
                    <a:pt x="336" y="264"/>
                    <a:pt x="336" y="264"/>
                    <a:pt x="336" y="264"/>
                  </a:cubicBezTo>
                  <a:cubicBezTo>
                    <a:pt x="348" y="264"/>
                    <a:pt x="358" y="274"/>
                    <a:pt x="358" y="287"/>
                  </a:cubicBezTo>
                  <a:cubicBezTo>
                    <a:pt x="358" y="310"/>
                    <a:pt x="358" y="310"/>
                    <a:pt x="358" y="310"/>
                  </a:cubicBezTo>
                  <a:cubicBezTo>
                    <a:pt x="362" y="310"/>
                    <a:pt x="362" y="310"/>
                    <a:pt x="362" y="310"/>
                  </a:cubicBezTo>
                  <a:cubicBezTo>
                    <a:pt x="371" y="310"/>
                    <a:pt x="371" y="310"/>
                    <a:pt x="371" y="310"/>
                  </a:cubicBezTo>
                  <a:cubicBezTo>
                    <a:pt x="376" y="310"/>
                    <a:pt x="376" y="310"/>
                    <a:pt x="376" y="310"/>
                  </a:cubicBezTo>
                  <a:cubicBezTo>
                    <a:pt x="376" y="323"/>
                    <a:pt x="376" y="323"/>
                    <a:pt x="376" y="323"/>
                  </a:cubicBezTo>
                  <a:cubicBezTo>
                    <a:pt x="371" y="323"/>
                    <a:pt x="371" y="323"/>
                    <a:pt x="371" y="323"/>
                  </a:cubicBezTo>
                  <a:cubicBezTo>
                    <a:pt x="362" y="323"/>
                    <a:pt x="362" y="323"/>
                    <a:pt x="362" y="323"/>
                  </a:cubicBezTo>
                  <a:cubicBezTo>
                    <a:pt x="358" y="323"/>
                    <a:pt x="358" y="323"/>
                    <a:pt x="358" y="323"/>
                  </a:cubicBezTo>
                  <a:cubicBezTo>
                    <a:pt x="358" y="355"/>
                    <a:pt x="358" y="355"/>
                    <a:pt x="358" y="355"/>
                  </a:cubicBezTo>
                  <a:cubicBezTo>
                    <a:pt x="255" y="355"/>
                    <a:pt x="255" y="355"/>
                    <a:pt x="255" y="355"/>
                  </a:cubicBezTo>
                  <a:cubicBezTo>
                    <a:pt x="255" y="323"/>
                    <a:pt x="255" y="323"/>
                    <a:pt x="255" y="323"/>
                  </a:cubicBezTo>
                  <a:cubicBezTo>
                    <a:pt x="250" y="323"/>
                    <a:pt x="250" y="323"/>
                    <a:pt x="250" y="323"/>
                  </a:cubicBezTo>
                  <a:cubicBezTo>
                    <a:pt x="241" y="323"/>
                    <a:pt x="241" y="323"/>
                    <a:pt x="241" y="323"/>
                  </a:cubicBezTo>
                  <a:cubicBezTo>
                    <a:pt x="237" y="323"/>
                    <a:pt x="237" y="323"/>
                    <a:pt x="237" y="323"/>
                  </a:cubicBezTo>
                  <a:cubicBezTo>
                    <a:pt x="237" y="355"/>
                    <a:pt x="237" y="355"/>
                    <a:pt x="237" y="355"/>
                  </a:cubicBezTo>
                  <a:cubicBezTo>
                    <a:pt x="134" y="355"/>
                    <a:pt x="134" y="355"/>
                    <a:pt x="134" y="355"/>
                  </a:cubicBezTo>
                  <a:cubicBezTo>
                    <a:pt x="134" y="323"/>
                    <a:pt x="134" y="323"/>
                    <a:pt x="134" y="323"/>
                  </a:cubicBezTo>
                  <a:cubicBezTo>
                    <a:pt x="131" y="323"/>
                    <a:pt x="131" y="323"/>
                    <a:pt x="131" y="323"/>
                  </a:cubicBezTo>
                  <a:cubicBezTo>
                    <a:pt x="120" y="323"/>
                    <a:pt x="120" y="323"/>
                    <a:pt x="120" y="323"/>
                  </a:cubicBezTo>
                  <a:cubicBezTo>
                    <a:pt x="118" y="323"/>
                    <a:pt x="118" y="323"/>
                    <a:pt x="118" y="323"/>
                  </a:cubicBezTo>
                  <a:cubicBezTo>
                    <a:pt x="118" y="355"/>
                    <a:pt x="118" y="355"/>
                    <a:pt x="118" y="355"/>
                  </a:cubicBezTo>
                  <a:cubicBezTo>
                    <a:pt x="14" y="355"/>
                    <a:pt x="14" y="355"/>
                    <a:pt x="14" y="355"/>
                  </a:cubicBezTo>
                  <a:cubicBezTo>
                    <a:pt x="14" y="323"/>
                    <a:pt x="14" y="323"/>
                    <a:pt x="14" y="323"/>
                  </a:cubicBezTo>
                  <a:cubicBezTo>
                    <a:pt x="0" y="323"/>
                    <a:pt x="0" y="323"/>
                    <a:pt x="0" y="323"/>
                  </a:cubicBezTo>
                  <a:cubicBezTo>
                    <a:pt x="0" y="310"/>
                    <a:pt x="0" y="310"/>
                    <a:pt x="0" y="310"/>
                  </a:cubicBezTo>
                  <a:cubicBezTo>
                    <a:pt x="14" y="310"/>
                    <a:pt x="14" y="310"/>
                    <a:pt x="14" y="310"/>
                  </a:cubicBezTo>
                  <a:cubicBezTo>
                    <a:pt x="14" y="287"/>
                    <a:pt x="14" y="287"/>
                    <a:pt x="14" y="287"/>
                  </a:cubicBezTo>
                  <a:cubicBezTo>
                    <a:pt x="14" y="274"/>
                    <a:pt x="24" y="264"/>
                    <a:pt x="37" y="264"/>
                  </a:cubicBezTo>
                  <a:close/>
                  <a:moveTo>
                    <a:pt x="307" y="220"/>
                  </a:moveTo>
                  <a:cubicBezTo>
                    <a:pt x="323" y="220"/>
                    <a:pt x="336" y="232"/>
                    <a:pt x="336" y="248"/>
                  </a:cubicBezTo>
                  <a:cubicBezTo>
                    <a:pt x="336" y="251"/>
                    <a:pt x="335" y="255"/>
                    <a:pt x="334" y="258"/>
                  </a:cubicBezTo>
                  <a:cubicBezTo>
                    <a:pt x="281" y="258"/>
                    <a:pt x="281" y="258"/>
                    <a:pt x="281" y="258"/>
                  </a:cubicBezTo>
                  <a:cubicBezTo>
                    <a:pt x="280" y="255"/>
                    <a:pt x="279" y="251"/>
                    <a:pt x="279" y="248"/>
                  </a:cubicBezTo>
                  <a:cubicBezTo>
                    <a:pt x="279" y="232"/>
                    <a:pt x="292" y="220"/>
                    <a:pt x="307" y="220"/>
                  </a:cubicBezTo>
                  <a:close/>
                  <a:moveTo>
                    <a:pt x="186" y="220"/>
                  </a:moveTo>
                  <a:cubicBezTo>
                    <a:pt x="202" y="220"/>
                    <a:pt x="215" y="232"/>
                    <a:pt x="215" y="248"/>
                  </a:cubicBezTo>
                  <a:cubicBezTo>
                    <a:pt x="215" y="251"/>
                    <a:pt x="214" y="255"/>
                    <a:pt x="213" y="258"/>
                  </a:cubicBezTo>
                  <a:cubicBezTo>
                    <a:pt x="160" y="258"/>
                    <a:pt x="160" y="258"/>
                    <a:pt x="160" y="258"/>
                  </a:cubicBezTo>
                  <a:cubicBezTo>
                    <a:pt x="159" y="255"/>
                    <a:pt x="158" y="251"/>
                    <a:pt x="158" y="248"/>
                  </a:cubicBezTo>
                  <a:cubicBezTo>
                    <a:pt x="158" y="232"/>
                    <a:pt x="171" y="220"/>
                    <a:pt x="186" y="220"/>
                  </a:cubicBezTo>
                  <a:close/>
                  <a:moveTo>
                    <a:pt x="67" y="220"/>
                  </a:moveTo>
                  <a:cubicBezTo>
                    <a:pt x="82" y="220"/>
                    <a:pt x="95" y="232"/>
                    <a:pt x="95" y="248"/>
                  </a:cubicBezTo>
                  <a:cubicBezTo>
                    <a:pt x="95" y="251"/>
                    <a:pt x="94" y="255"/>
                    <a:pt x="93" y="258"/>
                  </a:cubicBezTo>
                  <a:cubicBezTo>
                    <a:pt x="40" y="258"/>
                    <a:pt x="40" y="258"/>
                    <a:pt x="40" y="258"/>
                  </a:cubicBezTo>
                  <a:cubicBezTo>
                    <a:pt x="39" y="255"/>
                    <a:pt x="38" y="251"/>
                    <a:pt x="38" y="248"/>
                  </a:cubicBezTo>
                  <a:cubicBezTo>
                    <a:pt x="38" y="232"/>
                    <a:pt x="51" y="220"/>
                    <a:pt x="67" y="220"/>
                  </a:cubicBezTo>
                  <a:close/>
                  <a:moveTo>
                    <a:pt x="307" y="130"/>
                  </a:moveTo>
                  <a:cubicBezTo>
                    <a:pt x="307" y="147"/>
                    <a:pt x="307" y="147"/>
                    <a:pt x="307" y="147"/>
                  </a:cubicBezTo>
                  <a:cubicBezTo>
                    <a:pt x="293" y="147"/>
                    <a:pt x="293" y="147"/>
                    <a:pt x="293" y="147"/>
                  </a:cubicBezTo>
                  <a:cubicBezTo>
                    <a:pt x="308" y="201"/>
                    <a:pt x="308" y="201"/>
                    <a:pt x="308" y="201"/>
                  </a:cubicBezTo>
                  <a:cubicBezTo>
                    <a:pt x="289" y="201"/>
                    <a:pt x="289" y="201"/>
                    <a:pt x="289" y="201"/>
                  </a:cubicBezTo>
                  <a:cubicBezTo>
                    <a:pt x="273" y="147"/>
                    <a:pt x="273" y="147"/>
                    <a:pt x="273" y="147"/>
                  </a:cubicBezTo>
                  <a:cubicBezTo>
                    <a:pt x="216" y="147"/>
                    <a:pt x="216" y="147"/>
                    <a:pt x="216" y="147"/>
                  </a:cubicBezTo>
                  <a:cubicBezTo>
                    <a:pt x="201" y="201"/>
                    <a:pt x="201" y="201"/>
                    <a:pt x="201" y="201"/>
                  </a:cubicBezTo>
                  <a:cubicBezTo>
                    <a:pt x="181" y="201"/>
                    <a:pt x="181" y="201"/>
                    <a:pt x="181" y="201"/>
                  </a:cubicBezTo>
                  <a:cubicBezTo>
                    <a:pt x="197" y="147"/>
                    <a:pt x="197" y="147"/>
                    <a:pt x="197" y="147"/>
                  </a:cubicBezTo>
                  <a:cubicBezTo>
                    <a:pt x="181" y="147"/>
                    <a:pt x="181" y="147"/>
                    <a:pt x="181" y="147"/>
                  </a:cubicBezTo>
                  <a:cubicBezTo>
                    <a:pt x="181" y="130"/>
                    <a:pt x="181" y="130"/>
                    <a:pt x="181" y="130"/>
                  </a:cubicBezTo>
                  <a:cubicBezTo>
                    <a:pt x="307" y="130"/>
                    <a:pt x="307" y="130"/>
                    <a:pt x="307" y="130"/>
                  </a:cubicBezTo>
                  <a:close/>
                  <a:moveTo>
                    <a:pt x="180" y="16"/>
                  </a:moveTo>
                  <a:cubicBezTo>
                    <a:pt x="175" y="16"/>
                    <a:pt x="170" y="18"/>
                    <a:pt x="166" y="21"/>
                  </a:cubicBezTo>
                  <a:cubicBezTo>
                    <a:pt x="166" y="21"/>
                    <a:pt x="166" y="21"/>
                    <a:pt x="166" y="21"/>
                  </a:cubicBezTo>
                  <a:cubicBezTo>
                    <a:pt x="163" y="25"/>
                    <a:pt x="161" y="30"/>
                    <a:pt x="161" y="35"/>
                  </a:cubicBezTo>
                  <a:cubicBezTo>
                    <a:pt x="161" y="72"/>
                    <a:pt x="161" y="72"/>
                    <a:pt x="161" y="72"/>
                  </a:cubicBezTo>
                  <a:cubicBezTo>
                    <a:pt x="155" y="73"/>
                    <a:pt x="155" y="73"/>
                    <a:pt x="155" y="73"/>
                  </a:cubicBezTo>
                  <a:cubicBezTo>
                    <a:pt x="155" y="67"/>
                    <a:pt x="155" y="67"/>
                    <a:pt x="155" y="67"/>
                  </a:cubicBezTo>
                  <a:cubicBezTo>
                    <a:pt x="128" y="67"/>
                    <a:pt x="128" y="67"/>
                    <a:pt x="128" y="67"/>
                  </a:cubicBezTo>
                  <a:cubicBezTo>
                    <a:pt x="109" y="55"/>
                    <a:pt x="109" y="55"/>
                    <a:pt x="109" y="55"/>
                  </a:cubicBezTo>
                  <a:cubicBezTo>
                    <a:pt x="63" y="55"/>
                    <a:pt x="117" y="55"/>
                    <a:pt x="66" y="55"/>
                  </a:cubicBezTo>
                  <a:cubicBezTo>
                    <a:pt x="57" y="55"/>
                    <a:pt x="50" y="63"/>
                    <a:pt x="50" y="71"/>
                  </a:cubicBezTo>
                  <a:cubicBezTo>
                    <a:pt x="50" y="122"/>
                    <a:pt x="50" y="122"/>
                    <a:pt x="50" y="122"/>
                  </a:cubicBezTo>
                  <a:cubicBezTo>
                    <a:pt x="66" y="122"/>
                    <a:pt x="66" y="122"/>
                    <a:pt x="66" y="122"/>
                  </a:cubicBezTo>
                  <a:cubicBezTo>
                    <a:pt x="66" y="85"/>
                    <a:pt x="66" y="85"/>
                    <a:pt x="66" y="85"/>
                  </a:cubicBezTo>
                  <a:cubicBezTo>
                    <a:pt x="69" y="85"/>
                    <a:pt x="69" y="85"/>
                    <a:pt x="69" y="85"/>
                  </a:cubicBezTo>
                  <a:cubicBezTo>
                    <a:pt x="69" y="122"/>
                    <a:pt x="69" y="122"/>
                    <a:pt x="69" y="122"/>
                  </a:cubicBezTo>
                  <a:cubicBezTo>
                    <a:pt x="69" y="132"/>
                    <a:pt x="69" y="132"/>
                    <a:pt x="69" y="132"/>
                  </a:cubicBezTo>
                  <a:cubicBezTo>
                    <a:pt x="69" y="199"/>
                    <a:pt x="69" y="199"/>
                    <a:pt x="69" y="199"/>
                  </a:cubicBezTo>
                  <a:cubicBezTo>
                    <a:pt x="87" y="199"/>
                    <a:pt x="87" y="199"/>
                    <a:pt x="87" y="199"/>
                  </a:cubicBezTo>
                  <a:cubicBezTo>
                    <a:pt x="87" y="143"/>
                    <a:pt x="87" y="143"/>
                    <a:pt x="87" y="143"/>
                  </a:cubicBezTo>
                  <a:cubicBezTo>
                    <a:pt x="91" y="143"/>
                    <a:pt x="91" y="143"/>
                    <a:pt x="91" y="143"/>
                  </a:cubicBezTo>
                  <a:cubicBezTo>
                    <a:pt x="91" y="199"/>
                    <a:pt x="91" y="199"/>
                    <a:pt x="91" y="199"/>
                  </a:cubicBezTo>
                  <a:cubicBezTo>
                    <a:pt x="109" y="199"/>
                    <a:pt x="109" y="199"/>
                    <a:pt x="109" y="199"/>
                  </a:cubicBezTo>
                  <a:cubicBezTo>
                    <a:pt x="109" y="189"/>
                    <a:pt x="109" y="189"/>
                    <a:pt x="109" y="189"/>
                  </a:cubicBezTo>
                  <a:cubicBezTo>
                    <a:pt x="109" y="132"/>
                    <a:pt x="109" y="132"/>
                    <a:pt x="109" y="132"/>
                  </a:cubicBezTo>
                  <a:cubicBezTo>
                    <a:pt x="109" y="122"/>
                    <a:pt x="109" y="122"/>
                    <a:pt x="109" y="122"/>
                  </a:cubicBezTo>
                  <a:cubicBezTo>
                    <a:pt x="109" y="85"/>
                    <a:pt x="109" y="85"/>
                    <a:pt x="109" y="85"/>
                  </a:cubicBezTo>
                  <a:cubicBezTo>
                    <a:pt x="109" y="75"/>
                    <a:pt x="109" y="75"/>
                    <a:pt x="109" y="75"/>
                  </a:cubicBezTo>
                  <a:cubicBezTo>
                    <a:pt x="128" y="85"/>
                    <a:pt x="128" y="85"/>
                    <a:pt x="128" y="85"/>
                  </a:cubicBezTo>
                  <a:cubicBezTo>
                    <a:pt x="155" y="85"/>
                    <a:pt x="155" y="85"/>
                    <a:pt x="155" y="85"/>
                  </a:cubicBezTo>
                  <a:cubicBezTo>
                    <a:pt x="155" y="80"/>
                    <a:pt x="155" y="80"/>
                    <a:pt x="155" y="80"/>
                  </a:cubicBezTo>
                  <a:cubicBezTo>
                    <a:pt x="161" y="79"/>
                    <a:pt x="161" y="79"/>
                    <a:pt x="161" y="79"/>
                  </a:cubicBezTo>
                  <a:cubicBezTo>
                    <a:pt x="161" y="107"/>
                    <a:pt x="161" y="107"/>
                    <a:pt x="161" y="107"/>
                  </a:cubicBezTo>
                  <a:cubicBezTo>
                    <a:pt x="161" y="112"/>
                    <a:pt x="163" y="117"/>
                    <a:pt x="166" y="120"/>
                  </a:cubicBezTo>
                  <a:cubicBezTo>
                    <a:pt x="166" y="120"/>
                    <a:pt x="166" y="120"/>
                    <a:pt x="166" y="120"/>
                  </a:cubicBezTo>
                  <a:cubicBezTo>
                    <a:pt x="166" y="120"/>
                    <a:pt x="166" y="120"/>
                    <a:pt x="166" y="120"/>
                  </a:cubicBezTo>
                  <a:cubicBezTo>
                    <a:pt x="170" y="124"/>
                    <a:pt x="175" y="126"/>
                    <a:pt x="180" y="126"/>
                  </a:cubicBezTo>
                  <a:cubicBezTo>
                    <a:pt x="304" y="126"/>
                    <a:pt x="304" y="126"/>
                    <a:pt x="304" y="126"/>
                  </a:cubicBezTo>
                  <a:cubicBezTo>
                    <a:pt x="309" y="126"/>
                    <a:pt x="314" y="124"/>
                    <a:pt x="317" y="120"/>
                  </a:cubicBezTo>
                  <a:cubicBezTo>
                    <a:pt x="317" y="120"/>
                    <a:pt x="317" y="120"/>
                    <a:pt x="317" y="120"/>
                  </a:cubicBezTo>
                  <a:cubicBezTo>
                    <a:pt x="321" y="117"/>
                    <a:pt x="323" y="112"/>
                    <a:pt x="323" y="107"/>
                  </a:cubicBezTo>
                  <a:cubicBezTo>
                    <a:pt x="323" y="35"/>
                    <a:pt x="323" y="35"/>
                    <a:pt x="323" y="35"/>
                  </a:cubicBezTo>
                  <a:cubicBezTo>
                    <a:pt x="323" y="30"/>
                    <a:pt x="321" y="25"/>
                    <a:pt x="317" y="21"/>
                  </a:cubicBezTo>
                  <a:cubicBezTo>
                    <a:pt x="314" y="18"/>
                    <a:pt x="309" y="16"/>
                    <a:pt x="304" y="16"/>
                  </a:cubicBezTo>
                  <a:cubicBezTo>
                    <a:pt x="180" y="16"/>
                    <a:pt x="180" y="16"/>
                    <a:pt x="180" y="16"/>
                  </a:cubicBezTo>
                  <a:close/>
                  <a:moveTo>
                    <a:pt x="304" y="31"/>
                  </a:moveTo>
                  <a:cubicBezTo>
                    <a:pt x="305" y="31"/>
                    <a:pt x="306" y="31"/>
                    <a:pt x="307" y="32"/>
                  </a:cubicBezTo>
                  <a:cubicBezTo>
                    <a:pt x="307" y="33"/>
                    <a:pt x="308" y="34"/>
                    <a:pt x="308" y="35"/>
                  </a:cubicBezTo>
                  <a:cubicBezTo>
                    <a:pt x="308" y="107"/>
                    <a:pt x="308" y="107"/>
                    <a:pt x="308" y="107"/>
                  </a:cubicBezTo>
                  <a:cubicBezTo>
                    <a:pt x="308" y="108"/>
                    <a:pt x="307" y="109"/>
                    <a:pt x="307" y="109"/>
                  </a:cubicBezTo>
                  <a:cubicBezTo>
                    <a:pt x="307" y="110"/>
                    <a:pt x="307" y="110"/>
                    <a:pt x="307" y="110"/>
                  </a:cubicBezTo>
                  <a:cubicBezTo>
                    <a:pt x="306" y="110"/>
                    <a:pt x="305" y="111"/>
                    <a:pt x="304" y="111"/>
                  </a:cubicBezTo>
                  <a:cubicBezTo>
                    <a:pt x="180" y="111"/>
                    <a:pt x="180" y="111"/>
                    <a:pt x="180" y="111"/>
                  </a:cubicBezTo>
                  <a:cubicBezTo>
                    <a:pt x="179" y="111"/>
                    <a:pt x="178" y="110"/>
                    <a:pt x="177" y="110"/>
                  </a:cubicBezTo>
                  <a:cubicBezTo>
                    <a:pt x="177" y="109"/>
                    <a:pt x="177" y="109"/>
                    <a:pt x="177" y="109"/>
                  </a:cubicBezTo>
                  <a:cubicBezTo>
                    <a:pt x="176" y="109"/>
                    <a:pt x="176" y="108"/>
                    <a:pt x="176" y="107"/>
                  </a:cubicBezTo>
                  <a:cubicBezTo>
                    <a:pt x="176" y="76"/>
                    <a:pt x="176" y="76"/>
                    <a:pt x="176" y="76"/>
                  </a:cubicBezTo>
                  <a:cubicBezTo>
                    <a:pt x="238" y="63"/>
                    <a:pt x="238" y="63"/>
                    <a:pt x="238" y="63"/>
                  </a:cubicBezTo>
                  <a:cubicBezTo>
                    <a:pt x="237" y="62"/>
                    <a:pt x="237" y="62"/>
                    <a:pt x="237" y="62"/>
                  </a:cubicBezTo>
                  <a:cubicBezTo>
                    <a:pt x="176" y="70"/>
                    <a:pt x="176" y="70"/>
                    <a:pt x="176" y="70"/>
                  </a:cubicBezTo>
                  <a:cubicBezTo>
                    <a:pt x="176" y="35"/>
                    <a:pt x="176" y="35"/>
                    <a:pt x="176" y="35"/>
                  </a:cubicBezTo>
                  <a:cubicBezTo>
                    <a:pt x="176" y="34"/>
                    <a:pt x="176" y="33"/>
                    <a:pt x="177" y="32"/>
                  </a:cubicBezTo>
                  <a:cubicBezTo>
                    <a:pt x="177" y="32"/>
                    <a:pt x="177" y="32"/>
                    <a:pt x="177" y="32"/>
                  </a:cubicBezTo>
                  <a:cubicBezTo>
                    <a:pt x="178" y="31"/>
                    <a:pt x="179" y="31"/>
                    <a:pt x="180" y="31"/>
                  </a:cubicBezTo>
                  <a:lnTo>
                    <a:pt x="304" y="31"/>
                  </a:lnTo>
                  <a:close/>
                </a:path>
              </a:pathLst>
            </a:custGeom>
            <a:solidFill>
              <a:sysClr val="window" lastClr="FFFFFF"/>
            </a:solidFill>
            <a:ln w="9525">
              <a:noFill/>
              <a:round/>
              <a:headEnd/>
              <a:tailEnd/>
            </a:ln>
            <a:effec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latin typeface="Arial"/>
                <a:ea typeface="方正舒体"/>
                <a:cs typeface="+mn-ea"/>
                <a:sym typeface="Arial"/>
              </a:endParaRPr>
            </a:p>
          </p:txBody>
        </p:sp>
      </p:grpSp>
      <p:grpSp>
        <p:nvGrpSpPr>
          <p:cNvPr id="20" name="组合 19"/>
          <p:cNvGrpSpPr/>
          <p:nvPr/>
        </p:nvGrpSpPr>
        <p:grpSpPr>
          <a:xfrm>
            <a:off x="4680012" y="3098031"/>
            <a:ext cx="3888432" cy="1298476"/>
            <a:chOff x="4651504" y="3063637"/>
            <a:chExt cx="3888432" cy="1298476"/>
          </a:xfrm>
        </p:grpSpPr>
        <p:sp>
          <p:nvSpPr>
            <p:cNvPr id="21" name="圆角矩形 20"/>
            <p:cNvSpPr/>
            <p:nvPr/>
          </p:nvSpPr>
          <p:spPr>
            <a:xfrm>
              <a:off x="4651504" y="3063637"/>
              <a:ext cx="3888432" cy="1298476"/>
            </a:xfrm>
            <a:prstGeom prst="roundRect">
              <a:avLst>
                <a:gd name="adj" fmla="val 8330"/>
              </a:avLst>
            </a:prstGeom>
            <a:noFill/>
            <a:ln w="6350" cap="flat" cmpd="sng" algn="ctr">
              <a:solidFill>
                <a:schemeClr val="bg1">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solidFill>
                  <a:sysClr val="window" lastClr="FFFFFF"/>
                </a:solidFill>
                <a:effectLst/>
                <a:uLnTx/>
                <a:uFillTx/>
                <a:latin typeface="Arial"/>
                <a:ea typeface="方正舒体"/>
                <a:cs typeface="+mn-ea"/>
                <a:sym typeface="Arial"/>
              </a:endParaRPr>
            </a:p>
          </p:txBody>
        </p:sp>
        <p:cxnSp>
          <p:nvCxnSpPr>
            <p:cNvPr id="22" name="直接连接符 21"/>
            <p:cNvCxnSpPr/>
            <p:nvPr/>
          </p:nvCxnSpPr>
          <p:spPr>
            <a:xfrm>
              <a:off x="5829476" y="3236625"/>
              <a:ext cx="0" cy="952500"/>
            </a:xfrm>
            <a:prstGeom prst="line">
              <a:avLst/>
            </a:prstGeom>
            <a:noFill/>
            <a:ln w="6350" cap="flat" cmpd="sng" algn="ctr">
              <a:solidFill>
                <a:schemeClr val="bg1">
                  <a:lumMod val="50000"/>
                </a:schemeClr>
              </a:solidFill>
              <a:prstDash val="dash"/>
            </a:ln>
            <a:effectLst/>
          </p:spPr>
        </p:cxnSp>
        <p:sp>
          <p:nvSpPr>
            <p:cNvPr id="23" name="Rectangle 13" descr="FD1DDF730CE4456e89755B07FE1653D0# #Rectangle 13"/>
            <p:cNvSpPr>
              <a:spLocks noChangeArrowheads="1"/>
            </p:cNvSpPr>
            <p:nvPr/>
          </p:nvSpPr>
          <p:spPr bwMode="auto">
            <a:xfrm>
              <a:off x="5977899" y="3306764"/>
              <a:ext cx="1460088"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defTabSz="914400" eaLnBrk="1" fontAlgn="auto" latinLnBrk="0" hangingPunct="1">
                <a:lnSpc>
                  <a:spcPct val="100000"/>
                </a:lnSpc>
                <a:spcBef>
                  <a:spcPct val="0"/>
                </a:spcBef>
                <a:spcAft>
                  <a:spcPts val="0"/>
                </a:spcAft>
                <a:buClrTx/>
                <a:buSzTx/>
                <a:buFont typeface="Arial" charset="0"/>
                <a:buNone/>
                <a:tabLst/>
                <a:defRPr/>
              </a:pPr>
              <a:r>
                <a:rPr kumimoji="0" lang="zh-CN" altLang="en-US" sz="1400" b="0" i="0" u="none" strike="noStrike" kern="0" cap="none" spc="0" normalizeH="0" baseline="0" noProof="0" dirty="0" smtClean="0">
                  <a:solidFill>
                    <a:sysClr val="windowText" lastClr="000000"/>
                  </a:solidFill>
                  <a:effectLst/>
                  <a:uLnTx/>
                  <a:uFillTx/>
                  <a:latin typeface="Arial"/>
                  <a:ea typeface="方正舒体"/>
                  <a:cs typeface="+mn-ea"/>
                  <a:sym typeface="Arial"/>
                </a:rPr>
                <a:t>添加标题</a:t>
              </a:r>
              <a:endParaRPr kumimoji="0" lang="en-US" altLang="zh-CN" sz="1400" b="0" i="0" u="none" strike="noStrike" kern="0" cap="none" spc="0" normalizeH="0" baseline="0" noProof="0" dirty="0">
                <a:solidFill>
                  <a:sysClr val="windowText" lastClr="000000"/>
                </a:solidFill>
                <a:effectLst/>
                <a:uLnTx/>
                <a:uFillTx/>
                <a:latin typeface="Arial"/>
                <a:ea typeface="方正舒体"/>
                <a:cs typeface="+mn-ea"/>
                <a:sym typeface="Arial"/>
              </a:endParaRPr>
            </a:p>
          </p:txBody>
        </p:sp>
        <p:sp>
          <p:nvSpPr>
            <p:cNvPr id="24" name="Rectangle 13" descr="FD1DDF730CE4456e89755B07FE1653D0# #Rectangle 13"/>
            <p:cNvSpPr>
              <a:spLocks noChangeArrowheads="1"/>
            </p:cNvSpPr>
            <p:nvPr/>
          </p:nvSpPr>
          <p:spPr bwMode="auto">
            <a:xfrm>
              <a:off x="5977897" y="3574476"/>
              <a:ext cx="2391677" cy="50783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914400" eaLnBrk="1" fontAlgn="auto" latinLnBrk="0" hangingPunct="1">
                <a:lnSpc>
                  <a:spcPct val="100000"/>
                </a:lnSpc>
                <a:spcBef>
                  <a:spcPct val="0"/>
                </a:spcBef>
                <a:spcAft>
                  <a:spcPts val="0"/>
                </a:spcAft>
                <a:buClrTx/>
                <a:buSzTx/>
                <a:buFont typeface="Arial" charset="0"/>
                <a:buNone/>
                <a:tabLst/>
                <a:defRPr/>
              </a:pPr>
              <a:r>
                <a:rPr kumimoji="0" lang="zh-CN" altLang="en-US" sz="900" b="0" i="0" u="none" strike="noStrike" kern="0" cap="none" spc="0" normalizeH="0" baseline="0" noProof="0" dirty="0" smtClean="0">
                  <a:solidFill>
                    <a:sysClr val="windowText" lastClr="000000"/>
                  </a:solidFill>
                  <a:effectLst/>
                  <a:uLnTx/>
                  <a:uFillTx/>
                  <a:latin typeface="Arial"/>
                  <a:ea typeface="方正舒体"/>
                  <a:cs typeface="+mn-ea"/>
                  <a:sym typeface="Arial"/>
                </a:rPr>
                <a:t>此处添加</a:t>
              </a:r>
              <a:r>
                <a:rPr kumimoji="0" lang="zh-CN" altLang="en-US" sz="900" b="0" i="0" u="none" strike="noStrike" kern="0" cap="none" spc="0" normalizeH="0" baseline="0" noProof="0" dirty="0">
                  <a:solidFill>
                    <a:sysClr val="windowText" lastClr="000000"/>
                  </a:solidFill>
                  <a:effectLst/>
                  <a:uLnTx/>
                  <a:uFillTx/>
                  <a:latin typeface="Arial"/>
                  <a:ea typeface="方正舒体"/>
                  <a:cs typeface="+mn-ea"/>
                  <a:sym typeface="Arial"/>
                </a:rPr>
                <a:t>计划</a:t>
              </a:r>
              <a:r>
                <a:rPr kumimoji="0" lang="zh-CN" altLang="en-US" sz="900" b="0" i="0" u="none" strike="noStrike" kern="0" cap="none" spc="0" normalizeH="0" baseline="0" noProof="0" dirty="0" smtClean="0">
                  <a:solidFill>
                    <a:sysClr val="windowText" lastClr="000000"/>
                  </a:solidFill>
                  <a:effectLst/>
                  <a:uLnTx/>
                  <a:uFillTx/>
                  <a:latin typeface="Arial"/>
                  <a:ea typeface="方正舒体"/>
                  <a:cs typeface="+mn-ea"/>
                  <a:sym typeface="Arial"/>
                </a:rPr>
                <a:t>扼要说明，添加简短说明文字</a:t>
              </a:r>
              <a:r>
                <a:rPr kumimoji="0" lang="zh-CN" altLang="en-US" sz="900" b="0" i="0" u="none" strike="noStrike" kern="0" cap="none" spc="0" normalizeH="0" baseline="0" noProof="0" dirty="0">
                  <a:solidFill>
                    <a:sysClr val="windowText" lastClr="000000"/>
                  </a:solidFill>
                  <a:effectLst/>
                  <a:uLnTx/>
                  <a:uFillTx/>
                  <a:latin typeface="Arial"/>
                  <a:ea typeface="方正舒体"/>
                  <a:cs typeface="+mn-ea"/>
                  <a:sym typeface="Arial"/>
                </a:rPr>
                <a:t>。此处</a:t>
              </a:r>
              <a:r>
                <a:rPr kumimoji="0" lang="zh-CN" altLang="en-US" sz="900" b="0" i="0" u="none" strike="noStrike" kern="0" cap="none" spc="0" normalizeH="0" baseline="0" noProof="0" dirty="0" smtClean="0">
                  <a:solidFill>
                    <a:sysClr val="windowText" lastClr="000000"/>
                  </a:solidFill>
                  <a:effectLst/>
                  <a:uLnTx/>
                  <a:uFillTx/>
                  <a:latin typeface="Arial"/>
                  <a:ea typeface="方正舒体"/>
                  <a:cs typeface="+mn-ea"/>
                  <a:sym typeface="Arial"/>
                </a:rPr>
                <a:t>添加明年计划的扼要</a:t>
              </a:r>
              <a:r>
                <a:rPr kumimoji="0" lang="zh-CN" altLang="en-US" sz="900" b="0" i="0" u="none" strike="noStrike" kern="0" cap="none" spc="0" normalizeH="0" baseline="0" noProof="0" dirty="0">
                  <a:solidFill>
                    <a:sysClr val="windowText" lastClr="000000"/>
                  </a:solidFill>
                  <a:effectLst/>
                  <a:uLnTx/>
                  <a:uFillTx/>
                  <a:latin typeface="Arial"/>
                  <a:ea typeface="方正舒体"/>
                  <a:cs typeface="+mn-ea"/>
                  <a:sym typeface="Arial"/>
                </a:rPr>
                <a:t>说明，添加简短说明文字</a:t>
              </a:r>
              <a:r>
                <a:rPr kumimoji="0" lang="zh-CN" altLang="en-US" sz="900" b="0" i="0" u="none" strike="noStrike" kern="0" cap="none" spc="0" normalizeH="0" baseline="0" noProof="0" dirty="0" smtClean="0">
                  <a:solidFill>
                    <a:sysClr val="windowText" lastClr="000000"/>
                  </a:solidFill>
                  <a:effectLst/>
                  <a:uLnTx/>
                  <a:uFillTx/>
                  <a:latin typeface="Arial"/>
                  <a:ea typeface="方正舒体"/>
                  <a:cs typeface="+mn-ea"/>
                  <a:sym typeface="Arial"/>
                </a:rPr>
                <a:t>。</a:t>
              </a:r>
              <a:endParaRPr kumimoji="0" lang="en-US" altLang="zh-CN" sz="900" b="0" i="0" u="none" strike="noStrike" kern="0" cap="none" spc="0" normalizeH="0" baseline="0" noProof="0" dirty="0">
                <a:solidFill>
                  <a:sysClr val="windowText" lastClr="000000"/>
                </a:solidFill>
                <a:effectLst/>
                <a:uLnTx/>
                <a:uFillTx/>
                <a:latin typeface="Arial"/>
                <a:ea typeface="方正舒体"/>
                <a:cs typeface="+mn-ea"/>
                <a:sym typeface="Arial"/>
              </a:endParaRPr>
            </a:p>
          </p:txBody>
        </p:sp>
        <p:grpSp>
          <p:nvGrpSpPr>
            <p:cNvPr id="25" name="组合 24"/>
            <p:cNvGrpSpPr/>
            <p:nvPr/>
          </p:nvGrpSpPr>
          <p:grpSpPr>
            <a:xfrm>
              <a:off x="4785360" y="3277465"/>
              <a:ext cx="870820" cy="870820"/>
              <a:chOff x="4785360" y="3277465"/>
              <a:chExt cx="870820" cy="870820"/>
            </a:xfrm>
          </p:grpSpPr>
          <p:sp>
            <p:nvSpPr>
              <p:cNvPr id="26" name="椭圆 25"/>
              <p:cNvSpPr/>
              <p:nvPr/>
            </p:nvSpPr>
            <p:spPr>
              <a:xfrm>
                <a:off x="4785360" y="3277465"/>
                <a:ext cx="870820" cy="870820"/>
              </a:xfrm>
              <a:prstGeom prst="ellipse">
                <a:avLst/>
              </a:prstGeom>
              <a:solidFill>
                <a:srgbClr val="92D0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solidFill>
                    <a:sysClr val="window" lastClr="FFFFFF"/>
                  </a:solidFill>
                  <a:effectLst/>
                  <a:uLnTx/>
                  <a:uFillTx/>
                  <a:latin typeface="Arial"/>
                  <a:ea typeface="方正舒体"/>
                  <a:cs typeface="+mn-ea"/>
                  <a:sym typeface="Arial"/>
                </a:endParaRPr>
              </a:p>
            </p:txBody>
          </p:sp>
          <p:pic>
            <p:nvPicPr>
              <p:cNvPr id="27" name="Picture 39"/>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996685" y="3438522"/>
                <a:ext cx="448170" cy="529655"/>
              </a:xfrm>
              <a:prstGeom prst="rect">
                <a:avLst/>
              </a:prstGeom>
              <a:ln>
                <a:noFill/>
              </a:ln>
            </p:spPr>
          </p:pic>
        </p:grpSp>
      </p:grpSp>
      <p:grpSp>
        <p:nvGrpSpPr>
          <p:cNvPr id="28" name="组合 27"/>
          <p:cNvGrpSpPr/>
          <p:nvPr/>
        </p:nvGrpSpPr>
        <p:grpSpPr>
          <a:xfrm>
            <a:off x="578220" y="3147070"/>
            <a:ext cx="3888432" cy="1298476"/>
            <a:chOff x="549712" y="3075801"/>
            <a:chExt cx="3888432" cy="1298476"/>
          </a:xfrm>
        </p:grpSpPr>
        <p:sp>
          <p:nvSpPr>
            <p:cNvPr id="29" name="圆角矩形 28"/>
            <p:cNvSpPr/>
            <p:nvPr/>
          </p:nvSpPr>
          <p:spPr>
            <a:xfrm>
              <a:off x="549712" y="3075801"/>
              <a:ext cx="3888432" cy="1298476"/>
            </a:xfrm>
            <a:prstGeom prst="roundRect">
              <a:avLst>
                <a:gd name="adj" fmla="val 8330"/>
              </a:avLst>
            </a:prstGeom>
            <a:noFill/>
            <a:ln w="6350" cap="flat" cmpd="sng" algn="ctr">
              <a:solidFill>
                <a:schemeClr val="bg1">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rial"/>
                <a:ea typeface="方正舒体"/>
                <a:cs typeface="+mn-ea"/>
                <a:sym typeface="Arial"/>
              </a:endParaRPr>
            </a:p>
          </p:txBody>
        </p:sp>
        <p:cxnSp>
          <p:nvCxnSpPr>
            <p:cNvPr id="30" name="直接连接符 29"/>
            <p:cNvCxnSpPr/>
            <p:nvPr/>
          </p:nvCxnSpPr>
          <p:spPr>
            <a:xfrm>
              <a:off x="1727684" y="3248789"/>
              <a:ext cx="0" cy="952500"/>
            </a:xfrm>
            <a:prstGeom prst="line">
              <a:avLst/>
            </a:prstGeom>
            <a:noFill/>
            <a:ln w="6350" cap="flat" cmpd="sng" algn="ctr">
              <a:solidFill>
                <a:schemeClr val="bg1">
                  <a:lumMod val="50000"/>
                </a:schemeClr>
              </a:solidFill>
              <a:prstDash val="dash"/>
            </a:ln>
            <a:effectLst/>
          </p:spPr>
        </p:cxnSp>
        <p:sp>
          <p:nvSpPr>
            <p:cNvPr id="31" name="Rectangle 13" descr="FD1DDF730CE4456e89755B07FE1653D0# #Rectangle 13"/>
            <p:cNvSpPr>
              <a:spLocks noChangeArrowheads="1"/>
            </p:cNvSpPr>
            <p:nvPr/>
          </p:nvSpPr>
          <p:spPr bwMode="auto">
            <a:xfrm>
              <a:off x="1876107" y="3318928"/>
              <a:ext cx="1460088"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defTabSz="914400" eaLnBrk="1" fontAlgn="auto" latinLnBrk="0" hangingPunct="1">
                <a:lnSpc>
                  <a:spcPct val="100000"/>
                </a:lnSpc>
                <a:spcBef>
                  <a:spcPct val="0"/>
                </a:spcBef>
                <a:spcAft>
                  <a:spcPts val="0"/>
                </a:spcAft>
                <a:buClrTx/>
                <a:buSzTx/>
                <a:buFont typeface="Arial" charset="0"/>
                <a:buNone/>
                <a:tabLst/>
                <a:defRPr/>
              </a:pPr>
              <a:r>
                <a:rPr kumimoji="0" lang="zh-CN" altLang="en-US" sz="1400" b="0" i="0" u="none" strike="noStrike" kern="0" cap="none" spc="0" normalizeH="0" baseline="0" noProof="0" dirty="0" smtClean="0">
                  <a:ln>
                    <a:noFill/>
                  </a:ln>
                  <a:solidFill>
                    <a:sysClr val="windowText" lastClr="000000"/>
                  </a:solidFill>
                  <a:effectLst/>
                  <a:uLnTx/>
                  <a:uFillTx/>
                  <a:latin typeface="Arial"/>
                  <a:ea typeface="方正舒体"/>
                  <a:cs typeface="+mn-ea"/>
                  <a:sym typeface="Arial"/>
                </a:rPr>
                <a:t>添加标题</a:t>
              </a:r>
              <a:endParaRPr kumimoji="0" lang="en-US" altLang="zh-CN" sz="1400" b="0" i="0" u="none" strike="noStrike" kern="0" cap="none" spc="0" normalizeH="0" baseline="0" noProof="0" dirty="0">
                <a:ln>
                  <a:noFill/>
                </a:ln>
                <a:solidFill>
                  <a:sysClr val="windowText" lastClr="000000"/>
                </a:solidFill>
                <a:effectLst/>
                <a:uLnTx/>
                <a:uFillTx/>
                <a:latin typeface="Arial"/>
                <a:ea typeface="方正舒体"/>
                <a:cs typeface="+mn-ea"/>
                <a:sym typeface="Arial"/>
              </a:endParaRPr>
            </a:p>
          </p:txBody>
        </p:sp>
        <p:sp>
          <p:nvSpPr>
            <p:cNvPr id="32" name="Rectangle 13" descr="FD1DDF730CE4456e89755B07FE1653D0# #Rectangle 13"/>
            <p:cNvSpPr>
              <a:spLocks noChangeArrowheads="1"/>
            </p:cNvSpPr>
            <p:nvPr/>
          </p:nvSpPr>
          <p:spPr bwMode="auto">
            <a:xfrm>
              <a:off x="1876105" y="3586640"/>
              <a:ext cx="2391677" cy="50783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914400" eaLnBrk="1" fontAlgn="auto" latinLnBrk="0" hangingPunct="1">
                <a:lnSpc>
                  <a:spcPct val="100000"/>
                </a:lnSpc>
                <a:spcBef>
                  <a:spcPct val="0"/>
                </a:spcBef>
                <a:spcAft>
                  <a:spcPts val="0"/>
                </a:spcAft>
                <a:buClrTx/>
                <a:buSzTx/>
                <a:buFont typeface="Arial" charset="0"/>
                <a:buNone/>
                <a:tabLst/>
                <a:defRPr/>
              </a:pPr>
              <a:r>
                <a:rPr kumimoji="0" lang="zh-CN" altLang="en-US" sz="900" b="0" i="0" u="none" strike="noStrike" kern="0" cap="none" spc="0" normalizeH="0" baseline="0" noProof="0" dirty="0" smtClean="0">
                  <a:ln>
                    <a:noFill/>
                  </a:ln>
                  <a:solidFill>
                    <a:sysClr val="windowText" lastClr="000000"/>
                  </a:solidFill>
                  <a:effectLst/>
                  <a:uLnTx/>
                  <a:uFillTx/>
                  <a:latin typeface="Arial"/>
                  <a:ea typeface="方正舒体"/>
                  <a:cs typeface="+mn-ea"/>
                  <a:sym typeface="Arial"/>
                </a:rPr>
                <a:t>此处添加</a:t>
              </a:r>
              <a:r>
                <a:rPr kumimoji="0" lang="zh-CN" altLang="en-US" sz="900" b="0" i="0" u="none" strike="noStrike" kern="0" cap="none" spc="0" normalizeH="0" baseline="0" noProof="0" dirty="0">
                  <a:ln>
                    <a:noFill/>
                  </a:ln>
                  <a:solidFill>
                    <a:sysClr val="windowText" lastClr="000000"/>
                  </a:solidFill>
                  <a:effectLst/>
                  <a:uLnTx/>
                  <a:uFillTx/>
                  <a:latin typeface="Arial"/>
                  <a:ea typeface="方正舒体"/>
                  <a:cs typeface="+mn-ea"/>
                  <a:sym typeface="Arial"/>
                </a:rPr>
                <a:t>计划</a:t>
              </a:r>
              <a:r>
                <a:rPr kumimoji="0" lang="zh-CN" altLang="en-US" sz="900" b="0" i="0" u="none" strike="noStrike" kern="0" cap="none" spc="0" normalizeH="0" baseline="0" noProof="0" dirty="0" smtClean="0">
                  <a:ln>
                    <a:noFill/>
                  </a:ln>
                  <a:solidFill>
                    <a:sysClr val="windowText" lastClr="000000"/>
                  </a:solidFill>
                  <a:effectLst/>
                  <a:uLnTx/>
                  <a:uFillTx/>
                  <a:latin typeface="Arial"/>
                  <a:ea typeface="方正舒体"/>
                  <a:cs typeface="+mn-ea"/>
                  <a:sym typeface="Arial"/>
                </a:rPr>
                <a:t>扼要说明，添加简短说明文字</a:t>
              </a:r>
              <a:r>
                <a:rPr kumimoji="0" lang="zh-CN" altLang="en-US" sz="900" b="0" i="0" u="none" strike="noStrike" kern="0" cap="none" spc="0" normalizeH="0" baseline="0" noProof="0" dirty="0">
                  <a:ln>
                    <a:noFill/>
                  </a:ln>
                  <a:solidFill>
                    <a:sysClr val="windowText" lastClr="000000"/>
                  </a:solidFill>
                  <a:effectLst/>
                  <a:uLnTx/>
                  <a:uFillTx/>
                  <a:latin typeface="Arial"/>
                  <a:ea typeface="方正舒体"/>
                  <a:cs typeface="+mn-ea"/>
                  <a:sym typeface="Arial"/>
                </a:rPr>
                <a:t>。此处</a:t>
              </a:r>
              <a:r>
                <a:rPr kumimoji="0" lang="zh-CN" altLang="en-US" sz="900" b="0" i="0" u="none" strike="noStrike" kern="0" cap="none" spc="0" normalizeH="0" baseline="0" noProof="0" dirty="0" smtClean="0">
                  <a:ln>
                    <a:noFill/>
                  </a:ln>
                  <a:solidFill>
                    <a:sysClr val="windowText" lastClr="000000"/>
                  </a:solidFill>
                  <a:effectLst/>
                  <a:uLnTx/>
                  <a:uFillTx/>
                  <a:latin typeface="Arial"/>
                  <a:ea typeface="方正舒体"/>
                  <a:cs typeface="+mn-ea"/>
                  <a:sym typeface="Arial"/>
                </a:rPr>
                <a:t>添加明年计划的扼要</a:t>
              </a:r>
              <a:r>
                <a:rPr kumimoji="0" lang="zh-CN" altLang="en-US" sz="900" b="0" i="0" u="none" strike="noStrike" kern="0" cap="none" spc="0" normalizeH="0" baseline="0" noProof="0" dirty="0">
                  <a:ln>
                    <a:noFill/>
                  </a:ln>
                  <a:solidFill>
                    <a:sysClr val="windowText" lastClr="000000"/>
                  </a:solidFill>
                  <a:effectLst/>
                  <a:uLnTx/>
                  <a:uFillTx/>
                  <a:latin typeface="Arial"/>
                  <a:ea typeface="方正舒体"/>
                  <a:cs typeface="+mn-ea"/>
                  <a:sym typeface="Arial"/>
                </a:rPr>
                <a:t>说明，添加简短说明文字</a:t>
              </a:r>
              <a:r>
                <a:rPr kumimoji="0" lang="zh-CN" altLang="en-US" sz="900" b="0" i="0" u="none" strike="noStrike" kern="0" cap="none" spc="0" normalizeH="0" baseline="0" noProof="0" dirty="0" smtClean="0">
                  <a:ln>
                    <a:noFill/>
                  </a:ln>
                  <a:solidFill>
                    <a:sysClr val="windowText" lastClr="000000"/>
                  </a:solidFill>
                  <a:effectLst/>
                  <a:uLnTx/>
                  <a:uFillTx/>
                  <a:latin typeface="Arial"/>
                  <a:ea typeface="方正舒体"/>
                  <a:cs typeface="+mn-ea"/>
                  <a:sym typeface="Arial"/>
                </a:rPr>
                <a:t>。</a:t>
              </a:r>
              <a:endParaRPr kumimoji="0" lang="en-US" altLang="zh-CN" sz="900" b="0" i="0" u="none" strike="noStrike" kern="0" cap="none" spc="0" normalizeH="0" baseline="0" noProof="0" dirty="0">
                <a:ln>
                  <a:noFill/>
                </a:ln>
                <a:solidFill>
                  <a:sysClr val="windowText" lastClr="000000"/>
                </a:solidFill>
                <a:effectLst/>
                <a:uLnTx/>
                <a:uFillTx/>
                <a:latin typeface="Arial"/>
                <a:ea typeface="方正舒体"/>
                <a:cs typeface="+mn-ea"/>
                <a:sym typeface="Arial"/>
              </a:endParaRPr>
            </a:p>
          </p:txBody>
        </p:sp>
        <p:grpSp>
          <p:nvGrpSpPr>
            <p:cNvPr id="33" name="组合 32"/>
            <p:cNvGrpSpPr/>
            <p:nvPr/>
          </p:nvGrpSpPr>
          <p:grpSpPr>
            <a:xfrm>
              <a:off x="683568" y="3289629"/>
              <a:ext cx="870820" cy="870820"/>
              <a:chOff x="683568" y="3289629"/>
              <a:chExt cx="870820" cy="870820"/>
            </a:xfrm>
          </p:grpSpPr>
          <p:sp>
            <p:nvSpPr>
              <p:cNvPr id="34" name="椭圆 33"/>
              <p:cNvSpPr/>
              <p:nvPr/>
            </p:nvSpPr>
            <p:spPr>
              <a:xfrm>
                <a:off x="683568" y="3289629"/>
                <a:ext cx="870820" cy="870820"/>
              </a:xfrm>
              <a:prstGeom prst="ellipse">
                <a:avLst/>
              </a:prstGeom>
              <a:solidFill>
                <a:srgbClr val="92D0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rial"/>
                  <a:ea typeface="方正舒体"/>
                  <a:cs typeface="+mn-ea"/>
                  <a:sym typeface="Arial"/>
                </a:endParaRPr>
              </a:p>
            </p:txBody>
          </p:sp>
          <p:pic>
            <p:nvPicPr>
              <p:cNvPr id="35" name="Picture 4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27983" y="3463350"/>
                <a:ext cx="381990" cy="499050"/>
              </a:xfrm>
              <a:prstGeom prst="rect">
                <a:avLst/>
              </a:prstGeom>
              <a:ln>
                <a:noFill/>
              </a:ln>
            </p:spPr>
          </p:pic>
        </p:grpSp>
      </p:grpSp>
    </p:spTree>
    <p:extLst>
      <p:ext uri="{BB962C8B-B14F-4D97-AF65-F5344CB8AC3E}">
        <p14:creationId xmlns:p14="http://schemas.microsoft.com/office/powerpoint/2010/main" val="282057149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300"/>
                                        <p:tgtEl>
                                          <p:spTgt spid="5"/>
                                        </p:tgtEl>
                                      </p:cBhvr>
                                    </p:animEffect>
                                  </p:childTnLst>
                                </p:cTn>
                              </p:par>
                            </p:childTnLst>
                          </p:cTn>
                        </p:par>
                        <p:par>
                          <p:cTn id="8" fill="hold">
                            <p:stCondLst>
                              <p:cond delay="300"/>
                            </p:stCondLst>
                            <p:childTnLst>
                              <p:par>
                                <p:cTn id="9" presetID="47"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1000"/>
                                        <p:tgtEl>
                                          <p:spTgt spid="28"/>
                                        </p:tgtEl>
                                      </p:cBhvr>
                                    </p:animEffect>
                                    <p:anim calcmode="lin" valueType="num">
                                      <p:cBhvr>
                                        <p:cTn id="17" dur="1000" fill="hold"/>
                                        <p:tgtEl>
                                          <p:spTgt spid="28"/>
                                        </p:tgtEl>
                                        <p:attrNameLst>
                                          <p:attrName>ppt_x</p:attrName>
                                        </p:attrNameLst>
                                      </p:cBhvr>
                                      <p:tavLst>
                                        <p:tav tm="0">
                                          <p:val>
                                            <p:strVal val="#ppt_x"/>
                                          </p:val>
                                        </p:tav>
                                        <p:tav tm="100000">
                                          <p:val>
                                            <p:strVal val="#ppt_x"/>
                                          </p:val>
                                        </p:tav>
                                      </p:tavLst>
                                    </p:anim>
                                    <p:anim calcmode="lin" valueType="num">
                                      <p:cBhvr>
                                        <p:cTn id="18" dur="1000" fill="hold"/>
                                        <p:tgtEl>
                                          <p:spTgt spid="28"/>
                                        </p:tgtEl>
                                        <p:attrNameLst>
                                          <p:attrName>ppt_y</p:attrName>
                                        </p:attrNameLst>
                                      </p:cBhvr>
                                      <p:tavLst>
                                        <p:tav tm="0">
                                          <p:val>
                                            <p:strVal val="#ppt_y+.1"/>
                                          </p:val>
                                        </p:tav>
                                        <p:tav tm="100000">
                                          <p:val>
                                            <p:strVal val="#ppt_y"/>
                                          </p:val>
                                        </p:tav>
                                      </p:tavLst>
                                    </p:anim>
                                  </p:childTnLst>
                                </p:cTn>
                              </p:par>
                            </p:childTnLst>
                          </p:cTn>
                        </p:par>
                        <p:par>
                          <p:cTn id="19" fill="hold">
                            <p:stCondLst>
                              <p:cond delay="1300"/>
                            </p:stCondLst>
                            <p:childTnLst>
                              <p:par>
                                <p:cTn id="20" presetID="47" presetClass="entr" presetSubtype="0"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195123" y="1284600"/>
            <a:ext cx="0" cy="955525"/>
            <a:chOff x="1246610" y="1440872"/>
            <a:chExt cx="0" cy="955525"/>
          </a:xfrm>
        </p:grpSpPr>
        <p:cxnSp>
          <p:nvCxnSpPr>
            <p:cNvPr id="9" name="直接连接符 8"/>
            <p:cNvCxnSpPr/>
            <p:nvPr/>
          </p:nvCxnSpPr>
          <p:spPr>
            <a:xfrm flipV="1">
              <a:off x="1246610" y="1907384"/>
              <a:ext cx="0" cy="48901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1246610" y="1440872"/>
              <a:ext cx="0" cy="489013"/>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4612432" y="1284600"/>
            <a:ext cx="0" cy="955525"/>
            <a:chOff x="4375887" y="1440872"/>
            <a:chExt cx="0" cy="955525"/>
          </a:xfrm>
        </p:grpSpPr>
        <p:cxnSp>
          <p:nvCxnSpPr>
            <p:cNvPr id="12" name="直接连接符 11"/>
            <p:cNvCxnSpPr/>
            <p:nvPr/>
          </p:nvCxnSpPr>
          <p:spPr>
            <a:xfrm flipV="1">
              <a:off x="4375887" y="1907384"/>
              <a:ext cx="0" cy="489013"/>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4375887" y="1440872"/>
              <a:ext cx="0" cy="489013"/>
            </a:xfrm>
            <a:prstGeom prst="line">
              <a:avLst/>
            </a:prstGeom>
            <a:ln w="44450">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2899278" y="3162650"/>
            <a:ext cx="0" cy="957026"/>
            <a:chOff x="2806749" y="3318922"/>
            <a:chExt cx="0" cy="957026"/>
          </a:xfrm>
        </p:grpSpPr>
        <p:cxnSp>
          <p:nvCxnSpPr>
            <p:cNvPr id="15" name="直接连接符 14"/>
            <p:cNvCxnSpPr/>
            <p:nvPr/>
          </p:nvCxnSpPr>
          <p:spPr>
            <a:xfrm>
              <a:off x="2806749" y="3318922"/>
              <a:ext cx="0" cy="49051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806749" y="3786935"/>
              <a:ext cx="0" cy="489013"/>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6322586" y="3162650"/>
            <a:ext cx="0" cy="957026"/>
            <a:chOff x="5942025" y="3318922"/>
            <a:chExt cx="0" cy="957026"/>
          </a:xfrm>
        </p:grpSpPr>
        <p:cxnSp>
          <p:nvCxnSpPr>
            <p:cNvPr id="18" name="直接连接符 17"/>
            <p:cNvCxnSpPr/>
            <p:nvPr/>
          </p:nvCxnSpPr>
          <p:spPr>
            <a:xfrm>
              <a:off x="5942025" y="3318922"/>
              <a:ext cx="0" cy="490513"/>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5942025" y="3786935"/>
              <a:ext cx="0" cy="489013"/>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0" name="矩形 19"/>
          <p:cNvSpPr/>
          <p:nvPr/>
        </p:nvSpPr>
        <p:spPr>
          <a:xfrm>
            <a:off x="1239977" y="1203598"/>
            <a:ext cx="1978675" cy="817522"/>
          </a:xfrm>
          <a:prstGeom prst="rect">
            <a:avLst/>
          </a:prstGeom>
        </p:spPr>
        <p:txBody>
          <a:bodyPr lIns="86404" tIns="43202" rIns="86404" bIns="43202"/>
          <a:lstStyle/>
          <a:p>
            <a:pPr>
              <a:lnSpc>
                <a:spcPct val="120000"/>
              </a:lnSpc>
              <a:defRPr/>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nSpc>
                <a:spcPct val="120000"/>
              </a:lnSpc>
              <a:defRPr/>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请在此处输入您的文本</a:t>
            </a:r>
          </a:p>
          <a:p>
            <a:pPr>
              <a:lnSpc>
                <a:spcPct val="120000"/>
              </a:lnSpc>
              <a:defRPr/>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4696361" y="1203598"/>
            <a:ext cx="1978675" cy="817522"/>
          </a:xfrm>
          <a:prstGeom prst="rect">
            <a:avLst/>
          </a:prstGeom>
        </p:spPr>
        <p:txBody>
          <a:bodyPr lIns="86404" tIns="43202" rIns="86404" bIns="43202"/>
          <a:lstStyle/>
          <a:p>
            <a:pPr>
              <a:lnSpc>
                <a:spcPct val="120000"/>
              </a:lnSpc>
              <a:defRPr/>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nSpc>
                <a:spcPct val="120000"/>
              </a:lnSpc>
              <a:defRPr/>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请在此处输入您的文本</a:t>
            </a:r>
          </a:p>
          <a:p>
            <a:pPr>
              <a:lnSpc>
                <a:spcPct val="120000"/>
              </a:lnSpc>
              <a:defRPr/>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2968169" y="3398155"/>
            <a:ext cx="1978675" cy="817523"/>
          </a:xfrm>
          <a:prstGeom prst="rect">
            <a:avLst/>
          </a:prstGeom>
        </p:spPr>
        <p:txBody>
          <a:bodyPr lIns="86404" tIns="43202" rIns="86404" bIns="43202" anchor="b"/>
          <a:lstStyle/>
          <a:p>
            <a:pPr>
              <a:lnSpc>
                <a:spcPct val="120000"/>
              </a:lnSpc>
              <a:defRPr/>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nSpc>
                <a:spcPct val="120000"/>
              </a:lnSpc>
              <a:defRPr/>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nSpc>
                <a:spcPct val="120000"/>
              </a:lnSpc>
              <a:defRPr/>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6352545" y="3398155"/>
            <a:ext cx="1978675" cy="817523"/>
          </a:xfrm>
          <a:prstGeom prst="rect">
            <a:avLst/>
          </a:prstGeom>
        </p:spPr>
        <p:txBody>
          <a:bodyPr lIns="86404" tIns="43202" rIns="86404" bIns="43202" anchor="b"/>
          <a:lstStyle/>
          <a:p>
            <a:pPr>
              <a:lnSpc>
                <a:spcPct val="120000"/>
              </a:lnSpc>
              <a:defRPr/>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nSpc>
                <a:spcPct val="120000"/>
              </a:lnSpc>
              <a:defRPr/>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nSpc>
                <a:spcPct val="120000"/>
              </a:lnSpc>
              <a:defRPr/>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请在此处输入您的文本</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1187624" y="2229625"/>
            <a:ext cx="1468630" cy="9675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r>
              <a:rPr lang="zh-CN" altLang="en-US" sz="2300" dirty="0" smtClean="0">
                <a:solidFill>
                  <a:schemeClr val="bg1">
                    <a:lumMod val="50000"/>
                  </a:schemeClr>
                </a:solidFill>
                <a:latin typeface="微软雅黑" panose="020B0503020204020204" pitchFamily="34" charset="-122"/>
                <a:ea typeface="微软雅黑" panose="020B0503020204020204" pitchFamily="34" charset="-122"/>
              </a:rPr>
              <a:t>添加文字</a:t>
            </a:r>
            <a:endParaRPr lang="zh-CN" altLang="en-US" sz="2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2896277" y="2229625"/>
            <a:ext cx="1468630" cy="9675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r>
              <a:rPr lang="zh-CN" altLang="en-US" sz="2300" dirty="0" smtClean="0">
                <a:solidFill>
                  <a:schemeClr val="bg1">
                    <a:lumMod val="50000"/>
                  </a:schemeClr>
                </a:solidFill>
                <a:latin typeface="微软雅黑" panose="020B0503020204020204" pitchFamily="34" charset="-122"/>
                <a:ea typeface="微软雅黑" panose="020B0503020204020204" pitchFamily="34" charset="-122"/>
              </a:rPr>
              <a:t>添加文字</a:t>
            </a:r>
            <a:endParaRPr lang="zh-CN" altLang="en-US" sz="2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4604932" y="2229625"/>
            <a:ext cx="1468630" cy="9675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r>
              <a:rPr lang="zh-CN" altLang="en-US" sz="2300" dirty="0" smtClean="0">
                <a:solidFill>
                  <a:schemeClr val="bg1">
                    <a:lumMod val="50000"/>
                  </a:schemeClr>
                </a:solidFill>
                <a:latin typeface="微软雅黑" panose="020B0503020204020204" pitchFamily="34" charset="-122"/>
                <a:ea typeface="微软雅黑" panose="020B0503020204020204" pitchFamily="34" charset="-122"/>
              </a:rPr>
              <a:t>添加文字</a:t>
            </a:r>
            <a:endParaRPr lang="zh-CN" altLang="en-US" sz="2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6313585" y="2229625"/>
            <a:ext cx="1468630" cy="9675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r>
              <a:rPr lang="zh-CN" altLang="en-US" sz="2300" dirty="0" smtClean="0">
                <a:solidFill>
                  <a:schemeClr val="bg1">
                    <a:lumMod val="50000"/>
                  </a:schemeClr>
                </a:solidFill>
                <a:latin typeface="微软雅黑" panose="020B0503020204020204" pitchFamily="34" charset="-122"/>
                <a:ea typeface="微软雅黑" panose="020B0503020204020204" pitchFamily="34" charset="-122"/>
              </a:rPr>
              <a:t>添加文字</a:t>
            </a:r>
            <a:endParaRPr lang="zh-CN" altLang="en-US" sz="23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0540680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500"/>
                                        <p:tgtEl>
                                          <p:spTgt spid="20"/>
                                        </p:tgtEl>
                                      </p:cBhvr>
                                    </p:animEffect>
                                  </p:childTnLst>
                                </p:cTn>
                              </p:par>
                            </p:childTnLst>
                          </p:cTn>
                        </p:par>
                        <p:par>
                          <p:cTn id="17" fill="hold">
                            <p:stCondLst>
                              <p:cond delay="1500"/>
                            </p:stCondLst>
                            <p:childTnLst>
                              <p:par>
                                <p:cTn id="18" presetID="2" presetClass="entr" presetSubtype="1"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500" fill="hold"/>
                                        <p:tgtEl>
                                          <p:spTgt spid="25"/>
                                        </p:tgtEl>
                                        <p:attrNameLst>
                                          <p:attrName>ppt_x</p:attrName>
                                        </p:attrNameLst>
                                      </p:cBhvr>
                                      <p:tavLst>
                                        <p:tav tm="0">
                                          <p:val>
                                            <p:strVal val="#ppt_x"/>
                                          </p:val>
                                        </p:tav>
                                        <p:tav tm="100000">
                                          <p:val>
                                            <p:strVal val="#ppt_x"/>
                                          </p:val>
                                        </p:tav>
                                      </p:tavLst>
                                    </p:anim>
                                    <p:anim calcmode="lin" valueType="num">
                                      <p:cBhvr additive="base">
                                        <p:cTn id="21" dur="500" fill="hold"/>
                                        <p:tgtEl>
                                          <p:spTgt spid="25"/>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500"/>
                                        <p:tgtEl>
                                          <p:spTgt spid="14"/>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fill="hold"/>
                                        <p:tgtEl>
                                          <p:spTgt spid="26"/>
                                        </p:tgtEl>
                                        <p:attrNameLst>
                                          <p:attrName>ppt_x</p:attrName>
                                        </p:attrNameLst>
                                      </p:cBhvr>
                                      <p:tavLst>
                                        <p:tav tm="0">
                                          <p:val>
                                            <p:strVal val="#ppt_x"/>
                                          </p:val>
                                        </p:tav>
                                        <p:tav tm="100000">
                                          <p:val>
                                            <p:strVal val="#ppt_x"/>
                                          </p:val>
                                        </p:tav>
                                      </p:tavLst>
                                    </p:anim>
                                    <p:anim calcmode="lin" valueType="num">
                                      <p:cBhvr additive="base">
                                        <p:cTn id="34" dur="500" fill="hold"/>
                                        <p:tgtEl>
                                          <p:spTgt spid="26"/>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2" presetClass="entr" presetSubtype="4"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down)">
                                      <p:cBhvr>
                                        <p:cTn id="38" dur="500"/>
                                        <p:tgtEl>
                                          <p:spTgt spid="11"/>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left)">
                                      <p:cBhvr>
                                        <p:cTn id="42" dur="500"/>
                                        <p:tgtEl>
                                          <p:spTgt spid="21"/>
                                        </p:tgtEl>
                                      </p:cBhvr>
                                    </p:animEffect>
                                  </p:childTnLst>
                                </p:cTn>
                              </p:par>
                            </p:childTnLst>
                          </p:cTn>
                        </p:par>
                        <p:par>
                          <p:cTn id="43" fill="hold">
                            <p:stCondLst>
                              <p:cond delay="4500"/>
                            </p:stCondLst>
                            <p:childTnLst>
                              <p:par>
                                <p:cTn id="44" presetID="2" presetClass="entr" presetSubtype="1" fill="hold" grpId="0" nodeType="after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additive="base">
                                        <p:cTn id="46" dur="500" fill="hold"/>
                                        <p:tgtEl>
                                          <p:spTgt spid="27"/>
                                        </p:tgtEl>
                                        <p:attrNameLst>
                                          <p:attrName>ppt_x</p:attrName>
                                        </p:attrNameLst>
                                      </p:cBhvr>
                                      <p:tavLst>
                                        <p:tav tm="0">
                                          <p:val>
                                            <p:strVal val="#ppt_x"/>
                                          </p:val>
                                        </p:tav>
                                        <p:tav tm="100000">
                                          <p:val>
                                            <p:strVal val="#ppt_x"/>
                                          </p:val>
                                        </p:tav>
                                      </p:tavLst>
                                    </p:anim>
                                    <p:anim calcmode="lin" valueType="num">
                                      <p:cBhvr additive="base">
                                        <p:cTn id="47" dur="500" fill="hold"/>
                                        <p:tgtEl>
                                          <p:spTgt spid="27"/>
                                        </p:tgtEl>
                                        <p:attrNameLst>
                                          <p:attrName>ppt_y</p:attrName>
                                        </p:attrNameLst>
                                      </p:cBhvr>
                                      <p:tavLst>
                                        <p:tav tm="0">
                                          <p:val>
                                            <p:strVal val="0-#ppt_h/2"/>
                                          </p:val>
                                        </p:tav>
                                        <p:tav tm="100000">
                                          <p:val>
                                            <p:strVal val="#ppt_y"/>
                                          </p:val>
                                        </p:tav>
                                      </p:tavLst>
                                    </p:anim>
                                  </p:childTnLst>
                                </p:cTn>
                              </p:par>
                            </p:childTnLst>
                          </p:cTn>
                        </p:par>
                        <p:par>
                          <p:cTn id="48" fill="hold">
                            <p:stCondLst>
                              <p:cond delay="5000"/>
                            </p:stCondLst>
                            <p:childTnLst>
                              <p:par>
                                <p:cTn id="49" presetID="22" presetClass="entr" presetSubtype="1" fill="hold"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ipe(up)">
                                      <p:cBhvr>
                                        <p:cTn id="51" dur="500"/>
                                        <p:tgtEl>
                                          <p:spTgt spid="17"/>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left)">
                                      <p:cBhvr>
                                        <p:cTn id="5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animBg="1"/>
      <p:bldP spid="25" grpId="0" animBg="1"/>
      <p:bldP spid="26" grpId="0" animBg="1"/>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692752" y="1468859"/>
            <a:ext cx="3875360" cy="367469"/>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00" dirty="0">
                <a:solidFill>
                  <a:srgbClr val="FFFFFF"/>
                </a:solidFill>
                <a:latin typeface="+mn-ea"/>
              </a:rPr>
              <a:t>请输入文本请输入文本</a:t>
            </a:r>
            <a:endParaRPr lang="zh-CN" altLang="en-US" sz="1500" dirty="0">
              <a:solidFill>
                <a:srgbClr val="FFFFFF"/>
              </a:solidFill>
            </a:endParaRPr>
          </a:p>
        </p:txBody>
      </p:sp>
      <p:sp>
        <p:nvSpPr>
          <p:cNvPr id="6" name="椭圆 5"/>
          <p:cNvSpPr/>
          <p:nvPr/>
        </p:nvSpPr>
        <p:spPr>
          <a:xfrm>
            <a:off x="749519" y="3372928"/>
            <a:ext cx="816428" cy="816428"/>
          </a:xfrm>
          <a:prstGeom prst="ellipse">
            <a:avLst/>
          </a:prstGeom>
          <a:solidFill>
            <a:srgbClr val="92D050"/>
          </a:solidFill>
          <a:ln>
            <a:solidFill>
              <a:srgbClr val="FFFFFF"/>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FFFFFF"/>
                </a:solidFill>
              </a:rPr>
              <a:t>文本</a:t>
            </a:r>
          </a:p>
        </p:txBody>
      </p:sp>
      <p:sp>
        <p:nvSpPr>
          <p:cNvPr id="20" name="椭圆 19"/>
          <p:cNvSpPr/>
          <p:nvPr/>
        </p:nvSpPr>
        <p:spPr>
          <a:xfrm>
            <a:off x="1750241" y="3372928"/>
            <a:ext cx="816428" cy="816428"/>
          </a:xfrm>
          <a:prstGeom prst="ellipse">
            <a:avLst/>
          </a:prstGeom>
          <a:solidFill>
            <a:srgbClr val="92D050"/>
          </a:solidFill>
          <a:ln>
            <a:solidFill>
              <a:srgbClr val="FFFFFF"/>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FFFFFF"/>
                </a:solidFill>
              </a:rPr>
              <a:t>文本</a:t>
            </a:r>
          </a:p>
        </p:txBody>
      </p:sp>
      <p:sp>
        <p:nvSpPr>
          <p:cNvPr id="21" name="椭圆 20"/>
          <p:cNvSpPr/>
          <p:nvPr/>
        </p:nvSpPr>
        <p:spPr>
          <a:xfrm>
            <a:off x="2750963" y="3372928"/>
            <a:ext cx="816428" cy="816428"/>
          </a:xfrm>
          <a:prstGeom prst="ellipse">
            <a:avLst/>
          </a:prstGeom>
          <a:solidFill>
            <a:srgbClr val="92D050"/>
          </a:solidFill>
          <a:ln>
            <a:solidFill>
              <a:srgbClr val="FFFFFF"/>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FFFFFF"/>
                </a:solidFill>
              </a:rPr>
              <a:t>文本</a:t>
            </a:r>
          </a:p>
        </p:txBody>
      </p:sp>
      <p:sp>
        <p:nvSpPr>
          <p:cNvPr id="10" name="矩形 9"/>
          <p:cNvSpPr/>
          <p:nvPr/>
        </p:nvSpPr>
        <p:spPr>
          <a:xfrm>
            <a:off x="769654" y="2067315"/>
            <a:ext cx="3798458" cy="9386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nSpc>
                <a:spcPct val="150000"/>
              </a:lnSpc>
            </a:pPr>
            <a:r>
              <a:rPr lang="zh-CN" altLang="en-US" sz="1013" dirty="0">
                <a:solidFill>
                  <a:schemeClr val="tx1"/>
                </a:solidFill>
                <a:latin typeface="+mj-ea"/>
                <a:ea typeface="+mj-ea"/>
              </a:rPr>
              <a:t>请输入文本请输入文本请输入文本请输入文本请输入文本请输入文本请输入文本请输入文本请输入文本请输入文本请输入文本</a:t>
            </a:r>
            <a:endParaRPr lang="zh-CN" altLang="zh-CN" sz="1013" dirty="0">
              <a:solidFill>
                <a:schemeClr val="tx1"/>
              </a:solidFill>
              <a:latin typeface="+mj-ea"/>
              <a:ea typeface="+mj-ea"/>
            </a:endParaRPr>
          </a:p>
        </p:txBody>
      </p:sp>
      <p:sp>
        <p:nvSpPr>
          <p:cNvPr id="11" name="椭圆 10"/>
          <p:cNvSpPr/>
          <p:nvPr/>
        </p:nvSpPr>
        <p:spPr>
          <a:xfrm>
            <a:off x="3751684" y="3372928"/>
            <a:ext cx="816428" cy="816428"/>
          </a:xfrm>
          <a:prstGeom prst="ellipse">
            <a:avLst/>
          </a:prstGeom>
          <a:solidFill>
            <a:srgbClr val="92D050"/>
          </a:solidFill>
          <a:ln>
            <a:solidFill>
              <a:srgbClr val="FFFFFF"/>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FFFFFF"/>
                </a:solidFill>
              </a:rPr>
              <a:t>文本</a:t>
            </a:r>
          </a:p>
        </p:txBody>
      </p:sp>
      <p:sp>
        <p:nvSpPr>
          <p:cNvPr id="12" name="矩形 11"/>
          <p:cNvSpPr/>
          <p:nvPr/>
        </p:nvSpPr>
        <p:spPr>
          <a:xfrm>
            <a:off x="4968517" y="1410211"/>
            <a:ext cx="4013249" cy="31839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342900" indent="-342900">
              <a:lnSpc>
                <a:spcPct val="150000"/>
              </a:lnSpc>
              <a:buFont typeface="+mj-lt"/>
              <a:buAutoNum type="alphaUcPeriod"/>
            </a:pPr>
            <a:r>
              <a:rPr lang="zh-CN" altLang="en-US" sz="1500" dirty="0">
                <a:solidFill>
                  <a:schemeClr val="tx1"/>
                </a:solidFill>
                <a:latin typeface="+mn-ea"/>
              </a:rPr>
              <a:t>请输入文本请输入文本请输入文本请输入文本请输入文本请输入文本请输入文本</a:t>
            </a:r>
            <a:endParaRPr lang="en-US" altLang="zh-CN" sz="1500" dirty="0">
              <a:solidFill>
                <a:schemeClr val="tx1"/>
              </a:solidFill>
              <a:latin typeface="+mn-ea"/>
            </a:endParaRPr>
          </a:p>
          <a:p>
            <a:pPr marL="342900" indent="-342900">
              <a:lnSpc>
                <a:spcPct val="150000"/>
              </a:lnSpc>
              <a:buFont typeface="+mj-lt"/>
              <a:buAutoNum type="alphaUcPeriod"/>
            </a:pPr>
            <a:r>
              <a:rPr lang="zh-CN" altLang="en-US" sz="1500" dirty="0">
                <a:solidFill>
                  <a:schemeClr val="tx1"/>
                </a:solidFill>
                <a:latin typeface="+mn-ea"/>
              </a:rPr>
              <a:t>请输入文本请输入文本请输入文本请输入文本请输入文本请输入文本请输入文本</a:t>
            </a:r>
            <a:endParaRPr lang="en-US" altLang="zh-CN" sz="1500" dirty="0">
              <a:solidFill>
                <a:schemeClr val="tx1"/>
              </a:solidFill>
              <a:latin typeface="+mn-ea"/>
            </a:endParaRPr>
          </a:p>
          <a:p>
            <a:pPr marL="342900" indent="-342900">
              <a:lnSpc>
                <a:spcPct val="150000"/>
              </a:lnSpc>
              <a:buFont typeface="+mj-lt"/>
              <a:buAutoNum type="alphaUcPeriod"/>
            </a:pPr>
            <a:r>
              <a:rPr lang="zh-CN" altLang="en-US" sz="1500" dirty="0">
                <a:solidFill>
                  <a:schemeClr val="tx1"/>
                </a:solidFill>
                <a:latin typeface="+mn-ea"/>
              </a:rPr>
              <a:t>请输入文本请输入文本请输入文本请输入文本请输入文本请输入文本请输入文本</a:t>
            </a:r>
            <a:endParaRPr lang="en-US" altLang="zh-CN" sz="1500" dirty="0">
              <a:solidFill>
                <a:schemeClr val="tx1"/>
              </a:solidFill>
              <a:latin typeface="+mn-ea"/>
            </a:endParaRPr>
          </a:p>
          <a:p>
            <a:pPr marL="342900" indent="-342900">
              <a:lnSpc>
                <a:spcPct val="150000"/>
              </a:lnSpc>
              <a:buFont typeface="+mj-lt"/>
              <a:buAutoNum type="alphaUcPeriod"/>
            </a:pPr>
            <a:r>
              <a:rPr lang="zh-CN" altLang="en-US" sz="1500" dirty="0">
                <a:solidFill>
                  <a:schemeClr val="tx1"/>
                </a:solidFill>
                <a:latin typeface="+mn-ea"/>
              </a:rPr>
              <a:t>请输入文本请输入文本请输入文本请输入文本请输入文本请输入文本请输入文本</a:t>
            </a:r>
            <a:endParaRPr lang="zh-CN" altLang="zh-CN" sz="1500" dirty="0">
              <a:solidFill>
                <a:schemeClr val="tx1"/>
              </a:solidFill>
              <a:latin typeface="+mn-ea"/>
            </a:endParaRPr>
          </a:p>
        </p:txBody>
      </p:sp>
    </p:spTree>
    <p:extLst>
      <p:ext uri="{BB962C8B-B14F-4D97-AF65-F5344CB8AC3E}">
        <p14:creationId xmlns:p14="http://schemas.microsoft.com/office/powerpoint/2010/main" val="58161889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childTnLst>
                          </p:cTn>
                        </p:par>
                        <p:par>
                          <p:cTn id="14" fill="hold">
                            <p:stCondLst>
                              <p:cond delay="1500"/>
                            </p:stCondLst>
                            <p:childTnLst>
                              <p:par>
                                <p:cTn id="15" presetID="23" presetClass="entr" presetSubtype="16"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childTnLst>
                                </p:cTn>
                              </p:par>
                            </p:childTnLst>
                          </p:cTn>
                        </p:par>
                        <p:par>
                          <p:cTn id="19" fill="hold">
                            <p:stCondLst>
                              <p:cond delay="2000"/>
                            </p:stCondLst>
                            <p:childTnLst>
                              <p:par>
                                <p:cTn id="20" presetID="23" presetClass="entr" presetSubtype="16"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childTnLst>
                                </p:cTn>
                              </p:par>
                            </p:childTnLst>
                          </p:cTn>
                        </p:par>
                        <p:par>
                          <p:cTn id="24" fill="hold">
                            <p:stCondLst>
                              <p:cond delay="2500"/>
                            </p:stCondLst>
                            <p:childTnLst>
                              <p:par>
                                <p:cTn id="25" presetID="23" presetClass="entr" presetSubtype="16"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childTnLst>
                                </p:cTn>
                              </p:par>
                            </p:childTnLst>
                          </p:cTn>
                        </p:par>
                        <p:par>
                          <p:cTn id="29" fill="hold">
                            <p:stCondLst>
                              <p:cond delay="3000"/>
                            </p:stCondLst>
                            <p:childTnLst>
                              <p:par>
                                <p:cTn id="30" presetID="23" presetClass="entr" presetSubtype="16"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childTnLst>
                                </p:cTn>
                              </p:par>
                            </p:childTnLst>
                          </p:cTn>
                        </p:par>
                        <p:par>
                          <p:cTn id="34" fill="hold">
                            <p:stCondLst>
                              <p:cond delay="3500"/>
                            </p:stCondLst>
                            <p:childTnLst>
                              <p:par>
                                <p:cTn id="35" presetID="22" presetClass="entr" presetSubtype="4"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down)">
                                      <p:cBhvr>
                                        <p:cTn id="3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0" grpId="0" animBg="1"/>
      <p:bldP spid="21" grpId="0" animBg="1"/>
      <p:bldP spid="10" grpId="0"/>
      <p:bldP spid="11" grpId="0" animBg="1"/>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21"/>
          <p:cNvGrpSpPr/>
          <p:nvPr/>
        </p:nvGrpSpPr>
        <p:grpSpPr>
          <a:xfrm>
            <a:off x="642910" y="1674860"/>
            <a:ext cx="2286016" cy="993638"/>
            <a:chOff x="642910" y="1785932"/>
            <a:chExt cx="2286016" cy="993638"/>
          </a:xfrm>
        </p:grpSpPr>
        <p:sp>
          <p:nvSpPr>
            <p:cNvPr id="6" name="Rectangle 88"/>
            <p:cNvSpPr/>
            <p:nvPr/>
          </p:nvSpPr>
          <p:spPr>
            <a:xfrm>
              <a:off x="642910" y="2071684"/>
              <a:ext cx="2286016" cy="707886"/>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 lastClr="FFFFFF">
                      <a:lumMod val="65000"/>
                    </a:sysClr>
                  </a:solidFill>
                  <a:effectLst/>
                  <a:uLnTx/>
                  <a:uFillTx/>
                  <a:latin typeface="Arial"/>
                  <a:ea typeface="方正舒体"/>
                  <a:cs typeface="+mn-ea"/>
                  <a:sym typeface="Arial"/>
                </a:rPr>
                <a:t>此处添加详细文本描述，建议与标题相关并符合整体语言风格，语言描述尽量简洁生动。尽量将每页幻灯片的字数控制在</a:t>
              </a:r>
              <a:r>
                <a:rPr kumimoji="0" lang="en-US" altLang="zh-CN" sz="1000" b="0" i="0" u="none" strike="noStrike" kern="0" cap="none" spc="0" normalizeH="0" baseline="0" noProof="0" dirty="0">
                  <a:ln>
                    <a:noFill/>
                  </a:ln>
                  <a:solidFill>
                    <a:sysClr val="window" lastClr="FFFFFF">
                      <a:lumMod val="65000"/>
                    </a:sysClr>
                  </a:solidFill>
                  <a:effectLst/>
                  <a:uLnTx/>
                  <a:uFillTx/>
                  <a:latin typeface="Arial"/>
                  <a:ea typeface="方正舒体"/>
                  <a:cs typeface="+mn-ea"/>
                  <a:sym typeface="Arial"/>
                </a:rPr>
                <a:t>200</a:t>
              </a:r>
              <a:r>
                <a:rPr kumimoji="0" lang="zh-CN" altLang="en-US" sz="1000" b="0" i="0" u="none" strike="noStrike" kern="0" cap="none" spc="0" normalizeH="0" baseline="0" noProof="0" dirty="0">
                  <a:ln>
                    <a:noFill/>
                  </a:ln>
                  <a:solidFill>
                    <a:sysClr val="window" lastClr="FFFFFF">
                      <a:lumMod val="65000"/>
                    </a:sysClr>
                  </a:solidFill>
                  <a:effectLst/>
                  <a:uLnTx/>
                  <a:uFillTx/>
                  <a:latin typeface="Arial"/>
                  <a:ea typeface="方正舒体"/>
                  <a:cs typeface="+mn-ea"/>
                  <a:sym typeface="Arial"/>
                </a:rPr>
                <a:t>字</a:t>
              </a:r>
              <a:r>
                <a:rPr kumimoji="0" lang="zh-CN" altLang="en-US" sz="1000" b="0" i="0" u="none" strike="noStrike" kern="0" cap="none" spc="0" normalizeH="0" baseline="0" noProof="0" dirty="0" smtClean="0">
                  <a:ln>
                    <a:noFill/>
                  </a:ln>
                  <a:solidFill>
                    <a:sysClr val="window" lastClr="FFFFFF">
                      <a:lumMod val="65000"/>
                    </a:sysClr>
                  </a:solidFill>
                  <a:effectLst/>
                  <a:uLnTx/>
                  <a:uFillTx/>
                  <a:latin typeface="Arial"/>
                  <a:ea typeface="方正舒体"/>
                  <a:cs typeface="+mn-ea"/>
                  <a:sym typeface="Arial"/>
                </a:rPr>
                <a:t>以内。</a:t>
              </a:r>
              <a:endParaRPr kumimoji="0" lang="ms-MY" sz="1000" b="0" i="0" u="none" strike="noStrike" kern="0" cap="none" spc="0" normalizeH="0" baseline="0" noProof="0" dirty="0" smtClean="0">
                <a:ln>
                  <a:noFill/>
                </a:ln>
                <a:solidFill>
                  <a:sysClr val="window" lastClr="FFFFFF">
                    <a:lumMod val="65000"/>
                  </a:sysClr>
                </a:solidFill>
                <a:effectLst/>
                <a:uLnTx/>
                <a:uFillTx/>
                <a:latin typeface="Arial"/>
                <a:ea typeface="方正舒体"/>
                <a:cs typeface="+mn-ea"/>
                <a:sym typeface="Arial"/>
              </a:endParaRPr>
            </a:p>
          </p:txBody>
        </p:sp>
        <p:sp>
          <p:nvSpPr>
            <p:cNvPr id="7" name="Rectangle 89"/>
            <p:cNvSpPr/>
            <p:nvPr/>
          </p:nvSpPr>
          <p:spPr>
            <a:xfrm>
              <a:off x="642910" y="1785932"/>
              <a:ext cx="1928826" cy="30777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tx1">
                      <a:lumMod val="50000"/>
                      <a:lumOff val="50000"/>
                    </a:schemeClr>
                  </a:solidFill>
                  <a:effectLst/>
                  <a:uLnTx/>
                  <a:uFillTx/>
                  <a:latin typeface="Arial"/>
                  <a:ea typeface="方正舒体"/>
                  <a:cs typeface="+mn-ea"/>
                  <a:sym typeface="Arial"/>
                </a:rPr>
                <a:t>优势</a:t>
              </a:r>
              <a:endParaRPr kumimoji="0" lang="en-US" sz="1400" b="1" i="0" u="none" strike="noStrike" kern="0" cap="none" spc="0" normalizeH="0" baseline="0" noProof="0" dirty="0">
                <a:ln>
                  <a:noFill/>
                </a:ln>
                <a:solidFill>
                  <a:schemeClr val="tx1">
                    <a:lumMod val="50000"/>
                    <a:lumOff val="50000"/>
                  </a:schemeClr>
                </a:solidFill>
                <a:effectLst/>
                <a:uLnTx/>
                <a:uFillTx/>
                <a:latin typeface="Arial"/>
                <a:ea typeface="方正舒体"/>
                <a:cs typeface="+mn-ea"/>
                <a:sym typeface="Arial"/>
              </a:endParaRPr>
            </a:p>
          </p:txBody>
        </p:sp>
      </p:grpSp>
      <p:grpSp>
        <p:nvGrpSpPr>
          <p:cNvPr id="8" name="Group 22"/>
          <p:cNvGrpSpPr/>
          <p:nvPr/>
        </p:nvGrpSpPr>
        <p:grpSpPr>
          <a:xfrm>
            <a:off x="642910" y="3103620"/>
            <a:ext cx="2286016" cy="993638"/>
            <a:chOff x="642910" y="3214692"/>
            <a:chExt cx="2286016" cy="993638"/>
          </a:xfrm>
        </p:grpSpPr>
        <p:sp>
          <p:nvSpPr>
            <p:cNvPr id="9" name="Rectangle 90"/>
            <p:cNvSpPr/>
            <p:nvPr/>
          </p:nvSpPr>
          <p:spPr>
            <a:xfrm>
              <a:off x="642910" y="3500444"/>
              <a:ext cx="2286016" cy="707886"/>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 lastClr="FFFFFF">
                      <a:lumMod val="65000"/>
                    </a:sysClr>
                  </a:solidFill>
                  <a:effectLst/>
                  <a:uLnTx/>
                  <a:uFillTx/>
                  <a:latin typeface="Arial"/>
                  <a:ea typeface="方正舒体"/>
                  <a:cs typeface="+mn-ea"/>
                  <a:sym typeface="Arial"/>
                </a:rPr>
                <a:t>此处添加详细文本描述，建议与标题相关并符合整体语言风格，语言描述尽量简洁生动。尽量将每页幻灯片的字数控制在</a:t>
              </a:r>
              <a:r>
                <a:rPr kumimoji="0" lang="en-US" altLang="zh-CN" sz="1000" b="0" i="0" u="none" strike="noStrike" kern="0" cap="none" spc="0" normalizeH="0" baseline="0" noProof="0" dirty="0">
                  <a:ln>
                    <a:noFill/>
                  </a:ln>
                  <a:solidFill>
                    <a:sysClr val="window" lastClr="FFFFFF">
                      <a:lumMod val="65000"/>
                    </a:sysClr>
                  </a:solidFill>
                  <a:effectLst/>
                  <a:uLnTx/>
                  <a:uFillTx/>
                  <a:latin typeface="Arial"/>
                  <a:ea typeface="方正舒体"/>
                  <a:cs typeface="+mn-ea"/>
                  <a:sym typeface="Arial"/>
                </a:rPr>
                <a:t>200</a:t>
              </a:r>
              <a:r>
                <a:rPr kumimoji="0" lang="zh-CN" altLang="en-US" sz="1000" b="0" i="0" u="none" strike="noStrike" kern="0" cap="none" spc="0" normalizeH="0" baseline="0" noProof="0" dirty="0">
                  <a:ln>
                    <a:noFill/>
                  </a:ln>
                  <a:solidFill>
                    <a:sysClr val="window" lastClr="FFFFFF">
                      <a:lumMod val="65000"/>
                    </a:sysClr>
                  </a:solidFill>
                  <a:effectLst/>
                  <a:uLnTx/>
                  <a:uFillTx/>
                  <a:latin typeface="Arial"/>
                  <a:ea typeface="方正舒体"/>
                  <a:cs typeface="+mn-ea"/>
                  <a:sym typeface="Arial"/>
                </a:rPr>
                <a:t>字以内。</a:t>
              </a:r>
              <a:endParaRPr kumimoji="0" lang="ms-MY" altLang="zh-CN" sz="1000" b="0" i="0" u="none" strike="noStrike" kern="0" cap="none" spc="0" normalizeH="0" baseline="0" noProof="0" dirty="0">
                <a:ln>
                  <a:noFill/>
                </a:ln>
                <a:solidFill>
                  <a:sysClr val="window" lastClr="FFFFFF">
                    <a:lumMod val="65000"/>
                  </a:sysClr>
                </a:solidFill>
                <a:effectLst/>
                <a:uLnTx/>
                <a:uFillTx/>
                <a:latin typeface="Arial"/>
                <a:ea typeface="方正舒体"/>
                <a:cs typeface="+mn-ea"/>
                <a:sym typeface="Arial"/>
              </a:endParaRPr>
            </a:p>
          </p:txBody>
        </p:sp>
        <p:sp>
          <p:nvSpPr>
            <p:cNvPr id="10" name="Rectangle 91"/>
            <p:cNvSpPr/>
            <p:nvPr/>
          </p:nvSpPr>
          <p:spPr>
            <a:xfrm>
              <a:off x="642910" y="3214692"/>
              <a:ext cx="1928826" cy="30777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tx1">
                      <a:lumMod val="50000"/>
                      <a:lumOff val="50000"/>
                    </a:schemeClr>
                  </a:solidFill>
                  <a:effectLst/>
                  <a:uLnTx/>
                  <a:uFillTx/>
                  <a:latin typeface="Arial"/>
                  <a:ea typeface="方正舒体"/>
                  <a:cs typeface="+mn-ea"/>
                  <a:sym typeface="Arial"/>
                </a:rPr>
                <a:t>机会</a:t>
              </a:r>
              <a:endParaRPr kumimoji="0" lang="en-US" sz="1400" b="1" i="0" u="none" strike="noStrike" kern="0" cap="none" spc="0" normalizeH="0" baseline="0" noProof="0" dirty="0">
                <a:ln>
                  <a:noFill/>
                </a:ln>
                <a:solidFill>
                  <a:schemeClr val="tx1">
                    <a:lumMod val="50000"/>
                    <a:lumOff val="50000"/>
                  </a:schemeClr>
                </a:solidFill>
                <a:effectLst/>
                <a:uLnTx/>
                <a:uFillTx/>
                <a:latin typeface="Arial"/>
                <a:ea typeface="方正舒体"/>
                <a:cs typeface="+mn-ea"/>
                <a:sym typeface="Arial"/>
              </a:endParaRPr>
            </a:p>
          </p:txBody>
        </p:sp>
      </p:grpSp>
      <p:grpSp>
        <p:nvGrpSpPr>
          <p:cNvPr id="11" name="Group 23"/>
          <p:cNvGrpSpPr/>
          <p:nvPr/>
        </p:nvGrpSpPr>
        <p:grpSpPr>
          <a:xfrm>
            <a:off x="6215074" y="3103620"/>
            <a:ext cx="2286016" cy="993638"/>
            <a:chOff x="6215074" y="3214692"/>
            <a:chExt cx="2286016" cy="993638"/>
          </a:xfrm>
        </p:grpSpPr>
        <p:sp>
          <p:nvSpPr>
            <p:cNvPr id="12" name="Rectangle 92"/>
            <p:cNvSpPr/>
            <p:nvPr/>
          </p:nvSpPr>
          <p:spPr>
            <a:xfrm>
              <a:off x="6215074" y="3500444"/>
              <a:ext cx="2286016" cy="707886"/>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 lastClr="FFFFFF">
                      <a:lumMod val="65000"/>
                    </a:sysClr>
                  </a:solidFill>
                  <a:effectLst/>
                  <a:uLnTx/>
                  <a:uFillTx/>
                  <a:latin typeface="Arial"/>
                  <a:ea typeface="方正舒体"/>
                  <a:cs typeface="+mn-ea"/>
                  <a:sym typeface="Arial"/>
                </a:rPr>
                <a:t>此处添加详细文本描述，建议与标题相关并符合整体语言风格，语言描述尽量简洁生动。尽量将每页幻灯片的字数控制在</a:t>
              </a:r>
              <a:r>
                <a:rPr kumimoji="0" lang="en-US" altLang="zh-CN" sz="1000" b="0" i="0" u="none" strike="noStrike" kern="0" cap="none" spc="0" normalizeH="0" baseline="0" noProof="0" dirty="0">
                  <a:ln>
                    <a:noFill/>
                  </a:ln>
                  <a:solidFill>
                    <a:sysClr val="window" lastClr="FFFFFF">
                      <a:lumMod val="65000"/>
                    </a:sysClr>
                  </a:solidFill>
                  <a:effectLst/>
                  <a:uLnTx/>
                  <a:uFillTx/>
                  <a:latin typeface="Arial"/>
                  <a:ea typeface="方正舒体"/>
                  <a:cs typeface="+mn-ea"/>
                  <a:sym typeface="Arial"/>
                </a:rPr>
                <a:t>200</a:t>
              </a:r>
              <a:r>
                <a:rPr kumimoji="0" lang="zh-CN" altLang="en-US" sz="1000" b="0" i="0" u="none" strike="noStrike" kern="0" cap="none" spc="0" normalizeH="0" baseline="0" noProof="0" dirty="0">
                  <a:ln>
                    <a:noFill/>
                  </a:ln>
                  <a:solidFill>
                    <a:sysClr val="window" lastClr="FFFFFF">
                      <a:lumMod val="65000"/>
                    </a:sysClr>
                  </a:solidFill>
                  <a:effectLst/>
                  <a:uLnTx/>
                  <a:uFillTx/>
                  <a:latin typeface="Arial"/>
                  <a:ea typeface="方正舒体"/>
                  <a:cs typeface="+mn-ea"/>
                  <a:sym typeface="Arial"/>
                </a:rPr>
                <a:t>字以内。</a:t>
              </a:r>
            </a:p>
          </p:txBody>
        </p:sp>
        <p:sp>
          <p:nvSpPr>
            <p:cNvPr id="13" name="Rectangle 93"/>
            <p:cNvSpPr/>
            <p:nvPr/>
          </p:nvSpPr>
          <p:spPr>
            <a:xfrm>
              <a:off x="6572264" y="3214692"/>
              <a:ext cx="1928826" cy="307777"/>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tx1">
                      <a:lumMod val="50000"/>
                      <a:lumOff val="50000"/>
                    </a:schemeClr>
                  </a:solidFill>
                  <a:effectLst/>
                  <a:uLnTx/>
                  <a:uFillTx/>
                  <a:latin typeface="Arial"/>
                  <a:ea typeface="方正舒体"/>
                  <a:cs typeface="+mn-ea"/>
                  <a:sym typeface="Arial"/>
                </a:rPr>
                <a:t>风险</a:t>
              </a:r>
              <a:endParaRPr kumimoji="0" lang="en-US" sz="1400" b="1" i="0" u="none" strike="noStrike" kern="0" cap="none" spc="0" normalizeH="0" baseline="0" noProof="0" dirty="0">
                <a:ln>
                  <a:noFill/>
                </a:ln>
                <a:solidFill>
                  <a:schemeClr val="tx1">
                    <a:lumMod val="50000"/>
                    <a:lumOff val="50000"/>
                  </a:schemeClr>
                </a:solidFill>
                <a:effectLst/>
                <a:uLnTx/>
                <a:uFillTx/>
                <a:latin typeface="Arial"/>
                <a:ea typeface="方正舒体"/>
                <a:cs typeface="+mn-ea"/>
                <a:sym typeface="Arial"/>
              </a:endParaRPr>
            </a:p>
          </p:txBody>
        </p:sp>
      </p:grpSp>
      <p:grpSp>
        <p:nvGrpSpPr>
          <p:cNvPr id="14" name="Group 24"/>
          <p:cNvGrpSpPr/>
          <p:nvPr/>
        </p:nvGrpSpPr>
        <p:grpSpPr>
          <a:xfrm>
            <a:off x="6215074" y="1674860"/>
            <a:ext cx="2286016" cy="993638"/>
            <a:chOff x="6215074" y="1785932"/>
            <a:chExt cx="2286016" cy="993638"/>
          </a:xfrm>
        </p:grpSpPr>
        <p:sp>
          <p:nvSpPr>
            <p:cNvPr id="15" name="Rectangle 94"/>
            <p:cNvSpPr/>
            <p:nvPr/>
          </p:nvSpPr>
          <p:spPr>
            <a:xfrm>
              <a:off x="6215074" y="2071684"/>
              <a:ext cx="2286016" cy="707886"/>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 lastClr="FFFFFF">
                      <a:lumMod val="65000"/>
                    </a:sysClr>
                  </a:solidFill>
                  <a:effectLst/>
                  <a:uLnTx/>
                  <a:uFillTx/>
                  <a:latin typeface="Arial"/>
                  <a:ea typeface="方正舒体"/>
                  <a:cs typeface="+mn-ea"/>
                  <a:sym typeface="Arial"/>
                </a:rPr>
                <a:t>此处添加详细文本描述，建议与标题相关并符合整体语言风格，语言描述尽量简洁生动。尽量将每页幻灯片的字数控制在</a:t>
              </a:r>
              <a:r>
                <a:rPr kumimoji="0" lang="en-US" altLang="zh-CN" sz="1000" b="0" i="0" u="none" strike="noStrike" kern="0" cap="none" spc="0" normalizeH="0" baseline="0" noProof="0" dirty="0">
                  <a:ln>
                    <a:noFill/>
                  </a:ln>
                  <a:solidFill>
                    <a:sysClr val="window" lastClr="FFFFFF">
                      <a:lumMod val="65000"/>
                    </a:sysClr>
                  </a:solidFill>
                  <a:effectLst/>
                  <a:uLnTx/>
                  <a:uFillTx/>
                  <a:latin typeface="Arial"/>
                  <a:ea typeface="方正舒体"/>
                  <a:cs typeface="+mn-ea"/>
                  <a:sym typeface="Arial"/>
                </a:rPr>
                <a:t>200</a:t>
              </a:r>
              <a:r>
                <a:rPr kumimoji="0" lang="zh-CN" altLang="en-US" sz="1000" b="0" i="0" u="none" strike="noStrike" kern="0" cap="none" spc="0" normalizeH="0" baseline="0" noProof="0" dirty="0">
                  <a:ln>
                    <a:noFill/>
                  </a:ln>
                  <a:solidFill>
                    <a:sysClr val="window" lastClr="FFFFFF">
                      <a:lumMod val="65000"/>
                    </a:sysClr>
                  </a:solidFill>
                  <a:effectLst/>
                  <a:uLnTx/>
                  <a:uFillTx/>
                  <a:latin typeface="Arial"/>
                  <a:ea typeface="方正舒体"/>
                  <a:cs typeface="+mn-ea"/>
                  <a:sym typeface="Arial"/>
                </a:rPr>
                <a:t>字以内。</a:t>
              </a:r>
            </a:p>
          </p:txBody>
        </p:sp>
        <p:sp>
          <p:nvSpPr>
            <p:cNvPr id="16" name="Rectangle 95"/>
            <p:cNvSpPr/>
            <p:nvPr/>
          </p:nvSpPr>
          <p:spPr>
            <a:xfrm>
              <a:off x="6572264" y="1785932"/>
              <a:ext cx="1928826" cy="307777"/>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tx1">
                      <a:lumMod val="50000"/>
                      <a:lumOff val="50000"/>
                    </a:schemeClr>
                  </a:solidFill>
                  <a:effectLst/>
                  <a:uLnTx/>
                  <a:uFillTx/>
                  <a:latin typeface="Arial"/>
                  <a:ea typeface="方正舒体"/>
                  <a:cs typeface="+mn-ea"/>
                  <a:sym typeface="Arial"/>
                </a:rPr>
                <a:t>劣势</a:t>
              </a:r>
              <a:endParaRPr kumimoji="0" lang="en-US" sz="1400" b="1" i="0" u="none" strike="noStrike" kern="0" cap="none" spc="0" normalizeH="0" baseline="0" noProof="0" dirty="0">
                <a:ln>
                  <a:noFill/>
                </a:ln>
                <a:solidFill>
                  <a:schemeClr val="tx1">
                    <a:lumMod val="50000"/>
                    <a:lumOff val="50000"/>
                  </a:schemeClr>
                </a:solidFill>
                <a:effectLst/>
                <a:uLnTx/>
                <a:uFillTx/>
                <a:latin typeface="Arial"/>
                <a:ea typeface="方正舒体"/>
                <a:cs typeface="+mn-ea"/>
                <a:sym typeface="Arial"/>
              </a:endParaRPr>
            </a:p>
          </p:txBody>
        </p:sp>
      </p:grpSp>
      <p:grpSp>
        <p:nvGrpSpPr>
          <p:cNvPr id="17" name="Group 24"/>
          <p:cNvGrpSpPr/>
          <p:nvPr/>
        </p:nvGrpSpPr>
        <p:grpSpPr>
          <a:xfrm>
            <a:off x="2357422" y="1389108"/>
            <a:ext cx="4582274" cy="3054850"/>
            <a:chOff x="2357422" y="1500180"/>
            <a:chExt cx="4582274" cy="3054850"/>
          </a:xfrm>
          <a:solidFill>
            <a:srgbClr val="92D050"/>
          </a:solidFill>
        </p:grpSpPr>
        <p:graphicFrame>
          <p:nvGraphicFramePr>
            <p:cNvPr id="18" name="Diagram 87"/>
            <p:cNvGraphicFramePr/>
            <p:nvPr>
              <p:extLst/>
            </p:nvPr>
          </p:nvGraphicFramePr>
          <p:xfrm>
            <a:off x="2357422" y="1500180"/>
            <a:ext cx="4582274" cy="3054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17"/>
            <p:cNvSpPr/>
            <p:nvPr/>
          </p:nvSpPr>
          <p:spPr>
            <a:xfrm>
              <a:off x="3464711" y="1812914"/>
              <a:ext cx="928694" cy="1015663"/>
            </a:xfrm>
            <a:prstGeom prst="rect">
              <a:avLst/>
            </a:prstGeom>
            <a:noFill/>
          </p:spPr>
          <p:txBody>
            <a:bodyPr wrap="squar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dirty="0" smtClean="0">
                  <a:ln>
                    <a:noFill/>
                  </a:ln>
                  <a:solidFill>
                    <a:sysClr val="window" lastClr="FFFFFF"/>
                  </a:solidFill>
                  <a:effectLst/>
                  <a:uLnTx/>
                  <a:uFillTx/>
                  <a:latin typeface="Arial"/>
                  <a:ea typeface="方正舒体"/>
                  <a:cs typeface="+mn-ea"/>
                  <a:sym typeface="Arial"/>
                </a:rPr>
                <a:t>S</a:t>
              </a:r>
              <a:endParaRPr kumimoji="0" lang="en-US" sz="6000" b="0" i="0" u="none" strike="noStrike" kern="0" cap="none" spc="0" normalizeH="0" baseline="0" noProof="0" dirty="0">
                <a:ln>
                  <a:noFill/>
                </a:ln>
                <a:solidFill>
                  <a:sysClr val="window" lastClr="FFFFFF"/>
                </a:solidFill>
                <a:effectLst/>
                <a:uLnTx/>
                <a:uFillTx/>
                <a:latin typeface="Arial"/>
                <a:ea typeface="方正舒体"/>
                <a:cs typeface="+mn-ea"/>
                <a:sym typeface="Arial"/>
              </a:endParaRPr>
            </a:p>
          </p:txBody>
        </p:sp>
        <p:sp>
          <p:nvSpPr>
            <p:cNvPr id="20" name="Rectangle 18"/>
            <p:cNvSpPr/>
            <p:nvPr/>
          </p:nvSpPr>
          <p:spPr>
            <a:xfrm>
              <a:off x="4910140" y="1827196"/>
              <a:ext cx="928694" cy="1015663"/>
            </a:xfrm>
            <a:prstGeom prst="rect">
              <a:avLst/>
            </a:prstGeom>
            <a:noFill/>
          </p:spPr>
          <p:txBody>
            <a:bodyPr wrap="squar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dirty="0" smtClean="0">
                  <a:ln>
                    <a:noFill/>
                  </a:ln>
                  <a:solidFill>
                    <a:sysClr val="window" lastClr="FFFFFF"/>
                  </a:solidFill>
                  <a:effectLst/>
                  <a:uLnTx/>
                  <a:uFillTx/>
                  <a:latin typeface="Arial"/>
                  <a:ea typeface="方正舒体"/>
                  <a:cs typeface="+mn-ea"/>
                  <a:sym typeface="Arial"/>
                </a:rPr>
                <a:t>W</a:t>
              </a:r>
              <a:endParaRPr kumimoji="0" lang="en-US" sz="6000" b="0" i="0" u="none" strike="noStrike" kern="0" cap="none" spc="0" normalizeH="0" baseline="0" noProof="0" dirty="0">
                <a:ln>
                  <a:noFill/>
                </a:ln>
                <a:solidFill>
                  <a:sysClr val="window" lastClr="FFFFFF"/>
                </a:solidFill>
                <a:effectLst/>
                <a:uLnTx/>
                <a:uFillTx/>
                <a:latin typeface="Arial"/>
                <a:ea typeface="方正舒体"/>
                <a:cs typeface="+mn-ea"/>
                <a:sym typeface="Arial"/>
              </a:endParaRPr>
            </a:p>
          </p:txBody>
        </p:sp>
        <p:sp>
          <p:nvSpPr>
            <p:cNvPr id="21" name="Rectangle 19"/>
            <p:cNvSpPr/>
            <p:nvPr/>
          </p:nvSpPr>
          <p:spPr>
            <a:xfrm>
              <a:off x="3464711" y="3281372"/>
              <a:ext cx="928694" cy="1015663"/>
            </a:xfrm>
            <a:prstGeom prst="rect">
              <a:avLst/>
            </a:prstGeom>
            <a:noFill/>
          </p:spPr>
          <p:txBody>
            <a:bodyPr wrap="squar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dirty="0" smtClean="0">
                  <a:ln>
                    <a:noFill/>
                  </a:ln>
                  <a:solidFill>
                    <a:sysClr val="window" lastClr="FFFFFF"/>
                  </a:solidFill>
                  <a:effectLst/>
                  <a:uLnTx/>
                  <a:uFillTx/>
                  <a:latin typeface="Arial"/>
                  <a:ea typeface="方正舒体"/>
                  <a:cs typeface="+mn-ea"/>
                  <a:sym typeface="Arial"/>
                </a:rPr>
                <a:t>O</a:t>
              </a:r>
              <a:endParaRPr kumimoji="0" lang="en-US" sz="6000" b="0" i="0" u="none" strike="noStrike" kern="0" cap="none" spc="0" normalizeH="0" baseline="0" noProof="0" dirty="0">
                <a:ln>
                  <a:noFill/>
                </a:ln>
                <a:solidFill>
                  <a:sysClr val="window" lastClr="FFFFFF"/>
                </a:solidFill>
                <a:effectLst/>
                <a:uLnTx/>
                <a:uFillTx/>
                <a:latin typeface="Arial"/>
                <a:ea typeface="方正舒体"/>
                <a:cs typeface="+mn-ea"/>
                <a:sym typeface="Arial"/>
              </a:endParaRPr>
            </a:p>
          </p:txBody>
        </p:sp>
        <p:sp>
          <p:nvSpPr>
            <p:cNvPr id="22" name="Rectangle 20"/>
            <p:cNvSpPr/>
            <p:nvPr/>
          </p:nvSpPr>
          <p:spPr>
            <a:xfrm>
              <a:off x="4929190" y="3286144"/>
              <a:ext cx="928694" cy="1015663"/>
            </a:xfrm>
            <a:prstGeom prst="rect">
              <a:avLst/>
            </a:prstGeom>
            <a:noFill/>
          </p:spPr>
          <p:txBody>
            <a:bodyPr wrap="squar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dirty="0" smtClean="0">
                  <a:ln>
                    <a:noFill/>
                  </a:ln>
                  <a:solidFill>
                    <a:sysClr val="window" lastClr="FFFFFF"/>
                  </a:solidFill>
                  <a:effectLst/>
                  <a:uLnTx/>
                  <a:uFillTx/>
                  <a:latin typeface="Arial"/>
                  <a:ea typeface="方正舒体"/>
                  <a:cs typeface="+mn-ea"/>
                  <a:sym typeface="Arial"/>
                </a:rPr>
                <a:t>T</a:t>
              </a:r>
              <a:endParaRPr kumimoji="0" lang="en-US" sz="6000" b="0" i="0" u="none" strike="noStrike" kern="0" cap="none" spc="0" normalizeH="0" baseline="0" noProof="0" dirty="0">
                <a:ln>
                  <a:noFill/>
                </a:ln>
                <a:solidFill>
                  <a:sysClr val="window" lastClr="FFFFFF"/>
                </a:solidFill>
                <a:effectLst/>
                <a:uLnTx/>
                <a:uFillTx/>
                <a:latin typeface="Arial"/>
                <a:ea typeface="方正舒体"/>
                <a:cs typeface="+mn-ea"/>
                <a:sym typeface="Arial"/>
              </a:endParaRPr>
            </a:p>
          </p:txBody>
        </p:sp>
      </p:grpSp>
    </p:spTree>
    <p:extLst>
      <p:ext uri="{BB962C8B-B14F-4D97-AF65-F5344CB8AC3E}">
        <p14:creationId xmlns:p14="http://schemas.microsoft.com/office/powerpoint/2010/main" val="359201453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slide(fromBottom)">
                                      <p:cBhvr>
                                        <p:cTn id="7" dur="500"/>
                                        <p:tgtEl>
                                          <p:spTgt spid="17"/>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Right)">
                                      <p:cBhvr>
                                        <p:cTn id="11" dur="500"/>
                                        <p:tgtEl>
                                          <p:spTgt spid="5"/>
                                        </p:tgtEl>
                                      </p:cBhvr>
                                    </p:animEffect>
                                  </p:childTnLst>
                                </p:cTn>
                              </p:par>
                              <p:par>
                                <p:cTn id="12" presetID="12" presetClass="entr" presetSubtype="8"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slide(fromLeft)">
                                      <p:cBhvr>
                                        <p:cTn id="14" dur="500"/>
                                        <p:tgtEl>
                                          <p:spTgt spid="14"/>
                                        </p:tgtEl>
                                      </p:cBhvr>
                                    </p:animEffect>
                                  </p:childTnLst>
                                </p:cTn>
                              </p:par>
                              <p:par>
                                <p:cTn id="15" presetID="12" presetClass="entr" presetSubtype="2"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slide(fromRight)">
                                      <p:cBhvr>
                                        <p:cTn id="17" dur="500"/>
                                        <p:tgtEl>
                                          <p:spTgt spid="8"/>
                                        </p:tgtEl>
                                      </p:cBhvr>
                                    </p:animEffect>
                                  </p:childTnLst>
                                </p:cTn>
                              </p:par>
                              <p:par>
                                <p:cTn id="18" presetID="12" presetClass="entr" presetSubtype="8"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slide(fromLeft)">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6330" y="1473200"/>
            <a:ext cx="2759786" cy="3670300"/>
          </a:xfrm>
          <a:prstGeom prst="rect">
            <a:avLst/>
          </a:prstGeom>
        </p:spPr>
      </p:pic>
      <p:sp>
        <p:nvSpPr>
          <p:cNvPr id="2" name="对角圆角矩形 1"/>
          <p:cNvSpPr/>
          <p:nvPr/>
        </p:nvSpPr>
        <p:spPr>
          <a:xfrm>
            <a:off x="3390900" y="2222500"/>
            <a:ext cx="4686300" cy="698500"/>
          </a:xfrm>
          <a:prstGeom prst="round2DiagRect">
            <a:avLst>
              <a:gd name="adj1" fmla="val 38485"/>
              <a:gd name="adj2" fmla="val 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文本框 18"/>
          <p:cNvSpPr txBox="1"/>
          <p:nvPr/>
        </p:nvSpPr>
        <p:spPr>
          <a:xfrm>
            <a:off x="3487281" y="2310140"/>
            <a:ext cx="3057247"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单击此处添加文字</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4610099" y="1376174"/>
            <a:ext cx="2236510" cy="707886"/>
          </a:xfrm>
          <a:prstGeom prst="rect">
            <a:avLst/>
          </a:prstGeom>
          <a:noFill/>
        </p:spPr>
        <p:txBody>
          <a:bodyPr wrap="none" rtlCol="0">
            <a:spAutoFit/>
          </a:bodyPr>
          <a:lstStyle/>
          <a:p>
            <a:r>
              <a:rPr lang="zh-CN" altLang="en-US" sz="4000" b="1" dirty="0" smtClean="0">
                <a:solidFill>
                  <a:srgbClr val="92D050"/>
                </a:solidFill>
                <a:latin typeface="微软雅黑" panose="020B0503020204020204" pitchFamily="34" charset="-122"/>
                <a:ea typeface="微软雅黑" panose="020B0503020204020204" pitchFamily="34" charset="-122"/>
              </a:rPr>
              <a:t>第二部分</a:t>
            </a:r>
            <a:endParaRPr lang="zh-CN" altLang="en-US" sz="4000" b="1" dirty="0">
              <a:solidFill>
                <a:srgbClr val="92D05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315604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1000" fill="hold"/>
                                        <p:tgtEl>
                                          <p:spTgt spid="2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6" presetClass="entr" presetSubtype="21"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arn(inVertical)">
                                      <p:cBhvr>
                                        <p:cTn id="19"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4"/>
          <p:cNvSpPr>
            <a:spLocks noChangeArrowheads="1"/>
          </p:cNvSpPr>
          <p:nvPr>
            <p:custDataLst>
              <p:tags r:id="rId1"/>
            </p:custDataLst>
          </p:nvPr>
        </p:nvSpPr>
        <p:spPr bwMode="white">
          <a:xfrm>
            <a:off x="1004575" y="1709754"/>
            <a:ext cx="2181209" cy="1510068"/>
          </a:xfrm>
          <a:prstGeom prst="roundRect">
            <a:avLst>
              <a:gd name="adj" fmla="val 5304"/>
            </a:avLst>
          </a:prstGeom>
          <a:noFill/>
          <a:ln w="38100" cap="flat" cmpd="sng" algn="ctr">
            <a:solidFill>
              <a:srgbClr val="92D050"/>
            </a:solidFill>
            <a:prstDash val="solid"/>
          </a:ln>
          <a:effectLst/>
        </p:spPr>
        <p:txBody>
          <a:bodyPr anchor="ctr">
            <a:sp3d/>
          </a:bodyPr>
          <a:lstStyle/>
          <a:p>
            <a:pPr marL="0" lvl="2" algn="ctr" eaLnBrk="0" fontAlgn="ctr" hangingPunct="0">
              <a:buClr>
                <a:srgbClr val="FF0000"/>
              </a:buClr>
              <a:buSzPct val="70000"/>
              <a:buFont typeface="Wingdings" pitchFamily="2" charset="2"/>
              <a:buChar char="n"/>
              <a:tabLst>
                <a:tab pos="136525" algn="l"/>
              </a:tabLst>
              <a:defRPr/>
            </a:pPr>
            <a:endParaRPr lang="zh-CN" altLang="en-US" sz="1400" b="1" kern="0" dirty="0">
              <a:solidFill>
                <a:srgbClr val="FFFFFF"/>
              </a:solidFill>
              <a:latin typeface="微软雅黑" pitchFamily="34" charset="-122"/>
              <a:ea typeface="微软雅黑" pitchFamily="34" charset="-122"/>
            </a:endParaRPr>
          </a:p>
        </p:txBody>
      </p:sp>
      <p:sp>
        <p:nvSpPr>
          <p:cNvPr id="9" name="AutoShape 4"/>
          <p:cNvSpPr>
            <a:spLocks noChangeArrowheads="1"/>
          </p:cNvSpPr>
          <p:nvPr>
            <p:custDataLst>
              <p:tags r:id="rId2"/>
            </p:custDataLst>
          </p:nvPr>
        </p:nvSpPr>
        <p:spPr bwMode="white">
          <a:xfrm>
            <a:off x="3555787" y="1709754"/>
            <a:ext cx="2181209" cy="1510068"/>
          </a:xfrm>
          <a:prstGeom prst="roundRect">
            <a:avLst>
              <a:gd name="adj" fmla="val 7012"/>
            </a:avLst>
          </a:prstGeom>
          <a:noFill/>
          <a:ln w="38100" cap="flat" cmpd="sng" algn="ctr">
            <a:solidFill>
              <a:srgbClr val="92D050"/>
            </a:solidFill>
            <a:prstDash val="solid"/>
          </a:ln>
          <a:effectLst/>
        </p:spPr>
        <p:txBody>
          <a:bodyPr anchor="ctr">
            <a:sp3d/>
          </a:bodyPr>
          <a:lstStyle/>
          <a:p>
            <a:pPr marL="0" lvl="2" algn="ctr" eaLnBrk="0" fontAlgn="ctr" hangingPunct="0">
              <a:buClr>
                <a:srgbClr val="FF0000"/>
              </a:buClr>
              <a:buSzPct val="70000"/>
              <a:buFont typeface="Wingdings" pitchFamily="2" charset="2"/>
              <a:buChar char="n"/>
              <a:tabLst>
                <a:tab pos="136525" algn="l"/>
              </a:tabLst>
              <a:defRPr/>
            </a:pPr>
            <a:endParaRPr lang="zh-CN" altLang="en-US" sz="1400" b="1" kern="0" dirty="0">
              <a:solidFill>
                <a:srgbClr val="FFFFFF"/>
              </a:solidFill>
              <a:latin typeface="微软雅黑" pitchFamily="34" charset="-122"/>
              <a:ea typeface="微软雅黑" pitchFamily="34" charset="-122"/>
            </a:endParaRPr>
          </a:p>
        </p:txBody>
      </p:sp>
      <p:sp>
        <p:nvSpPr>
          <p:cNvPr id="10" name="AutoShape 3"/>
          <p:cNvSpPr>
            <a:spLocks noChangeArrowheads="1"/>
          </p:cNvSpPr>
          <p:nvPr/>
        </p:nvSpPr>
        <p:spPr bwMode="auto">
          <a:xfrm>
            <a:off x="3866929" y="1342709"/>
            <a:ext cx="1510068" cy="469799"/>
          </a:xfrm>
          <a:prstGeom prst="roundRect">
            <a:avLst/>
          </a:prstGeom>
          <a:solidFill>
            <a:srgbClr val="92D050"/>
          </a:solidFill>
          <a:ln w="25400" cap="flat" cmpd="sng" algn="ctr">
            <a:noFill/>
            <a:prstDash val="solid"/>
          </a:ln>
          <a:effectLst/>
        </p:spPr>
        <p:txBody>
          <a:bodyPr anchor="ctr">
            <a:sp3d/>
          </a:bodyPr>
          <a:lstStyle/>
          <a:p>
            <a:pPr algn="ctr" eaLnBrk="0" fontAlgn="ctr" hangingPunct="0">
              <a:buClr>
                <a:srgbClr val="FF0000"/>
              </a:buClr>
              <a:buSzPct val="70000"/>
              <a:defRPr/>
            </a:pPr>
            <a:endParaRPr lang="zh-CN" altLang="zh-CN" sz="1600" b="1" kern="0">
              <a:solidFill>
                <a:schemeClr val="bg1">
                  <a:lumMod val="50000"/>
                </a:schemeClr>
              </a:solidFill>
              <a:latin typeface="微软雅黑" pitchFamily="34" charset="-122"/>
              <a:ea typeface="微软雅黑" pitchFamily="34" charset="-122"/>
            </a:endParaRPr>
          </a:p>
        </p:txBody>
      </p:sp>
      <p:sp>
        <p:nvSpPr>
          <p:cNvPr id="11" name="TextBox 19"/>
          <p:cNvSpPr txBox="1"/>
          <p:nvPr/>
        </p:nvSpPr>
        <p:spPr bwMode="auto">
          <a:xfrm>
            <a:off x="3946966" y="1408920"/>
            <a:ext cx="1337431" cy="374571"/>
          </a:xfrm>
          <a:prstGeom prst="roundRect">
            <a:avLst/>
          </a:prstGeom>
          <a:noFill/>
          <a:scene3d>
            <a:camera prst="orthographicFront"/>
            <a:lightRig rig="threePt" dir="t"/>
          </a:scene3d>
          <a:sp3d/>
        </p:spPr>
        <p:txBody>
          <a:bodyPr wrap="square">
            <a:spAutoFit/>
          </a:bodyPr>
          <a:lstStyle/>
          <a:p>
            <a:pPr algn="ctr">
              <a:buClr>
                <a:srgbClr val="7F7F7F"/>
              </a:buClr>
              <a:defRPr/>
            </a:pPr>
            <a:r>
              <a:rPr lang="zh-CN" altLang="en-US" sz="1600" b="1" dirty="0" smtClean="0">
                <a:solidFill>
                  <a:schemeClr val="bg1">
                    <a:lumMod val="50000"/>
                  </a:schemeClr>
                </a:solidFill>
                <a:latin typeface="微软雅黑" pitchFamily="34" charset="-122"/>
                <a:ea typeface="微软雅黑" pitchFamily="34" charset="-122"/>
              </a:rPr>
              <a:t>标题文字</a:t>
            </a:r>
            <a:endParaRPr lang="zh-CN" altLang="en-US" sz="1600" b="1" dirty="0">
              <a:solidFill>
                <a:schemeClr val="bg1">
                  <a:lumMod val="50000"/>
                </a:schemeClr>
              </a:solidFill>
              <a:latin typeface="微软雅黑" pitchFamily="34" charset="-122"/>
              <a:ea typeface="微软雅黑" pitchFamily="34" charset="-122"/>
            </a:endParaRPr>
          </a:p>
        </p:txBody>
      </p:sp>
      <p:sp>
        <p:nvSpPr>
          <p:cNvPr id="12" name="AutoShape 3"/>
          <p:cNvSpPr>
            <a:spLocks noChangeArrowheads="1"/>
          </p:cNvSpPr>
          <p:nvPr/>
        </p:nvSpPr>
        <p:spPr bwMode="auto">
          <a:xfrm>
            <a:off x="1315717" y="1342709"/>
            <a:ext cx="1510068" cy="469799"/>
          </a:xfrm>
          <a:prstGeom prst="roundRect">
            <a:avLst/>
          </a:prstGeom>
          <a:solidFill>
            <a:schemeClr val="bg1"/>
          </a:solidFill>
          <a:ln w="25400" cap="flat" cmpd="sng" algn="ctr">
            <a:noFill/>
            <a:prstDash val="solid"/>
          </a:ln>
          <a:effectLst/>
        </p:spPr>
        <p:txBody>
          <a:bodyPr anchor="ctr">
            <a:sp3d/>
          </a:bodyPr>
          <a:lstStyle/>
          <a:p>
            <a:pPr algn="ctr" eaLnBrk="0" fontAlgn="ctr" hangingPunct="0">
              <a:buClr>
                <a:srgbClr val="FF0000"/>
              </a:buClr>
              <a:buSzPct val="70000"/>
              <a:buFont typeface="Wingdings" pitchFamily="2" charset="2"/>
              <a:buChar char="u"/>
              <a:defRPr/>
            </a:pPr>
            <a:endParaRPr lang="zh-CN" altLang="zh-CN" sz="1600" b="1" kern="0" dirty="0">
              <a:solidFill>
                <a:srgbClr val="FFFFFF"/>
              </a:solidFill>
              <a:latin typeface="微软雅黑" pitchFamily="34" charset="-122"/>
              <a:ea typeface="微软雅黑" pitchFamily="34" charset="-122"/>
            </a:endParaRPr>
          </a:p>
        </p:txBody>
      </p:sp>
      <p:sp>
        <p:nvSpPr>
          <p:cNvPr id="13" name="TextBox 21"/>
          <p:cNvSpPr txBox="1"/>
          <p:nvPr/>
        </p:nvSpPr>
        <p:spPr bwMode="auto">
          <a:xfrm>
            <a:off x="1419378" y="1408920"/>
            <a:ext cx="1286465" cy="374571"/>
          </a:xfrm>
          <a:prstGeom prst="roundRect">
            <a:avLst/>
          </a:prstGeom>
          <a:solidFill>
            <a:srgbClr val="92D050"/>
          </a:solidFill>
          <a:scene3d>
            <a:camera prst="orthographicFront"/>
            <a:lightRig rig="threePt" dir="t"/>
          </a:scene3d>
          <a:sp3d/>
        </p:spPr>
        <p:txBody>
          <a:bodyPr wrap="square">
            <a:spAutoFit/>
          </a:bodyPr>
          <a:lstStyle/>
          <a:p>
            <a:pPr algn="ctr">
              <a:buClr>
                <a:srgbClr val="7F7F7F"/>
              </a:buClr>
              <a:defRPr/>
            </a:pPr>
            <a:r>
              <a:rPr lang="zh-CN" altLang="en-US" sz="1600" b="1" dirty="0" smtClean="0">
                <a:solidFill>
                  <a:schemeClr val="bg1">
                    <a:lumMod val="50000"/>
                  </a:schemeClr>
                </a:solidFill>
                <a:latin typeface="微软雅黑" pitchFamily="34" charset="-122"/>
                <a:ea typeface="微软雅黑" pitchFamily="34" charset="-122"/>
              </a:rPr>
              <a:t>标题文字</a:t>
            </a:r>
            <a:endParaRPr lang="zh-CN" altLang="zh-CN" sz="1600" b="1" dirty="0">
              <a:solidFill>
                <a:schemeClr val="bg1">
                  <a:lumMod val="50000"/>
                </a:schemeClr>
              </a:solidFill>
              <a:latin typeface="微软雅黑" pitchFamily="34" charset="-122"/>
              <a:ea typeface="微软雅黑" pitchFamily="34" charset="-122"/>
            </a:endParaRPr>
          </a:p>
        </p:txBody>
      </p:sp>
      <p:sp>
        <p:nvSpPr>
          <p:cNvPr id="14" name="矩形 13"/>
          <p:cNvSpPr/>
          <p:nvPr/>
        </p:nvSpPr>
        <p:spPr>
          <a:xfrm>
            <a:off x="1033737" y="2011079"/>
            <a:ext cx="2119037" cy="461665"/>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1200" b="1" spc="50" dirty="0">
                <a:ln w="11430"/>
                <a:solidFill>
                  <a:schemeClr val="bg1">
                    <a:lumMod val="50000"/>
                  </a:schemeClr>
                </a:solidFill>
                <a:latin typeface="微软雅黑" pitchFamily="34" charset="-122"/>
                <a:ea typeface="微软雅黑" pitchFamily="34" charset="-122"/>
              </a:rPr>
              <a:t>点击添加文本</a:t>
            </a:r>
            <a:endParaRPr lang="en-US" altLang="zh-CN" sz="1200" b="1" spc="50" dirty="0">
              <a:ln w="11430"/>
              <a:solidFill>
                <a:schemeClr val="bg1">
                  <a:lumMod val="50000"/>
                </a:schemeClr>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1200" b="1" spc="50" dirty="0">
                <a:ln w="11430"/>
                <a:solidFill>
                  <a:schemeClr val="bg1">
                    <a:lumMod val="50000"/>
                  </a:schemeClr>
                </a:solidFill>
                <a:latin typeface="微软雅黑" pitchFamily="34" charset="-122"/>
                <a:ea typeface="微软雅黑" pitchFamily="34" charset="-122"/>
              </a:rPr>
              <a:t>点击添加文本</a:t>
            </a:r>
          </a:p>
        </p:txBody>
      </p:sp>
      <p:sp>
        <p:nvSpPr>
          <p:cNvPr id="15" name="矩形 14"/>
          <p:cNvSpPr/>
          <p:nvPr/>
        </p:nvSpPr>
        <p:spPr>
          <a:xfrm>
            <a:off x="1033737" y="2576229"/>
            <a:ext cx="2119037" cy="461665"/>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1200" b="1" spc="50" dirty="0">
                <a:ln w="11430"/>
                <a:solidFill>
                  <a:schemeClr val="bg1">
                    <a:lumMod val="50000"/>
                  </a:schemeClr>
                </a:solidFill>
                <a:latin typeface="微软雅黑" pitchFamily="34" charset="-122"/>
                <a:ea typeface="微软雅黑" pitchFamily="34" charset="-122"/>
              </a:rPr>
              <a:t>点击添加文本</a:t>
            </a:r>
            <a:endParaRPr lang="en-US" altLang="zh-CN" sz="1200" b="1" spc="50" dirty="0">
              <a:ln w="11430"/>
              <a:solidFill>
                <a:schemeClr val="bg1">
                  <a:lumMod val="50000"/>
                </a:schemeClr>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1200" b="1" spc="50" dirty="0">
                <a:ln w="11430"/>
                <a:solidFill>
                  <a:schemeClr val="bg1">
                    <a:lumMod val="50000"/>
                  </a:schemeClr>
                </a:solidFill>
                <a:latin typeface="微软雅黑" pitchFamily="34" charset="-122"/>
                <a:ea typeface="微软雅黑" pitchFamily="34" charset="-122"/>
              </a:rPr>
              <a:t>点击添加文本</a:t>
            </a:r>
          </a:p>
        </p:txBody>
      </p:sp>
      <p:sp>
        <p:nvSpPr>
          <p:cNvPr id="16" name="矩形 15"/>
          <p:cNvSpPr/>
          <p:nvPr/>
        </p:nvSpPr>
        <p:spPr>
          <a:xfrm>
            <a:off x="3584850" y="2011079"/>
            <a:ext cx="2119037" cy="461665"/>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1200" b="1" spc="50" dirty="0">
                <a:ln w="11430"/>
                <a:solidFill>
                  <a:schemeClr val="bg1">
                    <a:lumMod val="50000"/>
                  </a:schemeClr>
                </a:solidFill>
                <a:latin typeface="微软雅黑" pitchFamily="34" charset="-122"/>
                <a:ea typeface="微软雅黑" pitchFamily="34" charset="-122"/>
              </a:rPr>
              <a:t>点击添加文本</a:t>
            </a:r>
            <a:endParaRPr lang="en-US" altLang="zh-CN" sz="1200" b="1" spc="50" dirty="0">
              <a:ln w="11430"/>
              <a:solidFill>
                <a:schemeClr val="bg1">
                  <a:lumMod val="50000"/>
                </a:schemeClr>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1200" b="1" spc="50" dirty="0">
                <a:ln w="11430"/>
                <a:solidFill>
                  <a:schemeClr val="bg1">
                    <a:lumMod val="50000"/>
                  </a:schemeClr>
                </a:solidFill>
                <a:latin typeface="微软雅黑" pitchFamily="34" charset="-122"/>
                <a:ea typeface="微软雅黑" pitchFamily="34" charset="-122"/>
              </a:rPr>
              <a:t>点击添加文本</a:t>
            </a:r>
          </a:p>
        </p:txBody>
      </p:sp>
      <p:sp>
        <p:nvSpPr>
          <p:cNvPr id="17" name="矩形 16"/>
          <p:cNvSpPr/>
          <p:nvPr/>
        </p:nvSpPr>
        <p:spPr>
          <a:xfrm>
            <a:off x="3584850" y="2576229"/>
            <a:ext cx="2119037" cy="461665"/>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1200" b="1" spc="50" dirty="0">
                <a:ln w="11430"/>
                <a:solidFill>
                  <a:schemeClr val="bg1">
                    <a:lumMod val="50000"/>
                  </a:schemeClr>
                </a:solidFill>
                <a:latin typeface="微软雅黑" pitchFamily="34" charset="-122"/>
                <a:ea typeface="微软雅黑" pitchFamily="34" charset="-122"/>
              </a:rPr>
              <a:t>点击添加文本</a:t>
            </a:r>
            <a:endParaRPr lang="en-US" altLang="zh-CN" sz="1200" b="1" spc="50" dirty="0">
              <a:ln w="11430"/>
              <a:solidFill>
                <a:schemeClr val="bg1">
                  <a:lumMod val="50000"/>
                </a:schemeClr>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1200" b="1" spc="50" dirty="0">
                <a:ln w="11430"/>
                <a:solidFill>
                  <a:schemeClr val="bg1">
                    <a:lumMod val="50000"/>
                  </a:schemeClr>
                </a:solidFill>
                <a:latin typeface="微软雅黑" pitchFamily="34" charset="-122"/>
                <a:ea typeface="微软雅黑" pitchFamily="34" charset="-122"/>
              </a:rPr>
              <a:t>点击添加文本</a:t>
            </a:r>
          </a:p>
        </p:txBody>
      </p:sp>
      <p:sp>
        <p:nvSpPr>
          <p:cNvPr id="18" name="AutoShape 4"/>
          <p:cNvSpPr>
            <a:spLocks noChangeArrowheads="1"/>
          </p:cNvSpPr>
          <p:nvPr>
            <p:custDataLst>
              <p:tags r:id="rId3"/>
            </p:custDataLst>
          </p:nvPr>
        </p:nvSpPr>
        <p:spPr bwMode="white">
          <a:xfrm>
            <a:off x="6098942" y="1709754"/>
            <a:ext cx="2181209" cy="1510068"/>
          </a:xfrm>
          <a:prstGeom prst="roundRect">
            <a:avLst>
              <a:gd name="adj" fmla="val 7012"/>
            </a:avLst>
          </a:prstGeom>
          <a:noFill/>
          <a:ln w="38100" cap="flat" cmpd="sng" algn="ctr">
            <a:solidFill>
              <a:srgbClr val="92D050"/>
            </a:solidFill>
            <a:prstDash val="solid"/>
          </a:ln>
          <a:effectLst/>
        </p:spPr>
        <p:txBody>
          <a:bodyPr anchor="ctr">
            <a:sp3d/>
          </a:bodyPr>
          <a:lstStyle/>
          <a:p>
            <a:pPr marL="0" lvl="2" algn="ctr" eaLnBrk="0" fontAlgn="ctr" hangingPunct="0">
              <a:buClr>
                <a:srgbClr val="FF0000"/>
              </a:buClr>
              <a:buSzPct val="70000"/>
              <a:buFont typeface="Wingdings" pitchFamily="2" charset="2"/>
              <a:buChar char="n"/>
              <a:tabLst>
                <a:tab pos="136525" algn="l"/>
              </a:tabLst>
              <a:defRPr/>
            </a:pPr>
            <a:endParaRPr lang="zh-CN" altLang="en-US" sz="1400" b="1" kern="0" dirty="0">
              <a:solidFill>
                <a:srgbClr val="FFFFFF"/>
              </a:solidFill>
              <a:latin typeface="微软雅黑" pitchFamily="34" charset="-122"/>
              <a:ea typeface="微软雅黑" pitchFamily="34" charset="-122"/>
            </a:endParaRPr>
          </a:p>
        </p:txBody>
      </p:sp>
      <p:sp>
        <p:nvSpPr>
          <p:cNvPr id="19" name="AutoShape 3"/>
          <p:cNvSpPr>
            <a:spLocks noChangeArrowheads="1"/>
          </p:cNvSpPr>
          <p:nvPr/>
        </p:nvSpPr>
        <p:spPr bwMode="auto">
          <a:xfrm>
            <a:off x="6410084" y="1342709"/>
            <a:ext cx="1510068" cy="469799"/>
          </a:xfrm>
          <a:prstGeom prst="roundRect">
            <a:avLst/>
          </a:prstGeom>
          <a:solidFill>
            <a:srgbClr val="92D050"/>
          </a:solidFill>
          <a:ln w="25400" cap="flat" cmpd="sng" algn="ctr">
            <a:noFill/>
            <a:prstDash val="solid"/>
          </a:ln>
          <a:effectLst/>
        </p:spPr>
        <p:txBody>
          <a:bodyPr anchor="ctr">
            <a:sp3d/>
          </a:bodyPr>
          <a:lstStyle/>
          <a:p>
            <a:pPr algn="ctr" eaLnBrk="0" fontAlgn="ctr" hangingPunct="0">
              <a:buClr>
                <a:srgbClr val="FF0000"/>
              </a:buClr>
              <a:buSzPct val="70000"/>
              <a:defRPr/>
            </a:pPr>
            <a:endParaRPr lang="zh-CN" altLang="zh-CN" sz="1600" b="1" kern="0">
              <a:solidFill>
                <a:schemeClr val="bg1">
                  <a:lumMod val="50000"/>
                </a:schemeClr>
              </a:solidFill>
              <a:latin typeface="微软雅黑" pitchFamily="34" charset="-122"/>
              <a:ea typeface="微软雅黑" pitchFamily="34" charset="-122"/>
            </a:endParaRPr>
          </a:p>
        </p:txBody>
      </p:sp>
      <p:sp>
        <p:nvSpPr>
          <p:cNvPr id="20" name="TextBox 28"/>
          <p:cNvSpPr txBox="1"/>
          <p:nvPr/>
        </p:nvSpPr>
        <p:spPr bwMode="auto">
          <a:xfrm>
            <a:off x="6490121" y="1408920"/>
            <a:ext cx="1337431" cy="374571"/>
          </a:xfrm>
          <a:prstGeom prst="roundRect">
            <a:avLst/>
          </a:prstGeom>
          <a:noFill/>
          <a:scene3d>
            <a:camera prst="orthographicFront"/>
            <a:lightRig rig="threePt" dir="t"/>
          </a:scene3d>
          <a:sp3d/>
        </p:spPr>
        <p:txBody>
          <a:bodyPr wrap="square">
            <a:spAutoFit/>
          </a:bodyPr>
          <a:lstStyle/>
          <a:p>
            <a:pPr algn="ctr">
              <a:buClr>
                <a:srgbClr val="7F7F7F"/>
              </a:buClr>
              <a:defRPr/>
            </a:pPr>
            <a:r>
              <a:rPr lang="zh-CN" altLang="en-US" sz="1600" b="1" dirty="0" smtClean="0">
                <a:solidFill>
                  <a:schemeClr val="bg1">
                    <a:lumMod val="50000"/>
                  </a:schemeClr>
                </a:solidFill>
                <a:latin typeface="微软雅黑" pitchFamily="34" charset="-122"/>
                <a:ea typeface="微软雅黑" pitchFamily="34" charset="-122"/>
              </a:rPr>
              <a:t>标题文字</a:t>
            </a:r>
            <a:endParaRPr lang="zh-CN" altLang="en-US" sz="1600" b="1" dirty="0">
              <a:solidFill>
                <a:schemeClr val="bg1">
                  <a:lumMod val="50000"/>
                </a:schemeClr>
              </a:solidFill>
              <a:latin typeface="微软雅黑" pitchFamily="34" charset="-122"/>
              <a:ea typeface="微软雅黑" pitchFamily="34" charset="-122"/>
            </a:endParaRPr>
          </a:p>
        </p:txBody>
      </p:sp>
      <p:sp>
        <p:nvSpPr>
          <p:cNvPr id="21" name="矩形 20"/>
          <p:cNvSpPr/>
          <p:nvPr/>
        </p:nvSpPr>
        <p:spPr>
          <a:xfrm>
            <a:off x="6128005" y="2011079"/>
            <a:ext cx="2119037" cy="461665"/>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1200" b="1" spc="50" dirty="0">
                <a:ln w="11430"/>
                <a:solidFill>
                  <a:schemeClr val="bg1">
                    <a:lumMod val="50000"/>
                  </a:schemeClr>
                </a:solidFill>
                <a:latin typeface="微软雅黑" pitchFamily="34" charset="-122"/>
                <a:ea typeface="微软雅黑" pitchFamily="34" charset="-122"/>
              </a:rPr>
              <a:t>点击添加文本</a:t>
            </a:r>
            <a:endParaRPr lang="en-US" altLang="zh-CN" sz="1200" b="1" spc="50" dirty="0">
              <a:ln w="11430"/>
              <a:solidFill>
                <a:schemeClr val="bg1">
                  <a:lumMod val="50000"/>
                </a:schemeClr>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1200" b="1" spc="50" dirty="0">
                <a:ln w="11430"/>
                <a:solidFill>
                  <a:schemeClr val="bg1">
                    <a:lumMod val="50000"/>
                  </a:schemeClr>
                </a:solidFill>
                <a:latin typeface="微软雅黑" pitchFamily="34" charset="-122"/>
                <a:ea typeface="微软雅黑" pitchFamily="34" charset="-122"/>
              </a:rPr>
              <a:t>点击添加文本</a:t>
            </a:r>
          </a:p>
        </p:txBody>
      </p:sp>
      <p:sp>
        <p:nvSpPr>
          <p:cNvPr id="22" name="矩形 21"/>
          <p:cNvSpPr/>
          <p:nvPr/>
        </p:nvSpPr>
        <p:spPr>
          <a:xfrm>
            <a:off x="6128005" y="2576229"/>
            <a:ext cx="2119037" cy="461665"/>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1200" b="1" spc="50" dirty="0">
                <a:ln w="11430"/>
                <a:solidFill>
                  <a:schemeClr val="bg1">
                    <a:lumMod val="50000"/>
                  </a:schemeClr>
                </a:solidFill>
                <a:latin typeface="微软雅黑" pitchFamily="34" charset="-122"/>
                <a:ea typeface="微软雅黑" pitchFamily="34" charset="-122"/>
              </a:rPr>
              <a:t>点击添加文本</a:t>
            </a:r>
            <a:endParaRPr lang="en-US" altLang="zh-CN" sz="1200" b="1" spc="50" dirty="0">
              <a:ln w="11430"/>
              <a:solidFill>
                <a:schemeClr val="bg1">
                  <a:lumMod val="50000"/>
                </a:schemeClr>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1200" b="1" spc="50" dirty="0">
                <a:ln w="11430"/>
                <a:solidFill>
                  <a:schemeClr val="bg1">
                    <a:lumMod val="50000"/>
                  </a:schemeClr>
                </a:solidFill>
                <a:latin typeface="微软雅黑" pitchFamily="34" charset="-122"/>
                <a:ea typeface="微软雅黑" pitchFamily="34" charset="-122"/>
              </a:rPr>
              <a:t>点击添加文本</a:t>
            </a:r>
          </a:p>
        </p:txBody>
      </p:sp>
      <p:sp>
        <p:nvSpPr>
          <p:cNvPr id="23" name="TextBox 37"/>
          <p:cNvSpPr txBox="1"/>
          <p:nvPr/>
        </p:nvSpPr>
        <p:spPr>
          <a:xfrm>
            <a:off x="1259632" y="3812458"/>
            <a:ext cx="6696744" cy="400110"/>
          </a:xfrm>
          <a:prstGeom prst="rect">
            <a:avLst/>
          </a:prstGeom>
          <a:noFill/>
        </p:spPr>
        <p:txBody>
          <a:bodyPr wrap="square" rtlCol="0">
            <a:spAutoFit/>
          </a:bodyPr>
          <a:lstStyle/>
          <a:p>
            <a:r>
              <a:rPr lang="zh-CN" altLang="en-US" sz="1000" b="1" spc="-10" dirty="0" smtClean="0">
                <a:solidFill>
                  <a:schemeClr val="bg1">
                    <a:lumMod val="50000"/>
                  </a:schemeClr>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a:t>
            </a:r>
            <a:r>
              <a:rPr lang="zh-CN" altLang="en-US" sz="1000" b="1" spc="-10" dirty="0">
                <a:solidFill>
                  <a:schemeClr val="bg1">
                    <a:lumMod val="50000"/>
                  </a:schemeClr>
                </a:solidFill>
                <a:latin typeface="微软雅黑" panose="020B0503020204020204" pitchFamily="34" charset="-122"/>
                <a:ea typeface="微软雅黑" panose="020B0503020204020204" pitchFamily="34" charset="-122"/>
              </a:rPr>
              <a:t>输入内容请输入文字内容请输入内容请输入文字内容请输入内容</a:t>
            </a:r>
            <a:r>
              <a:rPr lang="zh-CN" altLang="en-US" sz="1000" b="1" spc="-10" dirty="0" smtClean="0">
                <a:solidFill>
                  <a:schemeClr val="bg1">
                    <a:lumMod val="50000"/>
                  </a:schemeClr>
                </a:solidFill>
                <a:latin typeface="微软雅黑" panose="020B0503020204020204" pitchFamily="34" charset="-122"/>
                <a:ea typeface="微软雅黑" panose="020B0503020204020204" pitchFamily="34" charset="-122"/>
              </a:rPr>
              <a:t>请</a:t>
            </a:r>
          </a:p>
        </p:txBody>
      </p:sp>
      <p:sp>
        <p:nvSpPr>
          <p:cNvPr id="24" name="TextBox 38"/>
          <p:cNvSpPr txBox="1"/>
          <p:nvPr/>
        </p:nvSpPr>
        <p:spPr>
          <a:xfrm>
            <a:off x="3779065" y="3435846"/>
            <a:ext cx="2054567" cy="338554"/>
          </a:xfrm>
          <a:prstGeom prst="rect">
            <a:avLst/>
          </a:prstGeom>
          <a:noFill/>
        </p:spPr>
        <p:txBody>
          <a:bodyPr wrap="square" rtlCol="0">
            <a:spAutoFit/>
          </a:bodyPr>
          <a:lstStyle/>
          <a:p>
            <a:r>
              <a:rPr lang="zh-CN" altLang="en-US" sz="1600" b="1" spc="-10" dirty="0" smtClean="0">
                <a:solidFill>
                  <a:schemeClr val="bg1">
                    <a:lumMod val="50000"/>
                  </a:schemeClr>
                </a:solidFill>
                <a:latin typeface="微软雅黑" panose="020B0503020204020204" pitchFamily="34" charset="-122"/>
                <a:ea typeface="微软雅黑" panose="020B0503020204020204" pitchFamily="34" charset="-122"/>
              </a:rPr>
              <a:t>标题文字内容</a:t>
            </a:r>
          </a:p>
        </p:txBody>
      </p:sp>
    </p:spTree>
    <p:extLst>
      <p:ext uri="{BB962C8B-B14F-4D97-AF65-F5344CB8AC3E}">
        <p14:creationId xmlns:p14="http://schemas.microsoft.com/office/powerpoint/2010/main" val="132707505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900" decel="100000" fill="hold"/>
                                        <p:tgtEl>
                                          <p:spTgt spid="1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slide(fromBottom)">
                                      <p:cBhvr>
                                        <p:cTn id="14" dur="500"/>
                                        <p:tgtEl>
                                          <p:spTgt spid="13"/>
                                        </p:tgtEl>
                                      </p:cBhvr>
                                    </p:animEffect>
                                  </p:childTnLst>
                                </p:cTn>
                              </p:par>
                            </p:childTnLst>
                          </p:cTn>
                        </p:par>
                        <p:par>
                          <p:cTn id="15" fill="hold">
                            <p:stCondLst>
                              <p:cond delay="1500"/>
                            </p:stCondLst>
                            <p:childTnLst>
                              <p:par>
                                <p:cTn id="16" presetID="1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slide(fromTop)">
                                      <p:cBhvr>
                                        <p:cTn id="18" dur="500"/>
                                        <p:tgtEl>
                                          <p:spTgt spid="8"/>
                                        </p:tgtEl>
                                      </p:cBhvr>
                                    </p:animEffect>
                                  </p:childTnLst>
                                </p:cTn>
                              </p:par>
                            </p:childTnLst>
                          </p:cTn>
                        </p:par>
                        <p:par>
                          <p:cTn id="19" fill="hold">
                            <p:stCondLst>
                              <p:cond delay="2000"/>
                            </p:stCondLst>
                            <p:childTnLst>
                              <p:par>
                                <p:cTn id="20" presetID="12" presetClass="entr" presetSubtype="4"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slide(fromBottom)">
                                      <p:cBhvr>
                                        <p:cTn id="22" dur="500"/>
                                        <p:tgtEl>
                                          <p:spTgt spid="14"/>
                                        </p:tgtEl>
                                      </p:cBhvr>
                                    </p:animEffect>
                                  </p:childTnLst>
                                </p:cTn>
                              </p:par>
                            </p:childTnLst>
                          </p:cTn>
                        </p:par>
                        <p:par>
                          <p:cTn id="23" fill="hold">
                            <p:stCondLst>
                              <p:cond delay="2500"/>
                            </p:stCondLst>
                            <p:childTnLst>
                              <p:par>
                                <p:cTn id="24" presetID="12" presetClass="entr" presetSubtype="4"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slide(fromBottom)">
                                      <p:cBhvr>
                                        <p:cTn id="26" dur="500"/>
                                        <p:tgtEl>
                                          <p:spTgt spid="15"/>
                                        </p:tgtEl>
                                      </p:cBhvr>
                                    </p:animEffect>
                                  </p:childTnLst>
                                </p:cTn>
                              </p:par>
                            </p:childTnLst>
                          </p:cTn>
                        </p:par>
                        <p:par>
                          <p:cTn id="27" fill="hold">
                            <p:stCondLst>
                              <p:cond delay="3000"/>
                            </p:stCondLst>
                            <p:childTnLst>
                              <p:par>
                                <p:cTn id="28" presetID="37"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900" decel="100000" fill="hold"/>
                                        <p:tgtEl>
                                          <p:spTgt spid="10"/>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34" fill="hold">
                            <p:stCondLst>
                              <p:cond delay="4000"/>
                            </p:stCondLst>
                            <p:childTnLst>
                              <p:par>
                                <p:cTn id="35" presetID="12" presetClass="entr" presetSubtype="4"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slide(fromBottom)">
                                      <p:cBhvr>
                                        <p:cTn id="37" dur="500"/>
                                        <p:tgtEl>
                                          <p:spTgt spid="11"/>
                                        </p:tgtEl>
                                      </p:cBhvr>
                                    </p:animEffect>
                                  </p:childTnLst>
                                </p:cTn>
                              </p:par>
                            </p:childTnLst>
                          </p:cTn>
                        </p:par>
                        <p:par>
                          <p:cTn id="38" fill="hold">
                            <p:stCondLst>
                              <p:cond delay="4500"/>
                            </p:stCondLst>
                            <p:childTnLst>
                              <p:par>
                                <p:cTn id="39" presetID="12" presetClass="entr" presetSubtype="1"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slide(fromTop)">
                                      <p:cBhvr>
                                        <p:cTn id="41" dur="500"/>
                                        <p:tgtEl>
                                          <p:spTgt spid="9"/>
                                        </p:tgtEl>
                                      </p:cBhvr>
                                    </p:animEffect>
                                  </p:childTnLst>
                                </p:cTn>
                              </p:par>
                            </p:childTnLst>
                          </p:cTn>
                        </p:par>
                        <p:par>
                          <p:cTn id="42" fill="hold">
                            <p:stCondLst>
                              <p:cond delay="5000"/>
                            </p:stCondLst>
                            <p:childTnLst>
                              <p:par>
                                <p:cTn id="43" presetID="12" presetClass="entr" presetSubtype="4"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slide(fromBottom)">
                                      <p:cBhvr>
                                        <p:cTn id="45" dur="500"/>
                                        <p:tgtEl>
                                          <p:spTgt spid="16"/>
                                        </p:tgtEl>
                                      </p:cBhvr>
                                    </p:animEffect>
                                  </p:childTnLst>
                                </p:cTn>
                              </p:par>
                            </p:childTnLst>
                          </p:cTn>
                        </p:par>
                        <p:par>
                          <p:cTn id="46" fill="hold">
                            <p:stCondLst>
                              <p:cond delay="5500"/>
                            </p:stCondLst>
                            <p:childTnLst>
                              <p:par>
                                <p:cTn id="47" presetID="12" presetClass="entr" presetSubtype="4"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slide(fromBottom)">
                                      <p:cBhvr>
                                        <p:cTn id="49" dur="500"/>
                                        <p:tgtEl>
                                          <p:spTgt spid="17"/>
                                        </p:tgtEl>
                                      </p:cBhvr>
                                    </p:animEffect>
                                  </p:childTnLst>
                                </p:cTn>
                              </p:par>
                            </p:childTnLst>
                          </p:cTn>
                        </p:par>
                        <p:par>
                          <p:cTn id="50" fill="hold">
                            <p:stCondLst>
                              <p:cond delay="6000"/>
                            </p:stCondLst>
                            <p:childTnLst>
                              <p:par>
                                <p:cTn id="51" presetID="37"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900" decel="100000" fill="hold"/>
                                        <p:tgtEl>
                                          <p:spTgt spid="19"/>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57" fill="hold">
                            <p:stCondLst>
                              <p:cond delay="7000"/>
                            </p:stCondLst>
                            <p:childTnLst>
                              <p:par>
                                <p:cTn id="58" presetID="12" presetClass="entr" presetSubtype="4"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slide(fromBottom)">
                                      <p:cBhvr>
                                        <p:cTn id="60" dur="500"/>
                                        <p:tgtEl>
                                          <p:spTgt spid="20"/>
                                        </p:tgtEl>
                                      </p:cBhvr>
                                    </p:animEffect>
                                  </p:childTnLst>
                                </p:cTn>
                              </p:par>
                            </p:childTnLst>
                          </p:cTn>
                        </p:par>
                        <p:par>
                          <p:cTn id="61" fill="hold">
                            <p:stCondLst>
                              <p:cond delay="7500"/>
                            </p:stCondLst>
                            <p:childTnLst>
                              <p:par>
                                <p:cTn id="62" presetID="12" presetClass="entr" presetSubtype="1"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slide(fromTop)">
                                      <p:cBhvr>
                                        <p:cTn id="64" dur="500"/>
                                        <p:tgtEl>
                                          <p:spTgt spid="18"/>
                                        </p:tgtEl>
                                      </p:cBhvr>
                                    </p:animEffect>
                                  </p:childTnLst>
                                </p:cTn>
                              </p:par>
                            </p:childTnLst>
                          </p:cTn>
                        </p:par>
                        <p:par>
                          <p:cTn id="65" fill="hold">
                            <p:stCondLst>
                              <p:cond delay="8000"/>
                            </p:stCondLst>
                            <p:childTnLst>
                              <p:par>
                                <p:cTn id="66" presetID="12" presetClass="entr" presetSubtype="4" fill="hold" grpId="0" nodeType="after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slide(fromBottom)">
                                      <p:cBhvr>
                                        <p:cTn id="68" dur="500"/>
                                        <p:tgtEl>
                                          <p:spTgt spid="21"/>
                                        </p:tgtEl>
                                      </p:cBhvr>
                                    </p:animEffect>
                                  </p:childTnLst>
                                </p:cTn>
                              </p:par>
                            </p:childTnLst>
                          </p:cTn>
                        </p:par>
                        <p:par>
                          <p:cTn id="69" fill="hold">
                            <p:stCondLst>
                              <p:cond delay="8500"/>
                            </p:stCondLst>
                            <p:childTnLst>
                              <p:par>
                                <p:cTn id="70" presetID="12" presetClass="entr" presetSubtype="4" fill="hold" grpId="0" nodeType="after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slide(fromBottom)">
                                      <p:cBhvr>
                                        <p:cTn id="72" dur="500"/>
                                        <p:tgtEl>
                                          <p:spTgt spid="22"/>
                                        </p:tgtEl>
                                      </p:cBhvr>
                                    </p:animEffect>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fade">
                                      <p:cBhvr>
                                        <p:cTn id="77" dur="500"/>
                                        <p:tgtEl>
                                          <p:spTgt spid="24"/>
                                        </p:tgtEl>
                                      </p:cBhvr>
                                    </p:animEffect>
                                    <p:anim calcmode="lin" valueType="num">
                                      <p:cBhvr>
                                        <p:cTn id="78" dur="500" fill="hold"/>
                                        <p:tgtEl>
                                          <p:spTgt spid="24"/>
                                        </p:tgtEl>
                                        <p:attrNameLst>
                                          <p:attrName>ppt_x</p:attrName>
                                        </p:attrNameLst>
                                      </p:cBhvr>
                                      <p:tavLst>
                                        <p:tav tm="0">
                                          <p:val>
                                            <p:strVal val="#ppt_x"/>
                                          </p:val>
                                        </p:tav>
                                        <p:tav tm="100000">
                                          <p:val>
                                            <p:strVal val="#ppt_x"/>
                                          </p:val>
                                        </p:tav>
                                      </p:tavLst>
                                    </p:anim>
                                    <p:anim calcmode="lin" valueType="num">
                                      <p:cBhvr>
                                        <p:cTn id="79" dur="500" fill="hold"/>
                                        <p:tgtEl>
                                          <p:spTgt spid="24"/>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500"/>
                                        <p:tgtEl>
                                          <p:spTgt spid="23"/>
                                        </p:tgtEl>
                                      </p:cBhvr>
                                    </p:animEffect>
                                    <p:anim calcmode="lin" valueType="num">
                                      <p:cBhvr>
                                        <p:cTn id="83" dur="500" fill="hold"/>
                                        <p:tgtEl>
                                          <p:spTgt spid="23"/>
                                        </p:tgtEl>
                                        <p:attrNameLst>
                                          <p:attrName>ppt_x</p:attrName>
                                        </p:attrNameLst>
                                      </p:cBhvr>
                                      <p:tavLst>
                                        <p:tav tm="0">
                                          <p:val>
                                            <p:strVal val="#ppt_x"/>
                                          </p:val>
                                        </p:tav>
                                        <p:tav tm="100000">
                                          <p:val>
                                            <p:strVal val="#ppt_x"/>
                                          </p:val>
                                        </p:tav>
                                      </p:tavLst>
                                    </p:anim>
                                    <p:anim calcmode="lin" valueType="num">
                                      <p:cBhvr>
                                        <p:cTn id="84"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P spid="12" grpId="0" animBg="1"/>
      <p:bldP spid="13" grpId="0" animBg="1"/>
      <p:bldP spid="14" grpId="0"/>
      <p:bldP spid="15" grpId="0"/>
      <p:bldP spid="16" grpId="0"/>
      <p:bldP spid="17" grpId="0"/>
      <p:bldP spid="18" grpId="0" animBg="1"/>
      <p:bldP spid="19" grpId="0" animBg="1"/>
      <p:bldP spid="20" grpId="0"/>
      <p:bldP spid="21" grpId="0"/>
      <p:bldP spid="22" grpId="0"/>
      <p:bldP spid="23"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172110" y="1197200"/>
            <a:ext cx="2683668" cy="2701529"/>
            <a:chOff x="3172110" y="1197200"/>
            <a:chExt cx="2683668" cy="2701529"/>
          </a:xfrm>
        </p:grpSpPr>
        <p:sp>
          <p:nvSpPr>
            <p:cNvPr id="8" name="AutoShape 4"/>
            <p:cNvSpPr>
              <a:spLocks/>
            </p:cNvSpPr>
            <p:nvPr/>
          </p:nvSpPr>
          <p:spPr bwMode="auto">
            <a:xfrm>
              <a:off x="3172110" y="1197796"/>
              <a:ext cx="1320998" cy="13209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317" y="0"/>
                  </a:moveTo>
                  <a:cubicBezTo>
                    <a:pt x="13198" y="871"/>
                    <a:pt x="9277" y="2909"/>
                    <a:pt x="6078" y="6121"/>
                  </a:cubicBezTo>
                  <a:cubicBezTo>
                    <a:pt x="2898" y="9313"/>
                    <a:pt x="876" y="13222"/>
                    <a:pt x="0" y="17331"/>
                  </a:cubicBezTo>
                  <a:cubicBezTo>
                    <a:pt x="654" y="19787"/>
                    <a:pt x="2887" y="21599"/>
                    <a:pt x="5550" y="21599"/>
                  </a:cubicBezTo>
                  <a:lnTo>
                    <a:pt x="15850" y="21599"/>
                  </a:lnTo>
                  <a:cubicBezTo>
                    <a:pt x="19026" y="21600"/>
                    <a:pt x="21600" y="19026"/>
                    <a:pt x="21600" y="15851"/>
                  </a:cubicBezTo>
                  <a:lnTo>
                    <a:pt x="21600" y="5556"/>
                  </a:lnTo>
                  <a:cubicBezTo>
                    <a:pt x="21599" y="2889"/>
                    <a:pt x="19781" y="649"/>
                    <a:pt x="17317" y="0"/>
                  </a:cubicBezTo>
                  <a:close/>
                </a:path>
              </a:pathLst>
            </a:custGeom>
            <a:solidFill>
              <a:srgbClr val="92D050"/>
            </a:solidFill>
            <a:ln>
              <a:noFill/>
            </a:ln>
            <a:effectLst/>
            <a:extLst/>
          </p:spPr>
          <p:txBody>
            <a:bodyPr lIns="0" tIns="0" rIns="0" bIns="0" anchor="ctr"/>
            <a:lstStyle/>
            <a:p>
              <a:pPr>
                <a:lnSpc>
                  <a:spcPct val="100000"/>
                </a:lnSpc>
                <a:defRPr/>
              </a:pPr>
              <a:endParaRPr lang="es-ES" sz="2100">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9" name="AutoShape 5"/>
            <p:cNvSpPr>
              <a:spLocks/>
            </p:cNvSpPr>
            <p:nvPr/>
          </p:nvSpPr>
          <p:spPr bwMode="auto">
            <a:xfrm>
              <a:off x="4531803" y="1197200"/>
              <a:ext cx="1323975" cy="13215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320" y="0"/>
                  </a:moveTo>
                  <a:cubicBezTo>
                    <a:pt x="1838" y="631"/>
                    <a:pt x="0" y="2881"/>
                    <a:pt x="0" y="5565"/>
                  </a:cubicBezTo>
                  <a:lnTo>
                    <a:pt x="0" y="15854"/>
                  </a:lnTo>
                  <a:cubicBezTo>
                    <a:pt x="0" y="19028"/>
                    <a:pt x="2566" y="21599"/>
                    <a:pt x="5733" y="21599"/>
                  </a:cubicBezTo>
                  <a:lnTo>
                    <a:pt x="16004" y="21599"/>
                  </a:lnTo>
                  <a:cubicBezTo>
                    <a:pt x="18745" y="21600"/>
                    <a:pt x="21032" y="19672"/>
                    <a:pt x="21600" y="17097"/>
                  </a:cubicBezTo>
                  <a:cubicBezTo>
                    <a:pt x="20699" y="13077"/>
                    <a:pt x="18699" y="9258"/>
                    <a:pt x="15589" y="6129"/>
                  </a:cubicBezTo>
                  <a:cubicBezTo>
                    <a:pt x="12384" y="2905"/>
                    <a:pt x="8450" y="864"/>
                    <a:pt x="4320" y="0"/>
                  </a:cubicBezTo>
                  <a:close/>
                </a:path>
              </a:pathLst>
            </a:custGeom>
            <a:solidFill>
              <a:srgbClr val="92D050"/>
            </a:solidFill>
            <a:ln>
              <a:noFill/>
            </a:ln>
            <a:effectLst/>
            <a:extLst/>
          </p:spPr>
          <p:txBody>
            <a:bodyPr lIns="0" tIns="0" rIns="0" bIns="0" anchor="ctr"/>
            <a:lstStyle/>
            <a:p>
              <a:pPr>
                <a:lnSpc>
                  <a:spcPct val="100000"/>
                </a:lnSpc>
                <a:defRPr/>
              </a:pPr>
              <a:endParaRPr lang="es-ES" sz="2100">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10" name="AutoShape 6"/>
            <p:cNvSpPr>
              <a:spLocks/>
            </p:cNvSpPr>
            <p:nvPr/>
          </p:nvSpPr>
          <p:spPr bwMode="auto">
            <a:xfrm>
              <a:off x="3172110" y="2577730"/>
              <a:ext cx="1320998" cy="13204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550" y="0"/>
                  </a:moveTo>
                  <a:cubicBezTo>
                    <a:pt x="2888" y="0"/>
                    <a:pt x="655" y="1810"/>
                    <a:pt x="0" y="4265"/>
                  </a:cubicBezTo>
                  <a:cubicBezTo>
                    <a:pt x="877" y="8372"/>
                    <a:pt x="2900" y="12282"/>
                    <a:pt x="6078" y="15474"/>
                  </a:cubicBezTo>
                  <a:cubicBezTo>
                    <a:pt x="9283" y="18692"/>
                    <a:pt x="13214" y="20731"/>
                    <a:pt x="17342" y="21600"/>
                  </a:cubicBezTo>
                  <a:cubicBezTo>
                    <a:pt x="19793" y="20941"/>
                    <a:pt x="21600" y="18710"/>
                    <a:pt x="21600" y="16051"/>
                  </a:cubicBezTo>
                  <a:lnTo>
                    <a:pt x="21600" y="5750"/>
                  </a:lnTo>
                  <a:cubicBezTo>
                    <a:pt x="21599" y="2574"/>
                    <a:pt x="19026" y="0"/>
                    <a:pt x="15850" y="0"/>
                  </a:cubicBezTo>
                  <a:lnTo>
                    <a:pt x="5550" y="0"/>
                  </a:lnTo>
                  <a:close/>
                </a:path>
              </a:pathLst>
            </a:custGeom>
            <a:solidFill>
              <a:srgbClr val="92D050"/>
            </a:solidFill>
            <a:ln>
              <a:noFill/>
            </a:ln>
            <a:effectLst/>
            <a:extLst/>
          </p:spPr>
          <p:txBody>
            <a:bodyPr lIns="0" tIns="0" rIns="0" bIns="0" anchor="ctr"/>
            <a:lstStyle/>
            <a:p>
              <a:pPr>
                <a:lnSpc>
                  <a:spcPct val="100000"/>
                </a:lnSpc>
                <a:defRPr/>
              </a:pPr>
              <a:endParaRPr lang="es-ES" sz="2100">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11" name="AutoShape 7"/>
            <p:cNvSpPr>
              <a:spLocks/>
            </p:cNvSpPr>
            <p:nvPr/>
          </p:nvSpPr>
          <p:spPr bwMode="auto">
            <a:xfrm>
              <a:off x="4531803" y="2577731"/>
              <a:ext cx="1323975" cy="13209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734" y="0"/>
                  </a:moveTo>
                  <a:cubicBezTo>
                    <a:pt x="2566" y="0"/>
                    <a:pt x="0" y="2572"/>
                    <a:pt x="0" y="5747"/>
                  </a:cubicBezTo>
                  <a:lnTo>
                    <a:pt x="0" y="16042"/>
                  </a:lnTo>
                  <a:cubicBezTo>
                    <a:pt x="0" y="18718"/>
                    <a:pt x="1827" y="20959"/>
                    <a:pt x="4297" y="21600"/>
                  </a:cubicBezTo>
                  <a:cubicBezTo>
                    <a:pt x="8435" y="20739"/>
                    <a:pt x="12379" y="18697"/>
                    <a:pt x="15591" y="15465"/>
                  </a:cubicBezTo>
                  <a:cubicBezTo>
                    <a:pt x="18700" y="12337"/>
                    <a:pt x="20698" y="8517"/>
                    <a:pt x="21600" y="4499"/>
                  </a:cubicBezTo>
                  <a:cubicBezTo>
                    <a:pt x="21030" y="1925"/>
                    <a:pt x="18745" y="0"/>
                    <a:pt x="16006" y="0"/>
                  </a:cubicBezTo>
                  <a:lnTo>
                    <a:pt x="5734" y="0"/>
                  </a:lnTo>
                  <a:close/>
                </a:path>
              </a:pathLst>
            </a:custGeom>
            <a:solidFill>
              <a:srgbClr val="92D050"/>
            </a:solidFill>
            <a:ln>
              <a:noFill/>
            </a:ln>
            <a:effectLst/>
            <a:extLst/>
          </p:spPr>
          <p:txBody>
            <a:bodyPr lIns="0" tIns="0" rIns="0" bIns="0" anchor="ctr"/>
            <a:lstStyle/>
            <a:p>
              <a:pPr>
                <a:lnSpc>
                  <a:spcPct val="100000"/>
                </a:lnSpc>
                <a:defRPr/>
              </a:pPr>
              <a:endParaRPr lang="es-ES" sz="2100">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12" name="KSO_Shape"/>
            <p:cNvSpPr>
              <a:spLocks/>
            </p:cNvSpPr>
            <p:nvPr/>
          </p:nvSpPr>
          <p:spPr bwMode="auto">
            <a:xfrm>
              <a:off x="4794351" y="1772251"/>
              <a:ext cx="602940" cy="354730"/>
            </a:xfrm>
            <a:custGeom>
              <a:avLst/>
              <a:gdLst>
                <a:gd name="T0" fmla="*/ 1905000 w 6649"/>
                <a:gd name="T1" fmla="*/ 302090 h 3908"/>
                <a:gd name="T2" fmla="*/ 952357 w 6649"/>
                <a:gd name="T3" fmla="*/ 0 h 3908"/>
                <a:gd name="T4" fmla="*/ 0 w 6649"/>
                <a:gd name="T5" fmla="*/ 302090 h 3908"/>
                <a:gd name="T6" fmla="*/ 488785 w 6649"/>
                <a:gd name="T7" fmla="*/ 456861 h 3908"/>
                <a:gd name="T8" fmla="*/ 400540 w 6649"/>
                <a:gd name="T9" fmla="*/ 923753 h 3908"/>
                <a:gd name="T10" fmla="*/ 952357 w 6649"/>
                <a:gd name="T11" fmla="*/ 1120083 h 3908"/>
                <a:gd name="T12" fmla="*/ 1504460 w 6649"/>
                <a:gd name="T13" fmla="*/ 923753 h 3908"/>
                <a:gd name="T14" fmla="*/ 1416215 w 6649"/>
                <a:gd name="T15" fmla="*/ 456861 h 3908"/>
                <a:gd name="T16" fmla="*/ 1905000 w 6649"/>
                <a:gd name="T17" fmla="*/ 302090 h 39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649" h="3908">
                  <a:moveTo>
                    <a:pt x="6649" y="1054"/>
                  </a:moveTo>
                  <a:lnTo>
                    <a:pt x="3324" y="0"/>
                  </a:lnTo>
                  <a:lnTo>
                    <a:pt x="0" y="1054"/>
                  </a:lnTo>
                  <a:lnTo>
                    <a:pt x="1706" y="1594"/>
                  </a:lnTo>
                  <a:lnTo>
                    <a:pt x="1398" y="3223"/>
                  </a:lnTo>
                  <a:lnTo>
                    <a:pt x="3324" y="3908"/>
                  </a:lnTo>
                  <a:lnTo>
                    <a:pt x="5251" y="3223"/>
                  </a:lnTo>
                  <a:lnTo>
                    <a:pt x="4943" y="1594"/>
                  </a:lnTo>
                  <a:lnTo>
                    <a:pt x="6649" y="1054"/>
                  </a:lnTo>
                  <a:close/>
                </a:path>
              </a:pathLst>
            </a:custGeom>
            <a:solidFill>
              <a:srgbClr val="FEFFFF"/>
            </a:solidFill>
            <a:ln>
              <a:noFill/>
            </a:ln>
            <a:extLst/>
          </p:spPr>
          <p:txBody>
            <a:bodyPr anchor="ctr" anchorCtr="1"/>
            <a:lstStyle/>
            <a:p>
              <a:endParaRPr lang="zh-CN" altLang="en-US" sz="1013">
                <a:ea typeface="宋体" panose="02010600030101010101" pitchFamily="2" charset="-122"/>
              </a:endParaRPr>
            </a:p>
          </p:txBody>
        </p:sp>
        <p:sp>
          <p:nvSpPr>
            <p:cNvPr id="13" name="KSO_Shape"/>
            <p:cNvSpPr/>
            <p:nvPr/>
          </p:nvSpPr>
          <p:spPr>
            <a:xfrm>
              <a:off x="3671914" y="1717173"/>
              <a:ext cx="602940" cy="476323"/>
            </a:xfrm>
            <a:prstGeom prst="wedgeEllipseCallout">
              <a:avLst>
                <a:gd name="adj1" fmla="val -25046"/>
                <a:gd name="adj2" fmla="val 65698"/>
              </a:avLst>
            </a:prstGeom>
            <a:solidFill>
              <a:srgbClr val="FEFFFF"/>
            </a:solidFill>
            <a:ln>
              <a:noFill/>
            </a:ln>
          </p:spPr>
          <p:txBody>
            <a:bodyPr anchor="ctr" anchorCtr="1"/>
            <a:lstStyle/>
            <a:p>
              <a:endParaRPr lang="zh-CN" altLang="en-US" sz="1013" dirty="0">
                <a:latin typeface="Calibri" panose="020F0502020204030204" pitchFamily="34" charset="0"/>
                <a:ea typeface="宋体" panose="02010600030101010101" pitchFamily="2" charset="-122"/>
              </a:endParaRPr>
            </a:p>
          </p:txBody>
        </p:sp>
        <p:sp>
          <p:nvSpPr>
            <p:cNvPr id="14" name="KSO_Shape"/>
            <p:cNvSpPr>
              <a:spLocks/>
            </p:cNvSpPr>
            <p:nvPr/>
          </p:nvSpPr>
          <p:spPr bwMode="auto">
            <a:xfrm flipH="1">
              <a:off x="4875620" y="2861006"/>
              <a:ext cx="521670" cy="478197"/>
            </a:xfrm>
            <a:custGeom>
              <a:avLst/>
              <a:gdLst>
                <a:gd name="T0" fmla="*/ 2147483646 w 269"/>
                <a:gd name="T1" fmla="*/ 0 h 247"/>
                <a:gd name="T2" fmla="*/ 2147483646 w 269"/>
                <a:gd name="T3" fmla="*/ 0 h 247"/>
                <a:gd name="T4" fmla="*/ 2147483646 w 269"/>
                <a:gd name="T5" fmla="*/ 2147483646 h 247"/>
                <a:gd name="T6" fmla="*/ 2147483646 w 269"/>
                <a:gd name="T7" fmla="*/ 2147483646 h 247"/>
                <a:gd name="T8" fmla="*/ 2147483646 w 269"/>
                <a:gd name="T9" fmla="*/ 2147483646 h 247"/>
                <a:gd name="T10" fmla="*/ 2147483646 w 269"/>
                <a:gd name="T11" fmla="*/ 2147483646 h 247"/>
                <a:gd name="T12" fmla="*/ 2147483646 w 269"/>
                <a:gd name="T13" fmla="*/ 2147483646 h 247"/>
                <a:gd name="T14" fmla="*/ 2147483646 w 269"/>
                <a:gd name="T15" fmla="*/ 2147483646 h 247"/>
                <a:gd name="T16" fmla="*/ 2147483646 w 269"/>
                <a:gd name="T17" fmla="*/ 2147483646 h 247"/>
                <a:gd name="T18" fmla="*/ 2147483646 w 269"/>
                <a:gd name="T19" fmla="*/ 2147483646 h 247"/>
                <a:gd name="T20" fmla="*/ 2147483646 w 269"/>
                <a:gd name="T21" fmla="*/ 2147483646 h 247"/>
                <a:gd name="T22" fmla="*/ 2147483646 w 269"/>
                <a:gd name="T23" fmla="*/ 2147483646 h 247"/>
                <a:gd name="T24" fmla="*/ 2147483646 w 269"/>
                <a:gd name="T25" fmla="*/ 2147483646 h 247"/>
                <a:gd name="T26" fmla="*/ 2147483646 w 269"/>
                <a:gd name="T27" fmla="*/ 2147483646 h 247"/>
                <a:gd name="T28" fmla="*/ 2147483646 w 269"/>
                <a:gd name="T29" fmla="*/ 2147483646 h 247"/>
                <a:gd name="T30" fmla="*/ 2147483646 w 269"/>
                <a:gd name="T31" fmla="*/ 2147483646 h 247"/>
                <a:gd name="T32" fmla="*/ 2147483646 w 269"/>
                <a:gd name="T33" fmla="*/ 2147483646 h 247"/>
                <a:gd name="T34" fmla="*/ 2147483646 w 269"/>
                <a:gd name="T35" fmla="*/ 2147483646 h 247"/>
                <a:gd name="T36" fmla="*/ 2147483646 w 269"/>
                <a:gd name="T37" fmla="*/ 2147483646 h 247"/>
                <a:gd name="T38" fmla="*/ 2147483646 w 269"/>
                <a:gd name="T39" fmla="*/ 2147483646 h 247"/>
                <a:gd name="T40" fmla="*/ 2147483646 w 269"/>
                <a:gd name="T41" fmla="*/ 2147483646 h 247"/>
                <a:gd name="T42" fmla="*/ 2147483646 w 269"/>
                <a:gd name="T43" fmla="*/ 2147483646 h 247"/>
                <a:gd name="T44" fmla="*/ 2147483646 w 269"/>
                <a:gd name="T45" fmla="*/ 2147483646 h 247"/>
                <a:gd name="T46" fmla="*/ 2147483646 w 269"/>
                <a:gd name="T47" fmla="*/ 2147483646 h 247"/>
                <a:gd name="T48" fmla="*/ 2147483646 w 269"/>
                <a:gd name="T49" fmla="*/ 2147483646 h 247"/>
                <a:gd name="T50" fmla="*/ 2147483646 w 269"/>
                <a:gd name="T51" fmla="*/ 2147483646 h 247"/>
                <a:gd name="T52" fmla="*/ 2147483646 w 269"/>
                <a:gd name="T53" fmla="*/ 2147483646 h 247"/>
                <a:gd name="T54" fmla="*/ 2147483646 w 269"/>
                <a:gd name="T55" fmla="*/ 2147483646 h 247"/>
                <a:gd name="T56" fmla="*/ 2147483646 w 269"/>
                <a:gd name="T57" fmla="*/ 2147483646 h 247"/>
                <a:gd name="T58" fmla="*/ 2147483646 w 269"/>
                <a:gd name="T59" fmla="*/ 2147483646 h 247"/>
                <a:gd name="T60" fmla="*/ 2147483646 w 269"/>
                <a:gd name="T61" fmla="*/ 2147483646 h 247"/>
                <a:gd name="T62" fmla="*/ 2147483646 w 269"/>
                <a:gd name="T63" fmla="*/ 2147483646 h 247"/>
                <a:gd name="T64" fmla="*/ 2147483646 w 269"/>
                <a:gd name="T65" fmla="*/ 2147483646 h 247"/>
                <a:gd name="T66" fmla="*/ 2147483646 w 269"/>
                <a:gd name="T67" fmla="*/ 2147483646 h 247"/>
                <a:gd name="T68" fmla="*/ 2147483646 w 269"/>
                <a:gd name="T69" fmla="*/ 2147483646 h 247"/>
                <a:gd name="T70" fmla="*/ 2147483646 w 269"/>
                <a:gd name="T71" fmla="*/ 2147483646 h 247"/>
                <a:gd name="T72" fmla="*/ 2147483646 w 269"/>
                <a:gd name="T73" fmla="*/ 0 h 24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69" h="247">
                  <a:moveTo>
                    <a:pt x="195" y="0"/>
                  </a:moveTo>
                  <a:cubicBezTo>
                    <a:pt x="194" y="0"/>
                    <a:pt x="193" y="0"/>
                    <a:pt x="192" y="0"/>
                  </a:cubicBezTo>
                  <a:cubicBezTo>
                    <a:pt x="164" y="1"/>
                    <a:pt x="145" y="24"/>
                    <a:pt x="144" y="24"/>
                  </a:cubicBezTo>
                  <a:cubicBezTo>
                    <a:pt x="21" y="150"/>
                    <a:pt x="21" y="150"/>
                    <a:pt x="21" y="150"/>
                  </a:cubicBezTo>
                  <a:cubicBezTo>
                    <a:pt x="0" y="172"/>
                    <a:pt x="0" y="208"/>
                    <a:pt x="21" y="230"/>
                  </a:cubicBezTo>
                  <a:cubicBezTo>
                    <a:pt x="32" y="241"/>
                    <a:pt x="46" y="247"/>
                    <a:pt x="60" y="247"/>
                  </a:cubicBezTo>
                  <a:cubicBezTo>
                    <a:pt x="75" y="247"/>
                    <a:pt x="89" y="241"/>
                    <a:pt x="99" y="230"/>
                  </a:cubicBezTo>
                  <a:cubicBezTo>
                    <a:pt x="217" y="111"/>
                    <a:pt x="217" y="111"/>
                    <a:pt x="217" y="111"/>
                  </a:cubicBezTo>
                  <a:cubicBezTo>
                    <a:pt x="235" y="91"/>
                    <a:pt x="238" y="63"/>
                    <a:pt x="223" y="47"/>
                  </a:cubicBezTo>
                  <a:cubicBezTo>
                    <a:pt x="216" y="40"/>
                    <a:pt x="207" y="37"/>
                    <a:pt x="197" y="37"/>
                  </a:cubicBezTo>
                  <a:cubicBezTo>
                    <a:pt x="185" y="37"/>
                    <a:pt x="171" y="42"/>
                    <a:pt x="161" y="53"/>
                  </a:cubicBezTo>
                  <a:cubicBezTo>
                    <a:pt x="46" y="170"/>
                    <a:pt x="46" y="170"/>
                    <a:pt x="46" y="170"/>
                  </a:cubicBezTo>
                  <a:cubicBezTo>
                    <a:pt x="43" y="174"/>
                    <a:pt x="43" y="179"/>
                    <a:pt x="46" y="182"/>
                  </a:cubicBezTo>
                  <a:cubicBezTo>
                    <a:pt x="48" y="183"/>
                    <a:pt x="50" y="184"/>
                    <a:pt x="52" y="184"/>
                  </a:cubicBezTo>
                  <a:cubicBezTo>
                    <a:pt x="54" y="184"/>
                    <a:pt x="56" y="183"/>
                    <a:pt x="57" y="182"/>
                  </a:cubicBezTo>
                  <a:cubicBezTo>
                    <a:pt x="172" y="65"/>
                    <a:pt x="172" y="65"/>
                    <a:pt x="172" y="65"/>
                  </a:cubicBezTo>
                  <a:cubicBezTo>
                    <a:pt x="179" y="57"/>
                    <a:pt x="189" y="53"/>
                    <a:pt x="197" y="53"/>
                  </a:cubicBezTo>
                  <a:cubicBezTo>
                    <a:pt x="203" y="53"/>
                    <a:pt x="208" y="55"/>
                    <a:pt x="211" y="59"/>
                  </a:cubicBezTo>
                  <a:cubicBezTo>
                    <a:pt x="221" y="68"/>
                    <a:pt x="218" y="86"/>
                    <a:pt x="205" y="99"/>
                  </a:cubicBezTo>
                  <a:cubicBezTo>
                    <a:pt x="88" y="219"/>
                    <a:pt x="88" y="219"/>
                    <a:pt x="88" y="219"/>
                  </a:cubicBezTo>
                  <a:cubicBezTo>
                    <a:pt x="81" y="227"/>
                    <a:pt x="70" y="231"/>
                    <a:pt x="60" y="231"/>
                  </a:cubicBezTo>
                  <a:cubicBezTo>
                    <a:pt x="50" y="231"/>
                    <a:pt x="40" y="227"/>
                    <a:pt x="32" y="219"/>
                  </a:cubicBezTo>
                  <a:cubicBezTo>
                    <a:pt x="17" y="203"/>
                    <a:pt x="17" y="177"/>
                    <a:pt x="32" y="162"/>
                  </a:cubicBezTo>
                  <a:cubicBezTo>
                    <a:pt x="156" y="35"/>
                    <a:pt x="156" y="35"/>
                    <a:pt x="156" y="35"/>
                  </a:cubicBezTo>
                  <a:cubicBezTo>
                    <a:pt x="156" y="35"/>
                    <a:pt x="171" y="17"/>
                    <a:pt x="193" y="16"/>
                  </a:cubicBezTo>
                  <a:cubicBezTo>
                    <a:pt x="194" y="16"/>
                    <a:pt x="194" y="16"/>
                    <a:pt x="195" y="16"/>
                  </a:cubicBezTo>
                  <a:cubicBezTo>
                    <a:pt x="208" y="16"/>
                    <a:pt x="221" y="23"/>
                    <a:pt x="234" y="36"/>
                  </a:cubicBezTo>
                  <a:cubicBezTo>
                    <a:pt x="247" y="49"/>
                    <a:pt x="253" y="63"/>
                    <a:pt x="253" y="77"/>
                  </a:cubicBezTo>
                  <a:cubicBezTo>
                    <a:pt x="252" y="99"/>
                    <a:pt x="234" y="115"/>
                    <a:pt x="234" y="116"/>
                  </a:cubicBezTo>
                  <a:cubicBezTo>
                    <a:pt x="165" y="186"/>
                    <a:pt x="165" y="186"/>
                    <a:pt x="165" y="186"/>
                  </a:cubicBezTo>
                  <a:cubicBezTo>
                    <a:pt x="162" y="189"/>
                    <a:pt x="162" y="194"/>
                    <a:pt x="165" y="198"/>
                  </a:cubicBezTo>
                  <a:cubicBezTo>
                    <a:pt x="167" y="199"/>
                    <a:pt x="169" y="200"/>
                    <a:pt x="171" y="200"/>
                  </a:cubicBezTo>
                  <a:cubicBezTo>
                    <a:pt x="173" y="200"/>
                    <a:pt x="175" y="199"/>
                    <a:pt x="176" y="198"/>
                  </a:cubicBezTo>
                  <a:cubicBezTo>
                    <a:pt x="244" y="128"/>
                    <a:pt x="244" y="128"/>
                    <a:pt x="244" y="128"/>
                  </a:cubicBezTo>
                  <a:cubicBezTo>
                    <a:pt x="245" y="127"/>
                    <a:pt x="267" y="107"/>
                    <a:pt x="269" y="78"/>
                  </a:cubicBezTo>
                  <a:cubicBezTo>
                    <a:pt x="269" y="59"/>
                    <a:pt x="261" y="41"/>
                    <a:pt x="245" y="24"/>
                  </a:cubicBezTo>
                  <a:cubicBezTo>
                    <a:pt x="229" y="8"/>
                    <a:pt x="212" y="0"/>
                    <a:pt x="195" y="0"/>
                  </a:cubicBezTo>
                  <a:close/>
                </a:path>
              </a:pathLst>
            </a:custGeom>
            <a:solidFill>
              <a:srgbClr val="FEFFFF"/>
            </a:solidFill>
            <a:ln>
              <a:noFill/>
            </a:ln>
            <a:extLst/>
          </p:spPr>
          <p:txBody>
            <a:bodyPr anchor="ctr" anchorCtr="1"/>
            <a:lstStyle/>
            <a:p>
              <a:endParaRPr lang="zh-CN" altLang="en-US" sz="1013">
                <a:ea typeface="宋体" panose="02010600030101010101" pitchFamily="2" charset="-122"/>
              </a:endParaRPr>
            </a:p>
          </p:txBody>
        </p:sp>
        <p:sp>
          <p:nvSpPr>
            <p:cNvPr id="15" name="KSO_Shape"/>
            <p:cNvSpPr/>
            <p:nvPr/>
          </p:nvSpPr>
          <p:spPr>
            <a:xfrm>
              <a:off x="3671914" y="2804446"/>
              <a:ext cx="602940" cy="457229"/>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rgbClr val="FEFFFF"/>
            </a:solidFill>
            <a:ln>
              <a:noFill/>
            </a:ln>
          </p:spPr>
          <p:txBody>
            <a:bodyPr anchor="ctr" anchorCtr="1"/>
            <a:lstStyle/>
            <a:p>
              <a:endParaRPr lang="zh-CN" altLang="en-US" sz="1013">
                <a:latin typeface="Calibri" panose="020F0502020204030204" pitchFamily="34" charset="0"/>
                <a:ea typeface="宋体" panose="02010600030101010101" pitchFamily="2" charset="-122"/>
              </a:endParaRPr>
            </a:p>
          </p:txBody>
        </p:sp>
      </p:grpSp>
      <p:sp>
        <p:nvSpPr>
          <p:cNvPr id="16" name="矩形 15"/>
          <p:cNvSpPr/>
          <p:nvPr/>
        </p:nvSpPr>
        <p:spPr>
          <a:xfrm>
            <a:off x="604848" y="1566320"/>
            <a:ext cx="2317359" cy="11213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dirty="0">
                <a:solidFill>
                  <a:schemeClr val="tx1"/>
                </a:solidFill>
                <a:latin typeface="+mn-ea"/>
              </a:rPr>
              <a:t>请输入文本请输入文本请输入文本请输入文本请输入文本请输入文本</a:t>
            </a:r>
            <a:endParaRPr lang="zh-CN" altLang="zh-CN" dirty="0">
              <a:solidFill>
                <a:schemeClr val="tx1"/>
              </a:solidFill>
              <a:latin typeface="+mn-ea"/>
            </a:endParaRPr>
          </a:p>
        </p:txBody>
      </p:sp>
      <p:sp>
        <p:nvSpPr>
          <p:cNvPr id="17" name="圆角矩形 34"/>
          <p:cNvSpPr/>
          <p:nvPr/>
        </p:nvSpPr>
        <p:spPr>
          <a:xfrm>
            <a:off x="735177" y="986590"/>
            <a:ext cx="2154086" cy="54000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100" dirty="0">
                <a:solidFill>
                  <a:srgbClr val="92D050"/>
                </a:solidFill>
                <a:latin typeface="幼圆" panose="02010509060101010101" pitchFamily="49" charset="-122"/>
                <a:ea typeface="幼圆" panose="02010509060101010101" pitchFamily="49" charset="-122"/>
              </a:rPr>
              <a:t>请输入文本</a:t>
            </a:r>
            <a:endParaRPr lang="zh-CN" altLang="zh-CN" sz="2100" dirty="0">
              <a:solidFill>
                <a:srgbClr val="92D050"/>
              </a:solidFill>
              <a:latin typeface="幼圆" panose="02010509060101010101" pitchFamily="49" charset="-122"/>
              <a:ea typeface="幼圆" panose="02010509060101010101" pitchFamily="49" charset="-122"/>
            </a:endParaRPr>
          </a:p>
        </p:txBody>
      </p:sp>
      <p:sp>
        <p:nvSpPr>
          <p:cNvPr id="18" name="矩形 17"/>
          <p:cNvSpPr/>
          <p:nvPr/>
        </p:nvSpPr>
        <p:spPr>
          <a:xfrm>
            <a:off x="6005318" y="1566320"/>
            <a:ext cx="2317359" cy="11213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dirty="0">
                <a:solidFill>
                  <a:schemeClr val="tx1"/>
                </a:solidFill>
                <a:latin typeface="+mn-ea"/>
              </a:rPr>
              <a:t>请输入文本请输入文本请输入文本请输入文本请输入文本请输入文本</a:t>
            </a:r>
            <a:endParaRPr lang="zh-CN" altLang="zh-CN" dirty="0">
              <a:solidFill>
                <a:schemeClr val="tx1"/>
              </a:solidFill>
              <a:latin typeface="+mn-ea"/>
            </a:endParaRPr>
          </a:p>
        </p:txBody>
      </p:sp>
      <p:sp>
        <p:nvSpPr>
          <p:cNvPr id="19" name="圆角矩形 36"/>
          <p:cNvSpPr/>
          <p:nvPr/>
        </p:nvSpPr>
        <p:spPr>
          <a:xfrm>
            <a:off x="6135648" y="986590"/>
            <a:ext cx="2154086" cy="54000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100" dirty="0">
                <a:solidFill>
                  <a:srgbClr val="92D050"/>
                </a:solidFill>
                <a:latin typeface="幼圆" panose="02010509060101010101" pitchFamily="49" charset="-122"/>
                <a:ea typeface="幼圆" panose="02010509060101010101" pitchFamily="49" charset="-122"/>
              </a:rPr>
              <a:t>请输入文本</a:t>
            </a:r>
            <a:endParaRPr lang="zh-CN" altLang="zh-CN" sz="2100" dirty="0">
              <a:solidFill>
                <a:srgbClr val="92D050"/>
              </a:solidFill>
              <a:latin typeface="幼圆" panose="02010509060101010101" pitchFamily="49" charset="-122"/>
              <a:ea typeface="幼圆" panose="02010509060101010101" pitchFamily="49" charset="-122"/>
            </a:endParaRPr>
          </a:p>
        </p:txBody>
      </p:sp>
      <p:sp>
        <p:nvSpPr>
          <p:cNvPr id="20" name="矩形 19"/>
          <p:cNvSpPr/>
          <p:nvPr/>
        </p:nvSpPr>
        <p:spPr>
          <a:xfrm>
            <a:off x="604848" y="3405567"/>
            <a:ext cx="2317359" cy="11213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dirty="0">
                <a:solidFill>
                  <a:schemeClr val="tx1"/>
                </a:solidFill>
                <a:latin typeface="+mn-ea"/>
              </a:rPr>
              <a:t>请输入文本请输入文本请输入文本请输入文本请输入文本请输入文本</a:t>
            </a:r>
            <a:endParaRPr lang="zh-CN" altLang="zh-CN" dirty="0">
              <a:solidFill>
                <a:schemeClr val="tx1"/>
              </a:solidFill>
              <a:latin typeface="+mn-ea"/>
            </a:endParaRPr>
          </a:p>
        </p:txBody>
      </p:sp>
      <p:sp>
        <p:nvSpPr>
          <p:cNvPr id="21" name="圆角矩形 38"/>
          <p:cNvSpPr/>
          <p:nvPr/>
        </p:nvSpPr>
        <p:spPr>
          <a:xfrm>
            <a:off x="735177" y="2825837"/>
            <a:ext cx="2154086" cy="54000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100" dirty="0">
                <a:solidFill>
                  <a:srgbClr val="92D050"/>
                </a:solidFill>
                <a:latin typeface="幼圆" panose="02010509060101010101" pitchFamily="49" charset="-122"/>
                <a:ea typeface="幼圆" panose="02010509060101010101" pitchFamily="49" charset="-122"/>
              </a:rPr>
              <a:t>请输入文本</a:t>
            </a:r>
            <a:endParaRPr lang="zh-CN" altLang="zh-CN" sz="2100" dirty="0">
              <a:solidFill>
                <a:srgbClr val="92D050"/>
              </a:solidFill>
              <a:latin typeface="幼圆" panose="02010509060101010101" pitchFamily="49" charset="-122"/>
              <a:ea typeface="幼圆" panose="02010509060101010101" pitchFamily="49" charset="-122"/>
            </a:endParaRPr>
          </a:p>
        </p:txBody>
      </p:sp>
      <p:sp>
        <p:nvSpPr>
          <p:cNvPr id="22" name="矩形 21"/>
          <p:cNvSpPr/>
          <p:nvPr/>
        </p:nvSpPr>
        <p:spPr>
          <a:xfrm>
            <a:off x="6005318" y="3405567"/>
            <a:ext cx="2317359" cy="11213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dirty="0">
                <a:solidFill>
                  <a:schemeClr val="tx1"/>
                </a:solidFill>
                <a:latin typeface="+mn-ea"/>
              </a:rPr>
              <a:t>请输入文本请输入文本请输入文本请输入文本请输入文本请输入文本</a:t>
            </a:r>
            <a:endParaRPr lang="zh-CN" altLang="zh-CN" dirty="0">
              <a:solidFill>
                <a:schemeClr val="tx1"/>
              </a:solidFill>
              <a:latin typeface="+mn-ea"/>
            </a:endParaRPr>
          </a:p>
        </p:txBody>
      </p:sp>
      <p:sp>
        <p:nvSpPr>
          <p:cNvPr id="23" name="圆角矩形 40"/>
          <p:cNvSpPr/>
          <p:nvPr/>
        </p:nvSpPr>
        <p:spPr>
          <a:xfrm>
            <a:off x="6135648" y="2825837"/>
            <a:ext cx="2154086" cy="54000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100" dirty="0">
                <a:solidFill>
                  <a:srgbClr val="92D050"/>
                </a:solidFill>
                <a:latin typeface="幼圆" panose="02010509060101010101" pitchFamily="49" charset="-122"/>
                <a:ea typeface="幼圆" panose="02010509060101010101" pitchFamily="49" charset="-122"/>
              </a:rPr>
              <a:t>请输入文本</a:t>
            </a:r>
            <a:endParaRPr lang="zh-CN" altLang="zh-CN" sz="2100" dirty="0">
              <a:solidFill>
                <a:srgbClr val="92D050"/>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379911427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500"/>
                                        <p:tgtEl>
                                          <p:spTgt spid="1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left)">
                                      <p:cBhvr>
                                        <p:cTn id="25" dur="500"/>
                                        <p:tgtEl>
                                          <p:spTgt spid="19"/>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15"/>
          <p:cNvGraphicFramePr>
            <a:graphicFrameLocks noChangeAspect="1"/>
          </p:cNvGraphicFramePr>
          <p:nvPr>
            <p:extLst>
              <p:ext uri="{D42A27DB-BD31-4B8C-83A1-F6EECF244321}">
                <p14:modId xmlns:p14="http://schemas.microsoft.com/office/powerpoint/2010/main" val="1510937446"/>
              </p:ext>
            </p:extLst>
          </p:nvPr>
        </p:nvGraphicFramePr>
        <p:xfrm>
          <a:off x="1166572" y="722622"/>
          <a:ext cx="1566999" cy="162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16"/>
          <p:cNvGraphicFramePr>
            <a:graphicFrameLocks noChangeAspect="1"/>
          </p:cNvGraphicFramePr>
          <p:nvPr>
            <p:extLst>
              <p:ext uri="{D42A27DB-BD31-4B8C-83A1-F6EECF244321}">
                <p14:modId xmlns:p14="http://schemas.microsoft.com/office/powerpoint/2010/main" val="3003807856"/>
              </p:ext>
            </p:extLst>
          </p:nvPr>
        </p:nvGraphicFramePr>
        <p:xfrm>
          <a:off x="2779700" y="722622"/>
          <a:ext cx="1566999" cy="162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17"/>
          <p:cNvGraphicFramePr>
            <a:graphicFrameLocks noChangeAspect="1"/>
          </p:cNvGraphicFramePr>
          <p:nvPr>
            <p:extLst>
              <p:ext uri="{D42A27DB-BD31-4B8C-83A1-F6EECF244321}">
                <p14:modId xmlns:p14="http://schemas.microsoft.com/office/powerpoint/2010/main" val="2004690404"/>
              </p:ext>
            </p:extLst>
          </p:nvPr>
        </p:nvGraphicFramePr>
        <p:xfrm>
          <a:off x="4397051" y="711736"/>
          <a:ext cx="1566999" cy="1620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Chart 18"/>
          <p:cNvGraphicFramePr>
            <a:graphicFrameLocks noChangeAspect="1"/>
          </p:cNvGraphicFramePr>
          <p:nvPr>
            <p:extLst>
              <p:ext uri="{D42A27DB-BD31-4B8C-83A1-F6EECF244321}">
                <p14:modId xmlns:p14="http://schemas.microsoft.com/office/powerpoint/2010/main" val="3772926398"/>
              </p:ext>
            </p:extLst>
          </p:nvPr>
        </p:nvGraphicFramePr>
        <p:xfrm>
          <a:off x="6010108" y="700563"/>
          <a:ext cx="1566999" cy="1620000"/>
        </p:xfrm>
        <a:graphic>
          <a:graphicData uri="http://schemas.openxmlformats.org/drawingml/2006/chart">
            <c:chart xmlns:c="http://schemas.openxmlformats.org/drawingml/2006/chart" xmlns:r="http://schemas.openxmlformats.org/officeDocument/2006/relationships" r:id="rId6"/>
          </a:graphicData>
        </a:graphic>
      </p:graphicFrame>
      <p:sp>
        <p:nvSpPr>
          <p:cNvPr id="9" name="TextBox 8"/>
          <p:cNvSpPr txBox="1"/>
          <p:nvPr/>
        </p:nvSpPr>
        <p:spPr>
          <a:xfrm>
            <a:off x="1590591" y="1241374"/>
            <a:ext cx="740228" cy="667555"/>
          </a:xfrm>
          <a:prstGeom prst="rect">
            <a:avLst/>
          </a:prstGeom>
          <a:noFill/>
        </p:spPr>
        <p:txBody>
          <a:bodyPr wrap="square" lIns="68580" tIns="34290" rIns="68580" bIns="34290" rtlCol="0">
            <a:spAutoFit/>
          </a:bodyPr>
          <a:lstStyle/>
          <a:p>
            <a:pPr marL="0" marR="0" lvl="0" indent="0" algn="ctr" defTabSz="914400" eaLnBrk="1" fontAlgn="auto" latinLnBrk="0" hangingPunct="1">
              <a:lnSpc>
                <a:spcPct val="70000"/>
              </a:lnSpc>
              <a:spcBef>
                <a:spcPts val="0"/>
              </a:spcBef>
              <a:spcAft>
                <a:spcPts val="0"/>
              </a:spcAft>
              <a:buClrTx/>
              <a:buSzTx/>
              <a:buFontTx/>
              <a:buNone/>
              <a:tabLst/>
              <a:defRPr/>
            </a:pPr>
            <a:r>
              <a:rPr kumimoji="0" lang="id-ID" sz="3000" b="1" i="0" u="none" strike="noStrike" kern="0" cap="none" spc="0" normalizeH="0" baseline="0" noProof="0" dirty="0" smtClean="0">
                <a:ln>
                  <a:noFill/>
                </a:ln>
                <a:solidFill>
                  <a:srgbClr val="E7E6E6">
                    <a:lumMod val="50000"/>
                  </a:srgbClr>
                </a:solidFill>
                <a:effectLst/>
                <a:uLnTx/>
                <a:uFillTx/>
                <a:latin typeface="Arial"/>
                <a:ea typeface="方正舒体"/>
                <a:cs typeface="+mn-ea"/>
                <a:sym typeface="Arial"/>
              </a:rPr>
              <a:t>55</a:t>
            </a:r>
          </a:p>
          <a:p>
            <a:pPr marL="0" marR="0" lvl="0" indent="0" algn="ctr" defTabSz="914400" eaLnBrk="1" fontAlgn="auto" latinLnBrk="0" hangingPunct="1">
              <a:lnSpc>
                <a:spcPct val="70000"/>
              </a:lnSpc>
              <a:spcBef>
                <a:spcPts val="0"/>
              </a:spcBef>
              <a:spcAft>
                <a:spcPts val="0"/>
              </a:spcAft>
              <a:buClrTx/>
              <a:buSzTx/>
              <a:buFontTx/>
              <a:buNone/>
              <a:tabLst/>
              <a:defRPr/>
            </a:pPr>
            <a:r>
              <a:rPr kumimoji="0" lang="id-ID" sz="2400" b="0" i="0" u="none" strike="noStrike" kern="0" cap="none" spc="0" normalizeH="0" baseline="0" noProof="0" dirty="0">
                <a:ln>
                  <a:noFill/>
                </a:ln>
                <a:solidFill>
                  <a:srgbClr val="E7E6E6">
                    <a:lumMod val="75000"/>
                  </a:srgbClr>
                </a:solidFill>
                <a:effectLst/>
                <a:uLnTx/>
                <a:uFillTx/>
                <a:latin typeface="Arial"/>
                <a:ea typeface="方正舒体"/>
                <a:cs typeface="+mn-ea"/>
                <a:sym typeface="Arial"/>
              </a:rPr>
              <a:t>%</a:t>
            </a:r>
          </a:p>
        </p:txBody>
      </p:sp>
      <p:sp>
        <p:nvSpPr>
          <p:cNvPr id="10" name="TextBox 9"/>
          <p:cNvSpPr txBox="1"/>
          <p:nvPr/>
        </p:nvSpPr>
        <p:spPr>
          <a:xfrm>
            <a:off x="3186295" y="1241375"/>
            <a:ext cx="740228" cy="667555"/>
          </a:xfrm>
          <a:prstGeom prst="rect">
            <a:avLst/>
          </a:prstGeom>
          <a:noFill/>
        </p:spPr>
        <p:txBody>
          <a:bodyPr wrap="square" lIns="68580" tIns="34290" rIns="68580" bIns="34290" rtlCol="0">
            <a:spAutoFit/>
          </a:bodyPr>
          <a:lstStyle/>
          <a:p>
            <a:pPr marL="0" marR="0" lvl="0" indent="0" algn="ctr" defTabSz="914400" eaLnBrk="1" fontAlgn="auto" latinLnBrk="0" hangingPunct="1">
              <a:lnSpc>
                <a:spcPct val="70000"/>
              </a:lnSpc>
              <a:spcBef>
                <a:spcPts val="0"/>
              </a:spcBef>
              <a:spcAft>
                <a:spcPts val="0"/>
              </a:spcAft>
              <a:buClrTx/>
              <a:buSzTx/>
              <a:buFontTx/>
              <a:buNone/>
              <a:tabLst/>
              <a:defRPr/>
            </a:pPr>
            <a:r>
              <a:rPr kumimoji="0" lang="id-ID" sz="3000" b="1" i="0" u="none" strike="noStrike" kern="0" cap="none" spc="0" normalizeH="0" baseline="0" noProof="0" dirty="0" smtClean="0">
                <a:ln>
                  <a:noFill/>
                </a:ln>
                <a:solidFill>
                  <a:srgbClr val="E7E6E6">
                    <a:lumMod val="50000"/>
                  </a:srgbClr>
                </a:solidFill>
                <a:effectLst/>
                <a:uLnTx/>
                <a:uFillTx/>
                <a:latin typeface="Arial"/>
                <a:ea typeface="方正舒体"/>
                <a:cs typeface="+mn-ea"/>
                <a:sym typeface="Arial"/>
              </a:rPr>
              <a:t>45</a:t>
            </a:r>
          </a:p>
          <a:p>
            <a:pPr marL="0" marR="0" lvl="0" indent="0" algn="ctr" defTabSz="914400" eaLnBrk="1" fontAlgn="auto" latinLnBrk="0" hangingPunct="1">
              <a:lnSpc>
                <a:spcPct val="70000"/>
              </a:lnSpc>
              <a:spcBef>
                <a:spcPts val="0"/>
              </a:spcBef>
              <a:spcAft>
                <a:spcPts val="0"/>
              </a:spcAft>
              <a:buClrTx/>
              <a:buSzTx/>
              <a:buFontTx/>
              <a:buNone/>
              <a:tabLst/>
              <a:defRPr/>
            </a:pPr>
            <a:r>
              <a:rPr kumimoji="0" lang="id-ID" sz="2400" b="0" i="0" u="none" strike="noStrike" kern="0" cap="none" spc="0" normalizeH="0" baseline="0" noProof="0" dirty="0">
                <a:ln>
                  <a:noFill/>
                </a:ln>
                <a:solidFill>
                  <a:srgbClr val="E7E6E6">
                    <a:lumMod val="75000"/>
                  </a:srgbClr>
                </a:solidFill>
                <a:effectLst/>
                <a:uLnTx/>
                <a:uFillTx/>
                <a:latin typeface="Arial"/>
                <a:ea typeface="方正舒体"/>
                <a:cs typeface="+mn-ea"/>
                <a:sym typeface="Arial"/>
              </a:rPr>
              <a:t>%</a:t>
            </a:r>
          </a:p>
        </p:txBody>
      </p:sp>
      <p:sp>
        <p:nvSpPr>
          <p:cNvPr id="11" name="TextBox 10"/>
          <p:cNvSpPr txBox="1"/>
          <p:nvPr/>
        </p:nvSpPr>
        <p:spPr>
          <a:xfrm>
            <a:off x="4816904" y="1241374"/>
            <a:ext cx="740228" cy="667555"/>
          </a:xfrm>
          <a:prstGeom prst="rect">
            <a:avLst/>
          </a:prstGeom>
          <a:noFill/>
        </p:spPr>
        <p:txBody>
          <a:bodyPr wrap="square" lIns="68580" tIns="34290" rIns="68580" bIns="34290" rtlCol="0">
            <a:spAutoFit/>
          </a:bodyPr>
          <a:lstStyle/>
          <a:p>
            <a:pPr marL="0" marR="0" lvl="0" indent="0" algn="ctr" defTabSz="914400" eaLnBrk="1" fontAlgn="auto" latinLnBrk="0" hangingPunct="1">
              <a:lnSpc>
                <a:spcPct val="70000"/>
              </a:lnSpc>
              <a:spcBef>
                <a:spcPts val="0"/>
              </a:spcBef>
              <a:spcAft>
                <a:spcPts val="0"/>
              </a:spcAft>
              <a:buClrTx/>
              <a:buSzTx/>
              <a:buFontTx/>
              <a:buNone/>
              <a:tabLst/>
              <a:defRPr/>
            </a:pPr>
            <a:r>
              <a:rPr kumimoji="0" lang="id-ID" sz="3000" b="1" i="0" u="none" strike="noStrike" kern="0" cap="none" spc="0" normalizeH="0" baseline="0" noProof="0" dirty="0" smtClean="0">
                <a:ln>
                  <a:noFill/>
                </a:ln>
                <a:solidFill>
                  <a:srgbClr val="E7E6E6">
                    <a:lumMod val="50000"/>
                  </a:srgbClr>
                </a:solidFill>
                <a:effectLst/>
                <a:uLnTx/>
                <a:uFillTx/>
                <a:latin typeface="Arial"/>
                <a:ea typeface="方正舒体"/>
                <a:cs typeface="+mn-ea"/>
                <a:sym typeface="Arial"/>
              </a:rPr>
              <a:t>75</a:t>
            </a:r>
          </a:p>
          <a:p>
            <a:pPr marL="0" marR="0" lvl="0" indent="0" algn="ctr" defTabSz="914400" eaLnBrk="1" fontAlgn="auto" latinLnBrk="0" hangingPunct="1">
              <a:lnSpc>
                <a:spcPct val="70000"/>
              </a:lnSpc>
              <a:spcBef>
                <a:spcPts val="0"/>
              </a:spcBef>
              <a:spcAft>
                <a:spcPts val="0"/>
              </a:spcAft>
              <a:buClrTx/>
              <a:buSzTx/>
              <a:buFontTx/>
              <a:buNone/>
              <a:tabLst/>
              <a:defRPr/>
            </a:pPr>
            <a:r>
              <a:rPr kumimoji="0" lang="id-ID" sz="2400" b="0" i="0" u="none" strike="noStrike" kern="0" cap="none" spc="0" normalizeH="0" baseline="0" noProof="0" dirty="0">
                <a:ln>
                  <a:noFill/>
                </a:ln>
                <a:solidFill>
                  <a:srgbClr val="E7E6E6">
                    <a:lumMod val="75000"/>
                  </a:srgbClr>
                </a:solidFill>
                <a:effectLst/>
                <a:uLnTx/>
                <a:uFillTx/>
                <a:latin typeface="Arial"/>
                <a:ea typeface="方正舒体"/>
                <a:cs typeface="+mn-ea"/>
                <a:sym typeface="Arial"/>
              </a:rPr>
              <a:t>%</a:t>
            </a:r>
          </a:p>
        </p:txBody>
      </p:sp>
      <p:sp>
        <p:nvSpPr>
          <p:cNvPr id="12" name="TextBox 11"/>
          <p:cNvSpPr txBox="1"/>
          <p:nvPr/>
        </p:nvSpPr>
        <p:spPr>
          <a:xfrm>
            <a:off x="6423495" y="1241374"/>
            <a:ext cx="740228" cy="667555"/>
          </a:xfrm>
          <a:prstGeom prst="rect">
            <a:avLst/>
          </a:prstGeom>
          <a:noFill/>
        </p:spPr>
        <p:txBody>
          <a:bodyPr wrap="square" lIns="68580" tIns="34290" rIns="68580" bIns="34290" rtlCol="0">
            <a:spAutoFit/>
          </a:bodyPr>
          <a:lstStyle/>
          <a:p>
            <a:pPr marL="0" marR="0" lvl="0" indent="0" algn="ctr" defTabSz="914400" eaLnBrk="1" fontAlgn="auto" latinLnBrk="0" hangingPunct="1">
              <a:lnSpc>
                <a:spcPct val="70000"/>
              </a:lnSpc>
              <a:spcBef>
                <a:spcPts val="0"/>
              </a:spcBef>
              <a:spcAft>
                <a:spcPts val="0"/>
              </a:spcAft>
              <a:buClrTx/>
              <a:buSzTx/>
              <a:buFontTx/>
              <a:buNone/>
              <a:tabLst/>
              <a:defRPr/>
            </a:pPr>
            <a:r>
              <a:rPr kumimoji="0" lang="id-ID" sz="3000" b="1" i="0" u="none" strike="noStrike" kern="0" cap="none" spc="0" normalizeH="0" baseline="0" noProof="0" dirty="0" smtClean="0">
                <a:ln>
                  <a:noFill/>
                </a:ln>
                <a:solidFill>
                  <a:srgbClr val="E7E6E6">
                    <a:lumMod val="50000"/>
                  </a:srgbClr>
                </a:solidFill>
                <a:effectLst/>
                <a:uLnTx/>
                <a:uFillTx/>
                <a:latin typeface="Arial"/>
                <a:ea typeface="方正舒体"/>
                <a:cs typeface="+mn-ea"/>
                <a:sym typeface="Arial"/>
              </a:rPr>
              <a:t>60</a:t>
            </a:r>
          </a:p>
          <a:p>
            <a:pPr marL="0" marR="0" lvl="0" indent="0" algn="ctr" defTabSz="914400" eaLnBrk="1" fontAlgn="auto" latinLnBrk="0" hangingPunct="1">
              <a:lnSpc>
                <a:spcPct val="70000"/>
              </a:lnSpc>
              <a:spcBef>
                <a:spcPts val="0"/>
              </a:spcBef>
              <a:spcAft>
                <a:spcPts val="0"/>
              </a:spcAft>
              <a:buClrTx/>
              <a:buSzTx/>
              <a:buFontTx/>
              <a:buNone/>
              <a:tabLst/>
              <a:defRPr/>
            </a:pPr>
            <a:r>
              <a:rPr kumimoji="0" lang="id-ID" sz="2400" b="0" i="0" u="none" strike="noStrike" kern="0" cap="none" spc="0" normalizeH="0" baseline="0" noProof="0" dirty="0">
                <a:ln>
                  <a:noFill/>
                </a:ln>
                <a:solidFill>
                  <a:srgbClr val="E7E6E6">
                    <a:lumMod val="75000"/>
                  </a:srgbClr>
                </a:solidFill>
                <a:effectLst/>
                <a:uLnTx/>
                <a:uFillTx/>
                <a:latin typeface="Arial"/>
                <a:ea typeface="方正舒体"/>
                <a:cs typeface="+mn-ea"/>
                <a:sym typeface="Arial"/>
              </a:rPr>
              <a:t>%</a:t>
            </a:r>
          </a:p>
        </p:txBody>
      </p:sp>
      <p:cxnSp>
        <p:nvCxnSpPr>
          <p:cNvPr id="13" name="Straight Connector 23"/>
          <p:cNvCxnSpPr/>
          <p:nvPr/>
        </p:nvCxnSpPr>
        <p:spPr>
          <a:xfrm>
            <a:off x="1921788" y="2288910"/>
            <a:ext cx="0" cy="305853"/>
          </a:xfrm>
          <a:prstGeom prst="line">
            <a:avLst/>
          </a:prstGeom>
          <a:noFill/>
          <a:ln w="19050" cap="flat" cmpd="sng" algn="ctr">
            <a:solidFill>
              <a:srgbClr val="E7E6E6">
                <a:lumMod val="75000"/>
              </a:srgbClr>
            </a:solidFill>
            <a:prstDash val="sysDot"/>
            <a:miter lim="800000"/>
            <a:headEnd type="none" w="lg" len="sm"/>
            <a:tailEnd type="oval" w="med" len="med"/>
          </a:ln>
          <a:effectLst/>
        </p:spPr>
      </p:cxnSp>
      <p:cxnSp>
        <p:nvCxnSpPr>
          <p:cNvPr id="14" name="Straight Connector 24"/>
          <p:cNvCxnSpPr/>
          <p:nvPr/>
        </p:nvCxnSpPr>
        <p:spPr>
          <a:xfrm>
            <a:off x="3558955" y="2288910"/>
            <a:ext cx="0" cy="305853"/>
          </a:xfrm>
          <a:prstGeom prst="line">
            <a:avLst/>
          </a:prstGeom>
          <a:noFill/>
          <a:ln w="19050" cap="flat" cmpd="sng" algn="ctr">
            <a:solidFill>
              <a:srgbClr val="E7E6E6">
                <a:lumMod val="75000"/>
              </a:srgbClr>
            </a:solidFill>
            <a:prstDash val="sysDot"/>
            <a:miter lim="800000"/>
            <a:headEnd type="none" w="lg" len="sm"/>
            <a:tailEnd type="oval" w="med" len="med"/>
          </a:ln>
          <a:effectLst/>
        </p:spPr>
      </p:cxnSp>
      <p:cxnSp>
        <p:nvCxnSpPr>
          <p:cNvPr id="15" name="Straight Connector 25"/>
          <p:cNvCxnSpPr/>
          <p:nvPr/>
        </p:nvCxnSpPr>
        <p:spPr>
          <a:xfrm>
            <a:off x="5196121" y="2278359"/>
            <a:ext cx="0" cy="301976"/>
          </a:xfrm>
          <a:prstGeom prst="line">
            <a:avLst/>
          </a:prstGeom>
          <a:noFill/>
          <a:ln w="19050" cap="flat" cmpd="sng" algn="ctr">
            <a:solidFill>
              <a:srgbClr val="E7E6E6">
                <a:lumMod val="75000"/>
              </a:srgbClr>
            </a:solidFill>
            <a:prstDash val="sysDot"/>
            <a:miter lim="800000"/>
            <a:headEnd type="none" w="lg" len="sm"/>
            <a:tailEnd type="oval" w="med" len="med"/>
          </a:ln>
          <a:effectLst/>
        </p:spPr>
      </p:cxnSp>
      <p:cxnSp>
        <p:nvCxnSpPr>
          <p:cNvPr id="16" name="Straight Connector 26"/>
          <p:cNvCxnSpPr/>
          <p:nvPr/>
        </p:nvCxnSpPr>
        <p:spPr>
          <a:xfrm>
            <a:off x="6833288" y="2257257"/>
            <a:ext cx="0" cy="301976"/>
          </a:xfrm>
          <a:prstGeom prst="line">
            <a:avLst/>
          </a:prstGeom>
          <a:noFill/>
          <a:ln w="19050" cap="flat" cmpd="sng" algn="ctr">
            <a:solidFill>
              <a:srgbClr val="E7E6E6">
                <a:lumMod val="75000"/>
              </a:srgbClr>
            </a:solidFill>
            <a:prstDash val="sysDot"/>
            <a:miter lim="800000"/>
            <a:headEnd type="none" w="lg" len="sm"/>
            <a:tailEnd type="oval" w="med" len="med"/>
          </a:ln>
          <a:effectLst/>
        </p:spPr>
      </p:cxnSp>
      <p:sp>
        <p:nvSpPr>
          <p:cNvPr id="17" name="TextBox 16"/>
          <p:cNvSpPr txBox="1"/>
          <p:nvPr/>
        </p:nvSpPr>
        <p:spPr>
          <a:xfrm>
            <a:off x="1432758" y="2622533"/>
            <a:ext cx="968807" cy="346249"/>
          </a:xfrm>
          <a:prstGeom prst="rect">
            <a:avLst/>
          </a:prstGeom>
          <a:noFill/>
        </p:spPr>
        <p:txBody>
          <a:bodyPr wrap="square" lIns="68580" tIns="34290" rIns="68580" bIns="3429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d-ID" sz="1800" b="1" i="0" u="none" strike="noStrike" kern="0" cap="none" spc="0" normalizeH="0" baseline="0" noProof="0" dirty="0" smtClean="0">
                <a:ln>
                  <a:noFill/>
                </a:ln>
                <a:solidFill>
                  <a:srgbClr val="E7E6E6">
                    <a:lumMod val="25000"/>
                  </a:srgbClr>
                </a:solidFill>
                <a:effectLst/>
                <a:uLnTx/>
                <a:uFillTx/>
                <a:latin typeface="Arial"/>
                <a:ea typeface="方正舒体"/>
                <a:cs typeface="+mn-ea"/>
                <a:sym typeface="Arial"/>
              </a:rPr>
              <a:t>382.146</a:t>
            </a:r>
            <a:endParaRPr kumimoji="0" lang="id-ID" sz="1800" b="1" i="0" u="none" strike="noStrike" kern="0" cap="none" spc="0" normalizeH="0" baseline="0" noProof="0" dirty="0">
              <a:ln>
                <a:noFill/>
              </a:ln>
              <a:solidFill>
                <a:srgbClr val="E7E6E6">
                  <a:lumMod val="25000"/>
                </a:srgbClr>
              </a:solidFill>
              <a:effectLst/>
              <a:uLnTx/>
              <a:uFillTx/>
              <a:latin typeface="Arial"/>
              <a:ea typeface="方正舒体"/>
              <a:cs typeface="+mn-ea"/>
              <a:sym typeface="Arial"/>
            </a:endParaRPr>
          </a:p>
        </p:txBody>
      </p:sp>
      <p:sp>
        <p:nvSpPr>
          <p:cNvPr id="18" name="TextBox 17"/>
          <p:cNvSpPr txBox="1"/>
          <p:nvPr/>
        </p:nvSpPr>
        <p:spPr>
          <a:xfrm>
            <a:off x="3069926" y="2622532"/>
            <a:ext cx="968807" cy="346249"/>
          </a:xfrm>
          <a:prstGeom prst="rect">
            <a:avLst/>
          </a:prstGeom>
          <a:noFill/>
        </p:spPr>
        <p:txBody>
          <a:bodyPr wrap="square" lIns="68580" tIns="34290" rIns="68580" bIns="3429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d-ID" sz="1800" b="1" i="0" u="none" strike="noStrike" kern="0" cap="none" spc="0" normalizeH="0" baseline="0" noProof="0" dirty="0" smtClean="0">
                <a:ln>
                  <a:noFill/>
                </a:ln>
                <a:solidFill>
                  <a:srgbClr val="E7E6E6">
                    <a:lumMod val="25000"/>
                  </a:srgbClr>
                </a:solidFill>
                <a:effectLst/>
                <a:uLnTx/>
                <a:uFillTx/>
                <a:latin typeface="Arial"/>
                <a:ea typeface="方正舒体"/>
                <a:cs typeface="+mn-ea"/>
                <a:sym typeface="Arial"/>
              </a:rPr>
              <a:t>200.003</a:t>
            </a:r>
            <a:endParaRPr kumimoji="0" lang="id-ID" sz="1800" b="1" i="0" u="none" strike="noStrike" kern="0" cap="none" spc="0" normalizeH="0" baseline="0" noProof="0" dirty="0">
              <a:ln>
                <a:noFill/>
              </a:ln>
              <a:solidFill>
                <a:srgbClr val="E7E6E6">
                  <a:lumMod val="25000"/>
                </a:srgbClr>
              </a:solidFill>
              <a:effectLst/>
              <a:uLnTx/>
              <a:uFillTx/>
              <a:latin typeface="Arial"/>
              <a:ea typeface="方正舒体"/>
              <a:cs typeface="+mn-ea"/>
              <a:sym typeface="Arial"/>
            </a:endParaRPr>
          </a:p>
        </p:txBody>
      </p:sp>
      <p:sp>
        <p:nvSpPr>
          <p:cNvPr id="19" name="TextBox 18"/>
          <p:cNvSpPr txBox="1"/>
          <p:nvPr/>
        </p:nvSpPr>
        <p:spPr>
          <a:xfrm>
            <a:off x="4707093" y="2622531"/>
            <a:ext cx="968807" cy="346249"/>
          </a:xfrm>
          <a:prstGeom prst="rect">
            <a:avLst/>
          </a:prstGeom>
          <a:noFill/>
        </p:spPr>
        <p:txBody>
          <a:bodyPr wrap="square" lIns="68580" tIns="34290" rIns="68580" bIns="3429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d-ID" sz="1800" b="1" i="0" u="none" strike="noStrike" kern="0" cap="none" spc="0" normalizeH="0" baseline="0" noProof="0" dirty="0" smtClean="0">
                <a:ln>
                  <a:noFill/>
                </a:ln>
                <a:solidFill>
                  <a:srgbClr val="E7E6E6">
                    <a:lumMod val="25000"/>
                  </a:srgbClr>
                </a:solidFill>
                <a:effectLst/>
                <a:uLnTx/>
                <a:uFillTx/>
                <a:latin typeface="Arial"/>
                <a:ea typeface="方正舒体"/>
                <a:cs typeface="+mn-ea"/>
                <a:sym typeface="Arial"/>
              </a:rPr>
              <a:t>726.887</a:t>
            </a:r>
            <a:endParaRPr kumimoji="0" lang="id-ID" sz="1800" b="1" i="0" u="none" strike="noStrike" kern="0" cap="none" spc="0" normalizeH="0" baseline="0" noProof="0" dirty="0">
              <a:ln>
                <a:noFill/>
              </a:ln>
              <a:solidFill>
                <a:srgbClr val="E7E6E6">
                  <a:lumMod val="25000"/>
                </a:srgbClr>
              </a:solidFill>
              <a:effectLst/>
              <a:uLnTx/>
              <a:uFillTx/>
              <a:latin typeface="Arial"/>
              <a:ea typeface="方正舒体"/>
              <a:cs typeface="+mn-ea"/>
              <a:sym typeface="Arial"/>
            </a:endParaRPr>
          </a:p>
        </p:txBody>
      </p:sp>
      <p:sp>
        <p:nvSpPr>
          <p:cNvPr id="20" name="TextBox 19"/>
          <p:cNvSpPr txBox="1"/>
          <p:nvPr/>
        </p:nvSpPr>
        <p:spPr>
          <a:xfrm>
            <a:off x="6344259" y="2622531"/>
            <a:ext cx="968807" cy="346249"/>
          </a:xfrm>
          <a:prstGeom prst="rect">
            <a:avLst/>
          </a:prstGeom>
          <a:noFill/>
        </p:spPr>
        <p:txBody>
          <a:bodyPr wrap="square" lIns="68580" tIns="34290" rIns="68580" bIns="3429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d-ID" sz="1800" b="1" i="0" u="none" strike="noStrike" kern="0" cap="none" spc="0" normalizeH="0" baseline="0" noProof="0" dirty="0" smtClean="0">
                <a:ln>
                  <a:noFill/>
                </a:ln>
                <a:solidFill>
                  <a:srgbClr val="E7E6E6">
                    <a:lumMod val="25000"/>
                  </a:srgbClr>
                </a:solidFill>
                <a:effectLst/>
                <a:uLnTx/>
                <a:uFillTx/>
                <a:latin typeface="Arial"/>
                <a:ea typeface="方正舒体"/>
                <a:cs typeface="+mn-ea"/>
                <a:sym typeface="Arial"/>
              </a:rPr>
              <a:t>645.897</a:t>
            </a:r>
            <a:endParaRPr kumimoji="0" lang="id-ID" sz="1800" b="1" i="0" u="none" strike="noStrike" kern="0" cap="none" spc="0" normalizeH="0" baseline="0" noProof="0" dirty="0">
              <a:ln>
                <a:noFill/>
              </a:ln>
              <a:solidFill>
                <a:srgbClr val="E7E6E6">
                  <a:lumMod val="25000"/>
                </a:srgbClr>
              </a:solidFill>
              <a:effectLst/>
              <a:uLnTx/>
              <a:uFillTx/>
              <a:latin typeface="Arial"/>
              <a:ea typeface="方正舒体"/>
              <a:cs typeface="+mn-ea"/>
              <a:sym typeface="Arial"/>
            </a:endParaRPr>
          </a:p>
        </p:txBody>
      </p:sp>
      <p:sp>
        <p:nvSpPr>
          <p:cNvPr id="21" name="Title 13"/>
          <p:cNvSpPr txBox="1">
            <a:spLocks/>
          </p:cNvSpPr>
          <p:nvPr/>
        </p:nvSpPr>
        <p:spPr>
          <a:xfrm>
            <a:off x="1112802" y="3078474"/>
            <a:ext cx="1629595" cy="1406773"/>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1800" b="1" i="0" u="none" strike="noStrike" kern="1200" cap="none" spc="0" normalizeH="0" baseline="0" noProof="0" dirty="0" smtClean="0">
                <a:ln>
                  <a:noFill/>
                </a:ln>
                <a:effectLst/>
                <a:uLnTx/>
                <a:uFillTx/>
                <a:latin typeface="Arial"/>
                <a:ea typeface="方正舒体"/>
                <a:cs typeface="+mn-ea"/>
                <a:sym typeface="Arial"/>
              </a:rPr>
              <a:t>添加标题</a:t>
            </a:r>
            <a:endParaRPr kumimoji="0" lang="en-US" altLang="zh-CN" sz="1800" b="1" i="0" u="none" strike="noStrike" kern="1200" cap="none" spc="0" normalizeH="0" baseline="0" noProof="0" dirty="0" smtClean="0">
              <a:ln>
                <a:noFill/>
              </a:ln>
              <a:effectLst/>
              <a:uLnTx/>
              <a:uFillTx/>
              <a:latin typeface="Arial"/>
              <a:ea typeface="方正舒体"/>
              <a:cs typeface="+mn-ea"/>
              <a:sym typeface="Arial"/>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zh-CN" sz="800" b="0" i="0" u="none" strike="noStrike" kern="1200" cap="none" spc="0" normalizeH="0" baseline="0" noProof="0" dirty="0" smtClean="0">
              <a:ln>
                <a:noFill/>
              </a:ln>
              <a:solidFill>
                <a:sysClr val="window" lastClr="FFFFFF">
                  <a:lumMod val="65000"/>
                </a:sysClr>
              </a:solidFill>
              <a:effectLst/>
              <a:uLnTx/>
              <a:uFillTx/>
              <a:latin typeface="Arial"/>
              <a:ea typeface="方正舒体"/>
              <a:cs typeface="+mn-ea"/>
              <a:sym typeface="Arial"/>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1100" b="0" i="0" u="none" strike="noStrike" kern="1200" cap="none" spc="0" normalizeH="0" baseline="0" noProof="0" dirty="0" smtClean="0">
                <a:ln>
                  <a:noFill/>
                </a:ln>
                <a:solidFill>
                  <a:sysClr val="window" lastClr="FFFFFF">
                    <a:lumMod val="65000"/>
                  </a:sysClr>
                </a:solidFill>
                <a:effectLst/>
                <a:uLnTx/>
                <a:uFillTx/>
                <a:latin typeface="Arial"/>
                <a:ea typeface="方正舒体"/>
                <a:cs typeface="+mn-ea"/>
                <a:sym typeface="Arial"/>
              </a:rPr>
              <a:t>单击添加文本内容</a:t>
            </a:r>
            <a:endParaRPr kumimoji="0" lang="en-US" altLang="zh-CN" sz="1100" b="0" i="0" u="none" strike="noStrike" kern="1200" cap="none" spc="0" normalizeH="0" baseline="0" noProof="0" dirty="0" smtClean="0">
              <a:ln>
                <a:noFill/>
              </a:ln>
              <a:solidFill>
                <a:sysClr val="window" lastClr="FFFFFF">
                  <a:lumMod val="65000"/>
                </a:sysClr>
              </a:solidFill>
              <a:effectLst/>
              <a:uLnTx/>
              <a:uFillTx/>
              <a:latin typeface="Arial"/>
              <a:ea typeface="方正舒体"/>
              <a:cs typeface="+mn-ea"/>
              <a:sym typeface="Arial"/>
            </a:endParaRPr>
          </a:p>
          <a:p>
            <a:pPr algn="ctr"/>
            <a:r>
              <a:rPr lang="zh-CN" altLang="en-US" sz="1100" dirty="0">
                <a:solidFill>
                  <a:sysClr val="window" lastClr="FFFFFF">
                    <a:lumMod val="65000"/>
                  </a:sysClr>
                </a:solidFill>
                <a:latin typeface="Arial"/>
                <a:ea typeface="方正舒体"/>
                <a:cs typeface="+mn-ea"/>
                <a:sym typeface="Arial"/>
              </a:rPr>
              <a:t>单击添加文本内容</a:t>
            </a:r>
            <a:endParaRPr lang="en-US" altLang="zh-CN" sz="1100" dirty="0">
              <a:solidFill>
                <a:sysClr val="window" lastClr="FFFFFF">
                  <a:lumMod val="65000"/>
                </a:sysClr>
              </a:solidFill>
              <a:latin typeface="Arial"/>
              <a:ea typeface="方正舒体"/>
              <a:cs typeface="+mn-ea"/>
              <a:sym typeface="Arial"/>
            </a:endParaRPr>
          </a:p>
          <a:p>
            <a:pPr algn="ctr"/>
            <a:r>
              <a:rPr lang="zh-CN" altLang="en-US" sz="1100" dirty="0">
                <a:solidFill>
                  <a:sysClr val="window" lastClr="FFFFFF">
                    <a:lumMod val="65000"/>
                  </a:sysClr>
                </a:solidFill>
                <a:latin typeface="Arial"/>
                <a:ea typeface="方正舒体"/>
                <a:cs typeface="+mn-ea"/>
                <a:sym typeface="Arial"/>
              </a:rPr>
              <a:t>单击添加文本内容</a:t>
            </a:r>
            <a:endParaRPr lang="en-US" altLang="zh-CN" sz="1100" dirty="0">
              <a:solidFill>
                <a:sysClr val="window" lastClr="FFFFFF">
                  <a:lumMod val="65000"/>
                </a:sysClr>
              </a:solidFill>
              <a:latin typeface="Arial"/>
              <a:ea typeface="方正舒体"/>
              <a:cs typeface="+mn-ea"/>
              <a:sym typeface="Arial"/>
            </a:endParaRPr>
          </a:p>
          <a:p>
            <a:pPr algn="ctr"/>
            <a:r>
              <a:rPr lang="zh-CN" altLang="en-US" sz="1100" dirty="0">
                <a:solidFill>
                  <a:sysClr val="window" lastClr="FFFFFF">
                    <a:lumMod val="65000"/>
                  </a:sysClr>
                </a:solidFill>
                <a:latin typeface="Arial"/>
                <a:ea typeface="方正舒体"/>
                <a:cs typeface="+mn-ea"/>
                <a:sym typeface="Arial"/>
              </a:rPr>
              <a:t>单击添加文本内容</a:t>
            </a:r>
            <a:endParaRPr lang="en-US" altLang="zh-CN" sz="1100" dirty="0">
              <a:solidFill>
                <a:sysClr val="window" lastClr="FFFFFF">
                  <a:lumMod val="65000"/>
                </a:sysClr>
              </a:solidFill>
              <a:latin typeface="Arial"/>
              <a:ea typeface="方正舒体"/>
              <a:cs typeface="+mn-ea"/>
              <a:sym typeface="Arial"/>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1100" b="0" i="0" u="none" strike="noStrike" kern="1200" cap="none" spc="0" normalizeH="0" baseline="0" noProof="0" dirty="0">
              <a:ln>
                <a:noFill/>
              </a:ln>
              <a:solidFill>
                <a:sysClr val="window" lastClr="FFFFFF">
                  <a:lumMod val="65000"/>
                </a:sysClr>
              </a:solidFill>
              <a:effectLst/>
              <a:uLnTx/>
              <a:uFillTx/>
              <a:latin typeface="Arial"/>
              <a:ea typeface="方正舒体"/>
              <a:cs typeface="+mn-ea"/>
              <a:sym typeface="Arial"/>
            </a:endParaRPr>
          </a:p>
        </p:txBody>
      </p:sp>
      <p:sp>
        <p:nvSpPr>
          <p:cNvPr id="22" name="Title 13"/>
          <p:cNvSpPr txBox="1">
            <a:spLocks/>
          </p:cNvSpPr>
          <p:nvPr/>
        </p:nvSpPr>
        <p:spPr>
          <a:xfrm>
            <a:off x="2744157" y="2951737"/>
            <a:ext cx="1629595" cy="1478782"/>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lvl="0" algn="ctr">
              <a:defRPr/>
            </a:pPr>
            <a:r>
              <a:rPr lang="zh-CN" altLang="en-US" sz="1800" b="1" dirty="0">
                <a:latin typeface="Arial"/>
                <a:ea typeface="方正舒体"/>
                <a:cs typeface="+mn-ea"/>
                <a:sym typeface="Arial"/>
              </a:rPr>
              <a:t>添加标题</a:t>
            </a:r>
            <a:endParaRPr lang="en-US" altLang="zh-CN" sz="1800" b="1" dirty="0">
              <a:latin typeface="Arial"/>
              <a:ea typeface="方正舒体"/>
              <a:cs typeface="+mn-ea"/>
              <a:sym typeface="Arial"/>
            </a:endParaRPr>
          </a:p>
          <a:p>
            <a:pPr lvl="0" algn="ctr">
              <a:defRPr/>
            </a:pPr>
            <a:endParaRPr lang="en-US" altLang="zh-CN" sz="800" dirty="0">
              <a:solidFill>
                <a:sysClr val="window" lastClr="FFFFFF">
                  <a:lumMod val="65000"/>
                </a:sysClr>
              </a:solidFill>
              <a:latin typeface="Arial"/>
              <a:ea typeface="方正舒体"/>
              <a:cs typeface="+mn-ea"/>
              <a:sym typeface="Arial"/>
            </a:endParaRPr>
          </a:p>
          <a:p>
            <a:pPr lvl="0" algn="ctr">
              <a:defRPr/>
            </a:pPr>
            <a:r>
              <a:rPr lang="zh-CN" altLang="en-US" sz="1100" dirty="0">
                <a:solidFill>
                  <a:sysClr val="window" lastClr="FFFFFF">
                    <a:lumMod val="65000"/>
                  </a:sysClr>
                </a:solidFill>
                <a:latin typeface="Arial"/>
                <a:ea typeface="方正舒体"/>
                <a:cs typeface="+mn-ea"/>
                <a:sym typeface="Arial"/>
              </a:rPr>
              <a:t>单击添加文本内容</a:t>
            </a:r>
            <a:endParaRPr lang="en-US" altLang="zh-CN" sz="1100" dirty="0">
              <a:solidFill>
                <a:sysClr val="window" lastClr="FFFFFF">
                  <a:lumMod val="65000"/>
                </a:sysClr>
              </a:solidFill>
              <a:latin typeface="Arial"/>
              <a:ea typeface="方正舒体"/>
              <a:cs typeface="+mn-ea"/>
              <a:sym typeface="Arial"/>
            </a:endParaRPr>
          </a:p>
          <a:p>
            <a:pPr lvl="0" algn="ctr" defTabSz="816275">
              <a:spcBef>
                <a:spcPts val="0"/>
              </a:spcBef>
            </a:pPr>
            <a:r>
              <a:rPr lang="zh-CN" altLang="en-US" sz="1100" dirty="0">
                <a:solidFill>
                  <a:sysClr val="window" lastClr="FFFFFF">
                    <a:lumMod val="65000"/>
                  </a:sysClr>
                </a:solidFill>
                <a:latin typeface="Arial"/>
                <a:ea typeface="方正舒体"/>
                <a:cs typeface="+mn-ea"/>
                <a:sym typeface="Arial"/>
              </a:rPr>
              <a:t>单击添加文本内容</a:t>
            </a:r>
            <a:endParaRPr lang="en-US" altLang="zh-CN" sz="1100" dirty="0">
              <a:solidFill>
                <a:sysClr val="window" lastClr="FFFFFF">
                  <a:lumMod val="65000"/>
                </a:sysClr>
              </a:solidFill>
              <a:latin typeface="Arial"/>
              <a:ea typeface="方正舒体"/>
              <a:cs typeface="+mn-ea"/>
              <a:sym typeface="Arial"/>
            </a:endParaRPr>
          </a:p>
          <a:p>
            <a:pPr lvl="0" algn="ctr" defTabSz="816275">
              <a:spcBef>
                <a:spcPts val="0"/>
              </a:spcBef>
            </a:pPr>
            <a:r>
              <a:rPr lang="zh-CN" altLang="en-US" sz="1100" dirty="0">
                <a:solidFill>
                  <a:sysClr val="window" lastClr="FFFFFF">
                    <a:lumMod val="65000"/>
                  </a:sysClr>
                </a:solidFill>
                <a:latin typeface="Arial"/>
                <a:ea typeface="方正舒体"/>
                <a:cs typeface="+mn-ea"/>
                <a:sym typeface="Arial"/>
              </a:rPr>
              <a:t>单击添加文本内容</a:t>
            </a:r>
            <a:endParaRPr lang="en-US" altLang="zh-CN" sz="1100" dirty="0">
              <a:solidFill>
                <a:sysClr val="window" lastClr="FFFFFF">
                  <a:lumMod val="65000"/>
                </a:sysClr>
              </a:solidFill>
              <a:latin typeface="Arial"/>
              <a:ea typeface="方正舒体"/>
              <a:cs typeface="+mn-ea"/>
              <a:sym typeface="Arial"/>
            </a:endParaRPr>
          </a:p>
          <a:p>
            <a:pPr lvl="0" algn="ctr" defTabSz="816275">
              <a:spcBef>
                <a:spcPts val="0"/>
              </a:spcBef>
            </a:pPr>
            <a:r>
              <a:rPr lang="zh-CN" altLang="en-US" sz="1100" dirty="0">
                <a:solidFill>
                  <a:sysClr val="window" lastClr="FFFFFF">
                    <a:lumMod val="65000"/>
                  </a:sysClr>
                </a:solidFill>
                <a:latin typeface="Arial"/>
                <a:ea typeface="方正舒体"/>
                <a:cs typeface="+mn-ea"/>
                <a:sym typeface="Arial"/>
              </a:rPr>
              <a:t>单击添加文本内容</a:t>
            </a:r>
            <a:endParaRPr lang="en-US" altLang="zh-CN" sz="1100" dirty="0">
              <a:solidFill>
                <a:sysClr val="window" lastClr="FFFFFF">
                  <a:lumMod val="65000"/>
                </a:sysClr>
              </a:solidFill>
              <a:latin typeface="Arial"/>
              <a:ea typeface="方正舒体"/>
              <a:cs typeface="+mn-ea"/>
              <a:sym typeface="Arial"/>
            </a:endParaRPr>
          </a:p>
        </p:txBody>
      </p:sp>
      <p:sp>
        <p:nvSpPr>
          <p:cNvPr id="23" name="Title 13"/>
          <p:cNvSpPr txBox="1">
            <a:spLocks/>
          </p:cNvSpPr>
          <p:nvPr/>
        </p:nvSpPr>
        <p:spPr>
          <a:xfrm>
            <a:off x="4371991" y="2969017"/>
            <a:ext cx="1629595" cy="1444222"/>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lvl="0" algn="ctr">
              <a:defRPr/>
            </a:pPr>
            <a:r>
              <a:rPr lang="zh-CN" altLang="en-US" sz="1800" b="1" dirty="0">
                <a:latin typeface="Arial"/>
                <a:ea typeface="方正舒体"/>
                <a:cs typeface="+mn-ea"/>
                <a:sym typeface="Arial"/>
              </a:rPr>
              <a:t>添加标题</a:t>
            </a:r>
            <a:endParaRPr lang="en-US" altLang="zh-CN" sz="1800" b="1" dirty="0">
              <a:latin typeface="Arial"/>
              <a:ea typeface="方正舒体"/>
              <a:cs typeface="+mn-ea"/>
              <a:sym typeface="Arial"/>
            </a:endParaRPr>
          </a:p>
          <a:p>
            <a:pPr lvl="0" algn="ctr">
              <a:defRPr/>
            </a:pPr>
            <a:endParaRPr lang="en-US" altLang="zh-CN" sz="800" dirty="0">
              <a:solidFill>
                <a:sysClr val="window" lastClr="FFFFFF">
                  <a:lumMod val="65000"/>
                </a:sysClr>
              </a:solidFill>
              <a:latin typeface="Arial"/>
              <a:ea typeface="方正舒体"/>
              <a:cs typeface="+mn-ea"/>
              <a:sym typeface="Arial"/>
            </a:endParaRPr>
          </a:p>
          <a:p>
            <a:pPr lvl="0" algn="ctr">
              <a:defRPr/>
            </a:pPr>
            <a:r>
              <a:rPr lang="zh-CN" altLang="en-US" sz="1100" dirty="0">
                <a:solidFill>
                  <a:sysClr val="window" lastClr="FFFFFF">
                    <a:lumMod val="65000"/>
                  </a:sysClr>
                </a:solidFill>
                <a:latin typeface="Arial"/>
                <a:ea typeface="方正舒体"/>
                <a:cs typeface="+mn-ea"/>
                <a:sym typeface="Arial"/>
              </a:rPr>
              <a:t>单击添加文本内容</a:t>
            </a:r>
            <a:endParaRPr lang="en-US" altLang="zh-CN" sz="1100" dirty="0">
              <a:solidFill>
                <a:sysClr val="window" lastClr="FFFFFF">
                  <a:lumMod val="65000"/>
                </a:sysClr>
              </a:solidFill>
              <a:latin typeface="Arial"/>
              <a:ea typeface="方正舒体"/>
              <a:cs typeface="+mn-ea"/>
              <a:sym typeface="Arial"/>
            </a:endParaRPr>
          </a:p>
          <a:p>
            <a:pPr lvl="0" algn="ctr" defTabSz="816275">
              <a:spcBef>
                <a:spcPts val="0"/>
              </a:spcBef>
            </a:pPr>
            <a:r>
              <a:rPr lang="zh-CN" altLang="en-US" sz="1100" dirty="0">
                <a:solidFill>
                  <a:sysClr val="window" lastClr="FFFFFF">
                    <a:lumMod val="65000"/>
                  </a:sysClr>
                </a:solidFill>
                <a:latin typeface="Arial"/>
                <a:ea typeface="方正舒体"/>
                <a:cs typeface="+mn-ea"/>
                <a:sym typeface="Arial"/>
              </a:rPr>
              <a:t>单击添加文本内容</a:t>
            </a:r>
            <a:endParaRPr lang="en-US" altLang="zh-CN" sz="1100" dirty="0">
              <a:solidFill>
                <a:sysClr val="window" lastClr="FFFFFF">
                  <a:lumMod val="65000"/>
                </a:sysClr>
              </a:solidFill>
              <a:latin typeface="Arial"/>
              <a:ea typeface="方正舒体"/>
              <a:cs typeface="+mn-ea"/>
              <a:sym typeface="Arial"/>
            </a:endParaRPr>
          </a:p>
          <a:p>
            <a:pPr lvl="0" algn="ctr" defTabSz="816275">
              <a:spcBef>
                <a:spcPts val="0"/>
              </a:spcBef>
            </a:pPr>
            <a:r>
              <a:rPr lang="zh-CN" altLang="en-US" sz="1100" dirty="0">
                <a:solidFill>
                  <a:sysClr val="window" lastClr="FFFFFF">
                    <a:lumMod val="65000"/>
                  </a:sysClr>
                </a:solidFill>
                <a:latin typeface="Arial"/>
                <a:ea typeface="方正舒体"/>
                <a:cs typeface="+mn-ea"/>
                <a:sym typeface="Arial"/>
              </a:rPr>
              <a:t>单击添加文本内容</a:t>
            </a:r>
            <a:endParaRPr lang="en-US" altLang="zh-CN" sz="1100" dirty="0">
              <a:solidFill>
                <a:sysClr val="window" lastClr="FFFFFF">
                  <a:lumMod val="65000"/>
                </a:sysClr>
              </a:solidFill>
              <a:latin typeface="Arial"/>
              <a:ea typeface="方正舒体"/>
              <a:cs typeface="+mn-ea"/>
              <a:sym typeface="Arial"/>
            </a:endParaRPr>
          </a:p>
          <a:p>
            <a:pPr lvl="0" algn="ctr" defTabSz="816275">
              <a:spcBef>
                <a:spcPts val="0"/>
              </a:spcBef>
            </a:pPr>
            <a:r>
              <a:rPr lang="zh-CN" altLang="en-US" sz="1100" dirty="0">
                <a:solidFill>
                  <a:sysClr val="window" lastClr="FFFFFF">
                    <a:lumMod val="65000"/>
                  </a:sysClr>
                </a:solidFill>
                <a:latin typeface="Arial"/>
                <a:ea typeface="方正舒体"/>
                <a:cs typeface="+mn-ea"/>
                <a:sym typeface="Arial"/>
              </a:rPr>
              <a:t>单击添加文本内容</a:t>
            </a:r>
            <a:endParaRPr lang="en-US" altLang="zh-CN" sz="1100" dirty="0">
              <a:solidFill>
                <a:sysClr val="window" lastClr="FFFFFF">
                  <a:lumMod val="65000"/>
                </a:sysClr>
              </a:solidFill>
              <a:latin typeface="Arial"/>
              <a:ea typeface="方正舒体"/>
              <a:cs typeface="+mn-ea"/>
              <a:sym typeface="Arial"/>
            </a:endParaRPr>
          </a:p>
        </p:txBody>
      </p:sp>
      <p:sp>
        <p:nvSpPr>
          <p:cNvPr id="24" name="Title 13"/>
          <p:cNvSpPr txBox="1">
            <a:spLocks/>
          </p:cNvSpPr>
          <p:nvPr/>
        </p:nvSpPr>
        <p:spPr>
          <a:xfrm>
            <a:off x="6054576" y="2901071"/>
            <a:ext cx="1629595" cy="1546768"/>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lvl="0" algn="ctr">
              <a:defRPr/>
            </a:pPr>
            <a:r>
              <a:rPr lang="zh-CN" altLang="en-US" sz="1800" b="1" dirty="0">
                <a:latin typeface="Arial"/>
                <a:ea typeface="方正舒体"/>
                <a:cs typeface="+mn-ea"/>
                <a:sym typeface="Arial"/>
              </a:rPr>
              <a:t>添加标题</a:t>
            </a:r>
            <a:endParaRPr lang="en-US" altLang="zh-CN" sz="1800" b="1" dirty="0">
              <a:latin typeface="Arial"/>
              <a:ea typeface="方正舒体"/>
              <a:cs typeface="+mn-ea"/>
              <a:sym typeface="Arial"/>
            </a:endParaRPr>
          </a:p>
          <a:p>
            <a:pPr lvl="0" algn="ctr">
              <a:defRPr/>
            </a:pPr>
            <a:endParaRPr lang="en-US" altLang="zh-CN" sz="800" dirty="0">
              <a:solidFill>
                <a:sysClr val="window" lastClr="FFFFFF">
                  <a:lumMod val="65000"/>
                </a:sysClr>
              </a:solidFill>
              <a:latin typeface="Arial"/>
              <a:ea typeface="方正舒体"/>
              <a:cs typeface="+mn-ea"/>
              <a:sym typeface="Arial"/>
            </a:endParaRPr>
          </a:p>
          <a:p>
            <a:pPr lvl="0" algn="ctr">
              <a:defRPr/>
            </a:pPr>
            <a:r>
              <a:rPr lang="zh-CN" altLang="en-US" sz="1100" dirty="0">
                <a:solidFill>
                  <a:sysClr val="window" lastClr="FFFFFF">
                    <a:lumMod val="65000"/>
                  </a:sysClr>
                </a:solidFill>
                <a:latin typeface="Arial"/>
                <a:ea typeface="方正舒体"/>
                <a:cs typeface="+mn-ea"/>
                <a:sym typeface="Arial"/>
              </a:rPr>
              <a:t>单击添加文本内容</a:t>
            </a:r>
            <a:endParaRPr lang="en-US" altLang="zh-CN" sz="1100" dirty="0">
              <a:solidFill>
                <a:sysClr val="window" lastClr="FFFFFF">
                  <a:lumMod val="65000"/>
                </a:sysClr>
              </a:solidFill>
              <a:latin typeface="Arial"/>
              <a:ea typeface="方正舒体"/>
              <a:cs typeface="+mn-ea"/>
              <a:sym typeface="Arial"/>
            </a:endParaRPr>
          </a:p>
          <a:p>
            <a:pPr lvl="0" algn="ctr" defTabSz="816275">
              <a:spcBef>
                <a:spcPts val="0"/>
              </a:spcBef>
            </a:pPr>
            <a:r>
              <a:rPr lang="zh-CN" altLang="en-US" sz="1100" dirty="0">
                <a:solidFill>
                  <a:sysClr val="window" lastClr="FFFFFF">
                    <a:lumMod val="65000"/>
                  </a:sysClr>
                </a:solidFill>
                <a:latin typeface="Arial"/>
                <a:ea typeface="方正舒体"/>
                <a:cs typeface="+mn-ea"/>
                <a:sym typeface="Arial"/>
              </a:rPr>
              <a:t>单击添加文本内容</a:t>
            </a:r>
            <a:endParaRPr lang="en-US" altLang="zh-CN" sz="1100" dirty="0">
              <a:solidFill>
                <a:sysClr val="window" lastClr="FFFFFF">
                  <a:lumMod val="65000"/>
                </a:sysClr>
              </a:solidFill>
              <a:latin typeface="Arial"/>
              <a:ea typeface="方正舒体"/>
              <a:cs typeface="+mn-ea"/>
              <a:sym typeface="Arial"/>
            </a:endParaRPr>
          </a:p>
          <a:p>
            <a:pPr lvl="0" algn="ctr" defTabSz="816275">
              <a:spcBef>
                <a:spcPts val="0"/>
              </a:spcBef>
            </a:pPr>
            <a:r>
              <a:rPr lang="zh-CN" altLang="en-US" sz="1100" dirty="0">
                <a:solidFill>
                  <a:sysClr val="window" lastClr="FFFFFF">
                    <a:lumMod val="65000"/>
                  </a:sysClr>
                </a:solidFill>
                <a:latin typeface="Arial"/>
                <a:ea typeface="方正舒体"/>
                <a:cs typeface="+mn-ea"/>
                <a:sym typeface="Arial"/>
              </a:rPr>
              <a:t>单击添加文本内容</a:t>
            </a:r>
            <a:endParaRPr lang="en-US" altLang="zh-CN" sz="1100" dirty="0">
              <a:solidFill>
                <a:sysClr val="window" lastClr="FFFFFF">
                  <a:lumMod val="65000"/>
                </a:sysClr>
              </a:solidFill>
              <a:latin typeface="Arial"/>
              <a:ea typeface="方正舒体"/>
              <a:cs typeface="+mn-ea"/>
              <a:sym typeface="Arial"/>
            </a:endParaRPr>
          </a:p>
          <a:p>
            <a:pPr lvl="0" algn="ctr" defTabSz="816275">
              <a:spcBef>
                <a:spcPts val="0"/>
              </a:spcBef>
            </a:pPr>
            <a:r>
              <a:rPr lang="zh-CN" altLang="en-US" sz="1100" dirty="0">
                <a:solidFill>
                  <a:sysClr val="window" lastClr="FFFFFF">
                    <a:lumMod val="65000"/>
                  </a:sysClr>
                </a:solidFill>
                <a:latin typeface="Arial"/>
                <a:ea typeface="方正舒体"/>
                <a:cs typeface="+mn-ea"/>
                <a:sym typeface="Arial"/>
              </a:rPr>
              <a:t>单击添加文本内容</a:t>
            </a:r>
            <a:endParaRPr lang="en-US" altLang="zh-CN" sz="1100" dirty="0">
              <a:solidFill>
                <a:sysClr val="window" lastClr="FFFFFF">
                  <a:lumMod val="65000"/>
                </a:sysClr>
              </a:solidFill>
              <a:latin typeface="Arial"/>
              <a:ea typeface="方正舒体"/>
              <a:cs typeface="+mn-ea"/>
              <a:sym typeface="Arial"/>
            </a:endParaRPr>
          </a:p>
        </p:txBody>
      </p:sp>
    </p:spTree>
    <p:extLst>
      <p:ext uri="{BB962C8B-B14F-4D97-AF65-F5344CB8AC3E}">
        <p14:creationId xmlns:p14="http://schemas.microsoft.com/office/powerpoint/2010/main" val="391047188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ppt_w</p:attrName>
                                        </p:attrNameLst>
                                      </p:cBhvr>
                                      <p:tavLst>
                                        <p:tav tm="0">
                                          <p:val>
                                            <p:fltVal val="0"/>
                                          </p:val>
                                        </p:tav>
                                        <p:tav tm="100000">
                                          <p:val>
                                            <p:strVal val="#ppt_w"/>
                                          </p:val>
                                        </p:tav>
                                      </p:tavLst>
                                    </p:anim>
                                    <p:anim calcmode="lin" valueType="num">
                                      <p:cBhvr>
                                        <p:cTn id="11" dur="500" fill="hold"/>
                                        <p:tgtEl>
                                          <p:spTgt spid="9"/>
                                        </p:tgtEl>
                                        <p:attrNameLst>
                                          <p:attrName>ppt_h</p:attrName>
                                        </p:attrNameLst>
                                      </p:cBhvr>
                                      <p:tavLst>
                                        <p:tav tm="0">
                                          <p:val>
                                            <p:fltVal val="0"/>
                                          </p:val>
                                        </p:tav>
                                        <p:tav tm="100000">
                                          <p:val>
                                            <p:strVal val="#ppt_h"/>
                                          </p:val>
                                        </p:tav>
                                      </p:tavLst>
                                    </p:anim>
                                    <p:animEffect transition="in" filter="fade">
                                      <p:cBhvr>
                                        <p:cTn id="12" dur="500"/>
                                        <p:tgtEl>
                                          <p:spTgt spid="9"/>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1000"/>
                                        <p:tgtEl>
                                          <p:spTgt spid="6"/>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2000"/>
                            </p:stCondLst>
                            <p:childTnLst>
                              <p:par>
                                <p:cTn id="23" presetID="21" presetClass="entr" presetSubtype="1"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heel(1)">
                                      <p:cBhvr>
                                        <p:cTn id="25" dur="1000"/>
                                        <p:tgtEl>
                                          <p:spTgt spid="7"/>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par>
                          <p:cTn id="31" fill="hold">
                            <p:stCondLst>
                              <p:cond delay="3000"/>
                            </p:stCondLst>
                            <p:childTnLst>
                              <p:par>
                                <p:cTn id="32" presetID="21" presetClass="entr" presetSubtype="1"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heel(1)">
                                      <p:cBhvr>
                                        <p:cTn id="34" dur="1000"/>
                                        <p:tgtEl>
                                          <p:spTgt spid="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par>
                                <p:cTn id="40" presetID="22" presetClass="entr" presetSubtype="1" fill="hold" nodeType="withEffect">
                                  <p:stCondLst>
                                    <p:cond delay="500"/>
                                  </p:stCondLst>
                                  <p:childTnLst>
                                    <p:set>
                                      <p:cBhvr>
                                        <p:cTn id="41" dur="1" fill="hold">
                                          <p:stCondLst>
                                            <p:cond delay="0"/>
                                          </p:stCondLst>
                                        </p:cTn>
                                        <p:tgtEl>
                                          <p:spTgt spid="13"/>
                                        </p:tgtEl>
                                        <p:attrNameLst>
                                          <p:attrName>style.visibility</p:attrName>
                                        </p:attrNameLst>
                                      </p:cBhvr>
                                      <p:to>
                                        <p:strVal val="visible"/>
                                      </p:to>
                                    </p:set>
                                    <p:animEffect transition="in" filter="wipe(up)">
                                      <p:cBhvr>
                                        <p:cTn id="42" dur="500"/>
                                        <p:tgtEl>
                                          <p:spTgt spid="13"/>
                                        </p:tgtEl>
                                      </p:cBhvr>
                                    </p:animEffect>
                                  </p:childTnLst>
                                </p:cTn>
                              </p:par>
                              <p:par>
                                <p:cTn id="43" presetID="22" presetClass="entr" presetSubtype="1" fill="hold" nodeType="withEffect">
                                  <p:stCondLst>
                                    <p:cond delay="500"/>
                                  </p:stCondLst>
                                  <p:childTnLst>
                                    <p:set>
                                      <p:cBhvr>
                                        <p:cTn id="44" dur="1" fill="hold">
                                          <p:stCondLst>
                                            <p:cond delay="0"/>
                                          </p:stCondLst>
                                        </p:cTn>
                                        <p:tgtEl>
                                          <p:spTgt spid="14"/>
                                        </p:tgtEl>
                                        <p:attrNameLst>
                                          <p:attrName>style.visibility</p:attrName>
                                        </p:attrNameLst>
                                      </p:cBhvr>
                                      <p:to>
                                        <p:strVal val="visible"/>
                                      </p:to>
                                    </p:set>
                                    <p:animEffect transition="in" filter="wipe(up)">
                                      <p:cBhvr>
                                        <p:cTn id="45" dur="500"/>
                                        <p:tgtEl>
                                          <p:spTgt spid="14"/>
                                        </p:tgtEl>
                                      </p:cBhvr>
                                    </p:animEffect>
                                  </p:childTnLst>
                                </p:cTn>
                              </p:par>
                              <p:par>
                                <p:cTn id="46" presetID="22" presetClass="entr" presetSubtype="1" fill="hold" nodeType="withEffect">
                                  <p:stCondLst>
                                    <p:cond delay="500"/>
                                  </p:stCondLst>
                                  <p:childTnLst>
                                    <p:set>
                                      <p:cBhvr>
                                        <p:cTn id="47" dur="1" fill="hold">
                                          <p:stCondLst>
                                            <p:cond delay="0"/>
                                          </p:stCondLst>
                                        </p:cTn>
                                        <p:tgtEl>
                                          <p:spTgt spid="15"/>
                                        </p:tgtEl>
                                        <p:attrNameLst>
                                          <p:attrName>style.visibility</p:attrName>
                                        </p:attrNameLst>
                                      </p:cBhvr>
                                      <p:to>
                                        <p:strVal val="visible"/>
                                      </p:to>
                                    </p:set>
                                    <p:animEffect transition="in" filter="wipe(up)">
                                      <p:cBhvr>
                                        <p:cTn id="48" dur="500"/>
                                        <p:tgtEl>
                                          <p:spTgt spid="15"/>
                                        </p:tgtEl>
                                      </p:cBhvr>
                                    </p:animEffect>
                                  </p:childTnLst>
                                </p:cTn>
                              </p:par>
                              <p:par>
                                <p:cTn id="49" presetID="22" presetClass="entr" presetSubtype="1" fill="hold" nodeType="withEffect">
                                  <p:stCondLst>
                                    <p:cond delay="500"/>
                                  </p:stCondLst>
                                  <p:childTnLst>
                                    <p:set>
                                      <p:cBhvr>
                                        <p:cTn id="50" dur="1" fill="hold">
                                          <p:stCondLst>
                                            <p:cond delay="0"/>
                                          </p:stCondLst>
                                        </p:cTn>
                                        <p:tgtEl>
                                          <p:spTgt spid="16"/>
                                        </p:tgtEl>
                                        <p:attrNameLst>
                                          <p:attrName>style.visibility</p:attrName>
                                        </p:attrNameLst>
                                      </p:cBhvr>
                                      <p:to>
                                        <p:strVal val="visible"/>
                                      </p:to>
                                    </p:set>
                                    <p:animEffect transition="in" filter="wipe(up)">
                                      <p:cBhvr>
                                        <p:cTn id="51" dur="500"/>
                                        <p:tgtEl>
                                          <p:spTgt spid="16"/>
                                        </p:tgtEl>
                                      </p:cBhvr>
                                    </p:animEffect>
                                  </p:childTnLst>
                                </p:cTn>
                              </p:par>
                              <p:par>
                                <p:cTn id="52" presetID="53" presetClass="entr" presetSubtype="16" fill="hold" grpId="0" nodeType="withEffect">
                                  <p:stCondLst>
                                    <p:cond delay="1000"/>
                                  </p:stCondLst>
                                  <p:childTnLst>
                                    <p:set>
                                      <p:cBhvr>
                                        <p:cTn id="53" dur="1" fill="hold">
                                          <p:stCondLst>
                                            <p:cond delay="0"/>
                                          </p:stCondLst>
                                        </p:cTn>
                                        <p:tgtEl>
                                          <p:spTgt spid="17"/>
                                        </p:tgtEl>
                                        <p:attrNameLst>
                                          <p:attrName>style.visibility</p:attrName>
                                        </p:attrNameLst>
                                      </p:cBhvr>
                                      <p:to>
                                        <p:strVal val="visible"/>
                                      </p:to>
                                    </p:set>
                                    <p:anim calcmode="lin" valueType="num">
                                      <p:cBhvr>
                                        <p:cTn id="54" dur="500" fill="hold"/>
                                        <p:tgtEl>
                                          <p:spTgt spid="17"/>
                                        </p:tgtEl>
                                        <p:attrNameLst>
                                          <p:attrName>ppt_w</p:attrName>
                                        </p:attrNameLst>
                                      </p:cBhvr>
                                      <p:tavLst>
                                        <p:tav tm="0">
                                          <p:val>
                                            <p:fltVal val="0"/>
                                          </p:val>
                                        </p:tav>
                                        <p:tav tm="100000">
                                          <p:val>
                                            <p:strVal val="#ppt_w"/>
                                          </p:val>
                                        </p:tav>
                                      </p:tavLst>
                                    </p:anim>
                                    <p:anim calcmode="lin" valueType="num">
                                      <p:cBhvr>
                                        <p:cTn id="55" dur="500" fill="hold"/>
                                        <p:tgtEl>
                                          <p:spTgt spid="17"/>
                                        </p:tgtEl>
                                        <p:attrNameLst>
                                          <p:attrName>ppt_h</p:attrName>
                                        </p:attrNameLst>
                                      </p:cBhvr>
                                      <p:tavLst>
                                        <p:tav tm="0">
                                          <p:val>
                                            <p:fltVal val="0"/>
                                          </p:val>
                                        </p:tav>
                                        <p:tav tm="100000">
                                          <p:val>
                                            <p:strVal val="#ppt_h"/>
                                          </p:val>
                                        </p:tav>
                                      </p:tavLst>
                                    </p:anim>
                                    <p:animEffect transition="in" filter="fade">
                                      <p:cBhvr>
                                        <p:cTn id="56" dur="500"/>
                                        <p:tgtEl>
                                          <p:spTgt spid="17"/>
                                        </p:tgtEl>
                                      </p:cBhvr>
                                    </p:animEffect>
                                  </p:childTnLst>
                                </p:cTn>
                              </p:par>
                              <p:par>
                                <p:cTn id="57" presetID="53" presetClass="entr" presetSubtype="16" fill="hold" grpId="0" nodeType="withEffect">
                                  <p:stCondLst>
                                    <p:cond delay="1000"/>
                                  </p:stCondLst>
                                  <p:childTnLst>
                                    <p:set>
                                      <p:cBhvr>
                                        <p:cTn id="58" dur="1" fill="hold">
                                          <p:stCondLst>
                                            <p:cond delay="0"/>
                                          </p:stCondLst>
                                        </p:cTn>
                                        <p:tgtEl>
                                          <p:spTgt spid="18"/>
                                        </p:tgtEl>
                                        <p:attrNameLst>
                                          <p:attrName>style.visibility</p:attrName>
                                        </p:attrNameLst>
                                      </p:cBhvr>
                                      <p:to>
                                        <p:strVal val="visible"/>
                                      </p:to>
                                    </p:set>
                                    <p:anim calcmode="lin" valueType="num">
                                      <p:cBhvr>
                                        <p:cTn id="59" dur="500" fill="hold"/>
                                        <p:tgtEl>
                                          <p:spTgt spid="18"/>
                                        </p:tgtEl>
                                        <p:attrNameLst>
                                          <p:attrName>ppt_w</p:attrName>
                                        </p:attrNameLst>
                                      </p:cBhvr>
                                      <p:tavLst>
                                        <p:tav tm="0">
                                          <p:val>
                                            <p:fltVal val="0"/>
                                          </p:val>
                                        </p:tav>
                                        <p:tav tm="100000">
                                          <p:val>
                                            <p:strVal val="#ppt_w"/>
                                          </p:val>
                                        </p:tav>
                                      </p:tavLst>
                                    </p:anim>
                                    <p:anim calcmode="lin" valueType="num">
                                      <p:cBhvr>
                                        <p:cTn id="60" dur="500" fill="hold"/>
                                        <p:tgtEl>
                                          <p:spTgt spid="18"/>
                                        </p:tgtEl>
                                        <p:attrNameLst>
                                          <p:attrName>ppt_h</p:attrName>
                                        </p:attrNameLst>
                                      </p:cBhvr>
                                      <p:tavLst>
                                        <p:tav tm="0">
                                          <p:val>
                                            <p:fltVal val="0"/>
                                          </p:val>
                                        </p:tav>
                                        <p:tav tm="100000">
                                          <p:val>
                                            <p:strVal val="#ppt_h"/>
                                          </p:val>
                                        </p:tav>
                                      </p:tavLst>
                                    </p:anim>
                                    <p:animEffect transition="in" filter="fade">
                                      <p:cBhvr>
                                        <p:cTn id="61" dur="500"/>
                                        <p:tgtEl>
                                          <p:spTgt spid="18"/>
                                        </p:tgtEl>
                                      </p:cBhvr>
                                    </p:animEffect>
                                  </p:childTnLst>
                                </p:cTn>
                              </p:par>
                              <p:par>
                                <p:cTn id="62" presetID="53" presetClass="entr" presetSubtype="16" fill="hold" grpId="0" nodeType="withEffect">
                                  <p:stCondLst>
                                    <p:cond delay="1000"/>
                                  </p:stCondLst>
                                  <p:childTnLst>
                                    <p:set>
                                      <p:cBhvr>
                                        <p:cTn id="63" dur="1" fill="hold">
                                          <p:stCondLst>
                                            <p:cond delay="0"/>
                                          </p:stCondLst>
                                        </p:cTn>
                                        <p:tgtEl>
                                          <p:spTgt spid="19"/>
                                        </p:tgtEl>
                                        <p:attrNameLst>
                                          <p:attrName>style.visibility</p:attrName>
                                        </p:attrNameLst>
                                      </p:cBhvr>
                                      <p:to>
                                        <p:strVal val="visible"/>
                                      </p:to>
                                    </p:set>
                                    <p:anim calcmode="lin" valueType="num">
                                      <p:cBhvr>
                                        <p:cTn id="64" dur="500" fill="hold"/>
                                        <p:tgtEl>
                                          <p:spTgt spid="19"/>
                                        </p:tgtEl>
                                        <p:attrNameLst>
                                          <p:attrName>ppt_w</p:attrName>
                                        </p:attrNameLst>
                                      </p:cBhvr>
                                      <p:tavLst>
                                        <p:tav tm="0">
                                          <p:val>
                                            <p:fltVal val="0"/>
                                          </p:val>
                                        </p:tav>
                                        <p:tav tm="100000">
                                          <p:val>
                                            <p:strVal val="#ppt_w"/>
                                          </p:val>
                                        </p:tav>
                                      </p:tavLst>
                                    </p:anim>
                                    <p:anim calcmode="lin" valueType="num">
                                      <p:cBhvr>
                                        <p:cTn id="65" dur="500" fill="hold"/>
                                        <p:tgtEl>
                                          <p:spTgt spid="19"/>
                                        </p:tgtEl>
                                        <p:attrNameLst>
                                          <p:attrName>ppt_h</p:attrName>
                                        </p:attrNameLst>
                                      </p:cBhvr>
                                      <p:tavLst>
                                        <p:tav tm="0">
                                          <p:val>
                                            <p:fltVal val="0"/>
                                          </p:val>
                                        </p:tav>
                                        <p:tav tm="100000">
                                          <p:val>
                                            <p:strVal val="#ppt_h"/>
                                          </p:val>
                                        </p:tav>
                                      </p:tavLst>
                                    </p:anim>
                                    <p:animEffect transition="in" filter="fade">
                                      <p:cBhvr>
                                        <p:cTn id="66" dur="500"/>
                                        <p:tgtEl>
                                          <p:spTgt spid="19"/>
                                        </p:tgtEl>
                                      </p:cBhvr>
                                    </p:animEffect>
                                  </p:childTnLst>
                                </p:cTn>
                              </p:par>
                              <p:par>
                                <p:cTn id="67" presetID="53" presetClass="entr" presetSubtype="16" fill="hold" grpId="0" nodeType="withEffect">
                                  <p:stCondLst>
                                    <p:cond delay="1000"/>
                                  </p:stCondLst>
                                  <p:childTnLst>
                                    <p:set>
                                      <p:cBhvr>
                                        <p:cTn id="68" dur="1" fill="hold">
                                          <p:stCondLst>
                                            <p:cond delay="0"/>
                                          </p:stCondLst>
                                        </p:cTn>
                                        <p:tgtEl>
                                          <p:spTgt spid="20"/>
                                        </p:tgtEl>
                                        <p:attrNameLst>
                                          <p:attrName>style.visibility</p:attrName>
                                        </p:attrNameLst>
                                      </p:cBhvr>
                                      <p:to>
                                        <p:strVal val="visible"/>
                                      </p:to>
                                    </p:set>
                                    <p:anim calcmode="lin" valueType="num">
                                      <p:cBhvr>
                                        <p:cTn id="69" dur="500" fill="hold"/>
                                        <p:tgtEl>
                                          <p:spTgt spid="20"/>
                                        </p:tgtEl>
                                        <p:attrNameLst>
                                          <p:attrName>ppt_w</p:attrName>
                                        </p:attrNameLst>
                                      </p:cBhvr>
                                      <p:tavLst>
                                        <p:tav tm="0">
                                          <p:val>
                                            <p:fltVal val="0"/>
                                          </p:val>
                                        </p:tav>
                                        <p:tav tm="100000">
                                          <p:val>
                                            <p:strVal val="#ppt_w"/>
                                          </p:val>
                                        </p:tav>
                                      </p:tavLst>
                                    </p:anim>
                                    <p:anim calcmode="lin" valueType="num">
                                      <p:cBhvr>
                                        <p:cTn id="70" dur="500" fill="hold"/>
                                        <p:tgtEl>
                                          <p:spTgt spid="20"/>
                                        </p:tgtEl>
                                        <p:attrNameLst>
                                          <p:attrName>ppt_h</p:attrName>
                                        </p:attrNameLst>
                                      </p:cBhvr>
                                      <p:tavLst>
                                        <p:tav tm="0">
                                          <p:val>
                                            <p:fltVal val="0"/>
                                          </p:val>
                                        </p:tav>
                                        <p:tav tm="100000">
                                          <p:val>
                                            <p:strVal val="#ppt_h"/>
                                          </p:val>
                                        </p:tav>
                                      </p:tavLst>
                                    </p:anim>
                                    <p:animEffect transition="in" filter="fade">
                                      <p:cBhvr>
                                        <p:cTn id="71" dur="500"/>
                                        <p:tgtEl>
                                          <p:spTgt spid="20"/>
                                        </p:tgtEl>
                                      </p:cBhvr>
                                    </p:animEffect>
                                  </p:childTnLst>
                                </p:cTn>
                              </p:par>
                              <p:par>
                                <p:cTn id="72" presetID="22" presetClass="entr" presetSubtype="4" fill="hold" grpId="0" nodeType="withEffect">
                                  <p:stCondLst>
                                    <p:cond delay="1500"/>
                                  </p:stCondLst>
                                  <p:childTnLst>
                                    <p:set>
                                      <p:cBhvr>
                                        <p:cTn id="73" dur="1" fill="hold">
                                          <p:stCondLst>
                                            <p:cond delay="0"/>
                                          </p:stCondLst>
                                        </p:cTn>
                                        <p:tgtEl>
                                          <p:spTgt spid="21"/>
                                        </p:tgtEl>
                                        <p:attrNameLst>
                                          <p:attrName>style.visibility</p:attrName>
                                        </p:attrNameLst>
                                      </p:cBhvr>
                                      <p:to>
                                        <p:strVal val="visible"/>
                                      </p:to>
                                    </p:set>
                                    <p:animEffect transition="in" filter="wipe(down)">
                                      <p:cBhvr>
                                        <p:cTn id="74" dur="500"/>
                                        <p:tgtEl>
                                          <p:spTgt spid="21"/>
                                        </p:tgtEl>
                                      </p:cBhvr>
                                    </p:animEffect>
                                  </p:childTnLst>
                                </p:cTn>
                              </p:par>
                              <p:par>
                                <p:cTn id="75" presetID="22" presetClass="entr" presetSubtype="4" fill="hold" grpId="0" nodeType="withEffect">
                                  <p:stCondLst>
                                    <p:cond delay="1500"/>
                                  </p:stCondLst>
                                  <p:childTnLst>
                                    <p:set>
                                      <p:cBhvr>
                                        <p:cTn id="76" dur="1" fill="hold">
                                          <p:stCondLst>
                                            <p:cond delay="0"/>
                                          </p:stCondLst>
                                        </p:cTn>
                                        <p:tgtEl>
                                          <p:spTgt spid="22"/>
                                        </p:tgtEl>
                                        <p:attrNameLst>
                                          <p:attrName>style.visibility</p:attrName>
                                        </p:attrNameLst>
                                      </p:cBhvr>
                                      <p:to>
                                        <p:strVal val="visible"/>
                                      </p:to>
                                    </p:set>
                                    <p:animEffect transition="in" filter="wipe(down)">
                                      <p:cBhvr>
                                        <p:cTn id="77" dur="500"/>
                                        <p:tgtEl>
                                          <p:spTgt spid="22"/>
                                        </p:tgtEl>
                                      </p:cBhvr>
                                    </p:animEffect>
                                  </p:childTnLst>
                                </p:cTn>
                              </p:par>
                              <p:par>
                                <p:cTn id="78" presetID="22" presetClass="entr" presetSubtype="4" fill="hold" grpId="0" nodeType="withEffect">
                                  <p:stCondLst>
                                    <p:cond delay="1500"/>
                                  </p:stCondLst>
                                  <p:childTnLst>
                                    <p:set>
                                      <p:cBhvr>
                                        <p:cTn id="79" dur="1" fill="hold">
                                          <p:stCondLst>
                                            <p:cond delay="0"/>
                                          </p:stCondLst>
                                        </p:cTn>
                                        <p:tgtEl>
                                          <p:spTgt spid="23"/>
                                        </p:tgtEl>
                                        <p:attrNameLst>
                                          <p:attrName>style.visibility</p:attrName>
                                        </p:attrNameLst>
                                      </p:cBhvr>
                                      <p:to>
                                        <p:strVal val="visible"/>
                                      </p:to>
                                    </p:set>
                                    <p:animEffect transition="in" filter="wipe(down)">
                                      <p:cBhvr>
                                        <p:cTn id="80" dur="500"/>
                                        <p:tgtEl>
                                          <p:spTgt spid="23"/>
                                        </p:tgtEl>
                                      </p:cBhvr>
                                    </p:animEffect>
                                  </p:childTnLst>
                                </p:cTn>
                              </p:par>
                              <p:par>
                                <p:cTn id="81" presetID="22" presetClass="entr" presetSubtype="4" fill="hold" grpId="0" nodeType="withEffect">
                                  <p:stCondLst>
                                    <p:cond delay="1500"/>
                                  </p:stCondLst>
                                  <p:childTnLst>
                                    <p:set>
                                      <p:cBhvr>
                                        <p:cTn id="82" dur="1" fill="hold">
                                          <p:stCondLst>
                                            <p:cond delay="0"/>
                                          </p:stCondLst>
                                        </p:cTn>
                                        <p:tgtEl>
                                          <p:spTgt spid="24"/>
                                        </p:tgtEl>
                                        <p:attrNameLst>
                                          <p:attrName>style.visibility</p:attrName>
                                        </p:attrNameLst>
                                      </p:cBhvr>
                                      <p:to>
                                        <p:strVal val="visible"/>
                                      </p:to>
                                    </p:set>
                                    <p:animEffect transition="in" filter="wipe(down)">
                                      <p:cBhvr>
                                        <p:cTn id="8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6" grpId="0">
        <p:bldAsOne/>
      </p:bldGraphic>
      <p:bldGraphic spid="7" grpId="0">
        <p:bldAsOne/>
      </p:bldGraphic>
      <p:bldGraphic spid="8" grpId="0">
        <p:bldAsOne/>
      </p:bldGraphic>
      <p:bldP spid="9" grpId="0"/>
      <p:bldP spid="10" grpId="0"/>
      <p:bldP spid="11" grpId="0"/>
      <p:bldP spid="12" grpId="0"/>
      <p:bldP spid="17" grpId="0"/>
      <p:bldP spid="18" grpId="0"/>
      <p:bldP spid="19" grpId="0"/>
      <p:bldP spid="20" grpId="0"/>
      <p:bldP spid="21" grpId="0"/>
      <p:bldP spid="22" grpId="0"/>
      <p:bldP spid="23"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8"/>
          <p:cNvSpPr>
            <a:spLocks noChangeArrowheads="1"/>
          </p:cNvSpPr>
          <p:nvPr/>
        </p:nvSpPr>
        <p:spPr bwMode="auto">
          <a:xfrm>
            <a:off x="1015321" y="1924953"/>
            <a:ext cx="3078701" cy="1731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pPr>
            <a:r>
              <a:rPr lang="zh-CN" altLang="en-US" sz="1500" dirty="0">
                <a:latin typeface="+mj-ea"/>
                <a:ea typeface="+mj-ea"/>
              </a:rPr>
              <a:t>请输入文本请输入文本请输入文本请输入文本请输入文本请输入文本请输入文本请输入文本请输入文本请输入文本请输入文本请输入文本请输入文本请输入文本请输入文本请输入文本</a:t>
            </a:r>
            <a:endParaRPr lang="en-US" altLang="zh-CN" sz="1500" dirty="0">
              <a:latin typeface="+mj-ea"/>
              <a:ea typeface="+mj-ea"/>
            </a:endParaRPr>
          </a:p>
        </p:txBody>
      </p:sp>
      <p:sp>
        <p:nvSpPr>
          <p:cNvPr id="3" name="文本框 2"/>
          <p:cNvSpPr txBox="1"/>
          <p:nvPr/>
        </p:nvSpPr>
        <p:spPr>
          <a:xfrm>
            <a:off x="-204641" y="1559759"/>
            <a:ext cx="1404257" cy="784830"/>
          </a:xfrm>
          <a:prstGeom prst="rect">
            <a:avLst/>
          </a:prstGeom>
          <a:noFill/>
        </p:spPr>
        <p:txBody>
          <a:bodyPr wrap="square" rtlCol="0" anchor="ctr">
            <a:spAutoFit/>
          </a:bodyPr>
          <a:lstStyle/>
          <a:p>
            <a:pPr algn="ctr"/>
            <a:r>
              <a:rPr lang="zh-CN" altLang="en-US" sz="4500" b="1" dirty="0">
                <a:solidFill>
                  <a:srgbClr val="92D050"/>
                </a:solidFill>
              </a:rPr>
              <a:t>“</a:t>
            </a:r>
          </a:p>
        </p:txBody>
      </p:sp>
      <p:cxnSp>
        <p:nvCxnSpPr>
          <p:cNvPr id="5" name="直接连接符 4"/>
          <p:cNvCxnSpPr/>
          <p:nvPr/>
        </p:nvCxnSpPr>
        <p:spPr>
          <a:xfrm>
            <a:off x="4687998" y="1383423"/>
            <a:ext cx="0" cy="2820629"/>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6066972" y="1210063"/>
            <a:ext cx="1835944" cy="1837135"/>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defTabSz="1217613" rtl="0" eaLnBrk="0" fontAlgn="base" hangingPunct="0">
              <a:spcBef>
                <a:spcPct val="0"/>
              </a:spcBef>
              <a:spcAft>
                <a:spcPct val="0"/>
              </a:spcAft>
              <a:defRPr sz="2400" kern="1200">
                <a:solidFill>
                  <a:schemeClr val="lt1"/>
                </a:solidFill>
                <a:latin typeface="+mn-lt"/>
                <a:ea typeface="+mn-ea"/>
                <a:cs typeface="+mn-cs"/>
              </a:defRPr>
            </a:lvl1pPr>
            <a:lvl2pPr marL="608013" indent="-150813" algn="l" defTabSz="1217613" rtl="0" eaLnBrk="0" fontAlgn="base" hangingPunct="0">
              <a:spcBef>
                <a:spcPct val="0"/>
              </a:spcBef>
              <a:spcAft>
                <a:spcPct val="0"/>
              </a:spcAft>
              <a:defRPr sz="2400" kern="1200">
                <a:solidFill>
                  <a:schemeClr val="lt1"/>
                </a:solidFill>
                <a:latin typeface="+mn-lt"/>
                <a:ea typeface="+mn-ea"/>
                <a:cs typeface="+mn-cs"/>
              </a:defRPr>
            </a:lvl2pPr>
            <a:lvl3pPr marL="1217613" indent="-303213" algn="l" defTabSz="1217613" rtl="0" eaLnBrk="0" fontAlgn="base" hangingPunct="0">
              <a:spcBef>
                <a:spcPct val="0"/>
              </a:spcBef>
              <a:spcAft>
                <a:spcPct val="0"/>
              </a:spcAft>
              <a:defRPr sz="2400" kern="1200">
                <a:solidFill>
                  <a:schemeClr val="lt1"/>
                </a:solidFill>
                <a:latin typeface="+mn-lt"/>
                <a:ea typeface="+mn-ea"/>
                <a:cs typeface="+mn-cs"/>
              </a:defRPr>
            </a:lvl3pPr>
            <a:lvl4pPr marL="1827213" indent="-455613" algn="l" defTabSz="1217613" rtl="0" eaLnBrk="0" fontAlgn="base" hangingPunct="0">
              <a:spcBef>
                <a:spcPct val="0"/>
              </a:spcBef>
              <a:spcAft>
                <a:spcPct val="0"/>
              </a:spcAft>
              <a:defRPr sz="2400" kern="1200">
                <a:solidFill>
                  <a:schemeClr val="lt1"/>
                </a:solidFill>
                <a:latin typeface="+mn-lt"/>
                <a:ea typeface="+mn-ea"/>
                <a:cs typeface="+mn-cs"/>
              </a:defRPr>
            </a:lvl4pPr>
            <a:lvl5pPr marL="2436813" indent="-608013" algn="l" defTabSz="1217613"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defRPr/>
            </a:pPr>
            <a:endParaRPr lang="zh-CN" altLang="en-US" sz="1800"/>
          </a:p>
        </p:txBody>
      </p:sp>
      <p:sp>
        <p:nvSpPr>
          <p:cNvPr id="15" name="椭圆 14"/>
          <p:cNvSpPr/>
          <p:nvPr/>
        </p:nvSpPr>
        <p:spPr>
          <a:xfrm>
            <a:off x="7352847" y="1103984"/>
            <a:ext cx="702582" cy="702582"/>
          </a:xfrm>
          <a:prstGeom prst="ellipse">
            <a:avLst/>
          </a:prstGeom>
          <a:solidFill>
            <a:srgbClr val="92D050"/>
          </a:solidFill>
          <a:ln w="571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defTabSz="1217613" rtl="0" eaLnBrk="0" fontAlgn="base" hangingPunct="0">
              <a:spcBef>
                <a:spcPct val="0"/>
              </a:spcBef>
              <a:spcAft>
                <a:spcPct val="0"/>
              </a:spcAft>
              <a:defRPr sz="2400" kern="1200">
                <a:solidFill>
                  <a:schemeClr val="lt1"/>
                </a:solidFill>
                <a:latin typeface="+mn-lt"/>
                <a:ea typeface="+mn-ea"/>
                <a:cs typeface="+mn-cs"/>
              </a:defRPr>
            </a:lvl1pPr>
            <a:lvl2pPr marL="608013" indent="-150813" algn="l" defTabSz="1217613" rtl="0" eaLnBrk="0" fontAlgn="base" hangingPunct="0">
              <a:spcBef>
                <a:spcPct val="0"/>
              </a:spcBef>
              <a:spcAft>
                <a:spcPct val="0"/>
              </a:spcAft>
              <a:defRPr sz="2400" kern="1200">
                <a:solidFill>
                  <a:schemeClr val="lt1"/>
                </a:solidFill>
                <a:latin typeface="+mn-lt"/>
                <a:ea typeface="+mn-ea"/>
                <a:cs typeface="+mn-cs"/>
              </a:defRPr>
            </a:lvl2pPr>
            <a:lvl3pPr marL="1217613" indent="-303213" algn="l" defTabSz="1217613" rtl="0" eaLnBrk="0" fontAlgn="base" hangingPunct="0">
              <a:spcBef>
                <a:spcPct val="0"/>
              </a:spcBef>
              <a:spcAft>
                <a:spcPct val="0"/>
              </a:spcAft>
              <a:defRPr sz="2400" kern="1200">
                <a:solidFill>
                  <a:schemeClr val="lt1"/>
                </a:solidFill>
                <a:latin typeface="+mn-lt"/>
                <a:ea typeface="+mn-ea"/>
                <a:cs typeface="+mn-cs"/>
              </a:defRPr>
            </a:lvl3pPr>
            <a:lvl4pPr marL="1827213" indent="-455613" algn="l" defTabSz="1217613" rtl="0" eaLnBrk="0" fontAlgn="base" hangingPunct="0">
              <a:spcBef>
                <a:spcPct val="0"/>
              </a:spcBef>
              <a:spcAft>
                <a:spcPct val="0"/>
              </a:spcAft>
              <a:defRPr sz="2400" kern="1200">
                <a:solidFill>
                  <a:schemeClr val="lt1"/>
                </a:solidFill>
                <a:latin typeface="+mn-lt"/>
                <a:ea typeface="+mn-ea"/>
                <a:cs typeface="+mn-cs"/>
              </a:defRPr>
            </a:lvl4pPr>
            <a:lvl5pPr marL="2436813" indent="-608013" algn="l" defTabSz="1217613"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defRPr/>
            </a:pPr>
            <a:r>
              <a:rPr lang="en-US" altLang="zh-CN" sz="1350" dirty="0">
                <a:solidFill>
                  <a:srgbClr val="FFFFFF"/>
                </a:solidFill>
              </a:rPr>
              <a:t>13%</a:t>
            </a:r>
            <a:endParaRPr lang="zh-CN" altLang="en-US" sz="1350" dirty="0">
              <a:solidFill>
                <a:srgbClr val="FFFFFF"/>
              </a:solidFill>
            </a:endParaRPr>
          </a:p>
        </p:txBody>
      </p:sp>
      <p:sp>
        <p:nvSpPr>
          <p:cNvPr id="16" name="椭圆 15"/>
          <p:cNvSpPr/>
          <p:nvPr/>
        </p:nvSpPr>
        <p:spPr>
          <a:xfrm>
            <a:off x="7394626" y="2238764"/>
            <a:ext cx="821531" cy="820340"/>
          </a:xfrm>
          <a:prstGeom prst="ellipse">
            <a:avLst/>
          </a:prstGeom>
          <a:solidFill>
            <a:srgbClr val="92D050"/>
          </a:solidFill>
          <a:ln w="571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defTabSz="1217613" rtl="0" eaLnBrk="0" fontAlgn="base" hangingPunct="0">
              <a:spcBef>
                <a:spcPct val="0"/>
              </a:spcBef>
              <a:spcAft>
                <a:spcPct val="0"/>
              </a:spcAft>
              <a:defRPr sz="2400" kern="1200">
                <a:solidFill>
                  <a:schemeClr val="lt1"/>
                </a:solidFill>
                <a:latin typeface="+mn-lt"/>
                <a:ea typeface="+mn-ea"/>
                <a:cs typeface="+mn-cs"/>
              </a:defRPr>
            </a:lvl1pPr>
            <a:lvl2pPr marL="608013" indent="-150813" algn="l" defTabSz="1217613" rtl="0" eaLnBrk="0" fontAlgn="base" hangingPunct="0">
              <a:spcBef>
                <a:spcPct val="0"/>
              </a:spcBef>
              <a:spcAft>
                <a:spcPct val="0"/>
              </a:spcAft>
              <a:defRPr sz="2400" kern="1200">
                <a:solidFill>
                  <a:schemeClr val="lt1"/>
                </a:solidFill>
                <a:latin typeface="+mn-lt"/>
                <a:ea typeface="+mn-ea"/>
                <a:cs typeface="+mn-cs"/>
              </a:defRPr>
            </a:lvl2pPr>
            <a:lvl3pPr marL="1217613" indent="-303213" algn="l" defTabSz="1217613" rtl="0" eaLnBrk="0" fontAlgn="base" hangingPunct="0">
              <a:spcBef>
                <a:spcPct val="0"/>
              </a:spcBef>
              <a:spcAft>
                <a:spcPct val="0"/>
              </a:spcAft>
              <a:defRPr sz="2400" kern="1200">
                <a:solidFill>
                  <a:schemeClr val="lt1"/>
                </a:solidFill>
                <a:latin typeface="+mn-lt"/>
                <a:ea typeface="+mn-ea"/>
                <a:cs typeface="+mn-cs"/>
              </a:defRPr>
            </a:lvl3pPr>
            <a:lvl4pPr marL="1827213" indent="-455613" algn="l" defTabSz="1217613" rtl="0" eaLnBrk="0" fontAlgn="base" hangingPunct="0">
              <a:spcBef>
                <a:spcPct val="0"/>
              </a:spcBef>
              <a:spcAft>
                <a:spcPct val="0"/>
              </a:spcAft>
              <a:defRPr sz="2400" kern="1200">
                <a:solidFill>
                  <a:schemeClr val="lt1"/>
                </a:solidFill>
                <a:latin typeface="+mn-lt"/>
                <a:ea typeface="+mn-ea"/>
                <a:cs typeface="+mn-cs"/>
              </a:defRPr>
            </a:lvl4pPr>
            <a:lvl5pPr marL="2436813" indent="-608013" algn="l" defTabSz="1217613"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defRPr/>
            </a:pPr>
            <a:r>
              <a:rPr lang="en-US" altLang="zh-CN" sz="1800" dirty="0">
                <a:solidFill>
                  <a:srgbClr val="FFFFFF"/>
                </a:solidFill>
              </a:rPr>
              <a:t>35%</a:t>
            </a:r>
            <a:endParaRPr lang="zh-CN" altLang="en-US" sz="1800" dirty="0">
              <a:solidFill>
                <a:srgbClr val="FFFFFF"/>
              </a:solidFill>
            </a:endParaRPr>
          </a:p>
        </p:txBody>
      </p:sp>
      <p:sp>
        <p:nvSpPr>
          <p:cNvPr id="17" name="椭圆 16"/>
          <p:cNvSpPr/>
          <p:nvPr/>
        </p:nvSpPr>
        <p:spPr>
          <a:xfrm>
            <a:off x="5392230" y="1351748"/>
            <a:ext cx="1277540" cy="1277540"/>
          </a:xfrm>
          <a:prstGeom prst="ellipse">
            <a:avLst/>
          </a:prstGeom>
          <a:solidFill>
            <a:srgbClr val="92D050"/>
          </a:solidFill>
          <a:ln w="571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defTabSz="1217613" rtl="0" eaLnBrk="0" fontAlgn="base" hangingPunct="0">
              <a:spcBef>
                <a:spcPct val="0"/>
              </a:spcBef>
              <a:spcAft>
                <a:spcPct val="0"/>
              </a:spcAft>
              <a:defRPr sz="2400" kern="1200">
                <a:solidFill>
                  <a:schemeClr val="lt1"/>
                </a:solidFill>
                <a:latin typeface="+mn-lt"/>
                <a:ea typeface="+mn-ea"/>
                <a:cs typeface="+mn-cs"/>
              </a:defRPr>
            </a:lvl1pPr>
            <a:lvl2pPr marL="608013" indent="-150813" algn="l" defTabSz="1217613" rtl="0" eaLnBrk="0" fontAlgn="base" hangingPunct="0">
              <a:spcBef>
                <a:spcPct val="0"/>
              </a:spcBef>
              <a:spcAft>
                <a:spcPct val="0"/>
              </a:spcAft>
              <a:defRPr sz="2400" kern="1200">
                <a:solidFill>
                  <a:schemeClr val="lt1"/>
                </a:solidFill>
                <a:latin typeface="+mn-lt"/>
                <a:ea typeface="+mn-ea"/>
                <a:cs typeface="+mn-cs"/>
              </a:defRPr>
            </a:lvl2pPr>
            <a:lvl3pPr marL="1217613" indent="-303213" algn="l" defTabSz="1217613" rtl="0" eaLnBrk="0" fontAlgn="base" hangingPunct="0">
              <a:spcBef>
                <a:spcPct val="0"/>
              </a:spcBef>
              <a:spcAft>
                <a:spcPct val="0"/>
              </a:spcAft>
              <a:defRPr sz="2400" kern="1200">
                <a:solidFill>
                  <a:schemeClr val="lt1"/>
                </a:solidFill>
                <a:latin typeface="+mn-lt"/>
                <a:ea typeface="+mn-ea"/>
                <a:cs typeface="+mn-cs"/>
              </a:defRPr>
            </a:lvl3pPr>
            <a:lvl4pPr marL="1827213" indent="-455613" algn="l" defTabSz="1217613" rtl="0" eaLnBrk="0" fontAlgn="base" hangingPunct="0">
              <a:spcBef>
                <a:spcPct val="0"/>
              </a:spcBef>
              <a:spcAft>
                <a:spcPct val="0"/>
              </a:spcAft>
              <a:defRPr sz="2400" kern="1200">
                <a:solidFill>
                  <a:schemeClr val="lt1"/>
                </a:solidFill>
                <a:latin typeface="+mn-lt"/>
                <a:ea typeface="+mn-ea"/>
                <a:cs typeface="+mn-cs"/>
              </a:defRPr>
            </a:lvl4pPr>
            <a:lvl5pPr marL="2436813" indent="-608013" algn="l" defTabSz="1217613"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defRPr/>
            </a:pPr>
            <a:r>
              <a:rPr lang="en-US" altLang="zh-CN" sz="3000" dirty="0">
                <a:solidFill>
                  <a:srgbClr val="FFFFFF"/>
                </a:solidFill>
              </a:rPr>
              <a:t>78%</a:t>
            </a:r>
            <a:endParaRPr lang="zh-CN" altLang="en-US" sz="3000" dirty="0">
              <a:solidFill>
                <a:srgbClr val="FFFFFF"/>
              </a:solidFill>
            </a:endParaRPr>
          </a:p>
        </p:txBody>
      </p:sp>
      <p:sp>
        <p:nvSpPr>
          <p:cNvPr id="18" name="椭圆 17"/>
          <p:cNvSpPr/>
          <p:nvPr/>
        </p:nvSpPr>
        <p:spPr>
          <a:xfrm>
            <a:off x="5392229" y="2458433"/>
            <a:ext cx="1639448" cy="1639448"/>
          </a:xfrm>
          <a:prstGeom prst="ellipse">
            <a:avLst/>
          </a:prstGeom>
          <a:solidFill>
            <a:srgbClr val="92D050"/>
          </a:solidFill>
          <a:ln w="571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defTabSz="1217613" rtl="0" eaLnBrk="0" fontAlgn="base" hangingPunct="0">
              <a:spcBef>
                <a:spcPct val="0"/>
              </a:spcBef>
              <a:spcAft>
                <a:spcPct val="0"/>
              </a:spcAft>
              <a:defRPr sz="2400" kern="1200">
                <a:solidFill>
                  <a:schemeClr val="lt1"/>
                </a:solidFill>
                <a:latin typeface="+mn-lt"/>
                <a:ea typeface="+mn-ea"/>
                <a:cs typeface="+mn-cs"/>
              </a:defRPr>
            </a:lvl1pPr>
            <a:lvl2pPr marL="608013" indent="-150813" algn="l" defTabSz="1217613" rtl="0" eaLnBrk="0" fontAlgn="base" hangingPunct="0">
              <a:spcBef>
                <a:spcPct val="0"/>
              </a:spcBef>
              <a:spcAft>
                <a:spcPct val="0"/>
              </a:spcAft>
              <a:defRPr sz="2400" kern="1200">
                <a:solidFill>
                  <a:schemeClr val="lt1"/>
                </a:solidFill>
                <a:latin typeface="+mn-lt"/>
                <a:ea typeface="+mn-ea"/>
                <a:cs typeface="+mn-cs"/>
              </a:defRPr>
            </a:lvl2pPr>
            <a:lvl3pPr marL="1217613" indent="-303213" algn="l" defTabSz="1217613" rtl="0" eaLnBrk="0" fontAlgn="base" hangingPunct="0">
              <a:spcBef>
                <a:spcPct val="0"/>
              </a:spcBef>
              <a:spcAft>
                <a:spcPct val="0"/>
              </a:spcAft>
              <a:defRPr sz="2400" kern="1200">
                <a:solidFill>
                  <a:schemeClr val="lt1"/>
                </a:solidFill>
                <a:latin typeface="+mn-lt"/>
                <a:ea typeface="+mn-ea"/>
                <a:cs typeface="+mn-cs"/>
              </a:defRPr>
            </a:lvl3pPr>
            <a:lvl4pPr marL="1827213" indent="-455613" algn="l" defTabSz="1217613" rtl="0" eaLnBrk="0" fontAlgn="base" hangingPunct="0">
              <a:spcBef>
                <a:spcPct val="0"/>
              </a:spcBef>
              <a:spcAft>
                <a:spcPct val="0"/>
              </a:spcAft>
              <a:defRPr sz="2400" kern="1200">
                <a:solidFill>
                  <a:schemeClr val="lt1"/>
                </a:solidFill>
                <a:latin typeface="+mn-lt"/>
                <a:ea typeface="+mn-ea"/>
                <a:cs typeface="+mn-cs"/>
              </a:defRPr>
            </a:lvl4pPr>
            <a:lvl5pPr marL="2436813" indent="-608013" algn="l" defTabSz="1217613"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defRPr/>
            </a:pPr>
            <a:r>
              <a:rPr lang="en-US" altLang="zh-CN" sz="3000" dirty="0">
                <a:solidFill>
                  <a:srgbClr val="FFFFFF"/>
                </a:solidFill>
              </a:rPr>
              <a:t>120%</a:t>
            </a:r>
            <a:endParaRPr lang="zh-CN" altLang="en-US" sz="3000" dirty="0">
              <a:solidFill>
                <a:srgbClr val="FFFFFF"/>
              </a:solidFill>
            </a:endParaRPr>
          </a:p>
        </p:txBody>
      </p:sp>
    </p:spTree>
    <p:extLst>
      <p:ext uri="{BB962C8B-B14F-4D97-AF65-F5344CB8AC3E}">
        <p14:creationId xmlns:p14="http://schemas.microsoft.com/office/powerpoint/2010/main" val="97578772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strVal val="4*#ppt_w"/>
                                          </p:val>
                                        </p:tav>
                                        <p:tav tm="100000">
                                          <p:val>
                                            <p:strVal val="#ppt_w"/>
                                          </p:val>
                                        </p:tav>
                                      </p:tavLst>
                                    </p:anim>
                                    <p:anim calcmode="lin" valueType="num">
                                      <p:cBhvr>
                                        <p:cTn id="8" dur="500" fill="hold"/>
                                        <p:tgtEl>
                                          <p:spTgt spid="15"/>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0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strVal val="4*#ppt_w"/>
                                          </p:val>
                                        </p:tav>
                                        <p:tav tm="100000">
                                          <p:val>
                                            <p:strVal val="#ppt_w"/>
                                          </p:val>
                                        </p:tav>
                                      </p:tavLst>
                                    </p:anim>
                                    <p:anim calcmode="lin" valueType="num">
                                      <p:cBhvr>
                                        <p:cTn id="12" dur="500" fill="hold"/>
                                        <p:tgtEl>
                                          <p:spTgt spid="16"/>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300"/>
                                  </p:stCondLst>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strVal val="4*#ppt_w"/>
                                          </p:val>
                                        </p:tav>
                                        <p:tav tm="100000">
                                          <p:val>
                                            <p:strVal val="#ppt_w"/>
                                          </p:val>
                                        </p:tav>
                                      </p:tavLst>
                                    </p:anim>
                                    <p:anim calcmode="lin" valueType="num">
                                      <p:cBhvr>
                                        <p:cTn id="16" dur="500" fill="hold"/>
                                        <p:tgtEl>
                                          <p:spTgt spid="17"/>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500"/>
                                  </p:stCondLst>
                                  <p:childTnLst>
                                    <p:set>
                                      <p:cBhvr>
                                        <p:cTn id="18" dur="1" fill="hold">
                                          <p:stCondLst>
                                            <p:cond delay="0"/>
                                          </p:stCondLst>
                                        </p:cTn>
                                        <p:tgtEl>
                                          <p:spTgt spid="14"/>
                                        </p:tgtEl>
                                        <p:attrNameLst>
                                          <p:attrName>style.visibility</p:attrName>
                                        </p:attrNameLst>
                                      </p:cBhvr>
                                      <p:to>
                                        <p:strVal val="visible"/>
                                      </p:to>
                                    </p:set>
                                    <p:anim calcmode="lin" valueType="num">
                                      <p:cBhvr>
                                        <p:cTn id="19" dur="600" fill="hold"/>
                                        <p:tgtEl>
                                          <p:spTgt spid="14"/>
                                        </p:tgtEl>
                                        <p:attrNameLst>
                                          <p:attrName>ppt_w</p:attrName>
                                        </p:attrNameLst>
                                      </p:cBhvr>
                                      <p:tavLst>
                                        <p:tav tm="0">
                                          <p:val>
                                            <p:strVal val="4*#ppt_w"/>
                                          </p:val>
                                        </p:tav>
                                        <p:tav tm="100000">
                                          <p:val>
                                            <p:strVal val="#ppt_w"/>
                                          </p:val>
                                        </p:tav>
                                      </p:tavLst>
                                    </p:anim>
                                    <p:anim calcmode="lin" valueType="num">
                                      <p:cBhvr>
                                        <p:cTn id="20" dur="600" fill="hold"/>
                                        <p:tgtEl>
                                          <p:spTgt spid="14"/>
                                        </p:tgtEl>
                                        <p:attrNameLst>
                                          <p:attrName>ppt_h</p:attrName>
                                        </p:attrNameLst>
                                      </p:cBhvr>
                                      <p:tavLst>
                                        <p:tav tm="0">
                                          <p:val>
                                            <p:strVal val="4*#ppt_h"/>
                                          </p:val>
                                        </p:tav>
                                        <p:tav tm="100000">
                                          <p:val>
                                            <p:strVal val="#ppt_h"/>
                                          </p:val>
                                        </p:tav>
                                      </p:tavLst>
                                    </p:anim>
                                  </p:childTnLst>
                                </p:cTn>
                              </p:par>
                              <p:par>
                                <p:cTn id="21" presetID="23" presetClass="entr" presetSubtype="32" fill="hold" grpId="0" nodeType="withEffect">
                                  <p:stCondLst>
                                    <p:cond delay="500"/>
                                  </p:stCondLst>
                                  <p:childTnLst>
                                    <p:set>
                                      <p:cBhvr>
                                        <p:cTn id="22" dur="1" fill="hold">
                                          <p:stCondLst>
                                            <p:cond delay="0"/>
                                          </p:stCondLst>
                                        </p:cTn>
                                        <p:tgtEl>
                                          <p:spTgt spid="18"/>
                                        </p:tgtEl>
                                        <p:attrNameLst>
                                          <p:attrName>style.visibility</p:attrName>
                                        </p:attrNameLst>
                                      </p:cBhvr>
                                      <p:to>
                                        <p:strVal val="visible"/>
                                      </p:to>
                                    </p:set>
                                    <p:anim calcmode="lin" valueType="num">
                                      <p:cBhvr>
                                        <p:cTn id="23" dur="500" fill="hold"/>
                                        <p:tgtEl>
                                          <p:spTgt spid="18"/>
                                        </p:tgtEl>
                                        <p:attrNameLst>
                                          <p:attrName>ppt_w</p:attrName>
                                        </p:attrNameLst>
                                      </p:cBhvr>
                                      <p:tavLst>
                                        <p:tav tm="0">
                                          <p:val>
                                            <p:strVal val="4*#ppt_w"/>
                                          </p:val>
                                        </p:tav>
                                        <p:tav tm="100000">
                                          <p:val>
                                            <p:strVal val="#ppt_w"/>
                                          </p:val>
                                        </p:tav>
                                      </p:tavLst>
                                    </p:anim>
                                    <p:anim calcmode="lin" valueType="num">
                                      <p:cBhvr>
                                        <p:cTn id="24" dur="500" fill="hold"/>
                                        <p:tgtEl>
                                          <p:spTgt spid="18"/>
                                        </p:tgtEl>
                                        <p:attrNameLst>
                                          <p:attrName>ppt_h</p:attrName>
                                        </p:attrNameLst>
                                      </p:cBhvr>
                                      <p:tavLst>
                                        <p:tav tm="0">
                                          <p:val>
                                            <p:strVal val="4*#ppt_h"/>
                                          </p:val>
                                        </p:tav>
                                        <p:tav tm="100000">
                                          <p:val>
                                            <p:strVal val="#ppt_h"/>
                                          </p:val>
                                        </p:tav>
                                      </p:tavLst>
                                    </p:anim>
                                  </p:childTnLst>
                                </p:cTn>
                              </p:par>
                            </p:childTnLst>
                          </p:cTn>
                        </p:par>
                        <p:par>
                          <p:cTn id="25" fill="hold">
                            <p:stCondLst>
                              <p:cond delay="1100"/>
                            </p:stCondLst>
                            <p:childTnLst>
                              <p:par>
                                <p:cTn id="26" presetID="22" presetClass="entr" presetSubtype="4"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500"/>
                                        <p:tgtEl>
                                          <p:spTgt spid="5"/>
                                        </p:tgtEl>
                                      </p:cBhvr>
                                    </p:animEffect>
                                  </p:childTnLst>
                                </p:cTn>
                              </p:par>
                            </p:childTnLst>
                          </p:cTn>
                        </p:par>
                        <p:par>
                          <p:cTn id="29" fill="hold">
                            <p:stCondLst>
                              <p:cond delay="1600"/>
                            </p:stCondLst>
                            <p:childTnLst>
                              <p:par>
                                <p:cTn id="30" presetID="42" presetClass="entr" presetSubtype="0"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1000"/>
                                        <p:tgtEl>
                                          <p:spTgt spid="3"/>
                                        </p:tgtEl>
                                      </p:cBhvr>
                                    </p:animEffect>
                                    <p:anim calcmode="lin" valueType="num">
                                      <p:cBhvr>
                                        <p:cTn id="33" dur="1000" fill="hold"/>
                                        <p:tgtEl>
                                          <p:spTgt spid="3"/>
                                        </p:tgtEl>
                                        <p:attrNameLst>
                                          <p:attrName>ppt_x</p:attrName>
                                        </p:attrNameLst>
                                      </p:cBhvr>
                                      <p:tavLst>
                                        <p:tav tm="0">
                                          <p:val>
                                            <p:strVal val="#ppt_x"/>
                                          </p:val>
                                        </p:tav>
                                        <p:tav tm="100000">
                                          <p:val>
                                            <p:strVal val="#ppt_x"/>
                                          </p:val>
                                        </p:tav>
                                      </p:tavLst>
                                    </p:anim>
                                    <p:anim calcmode="lin" valueType="num">
                                      <p:cBhvr>
                                        <p:cTn id="34" dur="1000" fill="hold"/>
                                        <p:tgtEl>
                                          <p:spTgt spid="3"/>
                                        </p:tgtEl>
                                        <p:attrNameLst>
                                          <p:attrName>ppt_y</p:attrName>
                                        </p:attrNameLst>
                                      </p:cBhvr>
                                      <p:tavLst>
                                        <p:tav tm="0">
                                          <p:val>
                                            <p:strVal val="#ppt_y+.1"/>
                                          </p:val>
                                        </p:tav>
                                        <p:tav tm="100000">
                                          <p:val>
                                            <p:strVal val="#ppt_y"/>
                                          </p:val>
                                        </p:tav>
                                      </p:tavLst>
                                    </p:anim>
                                  </p:childTnLst>
                                </p:cTn>
                              </p:par>
                            </p:childTnLst>
                          </p:cTn>
                        </p:par>
                        <p:par>
                          <p:cTn id="35" fill="hold">
                            <p:stCondLst>
                              <p:cond delay="2600"/>
                            </p:stCondLst>
                            <p:childTnLst>
                              <p:par>
                                <p:cTn id="36" presetID="22" presetClass="entr" presetSubtype="4"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down)">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 grpId="0"/>
      <p:bldP spid="14" grpId="0" animBg="1"/>
      <p:bldP spid="15" grpId="0" animBg="1"/>
      <p:bldP spid="16" grpId="0" animBg="1"/>
      <p:bldP spid="17" grpId="0" animBg="1"/>
      <p:bldP spid="1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0" y="2856007"/>
            <a:ext cx="1361332" cy="0"/>
          </a:xfrm>
          <a:prstGeom prst="line">
            <a:avLst/>
          </a:prstGeom>
          <a:noFill/>
          <a:ln w="12700" cap="flat" cmpd="sng" algn="ctr">
            <a:solidFill>
              <a:schemeClr val="bg1">
                <a:lumMod val="50000"/>
              </a:schemeClr>
            </a:solidFill>
            <a:prstDash val="solid"/>
          </a:ln>
          <a:effectLst/>
        </p:spPr>
      </p:cxnSp>
      <p:cxnSp>
        <p:nvCxnSpPr>
          <p:cNvPr id="6" name="直接连接符 5"/>
          <p:cNvCxnSpPr/>
          <p:nvPr/>
        </p:nvCxnSpPr>
        <p:spPr>
          <a:xfrm>
            <a:off x="2148916" y="2057216"/>
            <a:ext cx="1597582" cy="1597582"/>
          </a:xfrm>
          <a:prstGeom prst="line">
            <a:avLst/>
          </a:prstGeom>
          <a:noFill/>
          <a:ln w="12700" cap="flat" cmpd="sng" algn="ctr">
            <a:solidFill>
              <a:schemeClr val="bg1">
                <a:lumMod val="50000"/>
              </a:schemeClr>
            </a:solidFill>
            <a:prstDash val="solid"/>
          </a:ln>
          <a:effectLst/>
        </p:spPr>
      </p:cxnSp>
      <p:cxnSp>
        <p:nvCxnSpPr>
          <p:cNvPr id="7" name="直接连接符 6"/>
          <p:cNvCxnSpPr/>
          <p:nvPr/>
        </p:nvCxnSpPr>
        <p:spPr>
          <a:xfrm flipH="1">
            <a:off x="1357522" y="2057216"/>
            <a:ext cx="798792" cy="798791"/>
          </a:xfrm>
          <a:prstGeom prst="line">
            <a:avLst/>
          </a:prstGeom>
          <a:noFill/>
          <a:ln w="12700" cap="flat" cmpd="sng" algn="ctr">
            <a:solidFill>
              <a:schemeClr val="bg1">
                <a:lumMod val="50000"/>
              </a:schemeClr>
            </a:solidFill>
            <a:prstDash val="solid"/>
          </a:ln>
          <a:effectLst/>
        </p:spPr>
      </p:cxnSp>
      <p:cxnSp>
        <p:nvCxnSpPr>
          <p:cNvPr id="8" name="直接连接符 7"/>
          <p:cNvCxnSpPr/>
          <p:nvPr/>
        </p:nvCxnSpPr>
        <p:spPr>
          <a:xfrm flipV="1">
            <a:off x="6912512" y="2856007"/>
            <a:ext cx="798792" cy="798791"/>
          </a:xfrm>
          <a:prstGeom prst="line">
            <a:avLst/>
          </a:prstGeom>
          <a:noFill/>
          <a:ln w="12700" cap="flat" cmpd="sng" algn="ctr">
            <a:solidFill>
              <a:schemeClr val="bg1">
                <a:lumMod val="50000"/>
              </a:schemeClr>
            </a:solidFill>
            <a:prstDash val="solid"/>
          </a:ln>
          <a:effectLst/>
        </p:spPr>
      </p:cxnSp>
      <p:cxnSp>
        <p:nvCxnSpPr>
          <p:cNvPr id="9" name="直接连接符 8"/>
          <p:cNvCxnSpPr/>
          <p:nvPr/>
        </p:nvCxnSpPr>
        <p:spPr>
          <a:xfrm flipH="1">
            <a:off x="3737066" y="2057216"/>
            <a:ext cx="1597582" cy="1597582"/>
          </a:xfrm>
          <a:prstGeom prst="line">
            <a:avLst/>
          </a:prstGeom>
          <a:noFill/>
          <a:ln w="12700" cap="flat" cmpd="sng" algn="ctr">
            <a:solidFill>
              <a:schemeClr val="bg1">
                <a:lumMod val="50000"/>
              </a:schemeClr>
            </a:solidFill>
            <a:prstDash val="solid"/>
          </a:ln>
          <a:effectLst/>
        </p:spPr>
      </p:cxnSp>
      <p:cxnSp>
        <p:nvCxnSpPr>
          <p:cNvPr id="10" name="直接连接符 9"/>
          <p:cNvCxnSpPr/>
          <p:nvPr/>
        </p:nvCxnSpPr>
        <p:spPr>
          <a:xfrm>
            <a:off x="5324455" y="2057216"/>
            <a:ext cx="1597582" cy="1597582"/>
          </a:xfrm>
          <a:prstGeom prst="line">
            <a:avLst/>
          </a:prstGeom>
          <a:noFill/>
          <a:ln w="12700" cap="flat" cmpd="sng" algn="ctr">
            <a:solidFill>
              <a:schemeClr val="bg1">
                <a:lumMod val="50000"/>
              </a:schemeClr>
            </a:solidFill>
            <a:prstDash val="solid"/>
          </a:ln>
          <a:effectLst/>
        </p:spPr>
      </p:cxnSp>
      <p:sp>
        <p:nvSpPr>
          <p:cNvPr id="11" name="Rectangle 13" descr="FD1DDF730CE4456e89755B07FE1653D0# #Rectangle 13"/>
          <p:cNvSpPr>
            <a:spLocks noChangeArrowheads="1"/>
          </p:cNvSpPr>
          <p:nvPr/>
        </p:nvSpPr>
        <p:spPr bwMode="auto">
          <a:xfrm>
            <a:off x="1608084" y="4008135"/>
            <a:ext cx="159576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900" dirty="0" smtClean="0">
                <a:latin typeface="Arial"/>
                <a:ea typeface="方正舒体"/>
                <a:cs typeface="+mn-ea"/>
                <a:sym typeface="Arial"/>
              </a:rPr>
              <a:t>单击此处添加简短说明，</a:t>
            </a:r>
            <a:endParaRPr lang="en-US" altLang="zh-CN" sz="900" dirty="0" smtClean="0">
              <a:latin typeface="Arial"/>
              <a:ea typeface="方正舒体"/>
              <a:cs typeface="+mn-ea"/>
              <a:sym typeface="Arial"/>
            </a:endParaRPr>
          </a:p>
          <a:p>
            <a:pPr eaLnBrk="1" hangingPunct="1">
              <a:spcBef>
                <a:spcPct val="0"/>
              </a:spcBef>
              <a:buNone/>
              <a:defRPr/>
            </a:pPr>
            <a:r>
              <a:rPr lang="zh-CN" altLang="en-US" sz="900" dirty="0" smtClean="0">
                <a:latin typeface="Arial"/>
                <a:ea typeface="方正舒体"/>
                <a:cs typeface="+mn-ea"/>
                <a:sym typeface="Arial"/>
              </a:rPr>
              <a:t>添加简短说明文字，</a:t>
            </a:r>
            <a:endParaRPr lang="en-US" altLang="zh-CN" sz="900" dirty="0" smtClean="0">
              <a:latin typeface="Arial"/>
              <a:ea typeface="方正舒体"/>
              <a:cs typeface="+mn-ea"/>
              <a:sym typeface="Arial"/>
            </a:endParaRPr>
          </a:p>
          <a:p>
            <a:pPr eaLnBrk="1" hangingPunct="1">
              <a:spcBef>
                <a:spcPct val="0"/>
              </a:spcBef>
              <a:buNone/>
              <a:defRPr/>
            </a:pPr>
            <a:r>
              <a:rPr lang="zh-CN" altLang="en-US" sz="900" dirty="0" smtClean="0">
                <a:latin typeface="Arial"/>
                <a:ea typeface="方正舒体"/>
                <a:cs typeface="+mn-ea"/>
                <a:sym typeface="Arial"/>
              </a:rPr>
              <a:t>具体说明文字添加此处。</a:t>
            </a:r>
            <a:endParaRPr lang="en-US" altLang="zh-CN" sz="900" dirty="0">
              <a:latin typeface="Arial"/>
              <a:ea typeface="方正舒体"/>
              <a:cs typeface="+mn-ea"/>
              <a:sym typeface="Arial"/>
            </a:endParaRPr>
          </a:p>
        </p:txBody>
      </p:sp>
      <p:cxnSp>
        <p:nvCxnSpPr>
          <p:cNvPr id="12" name="直接连接符 11"/>
          <p:cNvCxnSpPr/>
          <p:nvPr/>
        </p:nvCxnSpPr>
        <p:spPr>
          <a:xfrm>
            <a:off x="7708923" y="2856007"/>
            <a:ext cx="1435077" cy="0"/>
          </a:xfrm>
          <a:prstGeom prst="line">
            <a:avLst/>
          </a:prstGeom>
          <a:noFill/>
          <a:ln w="12700" cap="flat" cmpd="sng" algn="ctr">
            <a:solidFill>
              <a:schemeClr val="bg1">
                <a:lumMod val="50000"/>
              </a:schemeClr>
            </a:solidFill>
            <a:prstDash val="solid"/>
          </a:ln>
          <a:effectLst/>
        </p:spPr>
      </p:cxnSp>
      <p:grpSp>
        <p:nvGrpSpPr>
          <p:cNvPr id="13" name="组合 12"/>
          <p:cNvGrpSpPr/>
          <p:nvPr/>
        </p:nvGrpSpPr>
        <p:grpSpPr>
          <a:xfrm>
            <a:off x="1397769" y="2351951"/>
            <a:ext cx="1584176" cy="1584176"/>
            <a:chOff x="1369994" y="2067694"/>
            <a:chExt cx="1584176" cy="1584176"/>
          </a:xfrm>
        </p:grpSpPr>
        <p:sp>
          <p:nvSpPr>
            <p:cNvPr id="14" name="菱形 13"/>
            <p:cNvSpPr/>
            <p:nvPr/>
          </p:nvSpPr>
          <p:spPr>
            <a:xfrm>
              <a:off x="1369994" y="2067694"/>
              <a:ext cx="1584176" cy="1584176"/>
            </a:xfrm>
            <a:prstGeom prst="diamond">
              <a:avLst/>
            </a:prstGeom>
            <a:solidFill>
              <a:srgbClr val="92D0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1" i="0" u="none" strike="noStrike" kern="0" cap="none" spc="0" normalizeH="0" baseline="0" noProof="0">
                <a:ln>
                  <a:noFill/>
                </a:ln>
                <a:solidFill>
                  <a:schemeClr val="bg1"/>
                </a:solidFill>
                <a:effectLst/>
                <a:uLnTx/>
                <a:uFillTx/>
                <a:latin typeface="Arial"/>
                <a:ea typeface="方正舒体"/>
                <a:cs typeface="+mn-ea"/>
                <a:sym typeface="Arial"/>
              </a:endParaRPr>
            </a:p>
          </p:txBody>
        </p:sp>
        <p:sp>
          <p:nvSpPr>
            <p:cNvPr id="15" name="TextBox 14"/>
            <p:cNvSpPr txBox="1"/>
            <p:nvPr/>
          </p:nvSpPr>
          <p:spPr>
            <a:xfrm flipH="1">
              <a:off x="1608084" y="2721283"/>
              <a:ext cx="1261884"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bg1"/>
                  </a:solidFill>
                  <a:effectLst/>
                  <a:uLnTx/>
                  <a:uFillTx/>
                  <a:latin typeface="Arial"/>
                  <a:ea typeface="方正舒体"/>
                  <a:cs typeface="+mn-ea"/>
                  <a:sym typeface="Arial"/>
                </a:rPr>
                <a:t>点击输入标题</a:t>
              </a:r>
              <a:endParaRPr kumimoji="0" lang="zh-CN" altLang="en-US" sz="1400" b="1" i="0" u="none" strike="noStrike" kern="0" cap="none" spc="0" normalizeH="0" baseline="0" noProof="0" dirty="0">
                <a:ln>
                  <a:noFill/>
                </a:ln>
                <a:solidFill>
                  <a:schemeClr val="bg1"/>
                </a:solidFill>
                <a:effectLst/>
                <a:uLnTx/>
                <a:uFillTx/>
                <a:latin typeface="Arial"/>
                <a:ea typeface="方正舒体"/>
                <a:cs typeface="+mn-ea"/>
                <a:sym typeface="Arial"/>
              </a:endParaRPr>
            </a:p>
          </p:txBody>
        </p:sp>
      </p:grpSp>
      <p:grpSp>
        <p:nvGrpSpPr>
          <p:cNvPr id="16" name="组合 15"/>
          <p:cNvGrpSpPr/>
          <p:nvPr/>
        </p:nvGrpSpPr>
        <p:grpSpPr>
          <a:xfrm>
            <a:off x="2967504" y="1775887"/>
            <a:ext cx="1584176" cy="1584176"/>
            <a:chOff x="3029144" y="1491630"/>
            <a:chExt cx="1584176" cy="1584176"/>
          </a:xfrm>
          <a:solidFill>
            <a:srgbClr val="92D050"/>
          </a:solidFill>
        </p:grpSpPr>
        <p:sp>
          <p:nvSpPr>
            <p:cNvPr id="17" name="菱形 16"/>
            <p:cNvSpPr/>
            <p:nvPr/>
          </p:nvSpPr>
          <p:spPr>
            <a:xfrm>
              <a:off x="3029144" y="1491630"/>
              <a:ext cx="1584176" cy="1584176"/>
            </a:xfrm>
            <a:prstGeom prst="diamond">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1" i="0" u="none" strike="noStrike" kern="0" cap="none" spc="0" normalizeH="0" baseline="0" noProof="0">
                <a:ln>
                  <a:noFill/>
                </a:ln>
                <a:solidFill>
                  <a:sysClr val="window" lastClr="FFFFFF"/>
                </a:solidFill>
                <a:effectLst/>
                <a:uLnTx/>
                <a:uFillTx/>
                <a:latin typeface="Arial"/>
                <a:ea typeface="方正舒体"/>
                <a:cs typeface="+mn-ea"/>
                <a:sym typeface="Arial"/>
              </a:endParaRPr>
            </a:p>
          </p:txBody>
        </p:sp>
        <p:sp>
          <p:nvSpPr>
            <p:cNvPr id="18" name="TextBox 17"/>
            <p:cNvSpPr txBox="1"/>
            <p:nvPr/>
          </p:nvSpPr>
          <p:spPr>
            <a:xfrm flipH="1">
              <a:off x="3267234" y="2145219"/>
              <a:ext cx="1261884" cy="307777"/>
            </a:xfrm>
            <a:prstGeom prst="rect">
              <a:avLst/>
            </a:prstGeom>
            <a:grp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ysClr val="window" lastClr="FFFFFF"/>
                  </a:solidFill>
                  <a:effectLst/>
                  <a:uLnTx/>
                  <a:uFillTx/>
                  <a:latin typeface="Arial"/>
                  <a:ea typeface="方正舒体"/>
                  <a:cs typeface="+mn-ea"/>
                  <a:sym typeface="Arial"/>
                </a:rPr>
                <a:t>点击</a:t>
              </a:r>
              <a:r>
                <a:rPr kumimoji="0" lang="zh-CN" altLang="en-US" sz="1400" b="1" i="0" u="none" strike="noStrike" kern="0" cap="none" spc="0" normalizeH="0" baseline="0" noProof="0" dirty="0">
                  <a:ln>
                    <a:noFill/>
                  </a:ln>
                  <a:solidFill>
                    <a:sysClr val="window" lastClr="FFFFFF"/>
                  </a:solidFill>
                  <a:effectLst/>
                  <a:uLnTx/>
                  <a:uFillTx/>
                  <a:latin typeface="Arial"/>
                  <a:ea typeface="方正舒体"/>
                  <a:cs typeface="+mn-ea"/>
                  <a:sym typeface="Arial"/>
                </a:rPr>
                <a:t>输入标题</a:t>
              </a:r>
            </a:p>
          </p:txBody>
        </p:sp>
      </p:grpSp>
      <p:grpSp>
        <p:nvGrpSpPr>
          <p:cNvPr id="19" name="组合 18"/>
          <p:cNvGrpSpPr/>
          <p:nvPr/>
        </p:nvGrpSpPr>
        <p:grpSpPr>
          <a:xfrm>
            <a:off x="4556850" y="2351951"/>
            <a:ext cx="1584176" cy="1584176"/>
            <a:chOff x="4577170" y="2067694"/>
            <a:chExt cx="1584176" cy="1584176"/>
          </a:xfrm>
        </p:grpSpPr>
        <p:sp>
          <p:nvSpPr>
            <p:cNvPr id="20" name="菱形 19"/>
            <p:cNvSpPr/>
            <p:nvPr/>
          </p:nvSpPr>
          <p:spPr>
            <a:xfrm>
              <a:off x="4577170" y="2067694"/>
              <a:ext cx="1584176" cy="1584176"/>
            </a:xfrm>
            <a:prstGeom prst="diamond">
              <a:avLst/>
            </a:prstGeom>
            <a:solidFill>
              <a:srgbClr val="92D0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1" i="0" u="none" strike="noStrike" kern="0" cap="none" spc="0" normalizeH="0" baseline="0" noProof="0">
                <a:ln>
                  <a:noFill/>
                </a:ln>
                <a:solidFill>
                  <a:sysClr val="window" lastClr="FFFFFF"/>
                </a:solidFill>
                <a:effectLst/>
                <a:uLnTx/>
                <a:uFillTx/>
                <a:latin typeface="Arial"/>
                <a:ea typeface="方正舒体"/>
                <a:cs typeface="+mn-ea"/>
                <a:sym typeface="Arial"/>
              </a:endParaRPr>
            </a:p>
          </p:txBody>
        </p:sp>
        <p:sp>
          <p:nvSpPr>
            <p:cNvPr id="21" name="TextBox 20"/>
            <p:cNvSpPr txBox="1"/>
            <p:nvPr/>
          </p:nvSpPr>
          <p:spPr>
            <a:xfrm flipH="1">
              <a:off x="4815260" y="2721283"/>
              <a:ext cx="1261884"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ysClr val="window" lastClr="FFFFFF"/>
                  </a:solidFill>
                  <a:effectLst/>
                  <a:uLnTx/>
                  <a:uFillTx/>
                  <a:latin typeface="Arial"/>
                  <a:ea typeface="方正舒体"/>
                  <a:cs typeface="+mn-ea"/>
                  <a:sym typeface="Arial"/>
                </a:rPr>
                <a:t>点击</a:t>
              </a:r>
              <a:r>
                <a:rPr kumimoji="0" lang="zh-CN" altLang="en-US" sz="1400" b="1" i="0" u="none" strike="noStrike" kern="0" cap="none" spc="0" normalizeH="0" baseline="0" noProof="0" dirty="0">
                  <a:ln>
                    <a:noFill/>
                  </a:ln>
                  <a:solidFill>
                    <a:sysClr val="window" lastClr="FFFFFF"/>
                  </a:solidFill>
                  <a:effectLst/>
                  <a:uLnTx/>
                  <a:uFillTx/>
                  <a:latin typeface="Arial"/>
                  <a:ea typeface="方正舒体"/>
                  <a:cs typeface="+mn-ea"/>
                  <a:sym typeface="Arial"/>
                </a:rPr>
                <a:t>输入标题</a:t>
              </a:r>
            </a:p>
          </p:txBody>
        </p:sp>
      </p:grpSp>
      <p:grpSp>
        <p:nvGrpSpPr>
          <p:cNvPr id="22" name="组合 21"/>
          <p:cNvGrpSpPr/>
          <p:nvPr/>
        </p:nvGrpSpPr>
        <p:grpSpPr>
          <a:xfrm>
            <a:off x="6135117" y="1775887"/>
            <a:ext cx="1584176" cy="1584176"/>
            <a:chOff x="6145277" y="1491630"/>
            <a:chExt cx="1584176" cy="1584176"/>
          </a:xfrm>
          <a:solidFill>
            <a:srgbClr val="92D050"/>
          </a:solidFill>
        </p:grpSpPr>
        <p:sp>
          <p:nvSpPr>
            <p:cNvPr id="23" name="菱形 22"/>
            <p:cNvSpPr/>
            <p:nvPr/>
          </p:nvSpPr>
          <p:spPr>
            <a:xfrm>
              <a:off x="6145277" y="1491630"/>
              <a:ext cx="1584176" cy="1584176"/>
            </a:xfrm>
            <a:prstGeom prst="diamond">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1" i="0" u="none" strike="noStrike" kern="0" cap="none" spc="0" normalizeH="0" baseline="0" noProof="0">
                <a:ln>
                  <a:noFill/>
                </a:ln>
                <a:solidFill>
                  <a:sysClr val="window" lastClr="FFFFFF"/>
                </a:solidFill>
                <a:effectLst/>
                <a:uLnTx/>
                <a:uFillTx/>
                <a:latin typeface="Arial"/>
                <a:ea typeface="方正舒体"/>
                <a:cs typeface="+mn-ea"/>
                <a:sym typeface="Arial"/>
              </a:endParaRPr>
            </a:p>
          </p:txBody>
        </p:sp>
        <p:sp>
          <p:nvSpPr>
            <p:cNvPr id="24" name="TextBox 23"/>
            <p:cNvSpPr txBox="1"/>
            <p:nvPr/>
          </p:nvSpPr>
          <p:spPr>
            <a:xfrm flipH="1">
              <a:off x="6383367" y="2145219"/>
              <a:ext cx="1261884" cy="307777"/>
            </a:xfrm>
            <a:prstGeom prst="rect">
              <a:avLst/>
            </a:prstGeom>
            <a:grp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ysClr val="window" lastClr="FFFFFF"/>
                  </a:solidFill>
                  <a:effectLst/>
                  <a:uLnTx/>
                  <a:uFillTx/>
                  <a:latin typeface="Arial"/>
                  <a:ea typeface="方正舒体"/>
                  <a:cs typeface="+mn-ea"/>
                  <a:sym typeface="Arial"/>
                </a:rPr>
                <a:t>点击</a:t>
              </a:r>
              <a:r>
                <a:rPr kumimoji="0" lang="zh-CN" altLang="en-US" sz="1400" b="1" i="0" u="none" strike="noStrike" kern="0" cap="none" spc="0" normalizeH="0" baseline="0" noProof="0" dirty="0">
                  <a:ln>
                    <a:noFill/>
                  </a:ln>
                  <a:solidFill>
                    <a:sysClr val="window" lastClr="FFFFFF"/>
                  </a:solidFill>
                  <a:effectLst/>
                  <a:uLnTx/>
                  <a:uFillTx/>
                  <a:latin typeface="Arial"/>
                  <a:ea typeface="方正舒体"/>
                  <a:cs typeface="+mn-ea"/>
                  <a:sym typeface="Arial"/>
                </a:rPr>
                <a:t>输入标题</a:t>
              </a:r>
            </a:p>
          </p:txBody>
        </p:sp>
      </p:grpSp>
      <p:sp>
        <p:nvSpPr>
          <p:cNvPr id="25" name="Rectangle 13" descr="FD1DDF730CE4456e89755B07FE1653D0# #Rectangle 13"/>
          <p:cNvSpPr>
            <a:spLocks noChangeArrowheads="1"/>
          </p:cNvSpPr>
          <p:nvPr/>
        </p:nvSpPr>
        <p:spPr bwMode="auto">
          <a:xfrm>
            <a:off x="3205594" y="1199823"/>
            <a:ext cx="159576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900" dirty="0" smtClean="0">
                <a:latin typeface="Arial"/>
                <a:ea typeface="方正舒体"/>
                <a:cs typeface="+mn-ea"/>
                <a:sym typeface="Arial"/>
              </a:rPr>
              <a:t>单击此处添加简短说明，</a:t>
            </a:r>
            <a:endParaRPr lang="en-US" altLang="zh-CN" sz="900" dirty="0" smtClean="0">
              <a:latin typeface="Arial"/>
              <a:ea typeface="方正舒体"/>
              <a:cs typeface="+mn-ea"/>
              <a:sym typeface="Arial"/>
            </a:endParaRPr>
          </a:p>
          <a:p>
            <a:pPr eaLnBrk="1" hangingPunct="1">
              <a:spcBef>
                <a:spcPct val="0"/>
              </a:spcBef>
              <a:buNone/>
              <a:defRPr/>
            </a:pPr>
            <a:r>
              <a:rPr lang="zh-CN" altLang="en-US" sz="900" dirty="0" smtClean="0">
                <a:latin typeface="Arial"/>
                <a:ea typeface="方正舒体"/>
                <a:cs typeface="+mn-ea"/>
                <a:sym typeface="Arial"/>
              </a:rPr>
              <a:t>添加简短说明文字，</a:t>
            </a:r>
            <a:endParaRPr lang="en-US" altLang="zh-CN" sz="900" dirty="0" smtClean="0">
              <a:latin typeface="Arial"/>
              <a:ea typeface="方正舒体"/>
              <a:cs typeface="+mn-ea"/>
              <a:sym typeface="Arial"/>
            </a:endParaRPr>
          </a:p>
          <a:p>
            <a:pPr eaLnBrk="1" hangingPunct="1">
              <a:spcBef>
                <a:spcPct val="0"/>
              </a:spcBef>
              <a:buNone/>
              <a:defRPr/>
            </a:pPr>
            <a:r>
              <a:rPr lang="zh-CN" altLang="en-US" sz="900" dirty="0" smtClean="0">
                <a:latin typeface="Arial"/>
                <a:ea typeface="方正舒体"/>
                <a:cs typeface="+mn-ea"/>
                <a:sym typeface="Arial"/>
              </a:rPr>
              <a:t>具体说明文字添加此处。</a:t>
            </a:r>
            <a:endParaRPr lang="en-US" altLang="zh-CN" sz="900" dirty="0">
              <a:latin typeface="Arial"/>
              <a:ea typeface="方正舒体"/>
              <a:cs typeface="+mn-ea"/>
              <a:sym typeface="Arial"/>
            </a:endParaRPr>
          </a:p>
        </p:txBody>
      </p:sp>
      <p:sp>
        <p:nvSpPr>
          <p:cNvPr id="26" name="Rectangle 13" descr="FD1DDF730CE4456e89755B07FE1653D0# #Rectangle 13"/>
          <p:cNvSpPr>
            <a:spLocks noChangeArrowheads="1"/>
          </p:cNvSpPr>
          <p:nvPr/>
        </p:nvSpPr>
        <p:spPr bwMode="auto">
          <a:xfrm>
            <a:off x="4794940" y="4008135"/>
            <a:ext cx="159576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900" dirty="0" smtClean="0">
                <a:latin typeface="Arial"/>
                <a:ea typeface="方正舒体"/>
                <a:cs typeface="+mn-ea"/>
                <a:sym typeface="Arial"/>
              </a:rPr>
              <a:t>单击此处添加简短说明，</a:t>
            </a:r>
            <a:endParaRPr lang="en-US" altLang="zh-CN" sz="900" dirty="0" smtClean="0">
              <a:latin typeface="Arial"/>
              <a:ea typeface="方正舒体"/>
              <a:cs typeface="+mn-ea"/>
              <a:sym typeface="Arial"/>
            </a:endParaRPr>
          </a:p>
          <a:p>
            <a:pPr eaLnBrk="1" hangingPunct="1">
              <a:spcBef>
                <a:spcPct val="0"/>
              </a:spcBef>
              <a:buNone/>
              <a:defRPr/>
            </a:pPr>
            <a:r>
              <a:rPr lang="zh-CN" altLang="en-US" sz="900" dirty="0" smtClean="0">
                <a:latin typeface="Arial"/>
                <a:ea typeface="方正舒体"/>
                <a:cs typeface="+mn-ea"/>
                <a:sym typeface="Arial"/>
              </a:rPr>
              <a:t>添加简短说明文字，</a:t>
            </a:r>
            <a:endParaRPr lang="en-US" altLang="zh-CN" sz="900" dirty="0" smtClean="0">
              <a:latin typeface="Arial"/>
              <a:ea typeface="方正舒体"/>
              <a:cs typeface="+mn-ea"/>
              <a:sym typeface="Arial"/>
            </a:endParaRPr>
          </a:p>
          <a:p>
            <a:pPr eaLnBrk="1" hangingPunct="1">
              <a:spcBef>
                <a:spcPct val="0"/>
              </a:spcBef>
              <a:buNone/>
              <a:defRPr/>
            </a:pPr>
            <a:r>
              <a:rPr lang="zh-CN" altLang="en-US" sz="900" dirty="0" smtClean="0">
                <a:latin typeface="Arial"/>
                <a:ea typeface="方正舒体"/>
                <a:cs typeface="+mn-ea"/>
                <a:sym typeface="Arial"/>
              </a:rPr>
              <a:t>具体说明文字添加此处。</a:t>
            </a:r>
            <a:endParaRPr lang="en-US" altLang="zh-CN" sz="900" dirty="0">
              <a:latin typeface="Arial"/>
              <a:ea typeface="方正舒体"/>
              <a:cs typeface="+mn-ea"/>
              <a:sym typeface="Arial"/>
            </a:endParaRPr>
          </a:p>
        </p:txBody>
      </p:sp>
      <p:sp>
        <p:nvSpPr>
          <p:cNvPr id="27" name="Rectangle 13" descr="FD1DDF730CE4456e89755B07FE1653D0# #Rectangle 13"/>
          <p:cNvSpPr>
            <a:spLocks noChangeArrowheads="1"/>
          </p:cNvSpPr>
          <p:nvPr/>
        </p:nvSpPr>
        <p:spPr bwMode="auto">
          <a:xfrm>
            <a:off x="6373207" y="1199823"/>
            <a:ext cx="159576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900" dirty="0" smtClean="0">
                <a:latin typeface="Arial"/>
                <a:ea typeface="方正舒体"/>
                <a:cs typeface="+mn-ea"/>
                <a:sym typeface="Arial"/>
              </a:rPr>
              <a:t>单击此处添加简短说明，</a:t>
            </a:r>
            <a:endParaRPr lang="en-US" altLang="zh-CN" sz="900" dirty="0" smtClean="0">
              <a:latin typeface="Arial"/>
              <a:ea typeface="方正舒体"/>
              <a:cs typeface="+mn-ea"/>
              <a:sym typeface="Arial"/>
            </a:endParaRPr>
          </a:p>
          <a:p>
            <a:pPr eaLnBrk="1" hangingPunct="1">
              <a:spcBef>
                <a:spcPct val="0"/>
              </a:spcBef>
              <a:buNone/>
              <a:defRPr/>
            </a:pPr>
            <a:r>
              <a:rPr lang="zh-CN" altLang="en-US" sz="900" dirty="0" smtClean="0">
                <a:latin typeface="Arial"/>
                <a:ea typeface="方正舒体"/>
                <a:cs typeface="+mn-ea"/>
                <a:sym typeface="Arial"/>
              </a:rPr>
              <a:t>添加简短说明文字，</a:t>
            </a:r>
            <a:endParaRPr lang="en-US" altLang="zh-CN" sz="900" dirty="0" smtClean="0">
              <a:latin typeface="Arial"/>
              <a:ea typeface="方正舒体"/>
              <a:cs typeface="+mn-ea"/>
              <a:sym typeface="Arial"/>
            </a:endParaRPr>
          </a:p>
          <a:p>
            <a:pPr eaLnBrk="1" hangingPunct="1">
              <a:spcBef>
                <a:spcPct val="0"/>
              </a:spcBef>
              <a:buNone/>
              <a:defRPr/>
            </a:pPr>
            <a:r>
              <a:rPr lang="zh-CN" altLang="en-US" sz="900" dirty="0" smtClean="0">
                <a:latin typeface="Arial"/>
                <a:ea typeface="方正舒体"/>
                <a:cs typeface="+mn-ea"/>
                <a:sym typeface="Arial"/>
              </a:rPr>
              <a:t>具体说明文字添加此处。</a:t>
            </a:r>
            <a:endParaRPr lang="en-US" altLang="zh-CN" sz="900" dirty="0">
              <a:latin typeface="Arial"/>
              <a:ea typeface="方正舒体"/>
              <a:cs typeface="+mn-ea"/>
              <a:sym typeface="Arial"/>
            </a:endParaRPr>
          </a:p>
        </p:txBody>
      </p:sp>
    </p:spTree>
    <p:extLst>
      <p:ext uri="{BB962C8B-B14F-4D97-AF65-F5344CB8AC3E}">
        <p14:creationId xmlns:p14="http://schemas.microsoft.com/office/powerpoint/2010/main" val="253847608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300"/>
                                        <p:tgtEl>
                                          <p:spTgt spid="5"/>
                                        </p:tgtEl>
                                      </p:cBhvr>
                                    </p:animEffect>
                                  </p:childTnLst>
                                </p:cTn>
                              </p:par>
                            </p:childTnLst>
                          </p:cTn>
                        </p:par>
                        <p:par>
                          <p:cTn id="8" fill="hold">
                            <p:stCondLst>
                              <p:cond delay="3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300"/>
                                        <p:tgtEl>
                                          <p:spTgt spid="7"/>
                                        </p:tgtEl>
                                      </p:cBhvr>
                                    </p:animEffect>
                                  </p:childTnLst>
                                </p:cTn>
                              </p:par>
                            </p:childTnLst>
                          </p:cTn>
                        </p:par>
                        <p:par>
                          <p:cTn id="12" fill="hold">
                            <p:stCondLst>
                              <p:cond delay="6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300"/>
                                        <p:tgtEl>
                                          <p:spTgt spid="6"/>
                                        </p:tgtEl>
                                      </p:cBhvr>
                                    </p:animEffect>
                                  </p:childTnLst>
                                </p:cTn>
                              </p:par>
                            </p:childTnLst>
                          </p:cTn>
                        </p:par>
                        <p:par>
                          <p:cTn id="16" fill="hold">
                            <p:stCondLst>
                              <p:cond delay="9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300"/>
                                        <p:tgtEl>
                                          <p:spTgt spid="9"/>
                                        </p:tgtEl>
                                      </p:cBhvr>
                                    </p:animEffect>
                                  </p:childTnLst>
                                </p:cTn>
                              </p:par>
                            </p:childTnLst>
                          </p:cTn>
                        </p:par>
                        <p:par>
                          <p:cTn id="20" fill="hold">
                            <p:stCondLst>
                              <p:cond delay="1200"/>
                            </p:stCondLst>
                            <p:childTnLst>
                              <p:par>
                                <p:cTn id="21" presetID="2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300"/>
                                        <p:tgtEl>
                                          <p:spTgt spid="10"/>
                                        </p:tgtEl>
                                      </p:cBhvr>
                                    </p:animEffect>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300"/>
                                        <p:tgtEl>
                                          <p:spTgt spid="8"/>
                                        </p:tgtEl>
                                      </p:cBhvr>
                                    </p:animEffect>
                                  </p:childTnLst>
                                </p:cTn>
                              </p:par>
                            </p:childTnLst>
                          </p:cTn>
                        </p:par>
                        <p:par>
                          <p:cTn id="28" fill="hold">
                            <p:stCondLst>
                              <p:cond delay="1800"/>
                            </p:stCondLst>
                            <p:childTnLst>
                              <p:par>
                                <p:cTn id="29" presetID="22" presetClass="entr" presetSubtype="8"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300"/>
                                        <p:tgtEl>
                                          <p:spTgt spid="12"/>
                                        </p:tgtEl>
                                      </p:cBhvr>
                                    </p:animEffect>
                                  </p:childTnLst>
                                </p:cTn>
                              </p:par>
                            </p:childTnLst>
                          </p:cTn>
                        </p:par>
                        <p:par>
                          <p:cTn id="32" fill="hold">
                            <p:stCondLst>
                              <p:cond delay="2100"/>
                            </p:stCondLst>
                            <p:childTnLst>
                              <p:par>
                                <p:cTn id="33" presetID="47" presetClass="entr" presetSubtype="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800"/>
                                        <p:tgtEl>
                                          <p:spTgt spid="13"/>
                                        </p:tgtEl>
                                      </p:cBhvr>
                                    </p:animEffect>
                                    <p:anim calcmode="lin" valueType="num">
                                      <p:cBhvr>
                                        <p:cTn id="36" dur="800" fill="hold"/>
                                        <p:tgtEl>
                                          <p:spTgt spid="13"/>
                                        </p:tgtEl>
                                        <p:attrNameLst>
                                          <p:attrName>ppt_x</p:attrName>
                                        </p:attrNameLst>
                                      </p:cBhvr>
                                      <p:tavLst>
                                        <p:tav tm="0">
                                          <p:val>
                                            <p:strVal val="#ppt_x"/>
                                          </p:val>
                                        </p:tav>
                                        <p:tav tm="100000">
                                          <p:val>
                                            <p:strVal val="#ppt_x"/>
                                          </p:val>
                                        </p:tav>
                                      </p:tavLst>
                                    </p:anim>
                                    <p:anim calcmode="lin" valueType="num">
                                      <p:cBhvr>
                                        <p:cTn id="37" dur="800" fill="hold"/>
                                        <p:tgtEl>
                                          <p:spTgt spid="13"/>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800"/>
                                        <p:tgtEl>
                                          <p:spTgt spid="11"/>
                                        </p:tgtEl>
                                      </p:cBhvr>
                                    </p:animEffect>
                                    <p:anim calcmode="lin" valueType="num">
                                      <p:cBhvr>
                                        <p:cTn id="41" dur="800" fill="hold"/>
                                        <p:tgtEl>
                                          <p:spTgt spid="11"/>
                                        </p:tgtEl>
                                        <p:attrNameLst>
                                          <p:attrName>ppt_x</p:attrName>
                                        </p:attrNameLst>
                                      </p:cBhvr>
                                      <p:tavLst>
                                        <p:tav tm="0">
                                          <p:val>
                                            <p:strVal val="#ppt_x"/>
                                          </p:val>
                                        </p:tav>
                                        <p:tav tm="100000">
                                          <p:val>
                                            <p:strVal val="#ppt_x"/>
                                          </p:val>
                                        </p:tav>
                                      </p:tavLst>
                                    </p:anim>
                                    <p:anim calcmode="lin" valueType="num">
                                      <p:cBhvr>
                                        <p:cTn id="42" dur="800" fill="hold"/>
                                        <p:tgtEl>
                                          <p:spTgt spid="11"/>
                                        </p:tgtEl>
                                        <p:attrNameLst>
                                          <p:attrName>ppt_y</p:attrName>
                                        </p:attrNameLst>
                                      </p:cBhvr>
                                      <p:tavLst>
                                        <p:tav tm="0">
                                          <p:val>
                                            <p:strVal val="#ppt_y+.1"/>
                                          </p:val>
                                        </p:tav>
                                        <p:tav tm="100000">
                                          <p:val>
                                            <p:strVal val="#ppt_y"/>
                                          </p:val>
                                        </p:tav>
                                      </p:tavLst>
                                    </p:anim>
                                  </p:childTnLst>
                                </p:cTn>
                              </p:par>
                            </p:childTnLst>
                          </p:cTn>
                        </p:par>
                        <p:par>
                          <p:cTn id="43" fill="hold">
                            <p:stCondLst>
                              <p:cond delay="2900"/>
                            </p:stCondLst>
                            <p:childTnLst>
                              <p:par>
                                <p:cTn id="44" presetID="42" presetClass="entr" presetSubtype="0" fill="hold"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800"/>
                                        <p:tgtEl>
                                          <p:spTgt spid="16"/>
                                        </p:tgtEl>
                                      </p:cBhvr>
                                    </p:animEffect>
                                    <p:anim calcmode="lin" valueType="num">
                                      <p:cBhvr>
                                        <p:cTn id="47" dur="800" fill="hold"/>
                                        <p:tgtEl>
                                          <p:spTgt spid="16"/>
                                        </p:tgtEl>
                                        <p:attrNameLst>
                                          <p:attrName>ppt_x</p:attrName>
                                        </p:attrNameLst>
                                      </p:cBhvr>
                                      <p:tavLst>
                                        <p:tav tm="0">
                                          <p:val>
                                            <p:strVal val="#ppt_x"/>
                                          </p:val>
                                        </p:tav>
                                        <p:tav tm="100000">
                                          <p:val>
                                            <p:strVal val="#ppt_x"/>
                                          </p:val>
                                        </p:tav>
                                      </p:tavLst>
                                    </p:anim>
                                    <p:anim calcmode="lin" valueType="num">
                                      <p:cBhvr>
                                        <p:cTn id="48" dur="800" fill="hold"/>
                                        <p:tgtEl>
                                          <p:spTgt spid="16"/>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800"/>
                                        <p:tgtEl>
                                          <p:spTgt spid="25"/>
                                        </p:tgtEl>
                                      </p:cBhvr>
                                    </p:animEffect>
                                    <p:anim calcmode="lin" valueType="num">
                                      <p:cBhvr>
                                        <p:cTn id="52" dur="800" fill="hold"/>
                                        <p:tgtEl>
                                          <p:spTgt spid="25"/>
                                        </p:tgtEl>
                                        <p:attrNameLst>
                                          <p:attrName>ppt_x</p:attrName>
                                        </p:attrNameLst>
                                      </p:cBhvr>
                                      <p:tavLst>
                                        <p:tav tm="0">
                                          <p:val>
                                            <p:strVal val="#ppt_x"/>
                                          </p:val>
                                        </p:tav>
                                        <p:tav tm="100000">
                                          <p:val>
                                            <p:strVal val="#ppt_x"/>
                                          </p:val>
                                        </p:tav>
                                      </p:tavLst>
                                    </p:anim>
                                    <p:anim calcmode="lin" valueType="num">
                                      <p:cBhvr>
                                        <p:cTn id="53" dur="800" fill="hold"/>
                                        <p:tgtEl>
                                          <p:spTgt spid="25"/>
                                        </p:tgtEl>
                                        <p:attrNameLst>
                                          <p:attrName>ppt_y</p:attrName>
                                        </p:attrNameLst>
                                      </p:cBhvr>
                                      <p:tavLst>
                                        <p:tav tm="0">
                                          <p:val>
                                            <p:strVal val="#ppt_y-.1"/>
                                          </p:val>
                                        </p:tav>
                                        <p:tav tm="100000">
                                          <p:val>
                                            <p:strVal val="#ppt_y"/>
                                          </p:val>
                                        </p:tav>
                                      </p:tavLst>
                                    </p:anim>
                                  </p:childTnLst>
                                </p:cTn>
                              </p:par>
                            </p:childTnLst>
                          </p:cTn>
                        </p:par>
                        <p:par>
                          <p:cTn id="54" fill="hold">
                            <p:stCondLst>
                              <p:cond delay="3700"/>
                            </p:stCondLst>
                            <p:childTnLst>
                              <p:par>
                                <p:cTn id="55" presetID="47" presetClass="entr" presetSubtype="0" fill="hold" nodeType="after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800"/>
                                        <p:tgtEl>
                                          <p:spTgt spid="19"/>
                                        </p:tgtEl>
                                      </p:cBhvr>
                                    </p:animEffect>
                                    <p:anim calcmode="lin" valueType="num">
                                      <p:cBhvr>
                                        <p:cTn id="58" dur="800" fill="hold"/>
                                        <p:tgtEl>
                                          <p:spTgt spid="19"/>
                                        </p:tgtEl>
                                        <p:attrNameLst>
                                          <p:attrName>ppt_x</p:attrName>
                                        </p:attrNameLst>
                                      </p:cBhvr>
                                      <p:tavLst>
                                        <p:tav tm="0">
                                          <p:val>
                                            <p:strVal val="#ppt_x"/>
                                          </p:val>
                                        </p:tav>
                                        <p:tav tm="100000">
                                          <p:val>
                                            <p:strVal val="#ppt_x"/>
                                          </p:val>
                                        </p:tav>
                                      </p:tavLst>
                                    </p:anim>
                                    <p:anim calcmode="lin" valueType="num">
                                      <p:cBhvr>
                                        <p:cTn id="59" dur="800" fill="hold"/>
                                        <p:tgtEl>
                                          <p:spTgt spid="19"/>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800"/>
                                        <p:tgtEl>
                                          <p:spTgt spid="26"/>
                                        </p:tgtEl>
                                      </p:cBhvr>
                                    </p:animEffect>
                                    <p:anim calcmode="lin" valueType="num">
                                      <p:cBhvr>
                                        <p:cTn id="63" dur="800" fill="hold"/>
                                        <p:tgtEl>
                                          <p:spTgt spid="26"/>
                                        </p:tgtEl>
                                        <p:attrNameLst>
                                          <p:attrName>ppt_x</p:attrName>
                                        </p:attrNameLst>
                                      </p:cBhvr>
                                      <p:tavLst>
                                        <p:tav tm="0">
                                          <p:val>
                                            <p:strVal val="#ppt_x"/>
                                          </p:val>
                                        </p:tav>
                                        <p:tav tm="100000">
                                          <p:val>
                                            <p:strVal val="#ppt_x"/>
                                          </p:val>
                                        </p:tav>
                                      </p:tavLst>
                                    </p:anim>
                                    <p:anim calcmode="lin" valueType="num">
                                      <p:cBhvr>
                                        <p:cTn id="64" dur="800" fill="hold"/>
                                        <p:tgtEl>
                                          <p:spTgt spid="26"/>
                                        </p:tgtEl>
                                        <p:attrNameLst>
                                          <p:attrName>ppt_y</p:attrName>
                                        </p:attrNameLst>
                                      </p:cBhvr>
                                      <p:tavLst>
                                        <p:tav tm="0">
                                          <p:val>
                                            <p:strVal val="#ppt_y+.1"/>
                                          </p:val>
                                        </p:tav>
                                        <p:tav tm="100000">
                                          <p:val>
                                            <p:strVal val="#ppt_y"/>
                                          </p:val>
                                        </p:tav>
                                      </p:tavLst>
                                    </p:anim>
                                  </p:childTnLst>
                                </p:cTn>
                              </p:par>
                            </p:childTnLst>
                          </p:cTn>
                        </p:par>
                        <p:par>
                          <p:cTn id="65" fill="hold">
                            <p:stCondLst>
                              <p:cond delay="4500"/>
                            </p:stCondLst>
                            <p:childTnLst>
                              <p:par>
                                <p:cTn id="66" presetID="42" presetClass="entr" presetSubtype="0" fill="hold" nodeType="after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800"/>
                                        <p:tgtEl>
                                          <p:spTgt spid="22"/>
                                        </p:tgtEl>
                                      </p:cBhvr>
                                    </p:animEffect>
                                    <p:anim calcmode="lin" valueType="num">
                                      <p:cBhvr>
                                        <p:cTn id="69" dur="800" fill="hold"/>
                                        <p:tgtEl>
                                          <p:spTgt spid="22"/>
                                        </p:tgtEl>
                                        <p:attrNameLst>
                                          <p:attrName>ppt_x</p:attrName>
                                        </p:attrNameLst>
                                      </p:cBhvr>
                                      <p:tavLst>
                                        <p:tav tm="0">
                                          <p:val>
                                            <p:strVal val="#ppt_x"/>
                                          </p:val>
                                        </p:tav>
                                        <p:tav tm="100000">
                                          <p:val>
                                            <p:strVal val="#ppt_x"/>
                                          </p:val>
                                        </p:tav>
                                      </p:tavLst>
                                    </p:anim>
                                    <p:anim calcmode="lin" valueType="num">
                                      <p:cBhvr>
                                        <p:cTn id="70" dur="800" fill="hold"/>
                                        <p:tgtEl>
                                          <p:spTgt spid="22"/>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800"/>
                                        <p:tgtEl>
                                          <p:spTgt spid="27"/>
                                        </p:tgtEl>
                                      </p:cBhvr>
                                    </p:animEffect>
                                    <p:anim calcmode="lin" valueType="num">
                                      <p:cBhvr>
                                        <p:cTn id="74" dur="800" fill="hold"/>
                                        <p:tgtEl>
                                          <p:spTgt spid="27"/>
                                        </p:tgtEl>
                                        <p:attrNameLst>
                                          <p:attrName>ppt_x</p:attrName>
                                        </p:attrNameLst>
                                      </p:cBhvr>
                                      <p:tavLst>
                                        <p:tav tm="0">
                                          <p:val>
                                            <p:strVal val="#ppt_x"/>
                                          </p:val>
                                        </p:tav>
                                        <p:tav tm="100000">
                                          <p:val>
                                            <p:strVal val="#ppt_x"/>
                                          </p:val>
                                        </p:tav>
                                      </p:tavLst>
                                    </p:anim>
                                    <p:anim calcmode="lin" valueType="num">
                                      <p:cBhvr>
                                        <p:cTn id="75" dur="8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5" grpId="0"/>
      <p:bldP spid="26" grpId="0"/>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6330" y="1473200"/>
            <a:ext cx="2759786" cy="3670300"/>
          </a:xfrm>
          <a:prstGeom prst="rect">
            <a:avLst/>
          </a:prstGeom>
        </p:spPr>
      </p:pic>
      <p:sp>
        <p:nvSpPr>
          <p:cNvPr id="2" name="对角圆角矩形 1"/>
          <p:cNvSpPr/>
          <p:nvPr/>
        </p:nvSpPr>
        <p:spPr>
          <a:xfrm>
            <a:off x="3390900" y="2222500"/>
            <a:ext cx="4686300" cy="698500"/>
          </a:xfrm>
          <a:prstGeom prst="round2DiagRect">
            <a:avLst>
              <a:gd name="adj1" fmla="val 38485"/>
              <a:gd name="adj2" fmla="val 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文本框 18"/>
          <p:cNvSpPr txBox="1"/>
          <p:nvPr/>
        </p:nvSpPr>
        <p:spPr>
          <a:xfrm>
            <a:off x="3487281" y="2310140"/>
            <a:ext cx="3057247"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单击此处添加文字</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4610099" y="1376174"/>
            <a:ext cx="2236510" cy="707886"/>
          </a:xfrm>
          <a:prstGeom prst="rect">
            <a:avLst/>
          </a:prstGeom>
          <a:noFill/>
        </p:spPr>
        <p:txBody>
          <a:bodyPr wrap="none" rtlCol="0">
            <a:spAutoFit/>
          </a:bodyPr>
          <a:lstStyle/>
          <a:p>
            <a:r>
              <a:rPr lang="zh-CN" altLang="en-US" sz="4000" b="1" dirty="0" smtClean="0">
                <a:solidFill>
                  <a:srgbClr val="92D050"/>
                </a:solidFill>
                <a:latin typeface="微软雅黑" panose="020B0503020204020204" pitchFamily="34" charset="-122"/>
                <a:ea typeface="微软雅黑" panose="020B0503020204020204" pitchFamily="34" charset="-122"/>
              </a:rPr>
              <a:t>第三部分</a:t>
            </a:r>
            <a:endParaRPr lang="zh-CN" altLang="en-US" sz="4000" b="1" dirty="0">
              <a:solidFill>
                <a:srgbClr val="92D05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1469388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1000" fill="hold"/>
                                        <p:tgtEl>
                                          <p:spTgt spid="2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6" presetClass="entr" presetSubtype="21"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arn(inVertical)">
                                      <p:cBhvr>
                                        <p:cTn id="19"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同侧圆角矩形 53"/>
          <p:cNvSpPr/>
          <p:nvPr/>
        </p:nvSpPr>
        <p:spPr>
          <a:xfrm>
            <a:off x="874714" y="1447801"/>
            <a:ext cx="663575" cy="2640013"/>
          </a:xfrm>
          <a:prstGeom prst="round2SameRect">
            <a:avLst/>
          </a:prstGeom>
          <a:pattFill prst="ltDnDiag">
            <a:fgClr>
              <a:schemeClr val="tx2">
                <a:lumMod val="50000"/>
              </a:schemeClr>
            </a:fgClr>
            <a:bgClr>
              <a:sysClr val="window" lastClr="FFFFFF"/>
            </a:bgClr>
          </a:pattFill>
          <a:ln w="25400" cap="flat" cmpd="sng" algn="ctr">
            <a:noFill/>
            <a:prstDash val="solid"/>
          </a:ln>
          <a:effectLst/>
        </p:spPr>
        <p:txBody>
          <a:bodyPr anchor="ctr"/>
          <a:lstStyle/>
          <a:p>
            <a:pPr algn="ctr" defTabSz="914378" fontAlgn="base">
              <a:spcBef>
                <a:spcPct val="0"/>
              </a:spcBef>
              <a:spcAft>
                <a:spcPct val="0"/>
              </a:spcAft>
              <a:defRPr/>
            </a:pPr>
            <a:endParaRPr lang="zh-CN" altLang="en-US" sz="1800" kern="0">
              <a:solidFill>
                <a:prstClr val="white"/>
              </a:solidFill>
              <a:latin typeface="Calibri"/>
              <a:ea typeface="宋体"/>
            </a:endParaRPr>
          </a:p>
        </p:txBody>
      </p:sp>
      <p:sp>
        <p:nvSpPr>
          <p:cNvPr id="55" name="同侧圆角矩形 54"/>
          <p:cNvSpPr/>
          <p:nvPr/>
        </p:nvSpPr>
        <p:spPr>
          <a:xfrm>
            <a:off x="1706564" y="1447801"/>
            <a:ext cx="663575" cy="2640013"/>
          </a:xfrm>
          <a:prstGeom prst="round2SameRect">
            <a:avLst/>
          </a:prstGeom>
          <a:pattFill prst="ltDnDiag">
            <a:fgClr>
              <a:schemeClr val="tx2"/>
            </a:fgClr>
            <a:bgClr>
              <a:sysClr val="window" lastClr="FFFFFF"/>
            </a:bgClr>
          </a:pattFill>
          <a:ln w="25400" cap="flat" cmpd="sng" algn="ctr">
            <a:noFill/>
            <a:prstDash val="solid"/>
          </a:ln>
          <a:effectLst/>
        </p:spPr>
        <p:txBody>
          <a:bodyPr anchor="ctr"/>
          <a:lstStyle/>
          <a:p>
            <a:pPr algn="ctr" defTabSz="914378" fontAlgn="base">
              <a:spcBef>
                <a:spcPct val="0"/>
              </a:spcBef>
              <a:spcAft>
                <a:spcPct val="0"/>
              </a:spcAft>
              <a:defRPr/>
            </a:pPr>
            <a:endParaRPr lang="zh-CN" altLang="en-US" sz="1800" kern="0">
              <a:solidFill>
                <a:prstClr val="white"/>
              </a:solidFill>
              <a:latin typeface="Calibri"/>
              <a:ea typeface="宋体"/>
            </a:endParaRPr>
          </a:p>
        </p:txBody>
      </p:sp>
      <p:sp>
        <p:nvSpPr>
          <p:cNvPr id="56" name="同侧圆角矩形 55"/>
          <p:cNvSpPr/>
          <p:nvPr/>
        </p:nvSpPr>
        <p:spPr>
          <a:xfrm>
            <a:off x="2540001" y="1447801"/>
            <a:ext cx="663575" cy="2640013"/>
          </a:xfrm>
          <a:prstGeom prst="round2SameRect">
            <a:avLst/>
          </a:prstGeom>
          <a:pattFill prst="ltDnDiag">
            <a:fgClr>
              <a:schemeClr val="bg2"/>
            </a:fgClr>
            <a:bgClr>
              <a:sysClr val="window" lastClr="FFFFFF"/>
            </a:bgClr>
          </a:pattFill>
          <a:ln w="25400" cap="flat" cmpd="sng" algn="ctr">
            <a:noFill/>
            <a:prstDash val="solid"/>
          </a:ln>
          <a:effectLst/>
        </p:spPr>
        <p:txBody>
          <a:bodyPr anchor="ctr"/>
          <a:lstStyle/>
          <a:p>
            <a:pPr algn="ctr" defTabSz="914378" fontAlgn="base">
              <a:spcBef>
                <a:spcPct val="0"/>
              </a:spcBef>
              <a:spcAft>
                <a:spcPct val="0"/>
              </a:spcAft>
              <a:defRPr/>
            </a:pPr>
            <a:endParaRPr lang="zh-CN" altLang="en-US" sz="1800" kern="0">
              <a:solidFill>
                <a:prstClr val="white"/>
              </a:solidFill>
              <a:latin typeface="Calibri"/>
              <a:ea typeface="宋体"/>
            </a:endParaRPr>
          </a:p>
        </p:txBody>
      </p:sp>
      <p:sp>
        <p:nvSpPr>
          <p:cNvPr id="88" name="同侧圆角矩形 87"/>
          <p:cNvSpPr/>
          <p:nvPr/>
        </p:nvSpPr>
        <p:spPr>
          <a:xfrm>
            <a:off x="3373439" y="1447801"/>
            <a:ext cx="663575" cy="2640013"/>
          </a:xfrm>
          <a:prstGeom prst="round2SameRect">
            <a:avLst/>
          </a:prstGeom>
          <a:pattFill prst="ltDnDiag">
            <a:fgClr>
              <a:srgbClr val="4C6062"/>
            </a:fgClr>
            <a:bgClr>
              <a:sysClr val="window" lastClr="FFFFFF"/>
            </a:bgClr>
          </a:pattFill>
          <a:ln w="25400" cap="flat" cmpd="sng" algn="ctr">
            <a:noFill/>
            <a:prstDash val="solid"/>
          </a:ln>
          <a:effectLst/>
        </p:spPr>
        <p:txBody>
          <a:bodyPr anchor="ctr"/>
          <a:lstStyle/>
          <a:p>
            <a:pPr algn="ctr" defTabSz="914378" fontAlgn="base">
              <a:spcBef>
                <a:spcPct val="0"/>
              </a:spcBef>
              <a:spcAft>
                <a:spcPct val="0"/>
              </a:spcAft>
              <a:defRPr/>
            </a:pPr>
            <a:endParaRPr lang="zh-CN" altLang="en-US" sz="1800" kern="0">
              <a:solidFill>
                <a:prstClr val="white"/>
              </a:solidFill>
              <a:latin typeface="Calibri"/>
              <a:ea typeface="宋体"/>
            </a:endParaRPr>
          </a:p>
        </p:txBody>
      </p:sp>
      <p:sp>
        <p:nvSpPr>
          <p:cNvPr id="89" name="Rectangle 48"/>
          <p:cNvSpPr>
            <a:spLocks noChangeArrowheads="1"/>
          </p:cNvSpPr>
          <p:nvPr/>
        </p:nvSpPr>
        <p:spPr bwMode="auto">
          <a:xfrm>
            <a:off x="874714" y="2081214"/>
            <a:ext cx="661987" cy="2006600"/>
          </a:xfrm>
          <a:prstGeom prst="rect">
            <a:avLst/>
          </a:prstGeom>
          <a:solidFill>
            <a:srgbClr val="92D050"/>
          </a:solidFill>
          <a:ln>
            <a:noFill/>
          </a:ln>
          <a:extLst/>
        </p:spPr>
        <p:txBody>
          <a:bodyPr/>
          <a:lstStyle/>
          <a:p>
            <a:pPr defTabSz="914378" fontAlgn="base">
              <a:spcBef>
                <a:spcPct val="0"/>
              </a:spcBef>
              <a:spcAft>
                <a:spcPct val="0"/>
              </a:spcAft>
              <a:defRPr/>
            </a:pPr>
            <a:endParaRPr lang="zh-CN" altLang="en-US" sz="1600" kern="0">
              <a:solidFill>
                <a:prstClr val="black"/>
              </a:solidFill>
              <a:latin typeface="Calibri"/>
              <a:ea typeface="宋体" panose="02010600030101010101" pitchFamily="2" charset="-122"/>
            </a:endParaRPr>
          </a:p>
        </p:txBody>
      </p:sp>
      <p:sp>
        <p:nvSpPr>
          <p:cNvPr id="90" name="Rectangle 95"/>
          <p:cNvSpPr>
            <a:spLocks noChangeArrowheads="1"/>
          </p:cNvSpPr>
          <p:nvPr/>
        </p:nvSpPr>
        <p:spPr bwMode="auto">
          <a:xfrm>
            <a:off x="1706564" y="2416176"/>
            <a:ext cx="661987" cy="1671638"/>
          </a:xfrm>
          <a:prstGeom prst="rect">
            <a:avLst/>
          </a:prstGeom>
          <a:solidFill>
            <a:srgbClr val="92D050"/>
          </a:solidFill>
          <a:ln>
            <a:noFill/>
          </a:ln>
          <a:extLst/>
        </p:spPr>
        <p:txBody>
          <a:bodyPr/>
          <a:lstStyle/>
          <a:p>
            <a:pPr defTabSz="914378" fontAlgn="base">
              <a:spcBef>
                <a:spcPct val="0"/>
              </a:spcBef>
              <a:spcAft>
                <a:spcPct val="0"/>
              </a:spcAft>
              <a:defRPr/>
            </a:pPr>
            <a:endParaRPr lang="zh-CN" altLang="en-US" sz="1600" kern="0">
              <a:solidFill>
                <a:srgbClr val="64961E">
                  <a:lumMod val="50000"/>
                </a:srgbClr>
              </a:solidFill>
              <a:latin typeface="Calibri"/>
              <a:ea typeface="宋体" panose="02010600030101010101" pitchFamily="2" charset="-122"/>
            </a:endParaRPr>
          </a:p>
        </p:txBody>
      </p:sp>
      <p:sp>
        <p:nvSpPr>
          <p:cNvPr id="91" name="Rectangle 142"/>
          <p:cNvSpPr>
            <a:spLocks noChangeArrowheads="1"/>
          </p:cNvSpPr>
          <p:nvPr/>
        </p:nvSpPr>
        <p:spPr bwMode="auto">
          <a:xfrm>
            <a:off x="2538414" y="2949576"/>
            <a:ext cx="663575" cy="1138238"/>
          </a:xfrm>
          <a:prstGeom prst="rect">
            <a:avLst/>
          </a:prstGeom>
          <a:solidFill>
            <a:srgbClr val="92D050"/>
          </a:solidFill>
          <a:ln>
            <a:noFill/>
          </a:ln>
          <a:extLst/>
        </p:spPr>
        <p:txBody>
          <a:bodyPr/>
          <a:lstStyle/>
          <a:p>
            <a:pPr defTabSz="914378" fontAlgn="base">
              <a:spcBef>
                <a:spcPct val="0"/>
              </a:spcBef>
              <a:spcAft>
                <a:spcPct val="0"/>
              </a:spcAft>
              <a:defRPr/>
            </a:pPr>
            <a:endParaRPr lang="zh-CN" altLang="en-US" sz="1600" kern="0">
              <a:solidFill>
                <a:prstClr val="black"/>
              </a:solidFill>
              <a:latin typeface="Calibri"/>
              <a:ea typeface="宋体" panose="02010600030101010101" pitchFamily="2" charset="-122"/>
            </a:endParaRPr>
          </a:p>
        </p:txBody>
      </p:sp>
      <p:sp>
        <p:nvSpPr>
          <p:cNvPr id="92" name="Rectangle 189"/>
          <p:cNvSpPr>
            <a:spLocks noChangeArrowheads="1"/>
          </p:cNvSpPr>
          <p:nvPr/>
        </p:nvSpPr>
        <p:spPr bwMode="auto">
          <a:xfrm>
            <a:off x="3373439" y="3695701"/>
            <a:ext cx="663575" cy="392113"/>
          </a:xfrm>
          <a:prstGeom prst="rect">
            <a:avLst/>
          </a:prstGeom>
          <a:solidFill>
            <a:schemeClr val="bg1">
              <a:lumMod val="65000"/>
            </a:schemeClr>
          </a:solidFill>
          <a:ln>
            <a:noFill/>
          </a:ln>
          <a:extLst/>
        </p:spPr>
        <p:txBody>
          <a:bodyPr/>
          <a:lstStyle/>
          <a:p>
            <a:pPr defTabSz="914378" fontAlgn="base">
              <a:spcBef>
                <a:spcPct val="0"/>
              </a:spcBef>
              <a:spcAft>
                <a:spcPct val="0"/>
              </a:spcAft>
              <a:defRPr/>
            </a:pPr>
            <a:endParaRPr lang="zh-CN" altLang="en-US" sz="1600" kern="0">
              <a:solidFill>
                <a:prstClr val="black"/>
              </a:solidFill>
              <a:latin typeface="Calibri"/>
              <a:ea typeface="宋体" panose="02010600030101010101" pitchFamily="2" charset="-122"/>
            </a:endParaRPr>
          </a:p>
        </p:txBody>
      </p:sp>
      <p:sp>
        <p:nvSpPr>
          <p:cNvPr id="93" name="TextBox 682"/>
          <p:cNvSpPr txBox="1"/>
          <p:nvPr/>
        </p:nvSpPr>
        <p:spPr>
          <a:xfrm>
            <a:off x="3343558" y="3625851"/>
            <a:ext cx="729688" cy="461665"/>
          </a:xfrm>
          <a:prstGeom prst="rect">
            <a:avLst/>
          </a:prstGeom>
          <a:solidFill>
            <a:srgbClr val="92D050"/>
          </a:solid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defTabSz="914378" fontAlgn="base">
              <a:spcBef>
                <a:spcPct val="0"/>
              </a:spcBef>
              <a:spcAft>
                <a:spcPct val="0"/>
              </a:spcAft>
              <a:defRPr/>
            </a:pPr>
            <a:r>
              <a:rPr lang="en-US" altLang="zh-CN" sz="2400" kern="0" dirty="0">
                <a:solidFill>
                  <a:prstClr val="white"/>
                </a:solidFill>
                <a:latin typeface="微软雅黑" panose="020B0503020204020204" pitchFamily="34" charset="-122"/>
                <a:ea typeface="微软雅黑" panose="020B0503020204020204" pitchFamily="34" charset="-122"/>
              </a:rPr>
              <a:t>15</a:t>
            </a:r>
            <a:r>
              <a:rPr lang="en-US" altLang="zh-CN" sz="1600" kern="0" dirty="0">
                <a:solidFill>
                  <a:prstClr val="white"/>
                </a:solidFill>
                <a:latin typeface="微软雅黑" panose="020B0503020204020204" pitchFamily="34" charset="-122"/>
                <a:ea typeface="微软雅黑" panose="020B0503020204020204" pitchFamily="34" charset="-122"/>
              </a:rPr>
              <a:t>%</a:t>
            </a:r>
            <a:endParaRPr lang="zh-CN" altLang="en-US" sz="1600" kern="0" dirty="0">
              <a:solidFill>
                <a:prstClr val="white"/>
              </a:solidFill>
              <a:latin typeface="微软雅黑" panose="020B0503020204020204" pitchFamily="34" charset="-122"/>
              <a:ea typeface="微软雅黑" panose="020B0503020204020204" pitchFamily="34" charset="-122"/>
            </a:endParaRPr>
          </a:p>
        </p:txBody>
      </p:sp>
      <p:sp>
        <p:nvSpPr>
          <p:cNvPr id="94" name="TextBox 682"/>
          <p:cNvSpPr txBox="1"/>
          <p:nvPr/>
        </p:nvSpPr>
        <p:spPr>
          <a:xfrm>
            <a:off x="2508533" y="2909889"/>
            <a:ext cx="729688" cy="461665"/>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defTabSz="914378" fontAlgn="base">
              <a:spcBef>
                <a:spcPct val="0"/>
              </a:spcBef>
              <a:spcAft>
                <a:spcPct val="0"/>
              </a:spcAft>
              <a:defRPr/>
            </a:pPr>
            <a:r>
              <a:rPr lang="en-US" altLang="zh-CN" sz="2400" kern="0" dirty="0">
                <a:solidFill>
                  <a:prstClr val="white"/>
                </a:solidFill>
                <a:latin typeface="微软雅黑" panose="020B0503020204020204" pitchFamily="34" charset="-122"/>
                <a:ea typeface="微软雅黑" panose="020B0503020204020204" pitchFamily="34" charset="-122"/>
              </a:rPr>
              <a:t>38</a:t>
            </a:r>
            <a:r>
              <a:rPr lang="en-US" altLang="zh-CN" sz="1600" kern="0" dirty="0">
                <a:solidFill>
                  <a:prstClr val="white"/>
                </a:solidFill>
                <a:latin typeface="微软雅黑" panose="020B0503020204020204" pitchFamily="34" charset="-122"/>
                <a:ea typeface="微软雅黑" panose="020B0503020204020204" pitchFamily="34" charset="-122"/>
              </a:rPr>
              <a:t>%</a:t>
            </a:r>
            <a:endParaRPr lang="zh-CN" altLang="en-US" sz="1600" kern="0" dirty="0">
              <a:solidFill>
                <a:prstClr val="white"/>
              </a:solidFill>
              <a:latin typeface="微软雅黑" panose="020B0503020204020204" pitchFamily="34" charset="-122"/>
              <a:ea typeface="微软雅黑" panose="020B0503020204020204" pitchFamily="34" charset="-122"/>
            </a:endParaRPr>
          </a:p>
        </p:txBody>
      </p:sp>
      <p:sp>
        <p:nvSpPr>
          <p:cNvPr id="95" name="TextBox 682"/>
          <p:cNvSpPr txBox="1"/>
          <p:nvPr/>
        </p:nvSpPr>
        <p:spPr>
          <a:xfrm>
            <a:off x="1674302" y="2371726"/>
            <a:ext cx="729688" cy="461665"/>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defTabSz="914378" fontAlgn="base">
              <a:spcBef>
                <a:spcPct val="0"/>
              </a:spcBef>
              <a:spcAft>
                <a:spcPct val="0"/>
              </a:spcAft>
              <a:defRPr/>
            </a:pPr>
            <a:r>
              <a:rPr lang="en-US" altLang="zh-CN" sz="2400" kern="0" dirty="0">
                <a:solidFill>
                  <a:prstClr val="white"/>
                </a:solidFill>
                <a:latin typeface="微软雅黑" panose="020B0503020204020204" pitchFamily="34" charset="-122"/>
                <a:ea typeface="微软雅黑" panose="020B0503020204020204" pitchFamily="34" charset="-122"/>
              </a:rPr>
              <a:t>62</a:t>
            </a:r>
            <a:r>
              <a:rPr lang="en-US" altLang="zh-CN" sz="1600" kern="0" dirty="0">
                <a:solidFill>
                  <a:prstClr val="white"/>
                </a:solidFill>
                <a:latin typeface="微软雅黑" panose="020B0503020204020204" pitchFamily="34" charset="-122"/>
                <a:ea typeface="微软雅黑" panose="020B0503020204020204" pitchFamily="34" charset="-122"/>
              </a:rPr>
              <a:t>%</a:t>
            </a:r>
            <a:endParaRPr lang="zh-CN" altLang="en-US" sz="1600" kern="0" dirty="0">
              <a:solidFill>
                <a:prstClr val="white"/>
              </a:solidFill>
              <a:latin typeface="微软雅黑" panose="020B0503020204020204" pitchFamily="34" charset="-122"/>
              <a:ea typeface="微软雅黑" panose="020B0503020204020204" pitchFamily="34" charset="-122"/>
            </a:endParaRPr>
          </a:p>
        </p:txBody>
      </p:sp>
      <p:sp>
        <p:nvSpPr>
          <p:cNvPr id="96" name="TextBox 682"/>
          <p:cNvSpPr txBox="1"/>
          <p:nvPr/>
        </p:nvSpPr>
        <p:spPr>
          <a:xfrm>
            <a:off x="840071" y="2039939"/>
            <a:ext cx="729688" cy="461665"/>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defTabSz="914378" fontAlgn="base">
              <a:spcBef>
                <a:spcPct val="0"/>
              </a:spcBef>
              <a:spcAft>
                <a:spcPct val="0"/>
              </a:spcAft>
              <a:defRPr/>
            </a:pPr>
            <a:r>
              <a:rPr lang="en-US" altLang="zh-CN" sz="2400" kern="0" dirty="0">
                <a:solidFill>
                  <a:prstClr val="white"/>
                </a:solidFill>
                <a:latin typeface="微软雅黑" panose="020B0503020204020204" pitchFamily="34" charset="-122"/>
                <a:ea typeface="微软雅黑" panose="020B0503020204020204" pitchFamily="34" charset="-122"/>
              </a:rPr>
              <a:t>78</a:t>
            </a:r>
            <a:r>
              <a:rPr lang="en-US" altLang="zh-CN" sz="1600" kern="0" dirty="0">
                <a:solidFill>
                  <a:prstClr val="white"/>
                </a:solidFill>
                <a:latin typeface="微软雅黑" panose="020B0503020204020204" pitchFamily="34" charset="-122"/>
                <a:ea typeface="微软雅黑" panose="020B0503020204020204" pitchFamily="34" charset="-122"/>
              </a:rPr>
              <a:t>%</a:t>
            </a:r>
            <a:endParaRPr lang="zh-CN" altLang="en-US" sz="1600" kern="0" dirty="0">
              <a:solidFill>
                <a:prstClr val="white"/>
              </a:solidFill>
              <a:latin typeface="微软雅黑" panose="020B0503020204020204" pitchFamily="34" charset="-122"/>
              <a:ea typeface="微软雅黑" panose="020B0503020204020204" pitchFamily="34" charset="-122"/>
            </a:endParaRPr>
          </a:p>
        </p:txBody>
      </p:sp>
      <p:sp>
        <p:nvSpPr>
          <p:cNvPr id="97" name="TextBox 96"/>
          <p:cNvSpPr txBox="1"/>
          <p:nvPr/>
        </p:nvSpPr>
        <p:spPr bwMode="auto">
          <a:xfrm>
            <a:off x="1703949" y="4130675"/>
            <a:ext cx="671980"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pPr defTabSz="914378">
              <a:defRPr/>
            </a:pPr>
            <a:r>
              <a:rPr lang="zh-CN" altLang="en-US" kern="0" dirty="0">
                <a:solidFill>
                  <a:srgbClr val="64961E"/>
                </a:solidFill>
              </a:rPr>
              <a:t>标题</a:t>
            </a:r>
          </a:p>
        </p:txBody>
      </p:sp>
      <p:sp>
        <p:nvSpPr>
          <p:cNvPr id="98" name="TextBox 97"/>
          <p:cNvSpPr txBox="1"/>
          <p:nvPr/>
        </p:nvSpPr>
        <p:spPr bwMode="auto">
          <a:xfrm>
            <a:off x="869718" y="4130675"/>
            <a:ext cx="671980" cy="338554"/>
          </a:xfrm>
          <a:prstGeom prst="rect">
            <a:avLst/>
          </a:prstGeom>
          <a:noFill/>
        </p:spPr>
        <p:txBody>
          <a:bodyPr wrap="none">
            <a:spAutoFit/>
          </a:bodyPr>
          <a:lstStyle>
            <a:defPPr>
              <a:defRPr lang="zh-CN"/>
            </a:defPPr>
            <a:lvl1pPr algn="ctr" fontAlgn="auto">
              <a:spcBef>
                <a:spcPts val="0"/>
              </a:spcBef>
              <a:spcAft>
                <a:spcPts val="0"/>
              </a:spcAft>
              <a:defRPr sz="1200" spc="300">
                <a:solidFill>
                  <a:srgbClr val="F83003"/>
                </a:solidFill>
                <a:latin typeface="微软雅黑" pitchFamily="34" charset="-122"/>
                <a:ea typeface="微软雅黑" pitchFamily="34" charset="-122"/>
                <a:cs typeface="Arial" pitchFamily="34" charset="0"/>
              </a:defRPr>
            </a:lvl1pPr>
          </a:lstStyle>
          <a:p>
            <a:pPr defTabSz="914378">
              <a:defRPr/>
            </a:pPr>
            <a:r>
              <a:rPr lang="zh-CN" altLang="en-US" sz="1600" kern="0" dirty="0">
                <a:solidFill>
                  <a:srgbClr val="64961E">
                    <a:lumMod val="50000"/>
                  </a:srgbClr>
                </a:solidFill>
              </a:rPr>
              <a:t>标题</a:t>
            </a:r>
          </a:p>
        </p:txBody>
      </p:sp>
      <p:sp>
        <p:nvSpPr>
          <p:cNvPr id="99" name="TextBox 98"/>
          <p:cNvSpPr txBox="1"/>
          <p:nvPr/>
        </p:nvSpPr>
        <p:spPr bwMode="auto">
          <a:xfrm>
            <a:off x="3371618" y="4130675"/>
            <a:ext cx="671980"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pPr defTabSz="914378">
              <a:defRPr/>
            </a:pPr>
            <a:r>
              <a:rPr lang="zh-CN" altLang="en-US" kern="0" dirty="0"/>
              <a:t>标题</a:t>
            </a:r>
          </a:p>
        </p:txBody>
      </p:sp>
      <p:sp>
        <p:nvSpPr>
          <p:cNvPr id="100" name="TextBox 99"/>
          <p:cNvSpPr txBox="1"/>
          <p:nvPr/>
        </p:nvSpPr>
        <p:spPr bwMode="auto">
          <a:xfrm>
            <a:off x="2538180" y="4130675"/>
            <a:ext cx="671980"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pPr defTabSz="914378">
              <a:defRPr/>
            </a:pPr>
            <a:r>
              <a:rPr lang="zh-CN" altLang="en-US" kern="0" dirty="0">
                <a:solidFill>
                  <a:srgbClr val="96E623"/>
                </a:solidFill>
              </a:rPr>
              <a:t>标题</a:t>
            </a:r>
          </a:p>
        </p:txBody>
      </p:sp>
      <p:sp>
        <p:nvSpPr>
          <p:cNvPr id="101" name="矩形 1"/>
          <p:cNvSpPr>
            <a:spLocks noChangeArrowheads="1"/>
          </p:cNvSpPr>
          <p:nvPr/>
        </p:nvSpPr>
        <p:spPr bwMode="auto">
          <a:xfrm>
            <a:off x="4427539" y="1347789"/>
            <a:ext cx="3960812" cy="2964914"/>
          </a:xfrm>
          <a:prstGeom prst="rect">
            <a:avLst/>
          </a:prstGeom>
          <a:noFill/>
          <a:ln w="9525">
            <a:noFill/>
            <a:miter lim="800000"/>
            <a:headEnd/>
            <a:tailEnd/>
          </a:ln>
        </p:spPr>
        <p:txBody>
          <a:bodyPr>
            <a:spAutoFit/>
          </a:bodyPr>
          <a:lstStyle/>
          <a:p>
            <a:pPr algn="just" defTabSz="914378" fontAlgn="base">
              <a:lnSpc>
                <a:spcPts val="2800"/>
              </a:lnSpc>
              <a:spcBef>
                <a:spcPct val="0"/>
              </a:spcBef>
              <a:spcAft>
                <a:spcPct val="0"/>
              </a:spcAft>
            </a:pPr>
            <a:r>
              <a:rPr lang="zh-CN" altLang="en-US" sz="1400">
                <a:solidFill>
                  <a:srgbClr val="595959"/>
                </a:solidFill>
                <a:latin typeface="微软雅黑" pitchFamily="34" charset="-122"/>
                <a:ea typeface="微软雅黑" pitchFamily="34" charset="-122"/>
              </a:rPr>
              <a:t>随着计算机技术的发展及印刷技术的进步，平面设计在视觉感观领域的表现也越来越丰富，这对今天的平面设计都提出了空前的挑战，也为平面设计者提供了更为广阔的发展空间。</a:t>
            </a:r>
            <a:endParaRPr lang="en-US" altLang="zh-CN" sz="1400">
              <a:solidFill>
                <a:srgbClr val="595959"/>
              </a:solidFill>
              <a:latin typeface="微软雅黑" pitchFamily="34" charset="-122"/>
              <a:ea typeface="微软雅黑" pitchFamily="34" charset="-122"/>
            </a:endParaRPr>
          </a:p>
          <a:p>
            <a:pPr algn="just" defTabSz="914378" fontAlgn="base">
              <a:lnSpc>
                <a:spcPts val="2800"/>
              </a:lnSpc>
              <a:spcBef>
                <a:spcPct val="0"/>
              </a:spcBef>
              <a:spcAft>
                <a:spcPct val="0"/>
              </a:spcAft>
            </a:pPr>
            <a:r>
              <a:rPr lang="zh-CN" altLang="en-US" sz="1400">
                <a:solidFill>
                  <a:srgbClr val="595959"/>
                </a:solidFill>
                <a:latin typeface="微软雅黑" pitchFamily="34" charset="-122"/>
                <a:ea typeface="微软雅黑" pitchFamily="34" charset="-122"/>
              </a:rPr>
              <a:t>从技术上讲，平面设计者不仅要掌握传统的设计工具，如画笔，绘图笔和相应的度量工具等，更 要掌握电脑和绘图软件等现代化的设计工具及相关的印刷技术工艺知识。</a:t>
            </a:r>
          </a:p>
        </p:txBody>
      </p:sp>
    </p:spTree>
    <p:extLst>
      <p:ext uri="{BB962C8B-B14F-4D97-AF65-F5344CB8AC3E}">
        <p14:creationId xmlns:p14="http://schemas.microsoft.com/office/powerpoint/2010/main" val="374664574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par>
                                <p:cTn id="8" presetID="10" presetClass="entr" presetSubtype="0" fill="hold"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fade">
                                      <p:cBhvr>
                                        <p:cTn id="10" dur="500"/>
                                        <p:tgtEl>
                                          <p:spTgt spid="55"/>
                                        </p:tgtEl>
                                      </p:cBhvr>
                                    </p:animEffect>
                                  </p:childTnLst>
                                </p:cTn>
                              </p:par>
                              <p:par>
                                <p:cTn id="11" presetID="10" presetClass="entr" presetSubtype="0" fill="hold" nodeType="with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fade">
                                      <p:cBhvr>
                                        <p:cTn id="13" dur="500"/>
                                        <p:tgtEl>
                                          <p:spTgt spid="56"/>
                                        </p:tgtEl>
                                      </p:cBhvr>
                                    </p:animEffect>
                                  </p:childTnLst>
                                </p:cTn>
                              </p:par>
                              <p:par>
                                <p:cTn id="14" presetID="10" presetClass="entr" presetSubtype="0" fill="hold" nodeType="withEffect">
                                  <p:stCondLst>
                                    <p:cond delay="0"/>
                                  </p:stCondLst>
                                  <p:childTnLst>
                                    <p:set>
                                      <p:cBhvr>
                                        <p:cTn id="15" dur="1" fill="hold">
                                          <p:stCondLst>
                                            <p:cond delay="0"/>
                                          </p:stCondLst>
                                        </p:cTn>
                                        <p:tgtEl>
                                          <p:spTgt spid="88"/>
                                        </p:tgtEl>
                                        <p:attrNameLst>
                                          <p:attrName>style.visibility</p:attrName>
                                        </p:attrNameLst>
                                      </p:cBhvr>
                                      <p:to>
                                        <p:strVal val="visible"/>
                                      </p:to>
                                    </p:set>
                                    <p:animEffect transition="in" filter="fade">
                                      <p:cBhvr>
                                        <p:cTn id="16" dur="500"/>
                                        <p:tgtEl>
                                          <p:spTgt spid="88"/>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89"/>
                                        </p:tgtEl>
                                        <p:attrNameLst>
                                          <p:attrName>style.visibility</p:attrName>
                                        </p:attrNameLst>
                                      </p:cBhvr>
                                      <p:to>
                                        <p:strVal val="visible"/>
                                      </p:to>
                                    </p:set>
                                    <p:animEffect transition="in" filter="wipe(down)">
                                      <p:cBhvr>
                                        <p:cTn id="20" dur="500"/>
                                        <p:tgtEl>
                                          <p:spTgt spid="89"/>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98"/>
                                        </p:tgtEl>
                                        <p:attrNameLst>
                                          <p:attrName>style.visibility</p:attrName>
                                        </p:attrNameLst>
                                      </p:cBhvr>
                                      <p:to>
                                        <p:strVal val="visible"/>
                                      </p:to>
                                    </p:set>
                                    <p:animEffect transition="in" filter="fade">
                                      <p:cBhvr>
                                        <p:cTn id="23" dur="500"/>
                                        <p:tgtEl>
                                          <p:spTgt spid="98"/>
                                        </p:tgtEl>
                                      </p:cBhvr>
                                    </p:animEffect>
                                    <p:anim calcmode="lin" valueType="num">
                                      <p:cBhvr>
                                        <p:cTn id="24" dur="500" fill="hold"/>
                                        <p:tgtEl>
                                          <p:spTgt spid="98"/>
                                        </p:tgtEl>
                                        <p:attrNameLst>
                                          <p:attrName>ppt_x</p:attrName>
                                        </p:attrNameLst>
                                      </p:cBhvr>
                                      <p:tavLst>
                                        <p:tav tm="0">
                                          <p:val>
                                            <p:strVal val="#ppt_x"/>
                                          </p:val>
                                        </p:tav>
                                        <p:tav tm="100000">
                                          <p:val>
                                            <p:strVal val="#ppt_x"/>
                                          </p:val>
                                        </p:tav>
                                      </p:tavLst>
                                    </p:anim>
                                    <p:anim calcmode="lin" valueType="num">
                                      <p:cBhvr>
                                        <p:cTn id="25" dur="500" fill="hold"/>
                                        <p:tgtEl>
                                          <p:spTgt spid="98"/>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53" presetClass="entr" presetSubtype="16" fill="hold" grpId="0" nodeType="afterEffect">
                                  <p:stCondLst>
                                    <p:cond delay="0"/>
                                  </p:stCondLst>
                                  <p:childTnLst>
                                    <p:set>
                                      <p:cBhvr>
                                        <p:cTn id="28" dur="1" fill="hold">
                                          <p:stCondLst>
                                            <p:cond delay="0"/>
                                          </p:stCondLst>
                                        </p:cTn>
                                        <p:tgtEl>
                                          <p:spTgt spid="96"/>
                                        </p:tgtEl>
                                        <p:attrNameLst>
                                          <p:attrName>style.visibility</p:attrName>
                                        </p:attrNameLst>
                                      </p:cBhvr>
                                      <p:to>
                                        <p:strVal val="visible"/>
                                      </p:to>
                                    </p:set>
                                    <p:anim calcmode="lin" valueType="num">
                                      <p:cBhvr>
                                        <p:cTn id="29" dur="200" fill="hold"/>
                                        <p:tgtEl>
                                          <p:spTgt spid="96"/>
                                        </p:tgtEl>
                                        <p:attrNameLst>
                                          <p:attrName>ppt_w</p:attrName>
                                        </p:attrNameLst>
                                      </p:cBhvr>
                                      <p:tavLst>
                                        <p:tav tm="0">
                                          <p:val>
                                            <p:fltVal val="0"/>
                                          </p:val>
                                        </p:tav>
                                        <p:tav tm="100000">
                                          <p:val>
                                            <p:strVal val="#ppt_w"/>
                                          </p:val>
                                        </p:tav>
                                      </p:tavLst>
                                    </p:anim>
                                    <p:anim calcmode="lin" valueType="num">
                                      <p:cBhvr>
                                        <p:cTn id="30" dur="200" fill="hold"/>
                                        <p:tgtEl>
                                          <p:spTgt spid="96"/>
                                        </p:tgtEl>
                                        <p:attrNameLst>
                                          <p:attrName>ppt_h</p:attrName>
                                        </p:attrNameLst>
                                      </p:cBhvr>
                                      <p:tavLst>
                                        <p:tav tm="0">
                                          <p:val>
                                            <p:fltVal val="0"/>
                                          </p:val>
                                        </p:tav>
                                        <p:tav tm="100000">
                                          <p:val>
                                            <p:strVal val="#ppt_h"/>
                                          </p:val>
                                        </p:tav>
                                      </p:tavLst>
                                    </p:anim>
                                    <p:animEffect transition="in" filter="fade">
                                      <p:cBhvr>
                                        <p:cTn id="31" dur="200"/>
                                        <p:tgtEl>
                                          <p:spTgt spid="96"/>
                                        </p:tgtEl>
                                      </p:cBhvr>
                                    </p:animEffect>
                                  </p:childTnLst>
                                </p:cTn>
                              </p:par>
                            </p:childTnLst>
                          </p:cTn>
                        </p:par>
                        <p:par>
                          <p:cTn id="32" fill="hold">
                            <p:stCondLst>
                              <p:cond delay="1200"/>
                            </p:stCondLst>
                            <p:childTnLst>
                              <p:par>
                                <p:cTn id="33" presetID="22" presetClass="entr" presetSubtype="4" fill="hold" grpId="0" nodeType="afterEffect">
                                  <p:stCondLst>
                                    <p:cond delay="0"/>
                                  </p:stCondLst>
                                  <p:childTnLst>
                                    <p:set>
                                      <p:cBhvr>
                                        <p:cTn id="34" dur="1" fill="hold">
                                          <p:stCondLst>
                                            <p:cond delay="0"/>
                                          </p:stCondLst>
                                        </p:cTn>
                                        <p:tgtEl>
                                          <p:spTgt spid="90"/>
                                        </p:tgtEl>
                                        <p:attrNameLst>
                                          <p:attrName>style.visibility</p:attrName>
                                        </p:attrNameLst>
                                      </p:cBhvr>
                                      <p:to>
                                        <p:strVal val="visible"/>
                                      </p:to>
                                    </p:set>
                                    <p:animEffect transition="in" filter="wipe(down)">
                                      <p:cBhvr>
                                        <p:cTn id="35" dur="500"/>
                                        <p:tgtEl>
                                          <p:spTgt spid="90"/>
                                        </p:tgtEl>
                                      </p:cBhvr>
                                    </p:animEffect>
                                  </p:childTnLst>
                                </p:cTn>
                              </p:par>
                              <p:par>
                                <p:cTn id="36" presetID="42" presetClass="entr" presetSubtype="0" fill="hold" grpId="0" nodeType="withEffect">
                                  <p:stCondLst>
                                    <p:cond delay="0"/>
                                  </p:stCondLst>
                                  <p:childTnLst>
                                    <p:set>
                                      <p:cBhvr>
                                        <p:cTn id="37" dur="1" fill="hold">
                                          <p:stCondLst>
                                            <p:cond delay="0"/>
                                          </p:stCondLst>
                                        </p:cTn>
                                        <p:tgtEl>
                                          <p:spTgt spid="97"/>
                                        </p:tgtEl>
                                        <p:attrNameLst>
                                          <p:attrName>style.visibility</p:attrName>
                                        </p:attrNameLst>
                                      </p:cBhvr>
                                      <p:to>
                                        <p:strVal val="visible"/>
                                      </p:to>
                                    </p:set>
                                    <p:animEffect transition="in" filter="fade">
                                      <p:cBhvr>
                                        <p:cTn id="38" dur="500"/>
                                        <p:tgtEl>
                                          <p:spTgt spid="97"/>
                                        </p:tgtEl>
                                      </p:cBhvr>
                                    </p:animEffect>
                                    <p:anim calcmode="lin" valueType="num">
                                      <p:cBhvr>
                                        <p:cTn id="39" dur="500" fill="hold"/>
                                        <p:tgtEl>
                                          <p:spTgt spid="97"/>
                                        </p:tgtEl>
                                        <p:attrNameLst>
                                          <p:attrName>ppt_x</p:attrName>
                                        </p:attrNameLst>
                                      </p:cBhvr>
                                      <p:tavLst>
                                        <p:tav tm="0">
                                          <p:val>
                                            <p:strVal val="#ppt_x"/>
                                          </p:val>
                                        </p:tav>
                                        <p:tav tm="100000">
                                          <p:val>
                                            <p:strVal val="#ppt_x"/>
                                          </p:val>
                                        </p:tav>
                                      </p:tavLst>
                                    </p:anim>
                                    <p:anim calcmode="lin" valueType="num">
                                      <p:cBhvr>
                                        <p:cTn id="40" dur="500" fill="hold"/>
                                        <p:tgtEl>
                                          <p:spTgt spid="97"/>
                                        </p:tgtEl>
                                        <p:attrNameLst>
                                          <p:attrName>ppt_y</p:attrName>
                                        </p:attrNameLst>
                                      </p:cBhvr>
                                      <p:tavLst>
                                        <p:tav tm="0">
                                          <p:val>
                                            <p:strVal val="#ppt_y+.1"/>
                                          </p:val>
                                        </p:tav>
                                        <p:tav tm="100000">
                                          <p:val>
                                            <p:strVal val="#ppt_y"/>
                                          </p:val>
                                        </p:tav>
                                      </p:tavLst>
                                    </p:anim>
                                  </p:childTnLst>
                                </p:cTn>
                              </p:par>
                            </p:childTnLst>
                          </p:cTn>
                        </p:par>
                        <p:par>
                          <p:cTn id="41" fill="hold">
                            <p:stCondLst>
                              <p:cond delay="1700"/>
                            </p:stCondLst>
                            <p:childTnLst>
                              <p:par>
                                <p:cTn id="42" presetID="53" presetClass="entr" presetSubtype="16" fill="hold" grpId="0" nodeType="afterEffect">
                                  <p:stCondLst>
                                    <p:cond delay="0"/>
                                  </p:stCondLst>
                                  <p:childTnLst>
                                    <p:set>
                                      <p:cBhvr>
                                        <p:cTn id="43" dur="1" fill="hold">
                                          <p:stCondLst>
                                            <p:cond delay="0"/>
                                          </p:stCondLst>
                                        </p:cTn>
                                        <p:tgtEl>
                                          <p:spTgt spid="95"/>
                                        </p:tgtEl>
                                        <p:attrNameLst>
                                          <p:attrName>style.visibility</p:attrName>
                                        </p:attrNameLst>
                                      </p:cBhvr>
                                      <p:to>
                                        <p:strVal val="visible"/>
                                      </p:to>
                                    </p:set>
                                    <p:anim calcmode="lin" valueType="num">
                                      <p:cBhvr>
                                        <p:cTn id="44" dur="200" fill="hold"/>
                                        <p:tgtEl>
                                          <p:spTgt spid="95"/>
                                        </p:tgtEl>
                                        <p:attrNameLst>
                                          <p:attrName>ppt_w</p:attrName>
                                        </p:attrNameLst>
                                      </p:cBhvr>
                                      <p:tavLst>
                                        <p:tav tm="0">
                                          <p:val>
                                            <p:fltVal val="0"/>
                                          </p:val>
                                        </p:tav>
                                        <p:tav tm="100000">
                                          <p:val>
                                            <p:strVal val="#ppt_w"/>
                                          </p:val>
                                        </p:tav>
                                      </p:tavLst>
                                    </p:anim>
                                    <p:anim calcmode="lin" valueType="num">
                                      <p:cBhvr>
                                        <p:cTn id="45" dur="200" fill="hold"/>
                                        <p:tgtEl>
                                          <p:spTgt spid="95"/>
                                        </p:tgtEl>
                                        <p:attrNameLst>
                                          <p:attrName>ppt_h</p:attrName>
                                        </p:attrNameLst>
                                      </p:cBhvr>
                                      <p:tavLst>
                                        <p:tav tm="0">
                                          <p:val>
                                            <p:fltVal val="0"/>
                                          </p:val>
                                        </p:tav>
                                        <p:tav tm="100000">
                                          <p:val>
                                            <p:strVal val="#ppt_h"/>
                                          </p:val>
                                        </p:tav>
                                      </p:tavLst>
                                    </p:anim>
                                    <p:animEffect transition="in" filter="fade">
                                      <p:cBhvr>
                                        <p:cTn id="46" dur="200"/>
                                        <p:tgtEl>
                                          <p:spTgt spid="95"/>
                                        </p:tgtEl>
                                      </p:cBhvr>
                                    </p:animEffect>
                                  </p:childTnLst>
                                </p:cTn>
                              </p:par>
                            </p:childTnLst>
                          </p:cTn>
                        </p:par>
                        <p:par>
                          <p:cTn id="47" fill="hold">
                            <p:stCondLst>
                              <p:cond delay="1900"/>
                            </p:stCondLst>
                            <p:childTnLst>
                              <p:par>
                                <p:cTn id="48" presetID="22" presetClass="entr" presetSubtype="4" fill="hold" grpId="0" nodeType="afterEffect">
                                  <p:stCondLst>
                                    <p:cond delay="0"/>
                                  </p:stCondLst>
                                  <p:childTnLst>
                                    <p:set>
                                      <p:cBhvr>
                                        <p:cTn id="49" dur="1" fill="hold">
                                          <p:stCondLst>
                                            <p:cond delay="0"/>
                                          </p:stCondLst>
                                        </p:cTn>
                                        <p:tgtEl>
                                          <p:spTgt spid="91"/>
                                        </p:tgtEl>
                                        <p:attrNameLst>
                                          <p:attrName>style.visibility</p:attrName>
                                        </p:attrNameLst>
                                      </p:cBhvr>
                                      <p:to>
                                        <p:strVal val="visible"/>
                                      </p:to>
                                    </p:set>
                                    <p:animEffect transition="in" filter="wipe(down)">
                                      <p:cBhvr>
                                        <p:cTn id="50" dur="500"/>
                                        <p:tgtEl>
                                          <p:spTgt spid="91"/>
                                        </p:tgtEl>
                                      </p:cBhvr>
                                    </p:animEffect>
                                  </p:childTnLst>
                                </p:cTn>
                              </p:par>
                              <p:par>
                                <p:cTn id="51" presetID="42" presetClass="entr" presetSubtype="0" fill="hold" grpId="0" nodeType="withEffect">
                                  <p:stCondLst>
                                    <p:cond delay="0"/>
                                  </p:stCondLst>
                                  <p:childTnLst>
                                    <p:set>
                                      <p:cBhvr>
                                        <p:cTn id="52" dur="1" fill="hold">
                                          <p:stCondLst>
                                            <p:cond delay="0"/>
                                          </p:stCondLst>
                                        </p:cTn>
                                        <p:tgtEl>
                                          <p:spTgt spid="100"/>
                                        </p:tgtEl>
                                        <p:attrNameLst>
                                          <p:attrName>style.visibility</p:attrName>
                                        </p:attrNameLst>
                                      </p:cBhvr>
                                      <p:to>
                                        <p:strVal val="visible"/>
                                      </p:to>
                                    </p:set>
                                    <p:animEffect transition="in" filter="fade">
                                      <p:cBhvr>
                                        <p:cTn id="53" dur="500"/>
                                        <p:tgtEl>
                                          <p:spTgt spid="100"/>
                                        </p:tgtEl>
                                      </p:cBhvr>
                                    </p:animEffect>
                                    <p:anim calcmode="lin" valueType="num">
                                      <p:cBhvr>
                                        <p:cTn id="54" dur="500" fill="hold"/>
                                        <p:tgtEl>
                                          <p:spTgt spid="100"/>
                                        </p:tgtEl>
                                        <p:attrNameLst>
                                          <p:attrName>ppt_x</p:attrName>
                                        </p:attrNameLst>
                                      </p:cBhvr>
                                      <p:tavLst>
                                        <p:tav tm="0">
                                          <p:val>
                                            <p:strVal val="#ppt_x"/>
                                          </p:val>
                                        </p:tav>
                                        <p:tav tm="100000">
                                          <p:val>
                                            <p:strVal val="#ppt_x"/>
                                          </p:val>
                                        </p:tav>
                                      </p:tavLst>
                                    </p:anim>
                                    <p:anim calcmode="lin" valueType="num">
                                      <p:cBhvr>
                                        <p:cTn id="55" dur="500" fill="hold"/>
                                        <p:tgtEl>
                                          <p:spTgt spid="100"/>
                                        </p:tgtEl>
                                        <p:attrNameLst>
                                          <p:attrName>ppt_y</p:attrName>
                                        </p:attrNameLst>
                                      </p:cBhvr>
                                      <p:tavLst>
                                        <p:tav tm="0">
                                          <p:val>
                                            <p:strVal val="#ppt_y+.1"/>
                                          </p:val>
                                        </p:tav>
                                        <p:tav tm="100000">
                                          <p:val>
                                            <p:strVal val="#ppt_y"/>
                                          </p:val>
                                        </p:tav>
                                      </p:tavLst>
                                    </p:anim>
                                  </p:childTnLst>
                                </p:cTn>
                              </p:par>
                            </p:childTnLst>
                          </p:cTn>
                        </p:par>
                        <p:par>
                          <p:cTn id="56" fill="hold">
                            <p:stCondLst>
                              <p:cond delay="2400"/>
                            </p:stCondLst>
                            <p:childTnLst>
                              <p:par>
                                <p:cTn id="57" presetID="53" presetClass="entr" presetSubtype="16" fill="hold" grpId="0" nodeType="afterEffect">
                                  <p:stCondLst>
                                    <p:cond delay="0"/>
                                  </p:stCondLst>
                                  <p:childTnLst>
                                    <p:set>
                                      <p:cBhvr>
                                        <p:cTn id="58" dur="1" fill="hold">
                                          <p:stCondLst>
                                            <p:cond delay="0"/>
                                          </p:stCondLst>
                                        </p:cTn>
                                        <p:tgtEl>
                                          <p:spTgt spid="94"/>
                                        </p:tgtEl>
                                        <p:attrNameLst>
                                          <p:attrName>style.visibility</p:attrName>
                                        </p:attrNameLst>
                                      </p:cBhvr>
                                      <p:to>
                                        <p:strVal val="visible"/>
                                      </p:to>
                                    </p:set>
                                    <p:anim calcmode="lin" valueType="num">
                                      <p:cBhvr>
                                        <p:cTn id="59" dur="200" fill="hold"/>
                                        <p:tgtEl>
                                          <p:spTgt spid="94"/>
                                        </p:tgtEl>
                                        <p:attrNameLst>
                                          <p:attrName>ppt_w</p:attrName>
                                        </p:attrNameLst>
                                      </p:cBhvr>
                                      <p:tavLst>
                                        <p:tav tm="0">
                                          <p:val>
                                            <p:fltVal val="0"/>
                                          </p:val>
                                        </p:tav>
                                        <p:tav tm="100000">
                                          <p:val>
                                            <p:strVal val="#ppt_w"/>
                                          </p:val>
                                        </p:tav>
                                      </p:tavLst>
                                    </p:anim>
                                    <p:anim calcmode="lin" valueType="num">
                                      <p:cBhvr>
                                        <p:cTn id="60" dur="200" fill="hold"/>
                                        <p:tgtEl>
                                          <p:spTgt spid="94"/>
                                        </p:tgtEl>
                                        <p:attrNameLst>
                                          <p:attrName>ppt_h</p:attrName>
                                        </p:attrNameLst>
                                      </p:cBhvr>
                                      <p:tavLst>
                                        <p:tav tm="0">
                                          <p:val>
                                            <p:fltVal val="0"/>
                                          </p:val>
                                        </p:tav>
                                        <p:tav tm="100000">
                                          <p:val>
                                            <p:strVal val="#ppt_h"/>
                                          </p:val>
                                        </p:tav>
                                      </p:tavLst>
                                    </p:anim>
                                    <p:animEffect transition="in" filter="fade">
                                      <p:cBhvr>
                                        <p:cTn id="61" dur="200"/>
                                        <p:tgtEl>
                                          <p:spTgt spid="94"/>
                                        </p:tgtEl>
                                      </p:cBhvr>
                                    </p:animEffect>
                                  </p:childTnLst>
                                </p:cTn>
                              </p:par>
                            </p:childTnLst>
                          </p:cTn>
                        </p:par>
                        <p:par>
                          <p:cTn id="62" fill="hold">
                            <p:stCondLst>
                              <p:cond delay="2600"/>
                            </p:stCondLst>
                            <p:childTnLst>
                              <p:par>
                                <p:cTn id="63" presetID="22" presetClass="entr" presetSubtype="4" fill="hold" grpId="0" nodeType="afterEffect">
                                  <p:stCondLst>
                                    <p:cond delay="0"/>
                                  </p:stCondLst>
                                  <p:childTnLst>
                                    <p:set>
                                      <p:cBhvr>
                                        <p:cTn id="64" dur="1" fill="hold">
                                          <p:stCondLst>
                                            <p:cond delay="0"/>
                                          </p:stCondLst>
                                        </p:cTn>
                                        <p:tgtEl>
                                          <p:spTgt spid="92"/>
                                        </p:tgtEl>
                                        <p:attrNameLst>
                                          <p:attrName>style.visibility</p:attrName>
                                        </p:attrNameLst>
                                      </p:cBhvr>
                                      <p:to>
                                        <p:strVal val="visible"/>
                                      </p:to>
                                    </p:set>
                                    <p:animEffect transition="in" filter="wipe(down)">
                                      <p:cBhvr>
                                        <p:cTn id="65" dur="500"/>
                                        <p:tgtEl>
                                          <p:spTgt spid="92"/>
                                        </p:tgtEl>
                                      </p:cBhvr>
                                    </p:animEffect>
                                  </p:childTnLst>
                                </p:cTn>
                              </p:par>
                              <p:par>
                                <p:cTn id="66" presetID="42" presetClass="entr" presetSubtype="0" fill="hold" grpId="0" nodeType="withEffect">
                                  <p:stCondLst>
                                    <p:cond delay="0"/>
                                  </p:stCondLst>
                                  <p:childTnLst>
                                    <p:set>
                                      <p:cBhvr>
                                        <p:cTn id="67" dur="1" fill="hold">
                                          <p:stCondLst>
                                            <p:cond delay="0"/>
                                          </p:stCondLst>
                                        </p:cTn>
                                        <p:tgtEl>
                                          <p:spTgt spid="99"/>
                                        </p:tgtEl>
                                        <p:attrNameLst>
                                          <p:attrName>style.visibility</p:attrName>
                                        </p:attrNameLst>
                                      </p:cBhvr>
                                      <p:to>
                                        <p:strVal val="visible"/>
                                      </p:to>
                                    </p:set>
                                    <p:animEffect transition="in" filter="fade">
                                      <p:cBhvr>
                                        <p:cTn id="68" dur="500"/>
                                        <p:tgtEl>
                                          <p:spTgt spid="99"/>
                                        </p:tgtEl>
                                      </p:cBhvr>
                                    </p:animEffect>
                                    <p:anim calcmode="lin" valueType="num">
                                      <p:cBhvr>
                                        <p:cTn id="69" dur="500" fill="hold"/>
                                        <p:tgtEl>
                                          <p:spTgt spid="99"/>
                                        </p:tgtEl>
                                        <p:attrNameLst>
                                          <p:attrName>ppt_x</p:attrName>
                                        </p:attrNameLst>
                                      </p:cBhvr>
                                      <p:tavLst>
                                        <p:tav tm="0">
                                          <p:val>
                                            <p:strVal val="#ppt_x"/>
                                          </p:val>
                                        </p:tav>
                                        <p:tav tm="100000">
                                          <p:val>
                                            <p:strVal val="#ppt_x"/>
                                          </p:val>
                                        </p:tav>
                                      </p:tavLst>
                                    </p:anim>
                                    <p:anim calcmode="lin" valueType="num">
                                      <p:cBhvr>
                                        <p:cTn id="70" dur="500" fill="hold"/>
                                        <p:tgtEl>
                                          <p:spTgt spid="99"/>
                                        </p:tgtEl>
                                        <p:attrNameLst>
                                          <p:attrName>ppt_y</p:attrName>
                                        </p:attrNameLst>
                                      </p:cBhvr>
                                      <p:tavLst>
                                        <p:tav tm="0">
                                          <p:val>
                                            <p:strVal val="#ppt_y+.1"/>
                                          </p:val>
                                        </p:tav>
                                        <p:tav tm="100000">
                                          <p:val>
                                            <p:strVal val="#ppt_y"/>
                                          </p:val>
                                        </p:tav>
                                      </p:tavLst>
                                    </p:anim>
                                  </p:childTnLst>
                                </p:cTn>
                              </p:par>
                            </p:childTnLst>
                          </p:cTn>
                        </p:par>
                        <p:par>
                          <p:cTn id="71" fill="hold">
                            <p:stCondLst>
                              <p:cond delay="3100"/>
                            </p:stCondLst>
                            <p:childTnLst>
                              <p:par>
                                <p:cTn id="72" presetID="53" presetClass="entr" presetSubtype="16" fill="hold" grpId="0" nodeType="afterEffect">
                                  <p:stCondLst>
                                    <p:cond delay="0"/>
                                  </p:stCondLst>
                                  <p:childTnLst>
                                    <p:set>
                                      <p:cBhvr>
                                        <p:cTn id="73" dur="1" fill="hold">
                                          <p:stCondLst>
                                            <p:cond delay="0"/>
                                          </p:stCondLst>
                                        </p:cTn>
                                        <p:tgtEl>
                                          <p:spTgt spid="93"/>
                                        </p:tgtEl>
                                        <p:attrNameLst>
                                          <p:attrName>style.visibility</p:attrName>
                                        </p:attrNameLst>
                                      </p:cBhvr>
                                      <p:to>
                                        <p:strVal val="visible"/>
                                      </p:to>
                                    </p:set>
                                    <p:anim calcmode="lin" valueType="num">
                                      <p:cBhvr>
                                        <p:cTn id="74" dur="200" fill="hold"/>
                                        <p:tgtEl>
                                          <p:spTgt spid="93"/>
                                        </p:tgtEl>
                                        <p:attrNameLst>
                                          <p:attrName>ppt_w</p:attrName>
                                        </p:attrNameLst>
                                      </p:cBhvr>
                                      <p:tavLst>
                                        <p:tav tm="0">
                                          <p:val>
                                            <p:fltVal val="0"/>
                                          </p:val>
                                        </p:tav>
                                        <p:tav tm="100000">
                                          <p:val>
                                            <p:strVal val="#ppt_w"/>
                                          </p:val>
                                        </p:tav>
                                      </p:tavLst>
                                    </p:anim>
                                    <p:anim calcmode="lin" valueType="num">
                                      <p:cBhvr>
                                        <p:cTn id="75" dur="200" fill="hold"/>
                                        <p:tgtEl>
                                          <p:spTgt spid="93"/>
                                        </p:tgtEl>
                                        <p:attrNameLst>
                                          <p:attrName>ppt_h</p:attrName>
                                        </p:attrNameLst>
                                      </p:cBhvr>
                                      <p:tavLst>
                                        <p:tav tm="0">
                                          <p:val>
                                            <p:fltVal val="0"/>
                                          </p:val>
                                        </p:tav>
                                        <p:tav tm="100000">
                                          <p:val>
                                            <p:strVal val="#ppt_h"/>
                                          </p:val>
                                        </p:tav>
                                      </p:tavLst>
                                    </p:anim>
                                    <p:animEffect transition="in" filter="fade">
                                      <p:cBhvr>
                                        <p:cTn id="76" dur="200"/>
                                        <p:tgtEl>
                                          <p:spTgt spid="93"/>
                                        </p:tgtEl>
                                      </p:cBhvr>
                                    </p:animEffect>
                                  </p:childTnLst>
                                </p:cTn>
                              </p:par>
                            </p:childTnLst>
                          </p:cTn>
                        </p:par>
                        <p:par>
                          <p:cTn id="77" fill="hold">
                            <p:stCondLst>
                              <p:cond delay="3300"/>
                            </p:stCondLst>
                            <p:childTnLst>
                              <p:par>
                                <p:cTn id="78" presetID="2" presetClass="entr" presetSubtype="2" fill="hold" grpId="0" nodeType="afterEffect">
                                  <p:stCondLst>
                                    <p:cond delay="0"/>
                                  </p:stCondLst>
                                  <p:childTnLst>
                                    <p:set>
                                      <p:cBhvr>
                                        <p:cTn id="79" dur="1" fill="hold">
                                          <p:stCondLst>
                                            <p:cond delay="0"/>
                                          </p:stCondLst>
                                        </p:cTn>
                                        <p:tgtEl>
                                          <p:spTgt spid="101"/>
                                        </p:tgtEl>
                                        <p:attrNameLst>
                                          <p:attrName>style.visibility</p:attrName>
                                        </p:attrNameLst>
                                      </p:cBhvr>
                                      <p:to>
                                        <p:strVal val="visible"/>
                                      </p:to>
                                    </p:set>
                                    <p:anim calcmode="lin" valueType="num">
                                      <p:cBhvr additive="base">
                                        <p:cTn id="80" dur="500" fill="hold"/>
                                        <p:tgtEl>
                                          <p:spTgt spid="101"/>
                                        </p:tgtEl>
                                        <p:attrNameLst>
                                          <p:attrName>ppt_x</p:attrName>
                                        </p:attrNameLst>
                                      </p:cBhvr>
                                      <p:tavLst>
                                        <p:tav tm="0">
                                          <p:val>
                                            <p:strVal val="1+#ppt_w/2"/>
                                          </p:val>
                                        </p:tav>
                                        <p:tav tm="100000">
                                          <p:val>
                                            <p:strVal val="#ppt_x"/>
                                          </p:val>
                                        </p:tav>
                                      </p:tavLst>
                                    </p:anim>
                                    <p:anim calcmode="lin" valueType="num">
                                      <p:cBhvr additive="base">
                                        <p:cTn id="81" dur="500" fill="hold"/>
                                        <p:tgtEl>
                                          <p:spTgt spid="10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animBg="1"/>
      <p:bldP spid="91" grpId="0" animBg="1"/>
      <p:bldP spid="92" grpId="0" animBg="1"/>
      <p:bldP spid="93" grpId="0" animBg="1"/>
      <p:bldP spid="94" grpId="0"/>
      <p:bldP spid="95" grpId="0"/>
      <p:bldP spid="96" grpId="0"/>
      <p:bldP spid="97" grpId="0"/>
      <p:bldP spid="98" grpId="0"/>
      <p:bldP spid="99" grpId="0"/>
      <p:bldP spid="100" grpId="0"/>
      <p:bldP spid="10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8"/>
          <p:cNvSpPr txBox="1">
            <a:spLocks/>
          </p:cNvSpPr>
          <p:nvPr/>
        </p:nvSpPr>
        <p:spPr>
          <a:xfrm>
            <a:off x="4932040" y="411510"/>
            <a:ext cx="3495354" cy="45720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6" name="Text Placeholder 9"/>
          <p:cNvSpPr txBox="1">
            <a:spLocks/>
          </p:cNvSpPr>
          <p:nvPr/>
        </p:nvSpPr>
        <p:spPr>
          <a:xfrm>
            <a:off x="4932040" y="837028"/>
            <a:ext cx="3495353" cy="36276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500" dirty="0" smtClean="0">
                <a:solidFill>
                  <a:schemeClr val="bg1">
                    <a:lumMod val="50000"/>
                  </a:schemeClr>
                </a:solidFill>
                <a:latin typeface="微软雅黑" panose="020B0503020204020204" pitchFamily="34" charset="-122"/>
                <a:ea typeface="微软雅黑" panose="020B0503020204020204" pitchFamily="34" charset="-122"/>
              </a:rPr>
              <a:t>单击此处添加副标题</a:t>
            </a:r>
            <a:endParaRPr lang="en-US" altLang="zh-CN" sz="15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7" name="Straight Connector 12"/>
          <p:cNvCxnSpPr/>
          <p:nvPr/>
        </p:nvCxnSpPr>
        <p:spPr>
          <a:xfrm>
            <a:off x="8456792" y="469156"/>
            <a:ext cx="0" cy="53949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Freeform 195"/>
          <p:cNvSpPr>
            <a:spLocks/>
          </p:cNvSpPr>
          <p:nvPr/>
        </p:nvSpPr>
        <p:spPr bwMode="auto">
          <a:xfrm flipH="1">
            <a:off x="1430705" y="1460654"/>
            <a:ext cx="1879467" cy="300476"/>
          </a:xfrm>
          <a:custGeom>
            <a:avLst/>
            <a:gdLst/>
            <a:ahLst/>
            <a:cxnLst>
              <a:cxn ang="0">
                <a:pos x="5" y="158"/>
              </a:cxn>
              <a:cxn ang="0">
                <a:pos x="0" y="153"/>
              </a:cxn>
              <a:cxn ang="0">
                <a:pos x="151" y="0"/>
              </a:cxn>
              <a:cxn ang="0">
                <a:pos x="1061" y="0"/>
              </a:cxn>
              <a:cxn ang="0">
                <a:pos x="1061" y="9"/>
              </a:cxn>
              <a:cxn ang="0">
                <a:pos x="156" y="9"/>
              </a:cxn>
              <a:cxn ang="0">
                <a:pos x="5" y="158"/>
              </a:cxn>
            </a:cxnLst>
            <a:rect l="0" t="0" r="r" b="b"/>
            <a:pathLst>
              <a:path w="1061" h="158">
                <a:moveTo>
                  <a:pt x="5" y="158"/>
                </a:moveTo>
                <a:lnTo>
                  <a:pt x="0" y="153"/>
                </a:lnTo>
                <a:lnTo>
                  <a:pt x="151" y="0"/>
                </a:lnTo>
                <a:lnTo>
                  <a:pt x="1061" y="0"/>
                </a:lnTo>
                <a:lnTo>
                  <a:pt x="1061" y="9"/>
                </a:lnTo>
                <a:lnTo>
                  <a:pt x="156" y="9"/>
                </a:lnTo>
                <a:lnTo>
                  <a:pt x="5" y="158"/>
                </a:lnTo>
                <a:close/>
              </a:path>
            </a:pathLst>
          </a:custGeom>
          <a:solidFill>
            <a:schemeClr val="tx1"/>
          </a:solidFill>
          <a:ln w="6350">
            <a:solidFill>
              <a:srgbClr val="92D050"/>
            </a:solid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grpSp>
        <p:nvGrpSpPr>
          <p:cNvPr id="9" name="组合 8"/>
          <p:cNvGrpSpPr/>
          <p:nvPr/>
        </p:nvGrpSpPr>
        <p:grpSpPr>
          <a:xfrm>
            <a:off x="3321767" y="1637798"/>
            <a:ext cx="1805385" cy="1193753"/>
            <a:chOff x="3286022" y="2159698"/>
            <a:chExt cx="2407180" cy="1591671"/>
          </a:xfrm>
          <a:solidFill>
            <a:srgbClr val="92D050"/>
          </a:solidFill>
        </p:grpSpPr>
        <p:grpSp>
          <p:nvGrpSpPr>
            <p:cNvPr id="10" name="组合 9"/>
            <p:cNvGrpSpPr/>
            <p:nvPr/>
          </p:nvGrpSpPr>
          <p:grpSpPr>
            <a:xfrm>
              <a:off x="3472842" y="2159698"/>
              <a:ext cx="2220360" cy="1591671"/>
              <a:chOff x="3472842" y="2159698"/>
              <a:chExt cx="2220360" cy="1591671"/>
            </a:xfrm>
            <a:grpFill/>
          </p:grpSpPr>
          <p:sp>
            <p:nvSpPr>
              <p:cNvPr id="12" name="Freeform 15"/>
              <p:cNvSpPr>
                <a:spLocks/>
              </p:cNvSpPr>
              <p:nvPr/>
            </p:nvSpPr>
            <p:spPr bwMode="auto">
              <a:xfrm>
                <a:off x="3472842" y="2159698"/>
                <a:ext cx="2220360" cy="1591671"/>
              </a:xfrm>
              <a:custGeom>
                <a:avLst/>
                <a:gdLst>
                  <a:gd name="T0" fmla="*/ 779 w 779"/>
                  <a:gd name="T1" fmla="*/ 314 h 558"/>
                  <a:gd name="T2" fmla="*/ 700 w 779"/>
                  <a:gd name="T3" fmla="*/ 401 h 558"/>
                  <a:gd name="T4" fmla="*/ 528 w 779"/>
                  <a:gd name="T5" fmla="*/ 513 h 558"/>
                  <a:gd name="T6" fmla="*/ 299 w 779"/>
                  <a:gd name="T7" fmla="*/ 548 h 558"/>
                  <a:gd name="T8" fmla="*/ 97 w 779"/>
                  <a:gd name="T9" fmla="*/ 449 h 558"/>
                  <a:gd name="T10" fmla="*/ 89 w 779"/>
                  <a:gd name="T11" fmla="*/ 441 h 558"/>
                  <a:gd name="T12" fmla="*/ 18 w 779"/>
                  <a:gd name="T13" fmla="*/ 313 h 558"/>
                  <a:gd name="T14" fmla="*/ 4 w 779"/>
                  <a:gd name="T15" fmla="*/ 176 h 558"/>
                  <a:gd name="T16" fmla="*/ 36 w 779"/>
                  <a:gd name="T17" fmla="*/ 67 h 558"/>
                  <a:gd name="T18" fmla="*/ 95 w 779"/>
                  <a:gd name="T19" fmla="*/ 10 h 558"/>
                  <a:gd name="T20" fmla="*/ 163 w 779"/>
                  <a:gd name="T21" fmla="*/ 5 h 558"/>
                  <a:gd name="T22" fmla="*/ 227 w 779"/>
                  <a:gd name="T23" fmla="*/ 31 h 558"/>
                  <a:gd name="T24" fmla="*/ 287 w 779"/>
                  <a:gd name="T25" fmla="*/ 72 h 558"/>
                  <a:gd name="T26" fmla="*/ 341 w 779"/>
                  <a:gd name="T27" fmla="*/ 121 h 558"/>
                  <a:gd name="T28" fmla="*/ 344 w 779"/>
                  <a:gd name="T29" fmla="*/ 126 h 558"/>
                  <a:gd name="T30" fmla="*/ 431 w 779"/>
                  <a:gd name="T31" fmla="*/ 219 h 558"/>
                  <a:gd name="T32" fmla="*/ 551 w 779"/>
                  <a:gd name="T33" fmla="*/ 296 h 558"/>
                  <a:gd name="T34" fmla="*/ 687 w 779"/>
                  <a:gd name="T35" fmla="*/ 323 h 558"/>
                  <a:gd name="T36" fmla="*/ 779 w 779"/>
                  <a:gd name="T37" fmla="*/ 314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9" h="558">
                    <a:moveTo>
                      <a:pt x="779" y="314"/>
                    </a:moveTo>
                    <a:cubicBezTo>
                      <a:pt x="768" y="328"/>
                      <a:pt x="742" y="362"/>
                      <a:pt x="700" y="401"/>
                    </a:cubicBezTo>
                    <a:cubicBezTo>
                      <a:pt x="658" y="440"/>
                      <a:pt x="599" y="484"/>
                      <a:pt x="528" y="513"/>
                    </a:cubicBezTo>
                    <a:cubicBezTo>
                      <a:pt x="458" y="543"/>
                      <a:pt x="376" y="558"/>
                      <a:pt x="299" y="548"/>
                    </a:cubicBezTo>
                    <a:cubicBezTo>
                      <a:pt x="221" y="538"/>
                      <a:pt x="148" y="502"/>
                      <a:pt x="97" y="449"/>
                    </a:cubicBezTo>
                    <a:cubicBezTo>
                      <a:pt x="94" y="446"/>
                      <a:pt x="91" y="444"/>
                      <a:pt x="89" y="441"/>
                    </a:cubicBezTo>
                    <a:cubicBezTo>
                      <a:pt x="56" y="404"/>
                      <a:pt x="32" y="359"/>
                      <a:pt x="18" y="313"/>
                    </a:cubicBezTo>
                    <a:cubicBezTo>
                      <a:pt x="4" y="266"/>
                      <a:pt x="0" y="218"/>
                      <a:pt x="4" y="176"/>
                    </a:cubicBezTo>
                    <a:cubicBezTo>
                      <a:pt x="8" y="133"/>
                      <a:pt x="20" y="95"/>
                      <a:pt x="36" y="67"/>
                    </a:cubicBezTo>
                    <a:cubicBezTo>
                      <a:pt x="52" y="39"/>
                      <a:pt x="72" y="20"/>
                      <a:pt x="95" y="10"/>
                    </a:cubicBezTo>
                    <a:cubicBezTo>
                      <a:pt x="118" y="0"/>
                      <a:pt x="141" y="0"/>
                      <a:pt x="163" y="5"/>
                    </a:cubicBezTo>
                    <a:cubicBezTo>
                      <a:pt x="185" y="10"/>
                      <a:pt x="207" y="20"/>
                      <a:pt x="227" y="31"/>
                    </a:cubicBezTo>
                    <a:cubicBezTo>
                      <a:pt x="248" y="43"/>
                      <a:pt x="268" y="57"/>
                      <a:pt x="287" y="72"/>
                    </a:cubicBezTo>
                    <a:cubicBezTo>
                      <a:pt x="306" y="86"/>
                      <a:pt x="324" y="103"/>
                      <a:pt x="341" y="121"/>
                    </a:cubicBezTo>
                    <a:cubicBezTo>
                      <a:pt x="342" y="123"/>
                      <a:pt x="343" y="124"/>
                      <a:pt x="344" y="126"/>
                    </a:cubicBezTo>
                    <a:cubicBezTo>
                      <a:pt x="370" y="153"/>
                      <a:pt x="397" y="188"/>
                      <a:pt x="431" y="219"/>
                    </a:cubicBezTo>
                    <a:cubicBezTo>
                      <a:pt x="464" y="250"/>
                      <a:pt x="505" y="278"/>
                      <a:pt x="551" y="296"/>
                    </a:cubicBezTo>
                    <a:cubicBezTo>
                      <a:pt x="596" y="315"/>
                      <a:pt x="645" y="323"/>
                      <a:pt x="687" y="323"/>
                    </a:cubicBezTo>
                    <a:cubicBezTo>
                      <a:pt x="730" y="324"/>
                      <a:pt x="765" y="316"/>
                      <a:pt x="779" y="3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accent1"/>
                  </a:solidFill>
                  <a:latin typeface="Century Gothic" panose="020B0502020202020204" pitchFamily="34" charset="0"/>
                </a:endParaRPr>
              </a:p>
            </p:txBody>
          </p:sp>
          <p:sp>
            <p:nvSpPr>
              <p:cNvPr id="13" name="Freeform 26"/>
              <p:cNvSpPr>
                <a:spLocks noEditPoints="1"/>
              </p:cNvSpPr>
              <p:nvPr/>
            </p:nvSpPr>
            <p:spPr bwMode="auto">
              <a:xfrm>
                <a:off x="4085024" y="2495366"/>
                <a:ext cx="103177" cy="111431"/>
              </a:xfrm>
              <a:custGeom>
                <a:avLst/>
                <a:gdLst>
                  <a:gd name="T0" fmla="*/ 25 w 36"/>
                  <a:gd name="T1" fmla="*/ 0 h 39"/>
                  <a:gd name="T2" fmla="*/ 11 w 36"/>
                  <a:gd name="T3" fmla="*/ 0 h 39"/>
                  <a:gd name="T4" fmla="*/ 0 w 36"/>
                  <a:gd name="T5" fmla="*/ 11 h 39"/>
                  <a:gd name="T6" fmla="*/ 0 w 36"/>
                  <a:gd name="T7" fmla="*/ 28 h 39"/>
                  <a:gd name="T8" fmla="*/ 11 w 36"/>
                  <a:gd name="T9" fmla="*/ 39 h 39"/>
                  <a:gd name="T10" fmla="*/ 25 w 36"/>
                  <a:gd name="T11" fmla="*/ 39 h 39"/>
                  <a:gd name="T12" fmla="*/ 36 w 36"/>
                  <a:gd name="T13" fmla="*/ 28 h 39"/>
                  <a:gd name="T14" fmla="*/ 36 w 36"/>
                  <a:gd name="T15" fmla="*/ 11 h 39"/>
                  <a:gd name="T16" fmla="*/ 25 w 36"/>
                  <a:gd name="T17" fmla="*/ 0 h 39"/>
                  <a:gd name="T18" fmla="*/ 35 w 36"/>
                  <a:gd name="T19" fmla="*/ 27 h 39"/>
                  <a:gd name="T20" fmla="*/ 24 w 36"/>
                  <a:gd name="T21" fmla="*/ 37 h 39"/>
                  <a:gd name="T22" fmla="*/ 12 w 36"/>
                  <a:gd name="T23" fmla="*/ 37 h 39"/>
                  <a:gd name="T24" fmla="*/ 2 w 36"/>
                  <a:gd name="T25" fmla="*/ 27 h 39"/>
                  <a:gd name="T26" fmla="*/ 2 w 36"/>
                  <a:gd name="T27" fmla="*/ 12 h 39"/>
                  <a:gd name="T28" fmla="*/ 12 w 36"/>
                  <a:gd name="T29" fmla="*/ 2 h 39"/>
                  <a:gd name="T30" fmla="*/ 24 w 36"/>
                  <a:gd name="T31" fmla="*/ 2 h 39"/>
                  <a:gd name="T32" fmla="*/ 35 w 36"/>
                  <a:gd name="T33" fmla="*/ 12 h 39"/>
                  <a:gd name="T34" fmla="*/ 35 w 36"/>
                  <a:gd name="T35"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39">
                    <a:moveTo>
                      <a:pt x="25" y="0"/>
                    </a:moveTo>
                    <a:cubicBezTo>
                      <a:pt x="11" y="0"/>
                      <a:pt x="11" y="0"/>
                      <a:pt x="11" y="0"/>
                    </a:cubicBezTo>
                    <a:cubicBezTo>
                      <a:pt x="5" y="0"/>
                      <a:pt x="0" y="5"/>
                      <a:pt x="0" y="11"/>
                    </a:cubicBezTo>
                    <a:cubicBezTo>
                      <a:pt x="0" y="28"/>
                      <a:pt x="0" y="28"/>
                      <a:pt x="0" y="28"/>
                    </a:cubicBezTo>
                    <a:cubicBezTo>
                      <a:pt x="0" y="34"/>
                      <a:pt x="5" y="39"/>
                      <a:pt x="11" y="39"/>
                    </a:cubicBezTo>
                    <a:cubicBezTo>
                      <a:pt x="25" y="39"/>
                      <a:pt x="25" y="39"/>
                      <a:pt x="25" y="39"/>
                    </a:cubicBezTo>
                    <a:cubicBezTo>
                      <a:pt x="31" y="39"/>
                      <a:pt x="36" y="34"/>
                      <a:pt x="36" y="28"/>
                    </a:cubicBezTo>
                    <a:cubicBezTo>
                      <a:pt x="36" y="11"/>
                      <a:pt x="36" y="11"/>
                      <a:pt x="36" y="11"/>
                    </a:cubicBezTo>
                    <a:cubicBezTo>
                      <a:pt x="36" y="5"/>
                      <a:pt x="31" y="0"/>
                      <a:pt x="25" y="0"/>
                    </a:cubicBezTo>
                    <a:close/>
                    <a:moveTo>
                      <a:pt x="35" y="27"/>
                    </a:moveTo>
                    <a:cubicBezTo>
                      <a:pt x="35" y="33"/>
                      <a:pt x="30" y="37"/>
                      <a:pt x="24" y="37"/>
                    </a:cubicBezTo>
                    <a:cubicBezTo>
                      <a:pt x="12" y="37"/>
                      <a:pt x="12" y="37"/>
                      <a:pt x="12" y="37"/>
                    </a:cubicBezTo>
                    <a:cubicBezTo>
                      <a:pt x="6" y="37"/>
                      <a:pt x="2" y="33"/>
                      <a:pt x="2" y="27"/>
                    </a:cubicBezTo>
                    <a:cubicBezTo>
                      <a:pt x="2" y="12"/>
                      <a:pt x="2" y="12"/>
                      <a:pt x="2" y="12"/>
                    </a:cubicBezTo>
                    <a:cubicBezTo>
                      <a:pt x="2" y="6"/>
                      <a:pt x="6" y="2"/>
                      <a:pt x="12" y="2"/>
                    </a:cubicBezTo>
                    <a:cubicBezTo>
                      <a:pt x="24" y="2"/>
                      <a:pt x="24" y="2"/>
                      <a:pt x="24" y="2"/>
                    </a:cubicBezTo>
                    <a:cubicBezTo>
                      <a:pt x="30" y="2"/>
                      <a:pt x="35" y="6"/>
                      <a:pt x="35" y="12"/>
                    </a:cubicBezTo>
                    <a:lnTo>
                      <a:pt x="35"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accent1"/>
                  </a:solidFill>
                  <a:latin typeface="Century Gothic" panose="020B0502020202020204" pitchFamily="34" charset="0"/>
                </a:endParaRPr>
              </a:p>
            </p:txBody>
          </p:sp>
        </p:grpSp>
        <p:sp>
          <p:nvSpPr>
            <p:cNvPr id="11" name="Oval 196"/>
            <p:cNvSpPr>
              <a:spLocks noChangeArrowheads="1"/>
            </p:cNvSpPr>
            <p:nvPr/>
          </p:nvSpPr>
          <p:spPr bwMode="auto">
            <a:xfrm rot="17758666" flipH="1">
              <a:off x="3296644" y="2202189"/>
              <a:ext cx="288700" cy="309943"/>
            </a:xfrm>
            <a:prstGeom prst="triangle">
              <a:avLst/>
            </a:prstGeom>
            <a:grpFill/>
            <a:ln w="9525">
              <a:no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grpSp>
      <p:sp>
        <p:nvSpPr>
          <p:cNvPr id="14" name="矩形 13"/>
          <p:cNvSpPr/>
          <p:nvPr/>
        </p:nvSpPr>
        <p:spPr>
          <a:xfrm>
            <a:off x="1690044" y="1117008"/>
            <a:ext cx="877163" cy="369332"/>
          </a:xfrm>
          <a:prstGeom prst="rect">
            <a:avLst/>
          </a:prstGeom>
          <a:ln>
            <a:noFill/>
          </a:ln>
        </p:spPr>
        <p:txBody>
          <a:bodyPr wrap="none">
            <a:spAutoFit/>
          </a:bodyPr>
          <a:lstStyle/>
          <a:p>
            <a:r>
              <a:rPr lang="zh-CN" altLang="en-US" sz="1800" dirty="0">
                <a:solidFill>
                  <a:schemeClr val="bg1">
                    <a:lumMod val="50000"/>
                  </a:schemeClr>
                </a:solidFill>
                <a:latin typeface="Century Gothic" panose="020B0502020202020204" pitchFamily="34" charset="0"/>
                <a:ea typeface="汉仪特细等线简" panose="02010604000101010101" pitchFamily="2" charset="-122"/>
              </a:rPr>
              <a:t>小标题</a:t>
            </a:r>
          </a:p>
        </p:txBody>
      </p:sp>
      <p:sp>
        <p:nvSpPr>
          <p:cNvPr id="15" name="文本框 14"/>
          <p:cNvSpPr txBox="1"/>
          <p:nvPr/>
        </p:nvSpPr>
        <p:spPr>
          <a:xfrm>
            <a:off x="1519616" y="1538908"/>
            <a:ext cx="1416368" cy="404085"/>
          </a:xfrm>
          <a:prstGeom prst="rect">
            <a:avLst/>
          </a:prstGeom>
          <a:noFill/>
        </p:spPr>
        <p:txBody>
          <a:bodyPr wrap="square" rtlCol="0">
            <a:spAutoFit/>
          </a:bodyPr>
          <a:lstStyle/>
          <a:p>
            <a:r>
              <a:rPr lang="zh-CN" altLang="en-US" sz="1013" dirty="0">
                <a:solidFill>
                  <a:schemeClr val="bg1">
                    <a:lumMod val="50000"/>
                  </a:schemeClr>
                </a:solidFill>
                <a:latin typeface="微软雅黑" panose="020B0503020204020204" pitchFamily="34" charset="-122"/>
                <a:ea typeface="微软雅黑" panose="020B0503020204020204" pitchFamily="34" charset="-122"/>
              </a:rPr>
              <a:t>此处输入</a:t>
            </a:r>
            <a:r>
              <a:rPr lang="zh-CN" altLang="en-US" sz="1013" dirty="0" smtClean="0">
                <a:solidFill>
                  <a:schemeClr val="bg1">
                    <a:lumMod val="50000"/>
                  </a:schemeClr>
                </a:solidFill>
                <a:latin typeface="微软雅黑" panose="020B0503020204020204" pitchFamily="34" charset="-122"/>
                <a:ea typeface="微软雅黑" panose="020B0503020204020204" pitchFamily="34" charset="-122"/>
              </a:rPr>
              <a:t>文字此处</a:t>
            </a:r>
            <a:r>
              <a:rPr lang="zh-CN" altLang="en-US" sz="1013" dirty="0">
                <a:solidFill>
                  <a:schemeClr val="bg1">
                    <a:lumMod val="50000"/>
                  </a:schemeClr>
                </a:solidFill>
                <a:latin typeface="微软雅黑" panose="020B0503020204020204" pitchFamily="34" charset="-122"/>
                <a:ea typeface="微软雅黑" panose="020B0503020204020204" pitchFamily="34" charset="-122"/>
              </a:rPr>
              <a:t>输入</a:t>
            </a:r>
            <a:r>
              <a:rPr lang="zh-CN" altLang="en-US" sz="1013" dirty="0" smtClean="0">
                <a:solidFill>
                  <a:schemeClr val="bg1">
                    <a:lumMod val="50000"/>
                  </a:schemeClr>
                </a:solidFill>
                <a:latin typeface="微软雅黑" panose="020B0503020204020204" pitchFamily="34" charset="-122"/>
                <a:ea typeface="微软雅黑" panose="020B0503020204020204" pitchFamily="34" charset="-122"/>
              </a:rPr>
              <a:t>文字此处</a:t>
            </a:r>
            <a:r>
              <a:rPr lang="zh-CN" altLang="en-US" sz="1013" dirty="0">
                <a:solidFill>
                  <a:schemeClr val="bg1">
                    <a:lumMod val="50000"/>
                  </a:schemeClr>
                </a:solidFill>
                <a:latin typeface="微软雅黑" panose="020B0503020204020204" pitchFamily="34" charset="-122"/>
                <a:ea typeface="微软雅黑" panose="020B0503020204020204" pitchFamily="34" charset="-122"/>
              </a:rPr>
              <a:t>输入文字</a:t>
            </a:r>
            <a:r>
              <a:rPr lang="en-US" altLang="zh-CN" sz="1013" dirty="0">
                <a:solidFill>
                  <a:schemeClr val="bg1">
                    <a:lumMod val="50000"/>
                  </a:schemeClr>
                </a:solidFill>
                <a:latin typeface="微软雅黑" panose="020B0503020204020204" pitchFamily="34" charset="-122"/>
                <a:ea typeface="微软雅黑" panose="020B0503020204020204" pitchFamily="34" charset="-122"/>
              </a:rPr>
              <a:t> </a:t>
            </a:r>
            <a:endParaRPr lang="zh-CN" altLang="en-US" sz="1013"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Freeform 195"/>
          <p:cNvSpPr>
            <a:spLocks/>
          </p:cNvSpPr>
          <p:nvPr/>
        </p:nvSpPr>
        <p:spPr bwMode="auto">
          <a:xfrm flipH="1">
            <a:off x="1182940" y="2945359"/>
            <a:ext cx="1879467" cy="300476"/>
          </a:xfrm>
          <a:custGeom>
            <a:avLst/>
            <a:gdLst/>
            <a:ahLst/>
            <a:cxnLst>
              <a:cxn ang="0">
                <a:pos x="5" y="158"/>
              </a:cxn>
              <a:cxn ang="0">
                <a:pos x="0" y="153"/>
              </a:cxn>
              <a:cxn ang="0">
                <a:pos x="151" y="0"/>
              </a:cxn>
              <a:cxn ang="0">
                <a:pos x="1061" y="0"/>
              </a:cxn>
              <a:cxn ang="0">
                <a:pos x="1061" y="9"/>
              </a:cxn>
              <a:cxn ang="0">
                <a:pos x="156" y="9"/>
              </a:cxn>
              <a:cxn ang="0">
                <a:pos x="5" y="158"/>
              </a:cxn>
            </a:cxnLst>
            <a:rect l="0" t="0" r="r" b="b"/>
            <a:pathLst>
              <a:path w="1061" h="158">
                <a:moveTo>
                  <a:pt x="5" y="158"/>
                </a:moveTo>
                <a:lnTo>
                  <a:pt x="0" y="153"/>
                </a:lnTo>
                <a:lnTo>
                  <a:pt x="151" y="0"/>
                </a:lnTo>
                <a:lnTo>
                  <a:pt x="1061" y="0"/>
                </a:lnTo>
                <a:lnTo>
                  <a:pt x="1061" y="9"/>
                </a:lnTo>
                <a:lnTo>
                  <a:pt x="156" y="9"/>
                </a:lnTo>
                <a:lnTo>
                  <a:pt x="5" y="158"/>
                </a:lnTo>
                <a:close/>
              </a:path>
            </a:pathLst>
          </a:custGeom>
          <a:solidFill>
            <a:schemeClr val="tx2"/>
          </a:solidFill>
          <a:ln w="9525">
            <a:solidFill>
              <a:srgbClr val="92D050"/>
            </a:solid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grpSp>
        <p:nvGrpSpPr>
          <p:cNvPr id="17" name="组合 16"/>
          <p:cNvGrpSpPr/>
          <p:nvPr/>
        </p:nvGrpSpPr>
        <p:grpSpPr>
          <a:xfrm>
            <a:off x="3187432" y="2818138"/>
            <a:ext cx="2055278" cy="1474394"/>
            <a:chOff x="3106909" y="3733485"/>
            <a:chExt cx="2740370" cy="1965858"/>
          </a:xfrm>
          <a:solidFill>
            <a:srgbClr val="92D050"/>
          </a:solidFill>
        </p:grpSpPr>
        <p:sp>
          <p:nvSpPr>
            <p:cNvPr id="18" name="Freeform 7"/>
            <p:cNvSpPr>
              <a:spLocks/>
            </p:cNvSpPr>
            <p:nvPr/>
          </p:nvSpPr>
          <p:spPr bwMode="auto">
            <a:xfrm>
              <a:off x="3106909" y="3733485"/>
              <a:ext cx="2740370" cy="1965858"/>
            </a:xfrm>
            <a:custGeom>
              <a:avLst/>
              <a:gdLst>
                <a:gd name="T0" fmla="*/ 961 w 961"/>
                <a:gd name="T1" fmla="*/ 388 h 689"/>
                <a:gd name="T2" fmla="*/ 863 w 961"/>
                <a:gd name="T3" fmla="*/ 495 h 689"/>
                <a:gd name="T4" fmla="*/ 652 w 961"/>
                <a:gd name="T5" fmla="*/ 633 h 689"/>
                <a:gd name="T6" fmla="*/ 368 w 961"/>
                <a:gd name="T7" fmla="*/ 676 h 689"/>
                <a:gd name="T8" fmla="*/ 119 w 961"/>
                <a:gd name="T9" fmla="*/ 554 h 689"/>
                <a:gd name="T10" fmla="*/ 109 w 961"/>
                <a:gd name="T11" fmla="*/ 544 h 689"/>
                <a:gd name="T12" fmla="*/ 22 w 961"/>
                <a:gd name="T13" fmla="*/ 386 h 689"/>
                <a:gd name="T14" fmla="*/ 5 w 961"/>
                <a:gd name="T15" fmla="*/ 217 h 689"/>
                <a:gd name="T16" fmla="*/ 44 w 961"/>
                <a:gd name="T17" fmla="*/ 83 h 689"/>
                <a:gd name="T18" fmla="*/ 117 w 961"/>
                <a:gd name="T19" fmla="*/ 12 h 689"/>
                <a:gd name="T20" fmla="*/ 201 w 961"/>
                <a:gd name="T21" fmla="*/ 6 h 689"/>
                <a:gd name="T22" fmla="*/ 280 w 961"/>
                <a:gd name="T23" fmla="*/ 39 h 689"/>
                <a:gd name="T24" fmla="*/ 354 w 961"/>
                <a:gd name="T25" fmla="*/ 89 h 689"/>
                <a:gd name="T26" fmla="*/ 420 w 961"/>
                <a:gd name="T27" fmla="*/ 150 h 689"/>
                <a:gd name="T28" fmla="*/ 425 w 961"/>
                <a:gd name="T29" fmla="*/ 155 h 689"/>
                <a:gd name="T30" fmla="*/ 531 w 961"/>
                <a:gd name="T31" fmla="*/ 270 h 689"/>
                <a:gd name="T32" fmla="*/ 679 w 961"/>
                <a:gd name="T33" fmla="*/ 366 h 689"/>
                <a:gd name="T34" fmla="*/ 848 w 961"/>
                <a:gd name="T35" fmla="*/ 399 h 689"/>
                <a:gd name="T36" fmla="*/ 961 w 961"/>
                <a:gd name="T37" fmla="*/ 388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1" h="689">
                  <a:moveTo>
                    <a:pt x="961" y="388"/>
                  </a:moveTo>
                  <a:cubicBezTo>
                    <a:pt x="947" y="405"/>
                    <a:pt x="915" y="447"/>
                    <a:pt x="863" y="495"/>
                  </a:cubicBezTo>
                  <a:cubicBezTo>
                    <a:pt x="811" y="543"/>
                    <a:pt x="739" y="597"/>
                    <a:pt x="652" y="633"/>
                  </a:cubicBezTo>
                  <a:cubicBezTo>
                    <a:pt x="565" y="670"/>
                    <a:pt x="464" y="689"/>
                    <a:pt x="368" y="676"/>
                  </a:cubicBezTo>
                  <a:cubicBezTo>
                    <a:pt x="273" y="664"/>
                    <a:pt x="182" y="620"/>
                    <a:pt x="119" y="554"/>
                  </a:cubicBezTo>
                  <a:cubicBezTo>
                    <a:pt x="116" y="551"/>
                    <a:pt x="113" y="547"/>
                    <a:pt x="109" y="544"/>
                  </a:cubicBezTo>
                  <a:cubicBezTo>
                    <a:pt x="68" y="499"/>
                    <a:pt x="39" y="443"/>
                    <a:pt x="22" y="386"/>
                  </a:cubicBezTo>
                  <a:cubicBezTo>
                    <a:pt x="5" y="328"/>
                    <a:pt x="0" y="269"/>
                    <a:pt x="5" y="217"/>
                  </a:cubicBezTo>
                  <a:cubicBezTo>
                    <a:pt x="10" y="164"/>
                    <a:pt x="24" y="118"/>
                    <a:pt x="44" y="83"/>
                  </a:cubicBezTo>
                  <a:cubicBezTo>
                    <a:pt x="64" y="48"/>
                    <a:pt x="89" y="25"/>
                    <a:pt x="117" y="12"/>
                  </a:cubicBezTo>
                  <a:cubicBezTo>
                    <a:pt x="145" y="0"/>
                    <a:pt x="173" y="0"/>
                    <a:pt x="201" y="6"/>
                  </a:cubicBezTo>
                  <a:cubicBezTo>
                    <a:pt x="228" y="12"/>
                    <a:pt x="255" y="24"/>
                    <a:pt x="280" y="39"/>
                  </a:cubicBezTo>
                  <a:cubicBezTo>
                    <a:pt x="306" y="53"/>
                    <a:pt x="331" y="70"/>
                    <a:pt x="354" y="89"/>
                  </a:cubicBezTo>
                  <a:cubicBezTo>
                    <a:pt x="377" y="107"/>
                    <a:pt x="399" y="127"/>
                    <a:pt x="420" y="150"/>
                  </a:cubicBezTo>
                  <a:cubicBezTo>
                    <a:pt x="422" y="152"/>
                    <a:pt x="423" y="154"/>
                    <a:pt x="425" y="155"/>
                  </a:cubicBezTo>
                  <a:cubicBezTo>
                    <a:pt x="457" y="189"/>
                    <a:pt x="489" y="232"/>
                    <a:pt x="531" y="270"/>
                  </a:cubicBezTo>
                  <a:cubicBezTo>
                    <a:pt x="572" y="309"/>
                    <a:pt x="623" y="343"/>
                    <a:pt x="679" y="366"/>
                  </a:cubicBezTo>
                  <a:cubicBezTo>
                    <a:pt x="735" y="388"/>
                    <a:pt x="796" y="399"/>
                    <a:pt x="848" y="399"/>
                  </a:cubicBezTo>
                  <a:cubicBezTo>
                    <a:pt x="900" y="400"/>
                    <a:pt x="943" y="390"/>
                    <a:pt x="961" y="3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Century Gothic" panose="020B0502020202020204" pitchFamily="34" charset="0"/>
              </a:endParaRPr>
            </a:p>
          </p:txBody>
        </p:sp>
        <p:sp>
          <p:nvSpPr>
            <p:cNvPr id="19" name="Freeform 23"/>
            <p:cNvSpPr>
              <a:spLocks/>
            </p:cNvSpPr>
            <p:nvPr/>
          </p:nvSpPr>
          <p:spPr bwMode="auto">
            <a:xfrm>
              <a:off x="3675069" y="4055396"/>
              <a:ext cx="127939" cy="129314"/>
            </a:xfrm>
            <a:custGeom>
              <a:avLst/>
              <a:gdLst>
                <a:gd name="T0" fmla="*/ 11 w 45"/>
                <a:gd name="T1" fmla="*/ 42 h 45"/>
                <a:gd name="T2" fmla="*/ 8 w 45"/>
                <a:gd name="T3" fmla="*/ 45 h 45"/>
                <a:gd name="T4" fmla="*/ 37 w 45"/>
                <a:gd name="T5" fmla="*/ 45 h 45"/>
                <a:gd name="T6" fmla="*/ 33 w 45"/>
                <a:gd name="T7" fmla="*/ 42 h 45"/>
                <a:gd name="T8" fmla="*/ 45 w 45"/>
                <a:gd name="T9" fmla="*/ 22 h 45"/>
                <a:gd name="T10" fmla="*/ 22 w 45"/>
                <a:gd name="T11" fmla="*/ 0 h 45"/>
                <a:gd name="T12" fmla="*/ 0 w 45"/>
                <a:gd name="T13" fmla="*/ 22 h 45"/>
                <a:gd name="T14" fmla="*/ 11 w 45"/>
                <a:gd name="T15" fmla="*/ 42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45">
                  <a:moveTo>
                    <a:pt x="11" y="42"/>
                  </a:moveTo>
                  <a:cubicBezTo>
                    <a:pt x="10" y="42"/>
                    <a:pt x="9" y="43"/>
                    <a:pt x="8" y="45"/>
                  </a:cubicBezTo>
                  <a:cubicBezTo>
                    <a:pt x="37" y="45"/>
                    <a:pt x="37" y="45"/>
                    <a:pt x="37" y="45"/>
                  </a:cubicBezTo>
                  <a:cubicBezTo>
                    <a:pt x="36" y="43"/>
                    <a:pt x="34" y="42"/>
                    <a:pt x="33" y="42"/>
                  </a:cubicBezTo>
                  <a:cubicBezTo>
                    <a:pt x="40" y="38"/>
                    <a:pt x="45" y="30"/>
                    <a:pt x="45" y="22"/>
                  </a:cubicBezTo>
                  <a:cubicBezTo>
                    <a:pt x="45" y="10"/>
                    <a:pt x="35" y="0"/>
                    <a:pt x="22" y="0"/>
                  </a:cubicBezTo>
                  <a:cubicBezTo>
                    <a:pt x="10" y="0"/>
                    <a:pt x="0" y="10"/>
                    <a:pt x="0" y="22"/>
                  </a:cubicBezTo>
                  <a:cubicBezTo>
                    <a:pt x="0" y="30"/>
                    <a:pt x="4" y="38"/>
                    <a:pt x="11"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Century Gothic" panose="020B0502020202020204" pitchFamily="34" charset="0"/>
              </a:endParaRPr>
            </a:p>
          </p:txBody>
        </p:sp>
      </p:grpSp>
      <p:sp>
        <p:nvSpPr>
          <p:cNvPr id="20" name="Oval 196"/>
          <p:cNvSpPr>
            <a:spLocks noChangeArrowheads="1"/>
          </p:cNvSpPr>
          <p:nvPr/>
        </p:nvSpPr>
        <p:spPr bwMode="auto">
          <a:xfrm rot="16850328" flipH="1">
            <a:off x="3045271" y="3166322"/>
            <a:ext cx="176825" cy="189836"/>
          </a:xfrm>
          <a:prstGeom prst="triangle">
            <a:avLst/>
          </a:prstGeom>
          <a:solidFill>
            <a:srgbClr val="92D050"/>
          </a:solidFill>
          <a:ln w="9525">
            <a:no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sp>
        <p:nvSpPr>
          <p:cNvPr id="21" name="矩形 20"/>
          <p:cNvSpPr/>
          <p:nvPr/>
        </p:nvSpPr>
        <p:spPr>
          <a:xfrm>
            <a:off x="1350637" y="2621673"/>
            <a:ext cx="877163" cy="369332"/>
          </a:xfrm>
          <a:prstGeom prst="rect">
            <a:avLst/>
          </a:prstGeom>
          <a:ln>
            <a:noFill/>
          </a:ln>
        </p:spPr>
        <p:txBody>
          <a:bodyPr wrap="none">
            <a:spAutoFit/>
          </a:bodyPr>
          <a:lstStyle/>
          <a:p>
            <a:r>
              <a:rPr lang="zh-CN" altLang="en-US" sz="1800" dirty="0">
                <a:solidFill>
                  <a:schemeClr val="bg1">
                    <a:lumMod val="50000"/>
                  </a:schemeClr>
                </a:solidFill>
                <a:latin typeface="Century Gothic" panose="020B0502020202020204" pitchFamily="34" charset="0"/>
                <a:ea typeface="汉仪特细等线简" panose="02010604000101010101" pitchFamily="2" charset="-122"/>
              </a:rPr>
              <a:t>小标题</a:t>
            </a:r>
          </a:p>
        </p:txBody>
      </p:sp>
      <p:sp>
        <p:nvSpPr>
          <p:cNvPr id="22" name="文本框 21"/>
          <p:cNvSpPr txBox="1"/>
          <p:nvPr/>
        </p:nvSpPr>
        <p:spPr>
          <a:xfrm>
            <a:off x="1321937" y="3058150"/>
            <a:ext cx="1416368" cy="404085"/>
          </a:xfrm>
          <a:prstGeom prst="rect">
            <a:avLst/>
          </a:prstGeom>
          <a:noFill/>
        </p:spPr>
        <p:txBody>
          <a:bodyPr wrap="square" rtlCol="0">
            <a:spAutoFit/>
          </a:bodyPr>
          <a:lstStyle/>
          <a:p>
            <a:r>
              <a:rPr lang="zh-CN" altLang="en-US" sz="1013" dirty="0">
                <a:solidFill>
                  <a:schemeClr val="bg1">
                    <a:lumMod val="50000"/>
                  </a:schemeClr>
                </a:solidFill>
                <a:latin typeface="微软雅黑" panose="020B0503020204020204" pitchFamily="34" charset="-122"/>
                <a:ea typeface="微软雅黑" panose="020B0503020204020204" pitchFamily="34" charset="-122"/>
              </a:rPr>
              <a:t>此处输入</a:t>
            </a:r>
            <a:r>
              <a:rPr lang="zh-CN" altLang="en-US" sz="1013" dirty="0" smtClean="0">
                <a:solidFill>
                  <a:schemeClr val="bg1">
                    <a:lumMod val="50000"/>
                  </a:schemeClr>
                </a:solidFill>
                <a:latin typeface="微软雅黑" panose="020B0503020204020204" pitchFamily="34" charset="-122"/>
                <a:ea typeface="微软雅黑" panose="020B0503020204020204" pitchFamily="34" charset="-122"/>
              </a:rPr>
              <a:t>文字此处</a:t>
            </a:r>
            <a:r>
              <a:rPr lang="zh-CN" altLang="en-US" sz="1013" dirty="0">
                <a:solidFill>
                  <a:schemeClr val="bg1">
                    <a:lumMod val="50000"/>
                  </a:schemeClr>
                </a:solidFill>
                <a:latin typeface="微软雅黑" panose="020B0503020204020204" pitchFamily="34" charset="-122"/>
                <a:ea typeface="微软雅黑" panose="020B0503020204020204" pitchFamily="34" charset="-122"/>
              </a:rPr>
              <a:t>输入</a:t>
            </a:r>
            <a:r>
              <a:rPr lang="zh-CN" altLang="en-US" sz="1013" dirty="0" smtClean="0">
                <a:solidFill>
                  <a:schemeClr val="bg1">
                    <a:lumMod val="50000"/>
                  </a:schemeClr>
                </a:solidFill>
                <a:latin typeface="微软雅黑" panose="020B0503020204020204" pitchFamily="34" charset="-122"/>
                <a:ea typeface="微软雅黑" panose="020B0503020204020204" pitchFamily="34" charset="-122"/>
              </a:rPr>
              <a:t>文字此处</a:t>
            </a:r>
            <a:r>
              <a:rPr lang="zh-CN" altLang="en-US" sz="1013" dirty="0">
                <a:solidFill>
                  <a:schemeClr val="bg1">
                    <a:lumMod val="50000"/>
                  </a:schemeClr>
                </a:solidFill>
                <a:latin typeface="微软雅黑" panose="020B0503020204020204" pitchFamily="34" charset="-122"/>
                <a:ea typeface="微软雅黑" panose="020B0503020204020204" pitchFamily="34" charset="-122"/>
              </a:rPr>
              <a:t>输入文字</a:t>
            </a:r>
            <a:r>
              <a:rPr lang="en-US" altLang="zh-CN" sz="1013" dirty="0">
                <a:solidFill>
                  <a:schemeClr val="bg1">
                    <a:lumMod val="50000"/>
                  </a:schemeClr>
                </a:solidFill>
                <a:latin typeface="微软雅黑" panose="020B0503020204020204" pitchFamily="34" charset="-122"/>
                <a:ea typeface="微软雅黑" panose="020B0503020204020204" pitchFamily="34" charset="-122"/>
              </a:rPr>
              <a:t>  </a:t>
            </a:r>
            <a:endParaRPr lang="zh-CN" altLang="en-US" sz="1013"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Freeform 195"/>
          <p:cNvSpPr>
            <a:spLocks/>
          </p:cNvSpPr>
          <p:nvPr/>
        </p:nvSpPr>
        <p:spPr bwMode="auto">
          <a:xfrm flipV="1">
            <a:off x="6093084" y="2621674"/>
            <a:ext cx="1967472" cy="228506"/>
          </a:xfrm>
          <a:custGeom>
            <a:avLst/>
            <a:gdLst/>
            <a:ahLst/>
            <a:cxnLst>
              <a:cxn ang="0">
                <a:pos x="5" y="158"/>
              </a:cxn>
              <a:cxn ang="0">
                <a:pos x="0" y="153"/>
              </a:cxn>
              <a:cxn ang="0">
                <a:pos x="151" y="0"/>
              </a:cxn>
              <a:cxn ang="0">
                <a:pos x="1061" y="0"/>
              </a:cxn>
              <a:cxn ang="0">
                <a:pos x="1061" y="9"/>
              </a:cxn>
              <a:cxn ang="0">
                <a:pos x="156" y="9"/>
              </a:cxn>
              <a:cxn ang="0">
                <a:pos x="5" y="158"/>
              </a:cxn>
            </a:cxnLst>
            <a:rect l="0" t="0" r="r" b="b"/>
            <a:pathLst>
              <a:path w="1061" h="158">
                <a:moveTo>
                  <a:pt x="5" y="158"/>
                </a:moveTo>
                <a:lnTo>
                  <a:pt x="0" y="153"/>
                </a:lnTo>
                <a:lnTo>
                  <a:pt x="151" y="0"/>
                </a:lnTo>
                <a:lnTo>
                  <a:pt x="1061" y="0"/>
                </a:lnTo>
                <a:lnTo>
                  <a:pt x="1061" y="9"/>
                </a:lnTo>
                <a:lnTo>
                  <a:pt x="156" y="9"/>
                </a:lnTo>
                <a:lnTo>
                  <a:pt x="5" y="158"/>
                </a:lnTo>
                <a:close/>
              </a:path>
            </a:pathLst>
          </a:custGeom>
          <a:solidFill>
            <a:schemeClr val="bg2">
              <a:alpha val="70000"/>
            </a:schemeClr>
          </a:solidFill>
          <a:ln w="9525">
            <a:solidFill>
              <a:srgbClr val="92D050"/>
            </a:solid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grpSp>
        <p:nvGrpSpPr>
          <p:cNvPr id="24" name="组合 23"/>
          <p:cNvGrpSpPr/>
          <p:nvPr/>
        </p:nvGrpSpPr>
        <p:grpSpPr>
          <a:xfrm>
            <a:off x="4128402" y="2227968"/>
            <a:ext cx="1999911" cy="1279390"/>
            <a:chOff x="4361535" y="2946589"/>
            <a:chExt cx="2666548" cy="1705852"/>
          </a:xfrm>
          <a:solidFill>
            <a:srgbClr val="92D050"/>
          </a:solidFill>
        </p:grpSpPr>
        <p:sp>
          <p:nvSpPr>
            <p:cNvPr id="25" name="Freeform 11"/>
            <p:cNvSpPr>
              <a:spLocks/>
            </p:cNvSpPr>
            <p:nvPr/>
          </p:nvSpPr>
          <p:spPr bwMode="auto">
            <a:xfrm>
              <a:off x="4361535" y="2946589"/>
              <a:ext cx="2378565" cy="1705852"/>
            </a:xfrm>
            <a:custGeom>
              <a:avLst/>
              <a:gdLst>
                <a:gd name="T0" fmla="*/ 0 w 834"/>
                <a:gd name="T1" fmla="*/ 336 h 598"/>
                <a:gd name="T2" fmla="*/ 85 w 834"/>
                <a:gd name="T3" fmla="*/ 430 h 598"/>
                <a:gd name="T4" fmla="*/ 269 w 834"/>
                <a:gd name="T5" fmla="*/ 550 h 598"/>
                <a:gd name="T6" fmla="*/ 514 w 834"/>
                <a:gd name="T7" fmla="*/ 587 h 598"/>
                <a:gd name="T8" fmla="*/ 731 w 834"/>
                <a:gd name="T9" fmla="*/ 481 h 598"/>
                <a:gd name="T10" fmla="*/ 739 w 834"/>
                <a:gd name="T11" fmla="*/ 472 h 598"/>
                <a:gd name="T12" fmla="*/ 815 w 834"/>
                <a:gd name="T13" fmla="*/ 335 h 598"/>
                <a:gd name="T14" fmla="*/ 829 w 834"/>
                <a:gd name="T15" fmla="*/ 188 h 598"/>
                <a:gd name="T16" fmla="*/ 796 w 834"/>
                <a:gd name="T17" fmla="*/ 72 h 598"/>
                <a:gd name="T18" fmla="*/ 732 w 834"/>
                <a:gd name="T19" fmla="*/ 11 h 598"/>
                <a:gd name="T20" fmla="*/ 660 w 834"/>
                <a:gd name="T21" fmla="*/ 6 h 598"/>
                <a:gd name="T22" fmla="*/ 590 w 834"/>
                <a:gd name="T23" fmla="*/ 34 h 598"/>
                <a:gd name="T24" fmla="*/ 527 w 834"/>
                <a:gd name="T25" fmla="*/ 77 h 598"/>
                <a:gd name="T26" fmla="*/ 469 w 834"/>
                <a:gd name="T27" fmla="*/ 130 h 598"/>
                <a:gd name="T28" fmla="*/ 465 w 834"/>
                <a:gd name="T29" fmla="*/ 135 h 598"/>
                <a:gd name="T30" fmla="*/ 373 w 834"/>
                <a:gd name="T31" fmla="*/ 235 h 598"/>
                <a:gd name="T32" fmla="*/ 244 w 834"/>
                <a:gd name="T33" fmla="*/ 317 h 598"/>
                <a:gd name="T34" fmla="*/ 98 w 834"/>
                <a:gd name="T35" fmla="*/ 346 h 598"/>
                <a:gd name="T36" fmla="*/ 0 w 834"/>
                <a:gd name="T37" fmla="*/ 336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34" h="598">
                  <a:moveTo>
                    <a:pt x="0" y="336"/>
                  </a:moveTo>
                  <a:cubicBezTo>
                    <a:pt x="12" y="352"/>
                    <a:pt x="40" y="388"/>
                    <a:pt x="85" y="430"/>
                  </a:cubicBezTo>
                  <a:cubicBezTo>
                    <a:pt x="130" y="471"/>
                    <a:pt x="193" y="518"/>
                    <a:pt x="269" y="550"/>
                  </a:cubicBezTo>
                  <a:cubicBezTo>
                    <a:pt x="343" y="581"/>
                    <a:pt x="431" y="598"/>
                    <a:pt x="514" y="587"/>
                  </a:cubicBezTo>
                  <a:cubicBezTo>
                    <a:pt x="597" y="576"/>
                    <a:pt x="675" y="538"/>
                    <a:pt x="731" y="481"/>
                  </a:cubicBezTo>
                  <a:cubicBezTo>
                    <a:pt x="733" y="478"/>
                    <a:pt x="736" y="475"/>
                    <a:pt x="739" y="472"/>
                  </a:cubicBezTo>
                  <a:cubicBezTo>
                    <a:pt x="774" y="433"/>
                    <a:pt x="800" y="385"/>
                    <a:pt x="815" y="335"/>
                  </a:cubicBezTo>
                  <a:cubicBezTo>
                    <a:pt x="829" y="285"/>
                    <a:pt x="834" y="234"/>
                    <a:pt x="829" y="188"/>
                  </a:cubicBezTo>
                  <a:cubicBezTo>
                    <a:pt x="825" y="143"/>
                    <a:pt x="813" y="103"/>
                    <a:pt x="796" y="72"/>
                  </a:cubicBezTo>
                  <a:cubicBezTo>
                    <a:pt x="778" y="42"/>
                    <a:pt x="756" y="22"/>
                    <a:pt x="732" y="11"/>
                  </a:cubicBezTo>
                  <a:cubicBezTo>
                    <a:pt x="708" y="0"/>
                    <a:pt x="683" y="1"/>
                    <a:pt x="660" y="6"/>
                  </a:cubicBezTo>
                  <a:cubicBezTo>
                    <a:pt x="636" y="11"/>
                    <a:pt x="613" y="22"/>
                    <a:pt x="590" y="34"/>
                  </a:cubicBezTo>
                  <a:cubicBezTo>
                    <a:pt x="568" y="47"/>
                    <a:pt x="547" y="61"/>
                    <a:pt x="527" y="77"/>
                  </a:cubicBezTo>
                  <a:cubicBezTo>
                    <a:pt x="507" y="93"/>
                    <a:pt x="487" y="110"/>
                    <a:pt x="469" y="130"/>
                  </a:cubicBezTo>
                  <a:cubicBezTo>
                    <a:pt x="468" y="132"/>
                    <a:pt x="467" y="134"/>
                    <a:pt x="465" y="135"/>
                  </a:cubicBezTo>
                  <a:cubicBezTo>
                    <a:pt x="438" y="165"/>
                    <a:pt x="410" y="201"/>
                    <a:pt x="373" y="235"/>
                  </a:cubicBezTo>
                  <a:cubicBezTo>
                    <a:pt x="337" y="268"/>
                    <a:pt x="293" y="298"/>
                    <a:pt x="244" y="317"/>
                  </a:cubicBezTo>
                  <a:cubicBezTo>
                    <a:pt x="196" y="337"/>
                    <a:pt x="144" y="346"/>
                    <a:pt x="98" y="346"/>
                  </a:cubicBezTo>
                  <a:cubicBezTo>
                    <a:pt x="53" y="347"/>
                    <a:pt x="16" y="338"/>
                    <a:pt x="0" y="3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accent1"/>
                </a:solidFill>
                <a:latin typeface="Century Gothic" panose="020B0502020202020204" pitchFamily="34" charset="0"/>
              </a:endParaRPr>
            </a:p>
          </p:txBody>
        </p:sp>
        <p:sp>
          <p:nvSpPr>
            <p:cNvPr id="26" name="Oval 196"/>
            <p:cNvSpPr>
              <a:spLocks noChangeArrowheads="1"/>
            </p:cNvSpPr>
            <p:nvPr/>
          </p:nvSpPr>
          <p:spPr bwMode="auto">
            <a:xfrm rot="5080281">
              <a:off x="6710719" y="3312850"/>
              <a:ext cx="317364" cy="317364"/>
            </a:xfrm>
            <a:prstGeom prst="triangle">
              <a:avLst/>
            </a:prstGeom>
            <a:grpFill/>
            <a:ln w="9525">
              <a:no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grpSp>
      <p:sp>
        <p:nvSpPr>
          <p:cNvPr id="27" name="矩形 26"/>
          <p:cNvSpPr/>
          <p:nvPr/>
        </p:nvSpPr>
        <p:spPr>
          <a:xfrm>
            <a:off x="6369107" y="2457068"/>
            <a:ext cx="877163" cy="369332"/>
          </a:xfrm>
          <a:prstGeom prst="rect">
            <a:avLst/>
          </a:prstGeom>
          <a:ln>
            <a:noFill/>
          </a:ln>
        </p:spPr>
        <p:txBody>
          <a:bodyPr wrap="none">
            <a:spAutoFit/>
          </a:bodyPr>
          <a:lstStyle/>
          <a:p>
            <a:r>
              <a:rPr lang="zh-CN" altLang="en-US" sz="1800" dirty="0">
                <a:solidFill>
                  <a:schemeClr val="bg1">
                    <a:lumMod val="50000"/>
                  </a:schemeClr>
                </a:solidFill>
                <a:latin typeface="Century Gothic" panose="020B0502020202020204" pitchFamily="34" charset="0"/>
                <a:ea typeface="汉仪特细等线简" panose="02010604000101010101" pitchFamily="2" charset="-122"/>
              </a:rPr>
              <a:t>小标题</a:t>
            </a:r>
          </a:p>
        </p:txBody>
      </p:sp>
      <p:sp>
        <p:nvSpPr>
          <p:cNvPr id="28" name="文本框 27"/>
          <p:cNvSpPr txBox="1"/>
          <p:nvPr/>
        </p:nvSpPr>
        <p:spPr>
          <a:xfrm>
            <a:off x="6376754" y="2961840"/>
            <a:ext cx="1416368" cy="404085"/>
          </a:xfrm>
          <a:prstGeom prst="rect">
            <a:avLst/>
          </a:prstGeom>
          <a:noFill/>
        </p:spPr>
        <p:txBody>
          <a:bodyPr wrap="square" rtlCol="0">
            <a:spAutoFit/>
          </a:bodyPr>
          <a:lstStyle/>
          <a:p>
            <a:r>
              <a:rPr lang="zh-CN" altLang="en-US" sz="1013" dirty="0">
                <a:solidFill>
                  <a:schemeClr val="bg1">
                    <a:lumMod val="50000"/>
                  </a:schemeClr>
                </a:solidFill>
                <a:latin typeface="微软雅黑" panose="020B0503020204020204" pitchFamily="34" charset="-122"/>
                <a:ea typeface="微软雅黑" panose="020B0503020204020204" pitchFamily="34" charset="-122"/>
              </a:rPr>
              <a:t>此处输入</a:t>
            </a:r>
            <a:r>
              <a:rPr lang="zh-CN" altLang="en-US" sz="1013" dirty="0" smtClean="0">
                <a:solidFill>
                  <a:schemeClr val="bg1">
                    <a:lumMod val="50000"/>
                  </a:schemeClr>
                </a:solidFill>
                <a:latin typeface="微软雅黑" panose="020B0503020204020204" pitchFamily="34" charset="-122"/>
                <a:ea typeface="微软雅黑" panose="020B0503020204020204" pitchFamily="34" charset="-122"/>
              </a:rPr>
              <a:t>文字此处</a:t>
            </a:r>
            <a:r>
              <a:rPr lang="zh-CN" altLang="en-US" sz="1013" dirty="0">
                <a:solidFill>
                  <a:schemeClr val="bg1">
                    <a:lumMod val="50000"/>
                  </a:schemeClr>
                </a:solidFill>
                <a:latin typeface="微软雅黑" panose="020B0503020204020204" pitchFamily="34" charset="-122"/>
                <a:ea typeface="微软雅黑" panose="020B0503020204020204" pitchFamily="34" charset="-122"/>
              </a:rPr>
              <a:t>输入</a:t>
            </a:r>
            <a:r>
              <a:rPr lang="zh-CN" altLang="en-US" sz="1013" dirty="0" smtClean="0">
                <a:solidFill>
                  <a:schemeClr val="bg1">
                    <a:lumMod val="50000"/>
                  </a:schemeClr>
                </a:solidFill>
                <a:latin typeface="微软雅黑" panose="020B0503020204020204" pitchFamily="34" charset="-122"/>
                <a:ea typeface="微软雅黑" panose="020B0503020204020204" pitchFamily="34" charset="-122"/>
              </a:rPr>
              <a:t>文字此处</a:t>
            </a:r>
            <a:r>
              <a:rPr lang="zh-CN" altLang="en-US" sz="1013" dirty="0">
                <a:solidFill>
                  <a:schemeClr val="bg1">
                    <a:lumMod val="50000"/>
                  </a:schemeClr>
                </a:solidFill>
                <a:latin typeface="微软雅黑" panose="020B0503020204020204" pitchFamily="34" charset="-122"/>
                <a:ea typeface="微软雅黑" panose="020B0503020204020204" pitchFamily="34" charset="-122"/>
              </a:rPr>
              <a:t>输入文字</a:t>
            </a:r>
            <a:r>
              <a:rPr lang="en-US" altLang="zh-CN" sz="1013" dirty="0">
                <a:solidFill>
                  <a:schemeClr val="bg1">
                    <a:lumMod val="50000"/>
                  </a:schemeClr>
                </a:solidFill>
                <a:latin typeface="微软雅黑" panose="020B0503020204020204" pitchFamily="34" charset="-122"/>
                <a:ea typeface="微软雅黑" panose="020B0503020204020204" pitchFamily="34" charset="-122"/>
              </a:rPr>
              <a:t> </a:t>
            </a:r>
            <a:endParaRPr lang="zh-CN" altLang="en-US" sz="1013"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Freeform 195"/>
          <p:cNvSpPr>
            <a:spLocks/>
          </p:cNvSpPr>
          <p:nvPr/>
        </p:nvSpPr>
        <p:spPr bwMode="auto">
          <a:xfrm>
            <a:off x="5794836" y="1049986"/>
            <a:ext cx="2017754" cy="300476"/>
          </a:xfrm>
          <a:custGeom>
            <a:avLst/>
            <a:gdLst/>
            <a:ahLst/>
            <a:cxnLst>
              <a:cxn ang="0">
                <a:pos x="5" y="158"/>
              </a:cxn>
              <a:cxn ang="0">
                <a:pos x="0" y="153"/>
              </a:cxn>
              <a:cxn ang="0">
                <a:pos x="151" y="0"/>
              </a:cxn>
              <a:cxn ang="0">
                <a:pos x="1061" y="0"/>
              </a:cxn>
              <a:cxn ang="0">
                <a:pos x="1061" y="9"/>
              </a:cxn>
              <a:cxn ang="0">
                <a:pos x="156" y="9"/>
              </a:cxn>
              <a:cxn ang="0">
                <a:pos x="5" y="158"/>
              </a:cxn>
            </a:cxnLst>
            <a:rect l="0" t="0" r="r" b="b"/>
            <a:pathLst>
              <a:path w="1061" h="158">
                <a:moveTo>
                  <a:pt x="5" y="158"/>
                </a:moveTo>
                <a:lnTo>
                  <a:pt x="0" y="153"/>
                </a:lnTo>
                <a:lnTo>
                  <a:pt x="151" y="0"/>
                </a:lnTo>
                <a:lnTo>
                  <a:pt x="1061" y="0"/>
                </a:lnTo>
                <a:lnTo>
                  <a:pt x="1061" y="9"/>
                </a:lnTo>
                <a:lnTo>
                  <a:pt x="156" y="9"/>
                </a:lnTo>
                <a:lnTo>
                  <a:pt x="5" y="158"/>
                </a:lnTo>
                <a:close/>
              </a:path>
            </a:pathLst>
          </a:custGeom>
          <a:solidFill>
            <a:schemeClr val="bg1">
              <a:alpha val="70000"/>
            </a:schemeClr>
          </a:solidFill>
          <a:ln w="9525">
            <a:solidFill>
              <a:srgbClr val="92D050"/>
            </a:solid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grpSp>
        <p:nvGrpSpPr>
          <p:cNvPr id="30" name="组合 29"/>
          <p:cNvGrpSpPr/>
          <p:nvPr/>
        </p:nvGrpSpPr>
        <p:grpSpPr>
          <a:xfrm>
            <a:off x="4267690" y="1203424"/>
            <a:ext cx="1555664" cy="998750"/>
            <a:chOff x="4547254" y="1580534"/>
            <a:chExt cx="2074218" cy="1331666"/>
          </a:xfrm>
          <a:solidFill>
            <a:srgbClr val="92D050"/>
          </a:solidFill>
        </p:grpSpPr>
        <p:sp>
          <p:nvSpPr>
            <p:cNvPr id="31" name="Freeform 19"/>
            <p:cNvSpPr>
              <a:spLocks/>
            </p:cNvSpPr>
            <p:nvPr/>
          </p:nvSpPr>
          <p:spPr bwMode="auto">
            <a:xfrm>
              <a:off x="4547254" y="1580534"/>
              <a:ext cx="1857179" cy="1331666"/>
            </a:xfrm>
            <a:custGeom>
              <a:avLst/>
              <a:gdLst>
                <a:gd name="T0" fmla="*/ 0 w 651"/>
                <a:gd name="T1" fmla="*/ 263 h 467"/>
                <a:gd name="T2" fmla="*/ 66 w 651"/>
                <a:gd name="T3" fmla="*/ 336 h 467"/>
                <a:gd name="T4" fmla="*/ 209 w 651"/>
                <a:gd name="T5" fmla="*/ 430 h 467"/>
                <a:gd name="T6" fmla="*/ 401 w 651"/>
                <a:gd name="T7" fmla="*/ 459 h 467"/>
                <a:gd name="T8" fmla="*/ 570 w 651"/>
                <a:gd name="T9" fmla="*/ 376 h 467"/>
                <a:gd name="T10" fmla="*/ 577 w 651"/>
                <a:gd name="T11" fmla="*/ 369 h 467"/>
                <a:gd name="T12" fmla="*/ 636 w 651"/>
                <a:gd name="T13" fmla="*/ 262 h 467"/>
                <a:gd name="T14" fmla="*/ 648 w 651"/>
                <a:gd name="T15" fmla="*/ 147 h 467"/>
                <a:gd name="T16" fmla="*/ 621 w 651"/>
                <a:gd name="T17" fmla="*/ 57 h 467"/>
                <a:gd name="T18" fmla="*/ 572 w 651"/>
                <a:gd name="T19" fmla="*/ 9 h 467"/>
                <a:gd name="T20" fmla="*/ 515 w 651"/>
                <a:gd name="T21" fmla="*/ 5 h 467"/>
                <a:gd name="T22" fmla="*/ 461 w 651"/>
                <a:gd name="T23" fmla="*/ 27 h 467"/>
                <a:gd name="T24" fmla="*/ 411 w 651"/>
                <a:gd name="T25" fmla="*/ 60 h 467"/>
                <a:gd name="T26" fmla="*/ 366 w 651"/>
                <a:gd name="T27" fmla="*/ 102 h 467"/>
                <a:gd name="T28" fmla="*/ 363 w 651"/>
                <a:gd name="T29" fmla="*/ 106 h 467"/>
                <a:gd name="T30" fmla="*/ 291 w 651"/>
                <a:gd name="T31" fmla="*/ 183 h 467"/>
                <a:gd name="T32" fmla="*/ 191 w 651"/>
                <a:gd name="T33" fmla="*/ 248 h 467"/>
                <a:gd name="T34" fmla="*/ 76 w 651"/>
                <a:gd name="T35" fmla="*/ 271 h 467"/>
                <a:gd name="T36" fmla="*/ 0 w 651"/>
                <a:gd name="T37" fmla="*/ 263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51" h="467">
                  <a:moveTo>
                    <a:pt x="0" y="263"/>
                  </a:moveTo>
                  <a:cubicBezTo>
                    <a:pt x="9" y="275"/>
                    <a:pt x="31" y="303"/>
                    <a:pt x="66" y="336"/>
                  </a:cubicBezTo>
                  <a:cubicBezTo>
                    <a:pt x="101" y="368"/>
                    <a:pt x="150" y="405"/>
                    <a:pt x="209" y="430"/>
                  </a:cubicBezTo>
                  <a:cubicBezTo>
                    <a:pt x="268" y="455"/>
                    <a:pt x="336" y="467"/>
                    <a:pt x="401" y="459"/>
                  </a:cubicBezTo>
                  <a:cubicBezTo>
                    <a:pt x="466" y="450"/>
                    <a:pt x="527" y="421"/>
                    <a:pt x="570" y="376"/>
                  </a:cubicBezTo>
                  <a:cubicBezTo>
                    <a:pt x="573" y="374"/>
                    <a:pt x="575" y="371"/>
                    <a:pt x="577" y="369"/>
                  </a:cubicBezTo>
                  <a:cubicBezTo>
                    <a:pt x="605" y="339"/>
                    <a:pt x="625" y="301"/>
                    <a:pt x="636" y="262"/>
                  </a:cubicBezTo>
                  <a:cubicBezTo>
                    <a:pt x="648" y="223"/>
                    <a:pt x="651" y="183"/>
                    <a:pt x="648" y="147"/>
                  </a:cubicBezTo>
                  <a:cubicBezTo>
                    <a:pt x="644" y="112"/>
                    <a:pt x="635" y="80"/>
                    <a:pt x="621" y="57"/>
                  </a:cubicBezTo>
                  <a:cubicBezTo>
                    <a:pt x="608" y="33"/>
                    <a:pt x="591" y="17"/>
                    <a:pt x="572" y="9"/>
                  </a:cubicBezTo>
                  <a:cubicBezTo>
                    <a:pt x="553" y="0"/>
                    <a:pt x="534" y="0"/>
                    <a:pt x="515" y="5"/>
                  </a:cubicBezTo>
                  <a:cubicBezTo>
                    <a:pt x="496" y="9"/>
                    <a:pt x="478" y="17"/>
                    <a:pt x="461" y="27"/>
                  </a:cubicBezTo>
                  <a:cubicBezTo>
                    <a:pt x="444" y="36"/>
                    <a:pt x="427" y="48"/>
                    <a:pt x="411" y="60"/>
                  </a:cubicBezTo>
                  <a:cubicBezTo>
                    <a:pt x="395" y="73"/>
                    <a:pt x="380" y="86"/>
                    <a:pt x="366" y="102"/>
                  </a:cubicBezTo>
                  <a:cubicBezTo>
                    <a:pt x="365" y="103"/>
                    <a:pt x="364" y="104"/>
                    <a:pt x="363" y="106"/>
                  </a:cubicBezTo>
                  <a:cubicBezTo>
                    <a:pt x="342" y="129"/>
                    <a:pt x="320" y="157"/>
                    <a:pt x="291" y="183"/>
                  </a:cubicBezTo>
                  <a:cubicBezTo>
                    <a:pt x="263" y="210"/>
                    <a:pt x="228" y="233"/>
                    <a:pt x="191" y="248"/>
                  </a:cubicBezTo>
                  <a:cubicBezTo>
                    <a:pt x="153" y="264"/>
                    <a:pt x="112" y="271"/>
                    <a:pt x="76" y="271"/>
                  </a:cubicBezTo>
                  <a:cubicBezTo>
                    <a:pt x="41" y="271"/>
                    <a:pt x="12" y="265"/>
                    <a:pt x="0" y="2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accent1"/>
                </a:solidFill>
                <a:latin typeface="Century Gothic" panose="020B0502020202020204" pitchFamily="34" charset="0"/>
              </a:endParaRPr>
            </a:p>
          </p:txBody>
        </p:sp>
        <p:sp>
          <p:nvSpPr>
            <p:cNvPr id="32" name="Oval 196"/>
            <p:cNvSpPr>
              <a:spLocks noChangeArrowheads="1"/>
            </p:cNvSpPr>
            <p:nvPr/>
          </p:nvSpPr>
          <p:spPr bwMode="auto">
            <a:xfrm rot="4258904">
              <a:off x="6338179" y="1679097"/>
              <a:ext cx="283293" cy="283293"/>
            </a:xfrm>
            <a:prstGeom prst="triangle">
              <a:avLst/>
            </a:prstGeom>
            <a:grpFill/>
            <a:ln w="9525">
              <a:noFill/>
              <a:round/>
              <a:headEnd/>
              <a:tailEnd/>
            </a:ln>
          </p:spPr>
          <p:txBody>
            <a:bodyPr vert="horz" wrap="square" lIns="68580" tIns="34290" rIns="68580" bIns="34290" numCol="1" anchor="t" anchorCtr="0" compatLnSpc="1">
              <a:prstTxWarp prst="textNoShape">
                <a:avLst/>
              </a:prstTxWarp>
            </a:bodyPr>
            <a:lstStyle/>
            <a:p>
              <a:endParaRPr lang="zh-CN" altLang="en-US" sz="1500">
                <a:solidFill>
                  <a:schemeClr val="accent1"/>
                </a:solidFill>
                <a:latin typeface="Century Gothic" panose="020B0502020202020204" pitchFamily="34" charset="0"/>
              </a:endParaRPr>
            </a:p>
          </p:txBody>
        </p:sp>
      </p:grpSp>
      <p:sp>
        <p:nvSpPr>
          <p:cNvPr id="33" name="文本框 32"/>
          <p:cNvSpPr txBox="1"/>
          <p:nvPr/>
        </p:nvSpPr>
        <p:spPr>
          <a:xfrm>
            <a:off x="6109349" y="1166959"/>
            <a:ext cx="1416368" cy="559961"/>
          </a:xfrm>
          <a:prstGeom prst="rect">
            <a:avLst/>
          </a:prstGeom>
          <a:noFill/>
        </p:spPr>
        <p:txBody>
          <a:bodyPr wrap="square" rtlCol="0">
            <a:spAutoFit/>
          </a:bodyPr>
          <a:lstStyle/>
          <a:p>
            <a:r>
              <a:rPr lang="zh-CN" altLang="en-US" sz="1013" dirty="0">
                <a:solidFill>
                  <a:schemeClr val="bg1">
                    <a:lumMod val="50000"/>
                  </a:schemeClr>
                </a:solidFill>
                <a:latin typeface="微软雅黑" panose="020B0503020204020204" pitchFamily="34" charset="-122"/>
                <a:ea typeface="微软雅黑" panose="020B0503020204020204" pitchFamily="34" charset="-122"/>
              </a:rPr>
              <a:t>此处输入</a:t>
            </a:r>
            <a:r>
              <a:rPr lang="zh-CN" altLang="en-US" sz="1013" dirty="0" smtClean="0">
                <a:solidFill>
                  <a:schemeClr val="bg1">
                    <a:lumMod val="50000"/>
                  </a:schemeClr>
                </a:solidFill>
                <a:latin typeface="微软雅黑" panose="020B0503020204020204" pitchFamily="34" charset="-122"/>
                <a:ea typeface="微软雅黑" panose="020B0503020204020204" pitchFamily="34" charset="-122"/>
              </a:rPr>
              <a:t>文字此处</a:t>
            </a:r>
            <a:r>
              <a:rPr lang="zh-CN" altLang="en-US" sz="1013" dirty="0">
                <a:solidFill>
                  <a:schemeClr val="bg1">
                    <a:lumMod val="50000"/>
                  </a:schemeClr>
                </a:solidFill>
                <a:latin typeface="微软雅黑" panose="020B0503020204020204" pitchFamily="34" charset="-122"/>
                <a:ea typeface="微软雅黑" panose="020B0503020204020204" pitchFamily="34" charset="-122"/>
              </a:rPr>
              <a:t>输入</a:t>
            </a:r>
            <a:r>
              <a:rPr lang="zh-CN" altLang="en-US" sz="1013" dirty="0" smtClean="0">
                <a:solidFill>
                  <a:schemeClr val="bg1">
                    <a:lumMod val="50000"/>
                  </a:schemeClr>
                </a:solidFill>
                <a:latin typeface="微软雅黑" panose="020B0503020204020204" pitchFamily="34" charset="-122"/>
                <a:ea typeface="微软雅黑" panose="020B0503020204020204" pitchFamily="34" charset="-122"/>
              </a:rPr>
              <a:t>文字此处</a:t>
            </a:r>
            <a:r>
              <a:rPr lang="zh-CN" altLang="en-US" sz="1013" dirty="0">
                <a:solidFill>
                  <a:schemeClr val="bg1">
                    <a:lumMod val="50000"/>
                  </a:schemeClr>
                </a:solidFill>
                <a:latin typeface="微软雅黑" panose="020B0503020204020204" pitchFamily="34" charset="-122"/>
                <a:ea typeface="微软雅黑" panose="020B0503020204020204" pitchFamily="34" charset="-122"/>
              </a:rPr>
              <a:t>输入文字</a:t>
            </a:r>
            <a:r>
              <a:rPr lang="en-US" altLang="zh-CN" sz="1013" dirty="0">
                <a:solidFill>
                  <a:schemeClr val="bg1">
                    <a:lumMod val="50000"/>
                  </a:schemeClr>
                </a:solidFill>
                <a:latin typeface="微软雅黑" panose="020B0503020204020204" pitchFamily="34" charset="-122"/>
                <a:ea typeface="微软雅黑" panose="020B0503020204020204" pitchFamily="34" charset="-122"/>
              </a:rPr>
              <a:t> </a:t>
            </a:r>
            <a:endParaRPr lang="zh-CN" altLang="en-US" sz="1013" dirty="0">
              <a:solidFill>
                <a:schemeClr val="bg1">
                  <a:lumMod val="50000"/>
                </a:schemeClr>
              </a:solidFill>
              <a:latin typeface="微软雅黑" panose="020B0503020204020204" pitchFamily="34" charset="-122"/>
              <a:ea typeface="微软雅黑" panose="020B0503020204020204" pitchFamily="34" charset="-122"/>
            </a:endParaRPr>
          </a:p>
          <a:p>
            <a:r>
              <a:rPr lang="en-US" altLang="zh-CN" sz="1013" dirty="0">
                <a:solidFill>
                  <a:schemeClr val="bg1">
                    <a:lumMod val="50000"/>
                  </a:schemeClr>
                </a:solidFill>
                <a:latin typeface="微软雅黑" panose="020B0503020204020204" pitchFamily="34" charset="-122"/>
                <a:ea typeface="微软雅黑" panose="020B0503020204020204" pitchFamily="34" charset="-122"/>
              </a:rPr>
              <a:t> </a:t>
            </a:r>
            <a:endParaRPr lang="zh-CN" altLang="en-US" sz="1013"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6104561" y="699542"/>
            <a:ext cx="877163" cy="369332"/>
          </a:xfrm>
          <a:prstGeom prst="rect">
            <a:avLst/>
          </a:prstGeom>
          <a:ln>
            <a:noFill/>
          </a:ln>
        </p:spPr>
        <p:txBody>
          <a:bodyPr wrap="none">
            <a:spAutoFit/>
          </a:bodyPr>
          <a:lstStyle/>
          <a:p>
            <a:r>
              <a:rPr lang="zh-CN" altLang="en-US" sz="1800" dirty="0">
                <a:solidFill>
                  <a:schemeClr val="bg1"/>
                </a:solidFill>
                <a:latin typeface="Century Gothic" panose="020B0502020202020204" pitchFamily="34" charset="0"/>
                <a:ea typeface="汉仪特细等线简" panose="02010604000101010101" pitchFamily="2" charset="-122"/>
              </a:rPr>
              <a:t>小标题</a:t>
            </a:r>
          </a:p>
        </p:txBody>
      </p:sp>
    </p:spTree>
    <p:extLst>
      <p:ext uri="{BB962C8B-B14F-4D97-AF65-F5344CB8AC3E}">
        <p14:creationId xmlns:p14="http://schemas.microsoft.com/office/powerpoint/2010/main" val="3925289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anim calcmode="lin" valueType="num">
                                      <p:cBhvr>
                                        <p:cTn id="20" dur="1000" fill="hold"/>
                                        <p:tgtEl>
                                          <p:spTgt spid="24"/>
                                        </p:tgtEl>
                                        <p:attrNameLst>
                                          <p:attrName>ppt_x</p:attrName>
                                        </p:attrNameLst>
                                      </p:cBhvr>
                                      <p:tavLst>
                                        <p:tav tm="0">
                                          <p:val>
                                            <p:strVal val="#ppt_x"/>
                                          </p:val>
                                        </p:tav>
                                        <p:tav tm="100000">
                                          <p:val>
                                            <p:strVal val="#ppt_x"/>
                                          </p:val>
                                        </p:tav>
                                      </p:tavLst>
                                    </p:anim>
                                    <p:anim calcmode="lin" valueType="num">
                                      <p:cBhvr>
                                        <p:cTn id="21" dur="1000" fill="hold"/>
                                        <p:tgtEl>
                                          <p:spTgt spid="2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1000"/>
                                        <p:tgtEl>
                                          <p:spTgt spid="29"/>
                                        </p:tgtEl>
                                      </p:cBhvr>
                                    </p:animEffect>
                                    <p:anim calcmode="lin" valueType="num">
                                      <p:cBhvr>
                                        <p:cTn id="33" dur="1000" fill="hold"/>
                                        <p:tgtEl>
                                          <p:spTgt spid="29"/>
                                        </p:tgtEl>
                                        <p:attrNameLst>
                                          <p:attrName>ppt_x</p:attrName>
                                        </p:attrNameLst>
                                      </p:cBhvr>
                                      <p:tavLst>
                                        <p:tav tm="0">
                                          <p:val>
                                            <p:strVal val="#ppt_x"/>
                                          </p:val>
                                        </p:tav>
                                        <p:tav tm="100000">
                                          <p:val>
                                            <p:strVal val="#ppt_x"/>
                                          </p:val>
                                        </p:tav>
                                      </p:tavLst>
                                    </p:anim>
                                    <p:anim calcmode="lin" valueType="num">
                                      <p:cBhvr>
                                        <p:cTn id="34" dur="1000" fill="hold"/>
                                        <p:tgtEl>
                                          <p:spTgt spid="2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1000"/>
                                        <p:tgtEl>
                                          <p:spTgt spid="33"/>
                                        </p:tgtEl>
                                      </p:cBhvr>
                                    </p:animEffect>
                                    <p:anim calcmode="lin" valueType="num">
                                      <p:cBhvr>
                                        <p:cTn id="38" dur="1000" fill="hold"/>
                                        <p:tgtEl>
                                          <p:spTgt spid="33"/>
                                        </p:tgtEl>
                                        <p:attrNameLst>
                                          <p:attrName>ppt_x</p:attrName>
                                        </p:attrNameLst>
                                      </p:cBhvr>
                                      <p:tavLst>
                                        <p:tav tm="0">
                                          <p:val>
                                            <p:strVal val="#ppt_x"/>
                                          </p:val>
                                        </p:tav>
                                        <p:tav tm="100000">
                                          <p:val>
                                            <p:strVal val="#ppt_x"/>
                                          </p:val>
                                        </p:tav>
                                      </p:tavLst>
                                    </p:anim>
                                    <p:anim calcmode="lin" valueType="num">
                                      <p:cBhvr>
                                        <p:cTn id="39" dur="1000" fill="hold"/>
                                        <p:tgtEl>
                                          <p:spTgt spid="3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1000"/>
                                        <p:tgtEl>
                                          <p:spTgt spid="34"/>
                                        </p:tgtEl>
                                      </p:cBhvr>
                                    </p:animEffect>
                                    <p:anim calcmode="lin" valueType="num">
                                      <p:cBhvr>
                                        <p:cTn id="43" dur="1000" fill="hold"/>
                                        <p:tgtEl>
                                          <p:spTgt spid="34"/>
                                        </p:tgtEl>
                                        <p:attrNameLst>
                                          <p:attrName>ppt_x</p:attrName>
                                        </p:attrNameLst>
                                      </p:cBhvr>
                                      <p:tavLst>
                                        <p:tav tm="0">
                                          <p:val>
                                            <p:strVal val="#ppt_x"/>
                                          </p:val>
                                        </p:tav>
                                        <p:tav tm="100000">
                                          <p:val>
                                            <p:strVal val="#ppt_x"/>
                                          </p:val>
                                        </p:tav>
                                      </p:tavLst>
                                    </p:anim>
                                    <p:anim calcmode="lin" valueType="num">
                                      <p:cBhvr>
                                        <p:cTn id="4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00"/>
                                        <p:tgtEl>
                                          <p:spTgt spid="8"/>
                                        </p:tgtEl>
                                      </p:cBhvr>
                                    </p:animEffect>
                                    <p:anim calcmode="lin" valueType="num">
                                      <p:cBhvr>
                                        <p:cTn id="50" dur="1000" fill="hold"/>
                                        <p:tgtEl>
                                          <p:spTgt spid="8"/>
                                        </p:tgtEl>
                                        <p:attrNameLst>
                                          <p:attrName>ppt_x</p:attrName>
                                        </p:attrNameLst>
                                      </p:cBhvr>
                                      <p:tavLst>
                                        <p:tav tm="0">
                                          <p:val>
                                            <p:strVal val="#ppt_x"/>
                                          </p:val>
                                        </p:tav>
                                        <p:tav tm="100000">
                                          <p:val>
                                            <p:strVal val="#ppt_x"/>
                                          </p:val>
                                        </p:tav>
                                      </p:tavLst>
                                    </p:anim>
                                    <p:anim calcmode="lin" valueType="num">
                                      <p:cBhvr>
                                        <p:cTn id="51" dur="1000" fill="hold"/>
                                        <p:tgtEl>
                                          <p:spTgt spid="8"/>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1000"/>
                                        <p:tgtEl>
                                          <p:spTgt spid="14"/>
                                        </p:tgtEl>
                                      </p:cBhvr>
                                    </p:animEffect>
                                    <p:anim calcmode="lin" valueType="num">
                                      <p:cBhvr>
                                        <p:cTn id="55" dur="1000" fill="hold"/>
                                        <p:tgtEl>
                                          <p:spTgt spid="14"/>
                                        </p:tgtEl>
                                        <p:attrNameLst>
                                          <p:attrName>ppt_x</p:attrName>
                                        </p:attrNameLst>
                                      </p:cBhvr>
                                      <p:tavLst>
                                        <p:tav tm="0">
                                          <p:val>
                                            <p:strVal val="#ppt_x"/>
                                          </p:val>
                                        </p:tav>
                                        <p:tav tm="100000">
                                          <p:val>
                                            <p:strVal val="#ppt_x"/>
                                          </p:val>
                                        </p:tav>
                                      </p:tavLst>
                                    </p:anim>
                                    <p:anim calcmode="lin" valueType="num">
                                      <p:cBhvr>
                                        <p:cTn id="56" dur="1000" fill="hold"/>
                                        <p:tgtEl>
                                          <p:spTgt spid="14"/>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1000"/>
                                        <p:tgtEl>
                                          <p:spTgt spid="15"/>
                                        </p:tgtEl>
                                      </p:cBhvr>
                                    </p:animEffect>
                                    <p:anim calcmode="lin" valueType="num">
                                      <p:cBhvr>
                                        <p:cTn id="60" dur="1000" fill="hold"/>
                                        <p:tgtEl>
                                          <p:spTgt spid="15"/>
                                        </p:tgtEl>
                                        <p:attrNameLst>
                                          <p:attrName>ppt_x</p:attrName>
                                        </p:attrNameLst>
                                      </p:cBhvr>
                                      <p:tavLst>
                                        <p:tav tm="0">
                                          <p:val>
                                            <p:strVal val="#ppt_x"/>
                                          </p:val>
                                        </p:tav>
                                        <p:tav tm="100000">
                                          <p:val>
                                            <p:strVal val="#ppt_x"/>
                                          </p:val>
                                        </p:tav>
                                      </p:tavLst>
                                    </p:anim>
                                    <p:anim calcmode="lin" valueType="num">
                                      <p:cBhvr>
                                        <p:cTn id="6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1000"/>
                                        <p:tgtEl>
                                          <p:spTgt spid="23"/>
                                        </p:tgtEl>
                                      </p:cBhvr>
                                    </p:animEffect>
                                    <p:anim calcmode="lin" valueType="num">
                                      <p:cBhvr>
                                        <p:cTn id="67" dur="1000" fill="hold"/>
                                        <p:tgtEl>
                                          <p:spTgt spid="23"/>
                                        </p:tgtEl>
                                        <p:attrNameLst>
                                          <p:attrName>ppt_x</p:attrName>
                                        </p:attrNameLst>
                                      </p:cBhvr>
                                      <p:tavLst>
                                        <p:tav tm="0">
                                          <p:val>
                                            <p:strVal val="#ppt_x"/>
                                          </p:val>
                                        </p:tav>
                                        <p:tav tm="100000">
                                          <p:val>
                                            <p:strVal val="#ppt_x"/>
                                          </p:val>
                                        </p:tav>
                                      </p:tavLst>
                                    </p:anim>
                                    <p:anim calcmode="lin" valueType="num">
                                      <p:cBhvr>
                                        <p:cTn id="68" dur="1000" fill="hold"/>
                                        <p:tgtEl>
                                          <p:spTgt spid="23"/>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1000"/>
                                        <p:tgtEl>
                                          <p:spTgt spid="27"/>
                                        </p:tgtEl>
                                      </p:cBhvr>
                                    </p:animEffect>
                                    <p:anim calcmode="lin" valueType="num">
                                      <p:cBhvr>
                                        <p:cTn id="72" dur="1000" fill="hold"/>
                                        <p:tgtEl>
                                          <p:spTgt spid="27"/>
                                        </p:tgtEl>
                                        <p:attrNameLst>
                                          <p:attrName>ppt_x</p:attrName>
                                        </p:attrNameLst>
                                      </p:cBhvr>
                                      <p:tavLst>
                                        <p:tav tm="0">
                                          <p:val>
                                            <p:strVal val="#ppt_x"/>
                                          </p:val>
                                        </p:tav>
                                        <p:tav tm="100000">
                                          <p:val>
                                            <p:strVal val="#ppt_x"/>
                                          </p:val>
                                        </p:tav>
                                      </p:tavLst>
                                    </p:anim>
                                    <p:anim calcmode="lin" valueType="num">
                                      <p:cBhvr>
                                        <p:cTn id="73" dur="1000" fill="hold"/>
                                        <p:tgtEl>
                                          <p:spTgt spid="27"/>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fade">
                                      <p:cBhvr>
                                        <p:cTn id="76" dur="1000"/>
                                        <p:tgtEl>
                                          <p:spTgt spid="28"/>
                                        </p:tgtEl>
                                      </p:cBhvr>
                                    </p:animEffect>
                                    <p:anim calcmode="lin" valueType="num">
                                      <p:cBhvr>
                                        <p:cTn id="77" dur="1000" fill="hold"/>
                                        <p:tgtEl>
                                          <p:spTgt spid="28"/>
                                        </p:tgtEl>
                                        <p:attrNameLst>
                                          <p:attrName>ppt_x</p:attrName>
                                        </p:attrNameLst>
                                      </p:cBhvr>
                                      <p:tavLst>
                                        <p:tav tm="0">
                                          <p:val>
                                            <p:strVal val="#ppt_x"/>
                                          </p:val>
                                        </p:tav>
                                        <p:tav tm="100000">
                                          <p:val>
                                            <p:strVal val="#ppt_x"/>
                                          </p:val>
                                        </p:tav>
                                      </p:tavLst>
                                    </p:anim>
                                    <p:anim calcmode="lin" valueType="num">
                                      <p:cBhvr>
                                        <p:cTn id="78"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grpId="0" nodeType="click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fade">
                                      <p:cBhvr>
                                        <p:cTn id="83" dur="1000"/>
                                        <p:tgtEl>
                                          <p:spTgt spid="16"/>
                                        </p:tgtEl>
                                      </p:cBhvr>
                                    </p:animEffect>
                                    <p:anim calcmode="lin" valueType="num">
                                      <p:cBhvr>
                                        <p:cTn id="84" dur="1000" fill="hold"/>
                                        <p:tgtEl>
                                          <p:spTgt spid="16"/>
                                        </p:tgtEl>
                                        <p:attrNameLst>
                                          <p:attrName>ppt_x</p:attrName>
                                        </p:attrNameLst>
                                      </p:cBhvr>
                                      <p:tavLst>
                                        <p:tav tm="0">
                                          <p:val>
                                            <p:strVal val="#ppt_x"/>
                                          </p:val>
                                        </p:tav>
                                        <p:tav tm="100000">
                                          <p:val>
                                            <p:strVal val="#ppt_x"/>
                                          </p:val>
                                        </p:tav>
                                      </p:tavLst>
                                    </p:anim>
                                    <p:anim calcmode="lin" valueType="num">
                                      <p:cBhvr>
                                        <p:cTn id="85" dur="1000" fill="hold"/>
                                        <p:tgtEl>
                                          <p:spTgt spid="16"/>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0"/>
                                        </p:tgtEl>
                                        <p:attrNameLst>
                                          <p:attrName>style.visibility</p:attrName>
                                        </p:attrNameLst>
                                      </p:cBhvr>
                                      <p:to>
                                        <p:strVal val="visible"/>
                                      </p:to>
                                    </p:set>
                                    <p:animEffect transition="in" filter="fade">
                                      <p:cBhvr>
                                        <p:cTn id="88" dur="1000"/>
                                        <p:tgtEl>
                                          <p:spTgt spid="20"/>
                                        </p:tgtEl>
                                      </p:cBhvr>
                                    </p:animEffect>
                                    <p:anim calcmode="lin" valueType="num">
                                      <p:cBhvr>
                                        <p:cTn id="89" dur="1000" fill="hold"/>
                                        <p:tgtEl>
                                          <p:spTgt spid="20"/>
                                        </p:tgtEl>
                                        <p:attrNameLst>
                                          <p:attrName>ppt_x</p:attrName>
                                        </p:attrNameLst>
                                      </p:cBhvr>
                                      <p:tavLst>
                                        <p:tav tm="0">
                                          <p:val>
                                            <p:strVal val="#ppt_x"/>
                                          </p:val>
                                        </p:tav>
                                        <p:tav tm="100000">
                                          <p:val>
                                            <p:strVal val="#ppt_x"/>
                                          </p:val>
                                        </p:tav>
                                      </p:tavLst>
                                    </p:anim>
                                    <p:anim calcmode="lin" valueType="num">
                                      <p:cBhvr>
                                        <p:cTn id="90" dur="1000" fill="hold"/>
                                        <p:tgtEl>
                                          <p:spTgt spid="20"/>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1"/>
                                        </p:tgtEl>
                                        <p:attrNameLst>
                                          <p:attrName>style.visibility</p:attrName>
                                        </p:attrNameLst>
                                      </p:cBhvr>
                                      <p:to>
                                        <p:strVal val="visible"/>
                                      </p:to>
                                    </p:set>
                                    <p:animEffect transition="in" filter="fade">
                                      <p:cBhvr>
                                        <p:cTn id="93" dur="1000"/>
                                        <p:tgtEl>
                                          <p:spTgt spid="21"/>
                                        </p:tgtEl>
                                      </p:cBhvr>
                                    </p:animEffect>
                                    <p:anim calcmode="lin" valueType="num">
                                      <p:cBhvr>
                                        <p:cTn id="94" dur="1000" fill="hold"/>
                                        <p:tgtEl>
                                          <p:spTgt spid="21"/>
                                        </p:tgtEl>
                                        <p:attrNameLst>
                                          <p:attrName>ppt_x</p:attrName>
                                        </p:attrNameLst>
                                      </p:cBhvr>
                                      <p:tavLst>
                                        <p:tav tm="0">
                                          <p:val>
                                            <p:strVal val="#ppt_x"/>
                                          </p:val>
                                        </p:tav>
                                        <p:tav tm="100000">
                                          <p:val>
                                            <p:strVal val="#ppt_x"/>
                                          </p:val>
                                        </p:tav>
                                      </p:tavLst>
                                    </p:anim>
                                    <p:anim calcmode="lin" valueType="num">
                                      <p:cBhvr>
                                        <p:cTn id="95" dur="1000" fill="hold"/>
                                        <p:tgtEl>
                                          <p:spTgt spid="21"/>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22"/>
                                        </p:tgtEl>
                                        <p:attrNameLst>
                                          <p:attrName>style.visibility</p:attrName>
                                        </p:attrNameLst>
                                      </p:cBhvr>
                                      <p:to>
                                        <p:strVal val="visible"/>
                                      </p:to>
                                    </p:set>
                                    <p:animEffect transition="in" filter="fade">
                                      <p:cBhvr>
                                        <p:cTn id="98" dur="1000"/>
                                        <p:tgtEl>
                                          <p:spTgt spid="22"/>
                                        </p:tgtEl>
                                      </p:cBhvr>
                                    </p:animEffect>
                                    <p:anim calcmode="lin" valueType="num">
                                      <p:cBhvr>
                                        <p:cTn id="99" dur="1000" fill="hold"/>
                                        <p:tgtEl>
                                          <p:spTgt spid="22"/>
                                        </p:tgtEl>
                                        <p:attrNameLst>
                                          <p:attrName>ppt_x</p:attrName>
                                        </p:attrNameLst>
                                      </p:cBhvr>
                                      <p:tavLst>
                                        <p:tav tm="0">
                                          <p:val>
                                            <p:strVal val="#ppt_x"/>
                                          </p:val>
                                        </p:tav>
                                        <p:tav tm="100000">
                                          <p:val>
                                            <p:strVal val="#ppt_x"/>
                                          </p:val>
                                        </p:tav>
                                      </p:tavLst>
                                    </p:anim>
                                    <p:anim calcmode="lin" valueType="num">
                                      <p:cBhvr>
                                        <p:cTn id="10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p:bldP spid="15" grpId="0"/>
      <p:bldP spid="16" grpId="0" animBg="1"/>
      <p:bldP spid="20" grpId="0" animBg="1"/>
      <p:bldP spid="21" grpId="0"/>
      <p:bldP spid="22" grpId="0"/>
      <p:bldP spid="23" grpId="0" animBg="1"/>
      <p:bldP spid="27" grpId="0"/>
      <p:bldP spid="28" grpId="0"/>
      <p:bldP spid="29" grpId="0" animBg="1"/>
      <p:bldP spid="33" grpId="0"/>
      <p:bldP spid="3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a:grpSpLocks/>
          </p:cNvGrpSpPr>
          <p:nvPr/>
        </p:nvGrpSpPr>
        <p:grpSpPr bwMode="auto">
          <a:xfrm>
            <a:off x="2595563" y="1138239"/>
            <a:ext cx="1620837" cy="1511300"/>
            <a:chOff x="2555776" y="1138778"/>
            <a:chExt cx="1619621" cy="1510609"/>
          </a:xfrm>
        </p:grpSpPr>
        <p:sp>
          <p:nvSpPr>
            <p:cNvPr id="91" name="Freeform 12"/>
            <p:cNvSpPr>
              <a:spLocks noChangeArrowheads="1"/>
            </p:cNvSpPr>
            <p:nvPr/>
          </p:nvSpPr>
          <p:spPr bwMode="auto">
            <a:xfrm>
              <a:off x="2612883" y="1138778"/>
              <a:ext cx="1562514" cy="1510609"/>
            </a:xfrm>
            <a:custGeom>
              <a:avLst/>
              <a:gdLst>
                <a:gd name="T0" fmla="*/ 552 w 552"/>
                <a:gd name="T1" fmla="*/ 299 h 534"/>
                <a:gd name="T2" fmla="*/ 552 w 552"/>
                <a:gd name="T3" fmla="*/ 0 h 534"/>
                <a:gd name="T4" fmla="*/ 0 w 552"/>
                <a:gd name="T5" fmla="*/ 0 h 534"/>
                <a:gd name="T6" fmla="*/ 0 w 552"/>
                <a:gd name="T7" fmla="*/ 534 h 534"/>
                <a:gd name="T8" fmla="*/ 332 w 552"/>
                <a:gd name="T9" fmla="*/ 534 h 534"/>
                <a:gd name="T10" fmla="*/ 552 w 552"/>
                <a:gd name="T11" fmla="*/ 299 h 534"/>
                <a:gd name="T12" fmla="*/ 0 60000 65536"/>
                <a:gd name="T13" fmla="*/ 0 60000 65536"/>
                <a:gd name="T14" fmla="*/ 0 60000 65536"/>
                <a:gd name="T15" fmla="*/ 0 60000 65536"/>
                <a:gd name="T16" fmla="*/ 0 60000 65536"/>
                <a:gd name="T17" fmla="*/ 0 60000 65536"/>
                <a:gd name="T18" fmla="*/ 0 w 552"/>
                <a:gd name="T19" fmla="*/ 0 h 534"/>
                <a:gd name="T20" fmla="*/ 552 w 552"/>
                <a:gd name="T21" fmla="*/ 534 h 534"/>
              </a:gdLst>
              <a:ahLst/>
              <a:cxnLst>
                <a:cxn ang="T12">
                  <a:pos x="T0" y="T1"/>
                </a:cxn>
                <a:cxn ang="T13">
                  <a:pos x="T2" y="T3"/>
                </a:cxn>
                <a:cxn ang="T14">
                  <a:pos x="T4" y="T5"/>
                </a:cxn>
                <a:cxn ang="T15">
                  <a:pos x="T6" y="T7"/>
                </a:cxn>
                <a:cxn ang="T16">
                  <a:pos x="T8" y="T9"/>
                </a:cxn>
                <a:cxn ang="T17">
                  <a:pos x="T10" y="T11"/>
                </a:cxn>
              </a:cxnLst>
              <a:rect l="T18" t="T19" r="T20" b="T21"/>
              <a:pathLst>
                <a:path w="552" h="534">
                  <a:moveTo>
                    <a:pt x="552" y="299"/>
                  </a:moveTo>
                  <a:cubicBezTo>
                    <a:pt x="552" y="0"/>
                    <a:pt x="552" y="0"/>
                    <a:pt x="552" y="0"/>
                  </a:cubicBezTo>
                  <a:cubicBezTo>
                    <a:pt x="0" y="0"/>
                    <a:pt x="0" y="0"/>
                    <a:pt x="0" y="0"/>
                  </a:cubicBezTo>
                  <a:cubicBezTo>
                    <a:pt x="0" y="534"/>
                    <a:pt x="0" y="534"/>
                    <a:pt x="0" y="534"/>
                  </a:cubicBezTo>
                  <a:cubicBezTo>
                    <a:pt x="332" y="534"/>
                    <a:pt x="332" y="534"/>
                    <a:pt x="332" y="534"/>
                  </a:cubicBezTo>
                  <a:cubicBezTo>
                    <a:pt x="355" y="420"/>
                    <a:pt x="441" y="329"/>
                    <a:pt x="552" y="299"/>
                  </a:cubicBezTo>
                  <a:close/>
                </a:path>
              </a:pathLst>
            </a:custGeom>
            <a:solidFill>
              <a:srgbClr val="92D050"/>
            </a:solidFill>
            <a:ln>
              <a:noFill/>
            </a:ln>
            <a:extLst/>
          </p:spPr>
          <p:txBody>
            <a:bodyPr/>
            <a:lstStyle/>
            <a:p>
              <a:pPr defTabSz="914378">
                <a:defRPr/>
              </a:pPr>
              <a:endParaRPr lang="zh-CN" altLang="zh-CN" sz="1800" kern="0">
                <a:solidFill>
                  <a:srgbClr val="383838"/>
                </a:solidFill>
                <a:latin typeface="Calibri" pitchFamily="34" charset="0"/>
                <a:ea typeface="宋体" panose="02010600030101010101" pitchFamily="2" charset="-122"/>
                <a:cs typeface="Calibri" pitchFamily="34" charset="0"/>
                <a:sym typeface="Calibri" pitchFamily="34" charset="0"/>
              </a:endParaRPr>
            </a:p>
          </p:txBody>
        </p:sp>
        <p:sp>
          <p:nvSpPr>
            <p:cNvPr id="94" name="AutoShape 64"/>
            <p:cNvSpPr>
              <a:spLocks noChangeArrowheads="1"/>
            </p:cNvSpPr>
            <p:nvPr/>
          </p:nvSpPr>
          <p:spPr bwMode="auto">
            <a:xfrm>
              <a:off x="2565294" y="1303803"/>
              <a:ext cx="1322982" cy="802908"/>
            </a:xfrm>
            <a:prstGeom prst="roundRect">
              <a:avLst>
                <a:gd name="adj" fmla="val 0"/>
              </a:avLst>
            </a:prstGeom>
            <a:noFill/>
            <a:ln>
              <a:noFill/>
            </a:ln>
            <a:extLst/>
          </p:spPr>
          <p:txBody>
            <a:bodyPr wrap="none" anchor="ctr"/>
            <a:lstStyle/>
            <a:p>
              <a:pPr algn="ctr" defTabSz="914378">
                <a:defRPr/>
              </a:pPr>
              <a:r>
                <a:rPr lang="en-US" sz="6600" b="1" kern="0" dirty="0">
                  <a:solidFill>
                    <a:srgbClr val="FFFFFF"/>
                  </a:solidFill>
                  <a:latin typeface="Calibri"/>
                  <a:ea typeface="Gulim" pitchFamily="34" charset="-127"/>
                  <a:sym typeface="Arial" pitchFamily="34" charset="0"/>
                </a:rPr>
                <a:t>S</a:t>
              </a:r>
              <a:endParaRPr lang="zh-CN" altLang="en-US" sz="6600" kern="0" dirty="0">
                <a:solidFill>
                  <a:sysClr val="windowText" lastClr="000000"/>
                </a:solidFill>
                <a:latin typeface="Calibri"/>
                <a:ea typeface="宋体" panose="02010600030101010101" pitchFamily="2" charset="-122"/>
              </a:endParaRPr>
            </a:p>
          </p:txBody>
        </p:sp>
        <p:sp>
          <p:nvSpPr>
            <p:cNvPr id="95" name="AutoShape 64"/>
            <p:cNvSpPr>
              <a:spLocks noChangeArrowheads="1"/>
            </p:cNvSpPr>
            <p:nvPr/>
          </p:nvSpPr>
          <p:spPr bwMode="auto">
            <a:xfrm>
              <a:off x="2555776" y="2051173"/>
              <a:ext cx="1332500" cy="282446"/>
            </a:xfrm>
            <a:prstGeom prst="roundRect">
              <a:avLst>
                <a:gd name="adj" fmla="val 0"/>
              </a:avLst>
            </a:prstGeom>
            <a:noFill/>
            <a:ln>
              <a:noFill/>
            </a:ln>
            <a:extLst/>
          </p:spPr>
          <p:txBody>
            <a:bodyPr wrap="none" anchor="ctr"/>
            <a:lstStyle/>
            <a:p>
              <a:pPr algn="ctr" defTabSz="914378">
                <a:defRPr/>
              </a:pPr>
              <a:r>
                <a:rPr lang="en-US" sz="1400" kern="0">
                  <a:solidFill>
                    <a:srgbClr val="FFFFFF"/>
                  </a:solidFill>
                  <a:latin typeface="Calibri"/>
                  <a:ea typeface="Gulim" pitchFamily="34" charset="-127"/>
                  <a:sym typeface="Arial" pitchFamily="34" charset="0"/>
                </a:rPr>
                <a:t>Strengths</a:t>
              </a:r>
              <a:endParaRPr lang="zh-CN" altLang="en-US" sz="1800" kern="0">
                <a:solidFill>
                  <a:sysClr val="windowText" lastClr="000000"/>
                </a:solidFill>
                <a:latin typeface="Calibri"/>
                <a:ea typeface="宋体" panose="02010600030101010101" pitchFamily="2" charset="-122"/>
              </a:endParaRPr>
            </a:p>
          </p:txBody>
        </p:sp>
      </p:grpSp>
      <p:grpSp>
        <p:nvGrpSpPr>
          <p:cNvPr id="16" name="组合 15"/>
          <p:cNvGrpSpPr>
            <a:grpSpLocks/>
          </p:cNvGrpSpPr>
          <p:nvPr/>
        </p:nvGrpSpPr>
        <p:grpSpPr bwMode="auto">
          <a:xfrm>
            <a:off x="4656138" y="1131888"/>
            <a:ext cx="1562100" cy="1509712"/>
            <a:chOff x="4616241" y="1131590"/>
            <a:chExt cx="1562120" cy="1510609"/>
          </a:xfrm>
        </p:grpSpPr>
        <p:sp>
          <p:nvSpPr>
            <p:cNvPr id="89" name="Freeform 6"/>
            <p:cNvSpPr>
              <a:spLocks noChangeArrowheads="1"/>
            </p:cNvSpPr>
            <p:nvPr/>
          </p:nvSpPr>
          <p:spPr bwMode="auto">
            <a:xfrm>
              <a:off x="4616241" y="1131590"/>
              <a:ext cx="1562120" cy="1510609"/>
            </a:xfrm>
            <a:custGeom>
              <a:avLst/>
              <a:gdLst>
                <a:gd name="T0" fmla="*/ 0 w 552"/>
                <a:gd name="T1" fmla="*/ 0 h 534"/>
                <a:gd name="T2" fmla="*/ 0 w 552"/>
                <a:gd name="T3" fmla="*/ 298 h 534"/>
                <a:gd name="T4" fmla="*/ 221 w 552"/>
                <a:gd name="T5" fmla="*/ 534 h 534"/>
                <a:gd name="T6" fmla="*/ 552 w 552"/>
                <a:gd name="T7" fmla="*/ 534 h 534"/>
                <a:gd name="T8" fmla="*/ 552 w 552"/>
                <a:gd name="T9" fmla="*/ 0 h 534"/>
                <a:gd name="T10" fmla="*/ 0 w 552"/>
                <a:gd name="T11" fmla="*/ 0 h 534"/>
                <a:gd name="T12" fmla="*/ 0 60000 65536"/>
                <a:gd name="T13" fmla="*/ 0 60000 65536"/>
                <a:gd name="T14" fmla="*/ 0 60000 65536"/>
                <a:gd name="T15" fmla="*/ 0 60000 65536"/>
                <a:gd name="T16" fmla="*/ 0 60000 65536"/>
                <a:gd name="T17" fmla="*/ 0 60000 65536"/>
                <a:gd name="T18" fmla="*/ 0 w 552"/>
                <a:gd name="T19" fmla="*/ 0 h 534"/>
                <a:gd name="T20" fmla="*/ 552 w 552"/>
                <a:gd name="T21" fmla="*/ 534 h 534"/>
              </a:gdLst>
              <a:ahLst/>
              <a:cxnLst>
                <a:cxn ang="T12">
                  <a:pos x="T0" y="T1"/>
                </a:cxn>
                <a:cxn ang="T13">
                  <a:pos x="T2" y="T3"/>
                </a:cxn>
                <a:cxn ang="T14">
                  <a:pos x="T4" y="T5"/>
                </a:cxn>
                <a:cxn ang="T15">
                  <a:pos x="T6" y="T7"/>
                </a:cxn>
                <a:cxn ang="T16">
                  <a:pos x="T8" y="T9"/>
                </a:cxn>
                <a:cxn ang="T17">
                  <a:pos x="T10" y="T11"/>
                </a:cxn>
              </a:cxnLst>
              <a:rect l="T18" t="T19" r="T20" b="T21"/>
              <a:pathLst>
                <a:path w="552" h="534">
                  <a:moveTo>
                    <a:pt x="0" y="0"/>
                  </a:moveTo>
                  <a:cubicBezTo>
                    <a:pt x="0" y="298"/>
                    <a:pt x="0" y="298"/>
                    <a:pt x="0" y="298"/>
                  </a:cubicBezTo>
                  <a:cubicBezTo>
                    <a:pt x="112" y="328"/>
                    <a:pt x="198" y="420"/>
                    <a:pt x="221" y="534"/>
                  </a:cubicBezTo>
                  <a:cubicBezTo>
                    <a:pt x="552" y="534"/>
                    <a:pt x="552" y="534"/>
                    <a:pt x="552" y="534"/>
                  </a:cubicBezTo>
                  <a:cubicBezTo>
                    <a:pt x="552" y="0"/>
                    <a:pt x="552" y="0"/>
                    <a:pt x="552" y="0"/>
                  </a:cubicBezTo>
                  <a:lnTo>
                    <a:pt x="0" y="0"/>
                  </a:lnTo>
                  <a:close/>
                </a:path>
              </a:pathLst>
            </a:custGeom>
            <a:solidFill>
              <a:srgbClr val="92D050"/>
            </a:solidFill>
            <a:ln>
              <a:noFill/>
            </a:ln>
            <a:extLst/>
          </p:spPr>
          <p:txBody>
            <a:bodyPr/>
            <a:lstStyle/>
            <a:p>
              <a:pPr defTabSz="914378">
                <a:defRPr/>
              </a:pPr>
              <a:endParaRPr lang="zh-CN" altLang="zh-CN" sz="1800" kern="0">
                <a:solidFill>
                  <a:srgbClr val="383838"/>
                </a:solidFill>
                <a:latin typeface="Calibri" pitchFamily="34" charset="0"/>
                <a:ea typeface="宋体" panose="02010600030101010101" pitchFamily="2" charset="-122"/>
                <a:cs typeface="Calibri" pitchFamily="34" charset="0"/>
                <a:sym typeface="Calibri" pitchFamily="34" charset="0"/>
              </a:endParaRPr>
            </a:p>
          </p:txBody>
        </p:sp>
        <p:sp>
          <p:nvSpPr>
            <p:cNvPr id="96" name="AutoShape 64"/>
            <p:cNvSpPr>
              <a:spLocks noChangeArrowheads="1"/>
            </p:cNvSpPr>
            <p:nvPr/>
          </p:nvSpPr>
          <p:spPr bwMode="auto">
            <a:xfrm>
              <a:off x="4798805" y="1245958"/>
              <a:ext cx="1379556" cy="803752"/>
            </a:xfrm>
            <a:prstGeom prst="roundRect">
              <a:avLst>
                <a:gd name="adj" fmla="val 0"/>
              </a:avLst>
            </a:prstGeom>
            <a:noFill/>
            <a:ln>
              <a:noFill/>
            </a:ln>
            <a:extLst/>
          </p:spPr>
          <p:txBody>
            <a:bodyPr wrap="none" anchor="ctr"/>
            <a:lstStyle/>
            <a:p>
              <a:pPr algn="ctr" defTabSz="914378">
                <a:defRPr/>
              </a:pPr>
              <a:r>
                <a:rPr lang="en-US" sz="6600" b="1" kern="0" dirty="0">
                  <a:solidFill>
                    <a:srgbClr val="FFFFFF"/>
                  </a:solidFill>
                  <a:latin typeface="Calibri"/>
                  <a:ea typeface="Gulim" pitchFamily="34" charset="-127"/>
                  <a:sym typeface="Arial" pitchFamily="34" charset="0"/>
                </a:rPr>
                <a:t>W</a:t>
              </a:r>
              <a:endParaRPr lang="zh-CN" altLang="en-US" sz="6600" kern="0" dirty="0">
                <a:solidFill>
                  <a:sysClr val="windowText" lastClr="000000"/>
                </a:solidFill>
                <a:latin typeface="Calibri"/>
                <a:ea typeface="宋体" panose="02010600030101010101" pitchFamily="2" charset="-122"/>
              </a:endParaRPr>
            </a:p>
          </p:txBody>
        </p:sp>
        <p:sp>
          <p:nvSpPr>
            <p:cNvPr id="99" name="AutoShape 64"/>
            <p:cNvSpPr>
              <a:spLocks noChangeArrowheads="1"/>
            </p:cNvSpPr>
            <p:nvPr/>
          </p:nvSpPr>
          <p:spPr bwMode="auto">
            <a:xfrm>
              <a:off x="4808330" y="1994114"/>
              <a:ext cx="1331930" cy="282743"/>
            </a:xfrm>
            <a:prstGeom prst="roundRect">
              <a:avLst>
                <a:gd name="adj" fmla="val 0"/>
              </a:avLst>
            </a:prstGeom>
            <a:noFill/>
            <a:ln>
              <a:noFill/>
            </a:ln>
            <a:extLst/>
          </p:spPr>
          <p:txBody>
            <a:bodyPr wrap="none" anchor="ctr"/>
            <a:lstStyle/>
            <a:p>
              <a:pPr algn="ctr" defTabSz="914378">
                <a:defRPr/>
              </a:pPr>
              <a:r>
                <a:rPr lang="en-US" sz="1400" kern="0">
                  <a:solidFill>
                    <a:srgbClr val="FFFFFF"/>
                  </a:solidFill>
                  <a:latin typeface="Calibri"/>
                  <a:ea typeface="Gulim" pitchFamily="34" charset="-127"/>
                  <a:sym typeface="Arial" pitchFamily="34" charset="0"/>
                </a:rPr>
                <a:t>Weaknesses</a:t>
              </a:r>
              <a:endParaRPr lang="zh-CN" altLang="en-US" sz="1800" kern="0">
                <a:solidFill>
                  <a:sysClr val="windowText" lastClr="000000"/>
                </a:solidFill>
                <a:latin typeface="Calibri"/>
                <a:ea typeface="宋体" panose="02010600030101010101" pitchFamily="2" charset="-122"/>
              </a:endParaRPr>
            </a:p>
          </p:txBody>
        </p:sp>
      </p:grpSp>
      <p:grpSp>
        <p:nvGrpSpPr>
          <p:cNvPr id="15" name="组合 14"/>
          <p:cNvGrpSpPr>
            <a:grpSpLocks/>
          </p:cNvGrpSpPr>
          <p:nvPr/>
        </p:nvGrpSpPr>
        <p:grpSpPr bwMode="auto">
          <a:xfrm>
            <a:off x="2654300" y="2978151"/>
            <a:ext cx="1562100" cy="1509713"/>
            <a:chOff x="2613277" y="2977623"/>
            <a:chExt cx="1562120" cy="1510608"/>
          </a:xfrm>
        </p:grpSpPr>
        <p:sp>
          <p:nvSpPr>
            <p:cNvPr id="92" name="Freeform 16"/>
            <p:cNvSpPr>
              <a:spLocks noChangeArrowheads="1"/>
            </p:cNvSpPr>
            <p:nvPr/>
          </p:nvSpPr>
          <p:spPr bwMode="auto">
            <a:xfrm>
              <a:off x="2613277" y="2977623"/>
              <a:ext cx="1562120" cy="1510608"/>
            </a:xfrm>
            <a:custGeom>
              <a:avLst/>
              <a:gdLst>
                <a:gd name="T0" fmla="*/ 332 w 552"/>
                <a:gd name="T1" fmla="*/ 0 h 534"/>
                <a:gd name="T2" fmla="*/ 0 w 552"/>
                <a:gd name="T3" fmla="*/ 0 h 534"/>
                <a:gd name="T4" fmla="*/ 0 w 552"/>
                <a:gd name="T5" fmla="*/ 534 h 534"/>
                <a:gd name="T6" fmla="*/ 552 w 552"/>
                <a:gd name="T7" fmla="*/ 534 h 534"/>
                <a:gd name="T8" fmla="*/ 552 w 552"/>
                <a:gd name="T9" fmla="*/ 237 h 534"/>
                <a:gd name="T10" fmla="*/ 332 w 552"/>
                <a:gd name="T11" fmla="*/ 0 h 534"/>
                <a:gd name="T12" fmla="*/ 0 60000 65536"/>
                <a:gd name="T13" fmla="*/ 0 60000 65536"/>
                <a:gd name="T14" fmla="*/ 0 60000 65536"/>
                <a:gd name="T15" fmla="*/ 0 60000 65536"/>
                <a:gd name="T16" fmla="*/ 0 60000 65536"/>
                <a:gd name="T17" fmla="*/ 0 60000 65536"/>
                <a:gd name="T18" fmla="*/ 0 w 552"/>
                <a:gd name="T19" fmla="*/ 0 h 534"/>
                <a:gd name="T20" fmla="*/ 552 w 552"/>
                <a:gd name="T21" fmla="*/ 534 h 534"/>
              </a:gdLst>
              <a:ahLst/>
              <a:cxnLst>
                <a:cxn ang="T12">
                  <a:pos x="T0" y="T1"/>
                </a:cxn>
                <a:cxn ang="T13">
                  <a:pos x="T2" y="T3"/>
                </a:cxn>
                <a:cxn ang="T14">
                  <a:pos x="T4" y="T5"/>
                </a:cxn>
                <a:cxn ang="T15">
                  <a:pos x="T6" y="T7"/>
                </a:cxn>
                <a:cxn ang="T16">
                  <a:pos x="T8" y="T9"/>
                </a:cxn>
                <a:cxn ang="T17">
                  <a:pos x="T10" y="T11"/>
                </a:cxn>
              </a:cxnLst>
              <a:rect l="T18" t="T19" r="T20" b="T21"/>
              <a:pathLst>
                <a:path w="552" h="534">
                  <a:moveTo>
                    <a:pt x="332" y="0"/>
                  </a:moveTo>
                  <a:cubicBezTo>
                    <a:pt x="0" y="0"/>
                    <a:pt x="0" y="0"/>
                    <a:pt x="0" y="0"/>
                  </a:cubicBezTo>
                  <a:cubicBezTo>
                    <a:pt x="0" y="534"/>
                    <a:pt x="0" y="534"/>
                    <a:pt x="0" y="534"/>
                  </a:cubicBezTo>
                  <a:cubicBezTo>
                    <a:pt x="552" y="534"/>
                    <a:pt x="552" y="534"/>
                    <a:pt x="552" y="534"/>
                  </a:cubicBezTo>
                  <a:cubicBezTo>
                    <a:pt x="552" y="237"/>
                    <a:pt x="552" y="237"/>
                    <a:pt x="552" y="237"/>
                  </a:cubicBezTo>
                  <a:cubicBezTo>
                    <a:pt x="440" y="206"/>
                    <a:pt x="354" y="115"/>
                    <a:pt x="332" y="0"/>
                  </a:cubicBezTo>
                  <a:close/>
                </a:path>
              </a:pathLst>
            </a:custGeom>
            <a:solidFill>
              <a:srgbClr val="92D050"/>
            </a:solidFill>
            <a:ln>
              <a:noFill/>
            </a:ln>
            <a:extLst/>
          </p:spPr>
          <p:txBody>
            <a:bodyPr/>
            <a:lstStyle/>
            <a:p>
              <a:pPr defTabSz="914378">
                <a:defRPr/>
              </a:pPr>
              <a:endParaRPr lang="zh-CN" altLang="zh-CN" sz="1800" kern="0">
                <a:solidFill>
                  <a:srgbClr val="383838"/>
                </a:solidFill>
                <a:latin typeface="Calibri" pitchFamily="34" charset="0"/>
                <a:ea typeface="宋体" panose="02010600030101010101" pitchFamily="2" charset="-122"/>
                <a:cs typeface="Calibri" pitchFamily="34" charset="0"/>
                <a:sym typeface="Calibri" pitchFamily="34" charset="0"/>
              </a:endParaRPr>
            </a:p>
          </p:txBody>
        </p:sp>
        <p:sp>
          <p:nvSpPr>
            <p:cNvPr id="97" name="AutoShape 64"/>
            <p:cNvSpPr>
              <a:spLocks noChangeArrowheads="1"/>
            </p:cNvSpPr>
            <p:nvPr/>
          </p:nvSpPr>
          <p:spPr bwMode="auto">
            <a:xfrm>
              <a:off x="2622802" y="3338200"/>
              <a:ext cx="1322405" cy="802162"/>
            </a:xfrm>
            <a:prstGeom prst="roundRect">
              <a:avLst>
                <a:gd name="adj" fmla="val 0"/>
              </a:avLst>
            </a:prstGeom>
            <a:noFill/>
            <a:ln>
              <a:noFill/>
            </a:ln>
            <a:extLst/>
          </p:spPr>
          <p:txBody>
            <a:bodyPr wrap="none" anchor="ctr"/>
            <a:lstStyle/>
            <a:p>
              <a:pPr algn="ctr" defTabSz="914378">
                <a:defRPr/>
              </a:pPr>
              <a:r>
                <a:rPr lang="en-US" sz="6600" b="1" kern="0" dirty="0">
                  <a:solidFill>
                    <a:srgbClr val="FFFFFF"/>
                  </a:solidFill>
                  <a:latin typeface="Calibri"/>
                  <a:ea typeface="Gulim" pitchFamily="34" charset="-127"/>
                  <a:sym typeface="Arial" pitchFamily="34" charset="0"/>
                </a:rPr>
                <a:t>O</a:t>
              </a:r>
              <a:endParaRPr lang="zh-CN" altLang="en-US" sz="6600" kern="0" dirty="0">
                <a:solidFill>
                  <a:sysClr val="windowText" lastClr="000000"/>
                </a:solidFill>
                <a:latin typeface="Calibri"/>
                <a:ea typeface="宋体" panose="02010600030101010101" pitchFamily="2" charset="-122"/>
              </a:endParaRPr>
            </a:p>
          </p:txBody>
        </p:sp>
        <p:sp>
          <p:nvSpPr>
            <p:cNvPr id="100" name="AutoShape 64"/>
            <p:cNvSpPr>
              <a:spLocks noChangeArrowheads="1"/>
            </p:cNvSpPr>
            <p:nvPr/>
          </p:nvSpPr>
          <p:spPr bwMode="auto">
            <a:xfrm>
              <a:off x="2613277" y="4121301"/>
              <a:ext cx="1331930" cy="282743"/>
            </a:xfrm>
            <a:prstGeom prst="roundRect">
              <a:avLst>
                <a:gd name="adj" fmla="val 0"/>
              </a:avLst>
            </a:prstGeom>
            <a:noFill/>
            <a:ln>
              <a:noFill/>
            </a:ln>
            <a:extLst/>
          </p:spPr>
          <p:txBody>
            <a:bodyPr wrap="none" anchor="ctr"/>
            <a:lstStyle/>
            <a:p>
              <a:pPr algn="ctr" defTabSz="914378">
                <a:defRPr/>
              </a:pPr>
              <a:r>
                <a:rPr lang="en-US" sz="1400" kern="0" dirty="0">
                  <a:solidFill>
                    <a:srgbClr val="FFFFFF"/>
                  </a:solidFill>
                  <a:latin typeface="Calibri"/>
                  <a:ea typeface="Gulim" pitchFamily="34" charset="-127"/>
                  <a:sym typeface="Arial" pitchFamily="34" charset="0"/>
                </a:rPr>
                <a:t>Opportunities</a:t>
              </a:r>
              <a:endParaRPr lang="zh-CN" altLang="en-US" sz="1800" kern="0" dirty="0">
                <a:solidFill>
                  <a:sysClr val="windowText" lastClr="000000"/>
                </a:solidFill>
                <a:latin typeface="Calibri"/>
                <a:ea typeface="宋体" panose="02010600030101010101" pitchFamily="2" charset="-122"/>
              </a:endParaRPr>
            </a:p>
          </p:txBody>
        </p:sp>
      </p:grpSp>
      <p:grpSp>
        <p:nvGrpSpPr>
          <p:cNvPr id="17" name="组合 16"/>
          <p:cNvGrpSpPr>
            <a:grpSpLocks/>
          </p:cNvGrpSpPr>
          <p:nvPr/>
        </p:nvGrpSpPr>
        <p:grpSpPr bwMode="auto">
          <a:xfrm>
            <a:off x="4665663" y="2986089"/>
            <a:ext cx="1562100" cy="1511300"/>
            <a:chOff x="4625824" y="2986008"/>
            <a:chExt cx="1562120" cy="1510609"/>
          </a:xfrm>
        </p:grpSpPr>
        <p:sp>
          <p:nvSpPr>
            <p:cNvPr id="90" name="Freeform 8"/>
            <p:cNvSpPr>
              <a:spLocks noChangeArrowheads="1"/>
            </p:cNvSpPr>
            <p:nvPr/>
          </p:nvSpPr>
          <p:spPr bwMode="auto">
            <a:xfrm>
              <a:off x="4625824" y="2986008"/>
              <a:ext cx="1562120" cy="1510609"/>
            </a:xfrm>
            <a:custGeom>
              <a:avLst/>
              <a:gdLst>
                <a:gd name="T0" fmla="*/ 222 w 552"/>
                <a:gd name="T1" fmla="*/ 0 h 534"/>
                <a:gd name="T2" fmla="*/ 0 w 552"/>
                <a:gd name="T3" fmla="*/ 237 h 534"/>
                <a:gd name="T4" fmla="*/ 0 w 552"/>
                <a:gd name="T5" fmla="*/ 534 h 534"/>
                <a:gd name="T6" fmla="*/ 552 w 552"/>
                <a:gd name="T7" fmla="*/ 534 h 534"/>
                <a:gd name="T8" fmla="*/ 552 w 552"/>
                <a:gd name="T9" fmla="*/ 0 h 534"/>
                <a:gd name="T10" fmla="*/ 222 w 552"/>
                <a:gd name="T11" fmla="*/ 0 h 534"/>
                <a:gd name="T12" fmla="*/ 0 60000 65536"/>
                <a:gd name="T13" fmla="*/ 0 60000 65536"/>
                <a:gd name="T14" fmla="*/ 0 60000 65536"/>
                <a:gd name="T15" fmla="*/ 0 60000 65536"/>
                <a:gd name="T16" fmla="*/ 0 60000 65536"/>
                <a:gd name="T17" fmla="*/ 0 60000 65536"/>
                <a:gd name="T18" fmla="*/ 0 w 552"/>
                <a:gd name="T19" fmla="*/ 0 h 534"/>
                <a:gd name="T20" fmla="*/ 552 w 552"/>
                <a:gd name="T21" fmla="*/ 534 h 534"/>
              </a:gdLst>
              <a:ahLst/>
              <a:cxnLst>
                <a:cxn ang="T12">
                  <a:pos x="T0" y="T1"/>
                </a:cxn>
                <a:cxn ang="T13">
                  <a:pos x="T2" y="T3"/>
                </a:cxn>
                <a:cxn ang="T14">
                  <a:pos x="T4" y="T5"/>
                </a:cxn>
                <a:cxn ang="T15">
                  <a:pos x="T6" y="T7"/>
                </a:cxn>
                <a:cxn ang="T16">
                  <a:pos x="T8" y="T9"/>
                </a:cxn>
                <a:cxn ang="T17">
                  <a:pos x="T10" y="T11"/>
                </a:cxn>
              </a:cxnLst>
              <a:rect l="T18" t="T19" r="T20" b="T21"/>
              <a:pathLst>
                <a:path w="552" h="534">
                  <a:moveTo>
                    <a:pt x="222" y="0"/>
                  </a:moveTo>
                  <a:cubicBezTo>
                    <a:pt x="199" y="115"/>
                    <a:pt x="112" y="207"/>
                    <a:pt x="0" y="237"/>
                  </a:cubicBezTo>
                  <a:cubicBezTo>
                    <a:pt x="0" y="534"/>
                    <a:pt x="0" y="534"/>
                    <a:pt x="0" y="534"/>
                  </a:cubicBezTo>
                  <a:cubicBezTo>
                    <a:pt x="552" y="534"/>
                    <a:pt x="552" y="534"/>
                    <a:pt x="552" y="534"/>
                  </a:cubicBezTo>
                  <a:cubicBezTo>
                    <a:pt x="552" y="0"/>
                    <a:pt x="552" y="0"/>
                    <a:pt x="552" y="0"/>
                  </a:cubicBezTo>
                  <a:lnTo>
                    <a:pt x="222" y="0"/>
                  </a:lnTo>
                  <a:close/>
                </a:path>
              </a:pathLst>
            </a:custGeom>
            <a:solidFill>
              <a:srgbClr val="92D050"/>
            </a:solidFill>
            <a:ln>
              <a:noFill/>
            </a:ln>
            <a:extLst/>
          </p:spPr>
          <p:txBody>
            <a:bodyPr/>
            <a:lstStyle/>
            <a:p>
              <a:pPr defTabSz="914378">
                <a:defRPr/>
              </a:pPr>
              <a:endParaRPr lang="zh-CN" altLang="zh-CN" sz="1800" kern="0">
                <a:solidFill>
                  <a:srgbClr val="383838"/>
                </a:solidFill>
                <a:latin typeface="Calibri" pitchFamily="34" charset="0"/>
                <a:ea typeface="宋体" panose="02010600030101010101" pitchFamily="2" charset="-122"/>
                <a:cs typeface="Calibri" pitchFamily="34" charset="0"/>
                <a:sym typeface="Calibri" pitchFamily="34" charset="0"/>
              </a:endParaRPr>
            </a:p>
          </p:txBody>
        </p:sp>
        <p:sp>
          <p:nvSpPr>
            <p:cNvPr id="98" name="AutoShape 64"/>
            <p:cNvSpPr>
              <a:spLocks noChangeArrowheads="1"/>
            </p:cNvSpPr>
            <p:nvPr/>
          </p:nvSpPr>
          <p:spPr bwMode="auto">
            <a:xfrm>
              <a:off x="4798863" y="3338272"/>
              <a:ext cx="1379556" cy="802908"/>
            </a:xfrm>
            <a:prstGeom prst="roundRect">
              <a:avLst>
                <a:gd name="adj" fmla="val 0"/>
              </a:avLst>
            </a:prstGeom>
            <a:noFill/>
            <a:ln>
              <a:noFill/>
            </a:ln>
            <a:extLst/>
          </p:spPr>
          <p:txBody>
            <a:bodyPr wrap="none" anchor="ctr"/>
            <a:lstStyle/>
            <a:p>
              <a:pPr algn="ctr" defTabSz="914378">
                <a:defRPr/>
              </a:pPr>
              <a:r>
                <a:rPr lang="en-US" sz="6600" b="1" kern="0" dirty="0">
                  <a:solidFill>
                    <a:srgbClr val="FFFFFF"/>
                  </a:solidFill>
                  <a:latin typeface="Calibri"/>
                  <a:ea typeface="Gulim" pitchFamily="34" charset="-127"/>
                  <a:sym typeface="Arial" pitchFamily="34" charset="0"/>
                </a:rPr>
                <a:t>T</a:t>
              </a:r>
              <a:endParaRPr lang="zh-CN" altLang="en-US" sz="6600" kern="0" dirty="0">
                <a:solidFill>
                  <a:sysClr val="windowText" lastClr="000000"/>
                </a:solidFill>
                <a:latin typeface="Calibri"/>
                <a:ea typeface="宋体" panose="02010600030101010101" pitchFamily="2" charset="-122"/>
              </a:endParaRPr>
            </a:p>
          </p:txBody>
        </p:sp>
        <p:sp>
          <p:nvSpPr>
            <p:cNvPr id="101" name="AutoShape 64"/>
            <p:cNvSpPr>
              <a:spLocks noChangeArrowheads="1"/>
            </p:cNvSpPr>
            <p:nvPr/>
          </p:nvSpPr>
          <p:spPr bwMode="auto">
            <a:xfrm>
              <a:off x="4808388" y="4122138"/>
              <a:ext cx="1331930" cy="282446"/>
            </a:xfrm>
            <a:prstGeom prst="roundRect">
              <a:avLst>
                <a:gd name="adj" fmla="val 0"/>
              </a:avLst>
            </a:prstGeom>
            <a:noFill/>
            <a:ln>
              <a:noFill/>
            </a:ln>
            <a:extLst/>
          </p:spPr>
          <p:txBody>
            <a:bodyPr wrap="none" anchor="ctr"/>
            <a:lstStyle/>
            <a:p>
              <a:pPr algn="ctr" defTabSz="914378">
                <a:defRPr/>
              </a:pPr>
              <a:r>
                <a:rPr lang="en-US" sz="1400" kern="0">
                  <a:solidFill>
                    <a:srgbClr val="FFFFFF"/>
                  </a:solidFill>
                  <a:latin typeface="Calibri"/>
                  <a:ea typeface="Gulim" pitchFamily="34" charset="-127"/>
                  <a:sym typeface="Arial" pitchFamily="34" charset="0"/>
                </a:rPr>
                <a:t>Threats</a:t>
              </a:r>
              <a:endParaRPr lang="zh-CN" altLang="en-US" sz="1800" kern="0">
                <a:solidFill>
                  <a:sysClr val="windowText" lastClr="000000"/>
                </a:solidFill>
                <a:latin typeface="Calibri"/>
                <a:ea typeface="宋体" panose="02010600030101010101" pitchFamily="2" charset="-122"/>
              </a:endParaRPr>
            </a:p>
          </p:txBody>
        </p:sp>
      </p:grpSp>
      <p:grpSp>
        <p:nvGrpSpPr>
          <p:cNvPr id="13" name="组合 12"/>
          <p:cNvGrpSpPr>
            <a:grpSpLocks/>
          </p:cNvGrpSpPr>
          <p:nvPr/>
        </p:nvGrpSpPr>
        <p:grpSpPr bwMode="auto">
          <a:xfrm>
            <a:off x="3852864" y="2160589"/>
            <a:ext cx="1169987" cy="1157287"/>
            <a:chOff x="3812377" y="2160892"/>
            <a:chExt cx="1170836" cy="1156292"/>
          </a:xfrm>
        </p:grpSpPr>
        <p:pic>
          <p:nvPicPr>
            <p:cNvPr id="17427" name="图片 101"/>
            <p:cNvPicPr>
              <a:picLocks noChangeAspect="1"/>
            </p:cNvPicPr>
            <p:nvPr/>
          </p:nvPicPr>
          <p:blipFill>
            <a:blip r:embed="rId3"/>
            <a:srcRect/>
            <a:stretch>
              <a:fillRect/>
            </a:stretch>
          </p:blipFill>
          <p:spPr bwMode="auto">
            <a:xfrm>
              <a:off x="3812377" y="2160892"/>
              <a:ext cx="1170836" cy="1156292"/>
            </a:xfrm>
            <a:prstGeom prst="rect">
              <a:avLst/>
            </a:prstGeom>
            <a:noFill/>
            <a:ln w="9525">
              <a:noFill/>
              <a:miter lim="800000"/>
              <a:headEnd/>
              <a:tailEnd/>
            </a:ln>
          </p:spPr>
        </p:pic>
        <p:pic>
          <p:nvPicPr>
            <p:cNvPr id="17428" name="图片 102"/>
            <p:cNvPicPr>
              <a:picLocks noChangeAspect="1"/>
            </p:cNvPicPr>
            <p:nvPr/>
          </p:nvPicPr>
          <p:blipFill>
            <a:blip r:embed="rId4"/>
            <a:srcRect/>
            <a:stretch>
              <a:fillRect/>
            </a:stretch>
          </p:blipFill>
          <p:spPr bwMode="auto">
            <a:xfrm>
              <a:off x="4158991" y="2536007"/>
              <a:ext cx="439773" cy="450001"/>
            </a:xfrm>
            <a:prstGeom prst="rect">
              <a:avLst/>
            </a:prstGeom>
            <a:noFill/>
            <a:ln w="9525">
              <a:noFill/>
              <a:miter lim="800000"/>
              <a:headEnd/>
              <a:tailEnd/>
            </a:ln>
          </p:spPr>
        </p:pic>
      </p:grpSp>
      <p:sp>
        <p:nvSpPr>
          <p:cNvPr id="104" name="矩形 1"/>
          <p:cNvSpPr>
            <a:spLocks noChangeArrowheads="1"/>
          </p:cNvSpPr>
          <p:nvPr/>
        </p:nvSpPr>
        <p:spPr bwMode="auto">
          <a:xfrm>
            <a:off x="646114" y="1536700"/>
            <a:ext cx="1819275" cy="646331"/>
          </a:xfrm>
          <a:prstGeom prst="rect">
            <a:avLst/>
          </a:prstGeom>
          <a:noFill/>
          <a:ln>
            <a:noFill/>
          </a:ln>
          <a:extLst/>
        </p:spPr>
        <p:txBody>
          <a:bodyPr>
            <a:spAutoFit/>
          </a:bodyPr>
          <a:lstStyle/>
          <a:p>
            <a:pPr algn="just" defTabSz="914378">
              <a:defRPr/>
            </a:pPr>
            <a:r>
              <a:rPr lang="zh-CN" altLang="en-US" sz="1200" dirty="0">
                <a:solidFill>
                  <a:prstClr val="black">
                    <a:lumMod val="65000"/>
                    <a:lumOff val="35000"/>
                  </a:prstClr>
                </a:solidFill>
                <a:latin typeface="微软雅黑" pitchFamily="34" charset="-122"/>
                <a:ea typeface="微软雅黑" pitchFamily="34" charset="-122"/>
              </a:rPr>
              <a:t>设计的发展存在着一个时代价值观的问题，即什么是设计？为什么会。</a:t>
            </a:r>
          </a:p>
        </p:txBody>
      </p:sp>
      <p:sp>
        <p:nvSpPr>
          <p:cNvPr id="105" name="矩形 1"/>
          <p:cNvSpPr>
            <a:spLocks noChangeArrowheads="1"/>
          </p:cNvSpPr>
          <p:nvPr/>
        </p:nvSpPr>
        <p:spPr bwMode="auto">
          <a:xfrm>
            <a:off x="646114" y="3338514"/>
            <a:ext cx="1819275" cy="646331"/>
          </a:xfrm>
          <a:prstGeom prst="rect">
            <a:avLst/>
          </a:prstGeom>
          <a:noFill/>
          <a:ln>
            <a:noFill/>
          </a:ln>
          <a:extLst/>
        </p:spPr>
        <p:txBody>
          <a:bodyPr>
            <a:spAutoFit/>
          </a:bodyPr>
          <a:lstStyle/>
          <a:p>
            <a:pPr algn="just" defTabSz="914378">
              <a:defRPr/>
            </a:pPr>
            <a:r>
              <a:rPr lang="zh-CN" altLang="en-US" sz="1200" dirty="0">
                <a:solidFill>
                  <a:prstClr val="black">
                    <a:lumMod val="65000"/>
                    <a:lumOff val="35000"/>
                  </a:prstClr>
                </a:solidFill>
                <a:latin typeface="微软雅黑" pitchFamily="34" charset="-122"/>
                <a:ea typeface="微软雅黑" pitchFamily="34" charset="-122"/>
              </a:rPr>
              <a:t>设计的发展存在着一个时代价值观的问题，即什么是设计？为什么会。</a:t>
            </a:r>
          </a:p>
        </p:txBody>
      </p:sp>
      <p:sp>
        <p:nvSpPr>
          <p:cNvPr id="106" name="矩形 1"/>
          <p:cNvSpPr>
            <a:spLocks noChangeArrowheads="1"/>
          </p:cNvSpPr>
          <p:nvPr/>
        </p:nvSpPr>
        <p:spPr bwMode="auto">
          <a:xfrm>
            <a:off x="6443663" y="1536700"/>
            <a:ext cx="1819275" cy="646331"/>
          </a:xfrm>
          <a:prstGeom prst="rect">
            <a:avLst/>
          </a:prstGeom>
          <a:noFill/>
          <a:ln>
            <a:noFill/>
          </a:ln>
          <a:extLst/>
        </p:spPr>
        <p:txBody>
          <a:bodyPr>
            <a:spAutoFit/>
          </a:bodyPr>
          <a:lstStyle/>
          <a:p>
            <a:pPr algn="just" defTabSz="914378">
              <a:defRPr/>
            </a:pPr>
            <a:r>
              <a:rPr lang="zh-CN" altLang="en-US" sz="1200" dirty="0">
                <a:solidFill>
                  <a:prstClr val="black">
                    <a:lumMod val="65000"/>
                    <a:lumOff val="35000"/>
                  </a:prstClr>
                </a:solidFill>
                <a:latin typeface="微软雅黑" pitchFamily="34" charset="-122"/>
                <a:ea typeface="微软雅黑" pitchFamily="34" charset="-122"/>
              </a:rPr>
              <a:t>设计的发展存在着一个时代价值观的问题，即什么是设计？为什么会。</a:t>
            </a:r>
          </a:p>
        </p:txBody>
      </p:sp>
      <p:sp>
        <p:nvSpPr>
          <p:cNvPr id="107" name="矩形 1"/>
          <p:cNvSpPr>
            <a:spLocks noChangeArrowheads="1"/>
          </p:cNvSpPr>
          <p:nvPr/>
        </p:nvSpPr>
        <p:spPr bwMode="auto">
          <a:xfrm>
            <a:off x="6443663" y="3338514"/>
            <a:ext cx="1819275" cy="646331"/>
          </a:xfrm>
          <a:prstGeom prst="rect">
            <a:avLst/>
          </a:prstGeom>
          <a:noFill/>
          <a:ln>
            <a:noFill/>
          </a:ln>
          <a:extLst/>
        </p:spPr>
        <p:txBody>
          <a:bodyPr>
            <a:spAutoFit/>
          </a:bodyPr>
          <a:lstStyle/>
          <a:p>
            <a:pPr algn="just" defTabSz="914378">
              <a:defRPr/>
            </a:pPr>
            <a:r>
              <a:rPr lang="zh-CN" altLang="en-US" sz="1200" dirty="0">
                <a:solidFill>
                  <a:prstClr val="black">
                    <a:lumMod val="65000"/>
                    <a:lumOff val="35000"/>
                  </a:prstClr>
                </a:solidFill>
                <a:latin typeface="微软雅黑" pitchFamily="34" charset="-122"/>
                <a:ea typeface="微软雅黑" pitchFamily="34" charset="-122"/>
              </a:rPr>
              <a:t>设计的发展存在着一个时代价值观的问题，即什么是设计？为什么会。</a:t>
            </a:r>
          </a:p>
        </p:txBody>
      </p:sp>
    </p:spTree>
    <p:extLst>
      <p:ext uri="{BB962C8B-B14F-4D97-AF65-F5344CB8AC3E}">
        <p14:creationId xmlns:p14="http://schemas.microsoft.com/office/powerpoint/2010/main" val="314958709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300" fill="hold"/>
                                        <p:tgtEl>
                                          <p:spTgt spid="13"/>
                                        </p:tgtEl>
                                        <p:attrNameLst>
                                          <p:attrName>ppt_w</p:attrName>
                                        </p:attrNameLst>
                                      </p:cBhvr>
                                      <p:tavLst>
                                        <p:tav tm="0">
                                          <p:val>
                                            <p:fltVal val="0"/>
                                          </p:val>
                                        </p:tav>
                                        <p:tav tm="100000">
                                          <p:val>
                                            <p:strVal val="#ppt_w"/>
                                          </p:val>
                                        </p:tav>
                                      </p:tavLst>
                                    </p:anim>
                                    <p:anim calcmode="lin" valueType="num">
                                      <p:cBhvr>
                                        <p:cTn id="8" dur="300" fill="hold"/>
                                        <p:tgtEl>
                                          <p:spTgt spid="13"/>
                                        </p:tgtEl>
                                        <p:attrNameLst>
                                          <p:attrName>ppt_h</p:attrName>
                                        </p:attrNameLst>
                                      </p:cBhvr>
                                      <p:tavLst>
                                        <p:tav tm="0">
                                          <p:val>
                                            <p:fltVal val="0"/>
                                          </p:val>
                                        </p:tav>
                                        <p:tav tm="100000">
                                          <p:val>
                                            <p:strVal val="#ppt_h"/>
                                          </p:val>
                                        </p:tav>
                                      </p:tavLst>
                                    </p:anim>
                                    <p:animEffect transition="in" filter="fade">
                                      <p:cBhvr>
                                        <p:cTn id="9" dur="300"/>
                                        <p:tgtEl>
                                          <p:spTgt spid="13"/>
                                        </p:tgtEl>
                                      </p:cBhvr>
                                    </p:animEffect>
                                  </p:childTnLst>
                                </p:cTn>
                              </p:par>
                            </p:childTnLst>
                          </p:cTn>
                        </p:par>
                        <p:par>
                          <p:cTn id="10" fill="hold">
                            <p:stCondLst>
                              <p:cond delay="300"/>
                            </p:stCondLst>
                            <p:childTnLst>
                              <p:par>
                                <p:cTn id="11" presetID="2" presetClass="entr" presetSubtype="9"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300" fill="hold"/>
                                        <p:tgtEl>
                                          <p:spTgt spid="14"/>
                                        </p:tgtEl>
                                        <p:attrNameLst>
                                          <p:attrName>ppt_x</p:attrName>
                                        </p:attrNameLst>
                                      </p:cBhvr>
                                      <p:tavLst>
                                        <p:tav tm="0">
                                          <p:val>
                                            <p:strVal val="0-#ppt_w/2"/>
                                          </p:val>
                                        </p:tav>
                                        <p:tav tm="100000">
                                          <p:val>
                                            <p:strVal val="#ppt_x"/>
                                          </p:val>
                                        </p:tav>
                                      </p:tavLst>
                                    </p:anim>
                                    <p:anim calcmode="lin" valueType="num">
                                      <p:cBhvr additive="base">
                                        <p:cTn id="14" dur="300" fill="hold"/>
                                        <p:tgtEl>
                                          <p:spTgt spid="14"/>
                                        </p:tgtEl>
                                        <p:attrNameLst>
                                          <p:attrName>ppt_y</p:attrName>
                                        </p:attrNameLst>
                                      </p:cBhvr>
                                      <p:tavLst>
                                        <p:tav tm="0">
                                          <p:val>
                                            <p:strVal val="0-#ppt_h/2"/>
                                          </p:val>
                                        </p:tav>
                                        <p:tav tm="100000">
                                          <p:val>
                                            <p:strVal val="#ppt_y"/>
                                          </p:val>
                                        </p:tav>
                                      </p:tavLst>
                                    </p:anim>
                                  </p:childTnLst>
                                </p:cTn>
                              </p:par>
                              <p:par>
                                <p:cTn id="15" presetID="2" presetClass="entr" presetSubtype="3"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300" fill="hold"/>
                                        <p:tgtEl>
                                          <p:spTgt spid="16"/>
                                        </p:tgtEl>
                                        <p:attrNameLst>
                                          <p:attrName>ppt_x</p:attrName>
                                        </p:attrNameLst>
                                      </p:cBhvr>
                                      <p:tavLst>
                                        <p:tav tm="0">
                                          <p:val>
                                            <p:strVal val="1+#ppt_w/2"/>
                                          </p:val>
                                        </p:tav>
                                        <p:tav tm="100000">
                                          <p:val>
                                            <p:strVal val="#ppt_x"/>
                                          </p:val>
                                        </p:tav>
                                      </p:tavLst>
                                    </p:anim>
                                    <p:anim calcmode="lin" valueType="num">
                                      <p:cBhvr additive="base">
                                        <p:cTn id="18" dur="300" fill="hold"/>
                                        <p:tgtEl>
                                          <p:spTgt spid="16"/>
                                        </p:tgtEl>
                                        <p:attrNameLst>
                                          <p:attrName>ppt_y</p:attrName>
                                        </p:attrNameLst>
                                      </p:cBhvr>
                                      <p:tavLst>
                                        <p:tav tm="0">
                                          <p:val>
                                            <p:strVal val="0-#ppt_h/2"/>
                                          </p:val>
                                        </p:tav>
                                        <p:tav tm="100000">
                                          <p:val>
                                            <p:strVal val="#ppt_y"/>
                                          </p:val>
                                        </p:tav>
                                      </p:tavLst>
                                    </p:anim>
                                  </p:childTnLst>
                                </p:cTn>
                              </p:par>
                              <p:par>
                                <p:cTn id="19" presetID="2" presetClass="entr" presetSubtype="6"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300" fill="hold"/>
                                        <p:tgtEl>
                                          <p:spTgt spid="17"/>
                                        </p:tgtEl>
                                        <p:attrNameLst>
                                          <p:attrName>ppt_x</p:attrName>
                                        </p:attrNameLst>
                                      </p:cBhvr>
                                      <p:tavLst>
                                        <p:tav tm="0">
                                          <p:val>
                                            <p:strVal val="1+#ppt_w/2"/>
                                          </p:val>
                                        </p:tav>
                                        <p:tav tm="100000">
                                          <p:val>
                                            <p:strVal val="#ppt_x"/>
                                          </p:val>
                                        </p:tav>
                                      </p:tavLst>
                                    </p:anim>
                                    <p:anim calcmode="lin" valueType="num">
                                      <p:cBhvr additive="base">
                                        <p:cTn id="22" dur="300" fill="hold"/>
                                        <p:tgtEl>
                                          <p:spTgt spid="17"/>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300" fill="hold"/>
                                        <p:tgtEl>
                                          <p:spTgt spid="15"/>
                                        </p:tgtEl>
                                        <p:attrNameLst>
                                          <p:attrName>ppt_x</p:attrName>
                                        </p:attrNameLst>
                                      </p:cBhvr>
                                      <p:tavLst>
                                        <p:tav tm="0">
                                          <p:val>
                                            <p:strVal val="0-#ppt_w/2"/>
                                          </p:val>
                                        </p:tav>
                                        <p:tav tm="100000">
                                          <p:val>
                                            <p:strVal val="#ppt_x"/>
                                          </p:val>
                                        </p:tav>
                                      </p:tavLst>
                                    </p:anim>
                                    <p:anim calcmode="lin" valueType="num">
                                      <p:cBhvr additive="base">
                                        <p:cTn id="26" dur="300" fill="hold"/>
                                        <p:tgtEl>
                                          <p:spTgt spid="15"/>
                                        </p:tgtEl>
                                        <p:attrNameLst>
                                          <p:attrName>ppt_y</p:attrName>
                                        </p:attrNameLst>
                                      </p:cBhvr>
                                      <p:tavLst>
                                        <p:tav tm="0">
                                          <p:val>
                                            <p:strVal val="1+#ppt_h/2"/>
                                          </p:val>
                                        </p:tav>
                                        <p:tav tm="100000">
                                          <p:val>
                                            <p:strVal val="#ppt_y"/>
                                          </p:val>
                                        </p:tav>
                                      </p:tavLst>
                                    </p:anim>
                                  </p:childTnLst>
                                </p:cTn>
                              </p:par>
                            </p:childTnLst>
                          </p:cTn>
                        </p:par>
                        <p:par>
                          <p:cTn id="27" fill="hold">
                            <p:stCondLst>
                              <p:cond delay="600"/>
                            </p:stCondLst>
                            <p:childTnLst>
                              <p:par>
                                <p:cTn id="28" presetID="2" presetClass="entr" presetSubtype="8" fill="hold" grpId="0" nodeType="afterEffect">
                                  <p:stCondLst>
                                    <p:cond delay="0"/>
                                  </p:stCondLst>
                                  <p:childTnLst>
                                    <p:set>
                                      <p:cBhvr>
                                        <p:cTn id="29" dur="1" fill="hold">
                                          <p:stCondLst>
                                            <p:cond delay="0"/>
                                          </p:stCondLst>
                                        </p:cTn>
                                        <p:tgtEl>
                                          <p:spTgt spid="104"/>
                                        </p:tgtEl>
                                        <p:attrNameLst>
                                          <p:attrName>style.visibility</p:attrName>
                                        </p:attrNameLst>
                                      </p:cBhvr>
                                      <p:to>
                                        <p:strVal val="visible"/>
                                      </p:to>
                                    </p:set>
                                    <p:anim calcmode="lin" valueType="num">
                                      <p:cBhvr additive="base">
                                        <p:cTn id="30" dur="300" fill="hold"/>
                                        <p:tgtEl>
                                          <p:spTgt spid="104"/>
                                        </p:tgtEl>
                                        <p:attrNameLst>
                                          <p:attrName>ppt_x</p:attrName>
                                        </p:attrNameLst>
                                      </p:cBhvr>
                                      <p:tavLst>
                                        <p:tav tm="0">
                                          <p:val>
                                            <p:strVal val="0-#ppt_w/2"/>
                                          </p:val>
                                        </p:tav>
                                        <p:tav tm="100000">
                                          <p:val>
                                            <p:strVal val="#ppt_x"/>
                                          </p:val>
                                        </p:tav>
                                      </p:tavLst>
                                    </p:anim>
                                    <p:anim calcmode="lin" valueType="num">
                                      <p:cBhvr additive="base">
                                        <p:cTn id="31" dur="300" fill="hold"/>
                                        <p:tgtEl>
                                          <p:spTgt spid="104"/>
                                        </p:tgtEl>
                                        <p:attrNameLst>
                                          <p:attrName>ppt_y</p:attrName>
                                        </p:attrNameLst>
                                      </p:cBhvr>
                                      <p:tavLst>
                                        <p:tav tm="0">
                                          <p:val>
                                            <p:strVal val="#ppt_y"/>
                                          </p:val>
                                        </p:tav>
                                        <p:tav tm="100000">
                                          <p:val>
                                            <p:strVal val="#ppt_y"/>
                                          </p:val>
                                        </p:tav>
                                      </p:tavLst>
                                    </p:anim>
                                  </p:childTnLst>
                                </p:cTn>
                              </p:par>
                            </p:childTnLst>
                          </p:cTn>
                        </p:par>
                        <p:par>
                          <p:cTn id="32" fill="hold">
                            <p:stCondLst>
                              <p:cond delay="900"/>
                            </p:stCondLst>
                            <p:childTnLst>
                              <p:par>
                                <p:cTn id="33" presetID="2" presetClass="entr" presetSubtype="8" fill="hold" grpId="0" nodeType="afterEffect">
                                  <p:stCondLst>
                                    <p:cond delay="0"/>
                                  </p:stCondLst>
                                  <p:childTnLst>
                                    <p:set>
                                      <p:cBhvr>
                                        <p:cTn id="34" dur="1" fill="hold">
                                          <p:stCondLst>
                                            <p:cond delay="0"/>
                                          </p:stCondLst>
                                        </p:cTn>
                                        <p:tgtEl>
                                          <p:spTgt spid="105"/>
                                        </p:tgtEl>
                                        <p:attrNameLst>
                                          <p:attrName>style.visibility</p:attrName>
                                        </p:attrNameLst>
                                      </p:cBhvr>
                                      <p:to>
                                        <p:strVal val="visible"/>
                                      </p:to>
                                    </p:set>
                                    <p:anim calcmode="lin" valueType="num">
                                      <p:cBhvr additive="base">
                                        <p:cTn id="35" dur="300" fill="hold"/>
                                        <p:tgtEl>
                                          <p:spTgt spid="105"/>
                                        </p:tgtEl>
                                        <p:attrNameLst>
                                          <p:attrName>ppt_x</p:attrName>
                                        </p:attrNameLst>
                                      </p:cBhvr>
                                      <p:tavLst>
                                        <p:tav tm="0">
                                          <p:val>
                                            <p:strVal val="0-#ppt_w/2"/>
                                          </p:val>
                                        </p:tav>
                                        <p:tav tm="100000">
                                          <p:val>
                                            <p:strVal val="#ppt_x"/>
                                          </p:val>
                                        </p:tav>
                                      </p:tavLst>
                                    </p:anim>
                                    <p:anim calcmode="lin" valueType="num">
                                      <p:cBhvr additive="base">
                                        <p:cTn id="36" dur="300" fill="hold"/>
                                        <p:tgtEl>
                                          <p:spTgt spid="105"/>
                                        </p:tgtEl>
                                        <p:attrNameLst>
                                          <p:attrName>ppt_y</p:attrName>
                                        </p:attrNameLst>
                                      </p:cBhvr>
                                      <p:tavLst>
                                        <p:tav tm="0">
                                          <p:val>
                                            <p:strVal val="#ppt_y"/>
                                          </p:val>
                                        </p:tav>
                                        <p:tav tm="100000">
                                          <p:val>
                                            <p:strVal val="#ppt_y"/>
                                          </p:val>
                                        </p:tav>
                                      </p:tavLst>
                                    </p:anim>
                                  </p:childTnLst>
                                </p:cTn>
                              </p:par>
                            </p:childTnLst>
                          </p:cTn>
                        </p:par>
                        <p:par>
                          <p:cTn id="37" fill="hold">
                            <p:stCondLst>
                              <p:cond delay="1200"/>
                            </p:stCondLst>
                            <p:childTnLst>
                              <p:par>
                                <p:cTn id="38" presetID="2" presetClass="entr" presetSubtype="2" fill="hold" grpId="0" nodeType="afterEffect">
                                  <p:stCondLst>
                                    <p:cond delay="0"/>
                                  </p:stCondLst>
                                  <p:childTnLst>
                                    <p:set>
                                      <p:cBhvr>
                                        <p:cTn id="39" dur="1" fill="hold">
                                          <p:stCondLst>
                                            <p:cond delay="0"/>
                                          </p:stCondLst>
                                        </p:cTn>
                                        <p:tgtEl>
                                          <p:spTgt spid="106"/>
                                        </p:tgtEl>
                                        <p:attrNameLst>
                                          <p:attrName>style.visibility</p:attrName>
                                        </p:attrNameLst>
                                      </p:cBhvr>
                                      <p:to>
                                        <p:strVal val="visible"/>
                                      </p:to>
                                    </p:set>
                                    <p:anim calcmode="lin" valueType="num">
                                      <p:cBhvr additive="base">
                                        <p:cTn id="40" dur="300" fill="hold"/>
                                        <p:tgtEl>
                                          <p:spTgt spid="106"/>
                                        </p:tgtEl>
                                        <p:attrNameLst>
                                          <p:attrName>ppt_x</p:attrName>
                                        </p:attrNameLst>
                                      </p:cBhvr>
                                      <p:tavLst>
                                        <p:tav tm="0">
                                          <p:val>
                                            <p:strVal val="1+#ppt_w/2"/>
                                          </p:val>
                                        </p:tav>
                                        <p:tav tm="100000">
                                          <p:val>
                                            <p:strVal val="#ppt_x"/>
                                          </p:val>
                                        </p:tav>
                                      </p:tavLst>
                                    </p:anim>
                                    <p:anim calcmode="lin" valueType="num">
                                      <p:cBhvr additive="base">
                                        <p:cTn id="41" dur="300" fill="hold"/>
                                        <p:tgtEl>
                                          <p:spTgt spid="106"/>
                                        </p:tgtEl>
                                        <p:attrNameLst>
                                          <p:attrName>ppt_y</p:attrName>
                                        </p:attrNameLst>
                                      </p:cBhvr>
                                      <p:tavLst>
                                        <p:tav tm="0">
                                          <p:val>
                                            <p:strVal val="#ppt_y"/>
                                          </p:val>
                                        </p:tav>
                                        <p:tav tm="100000">
                                          <p:val>
                                            <p:strVal val="#ppt_y"/>
                                          </p:val>
                                        </p:tav>
                                      </p:tavLst>
                                    </p:anim>
                                  </p:childTnLst>
                                </p:cTn>
                              </p:par>
                            </p:childTnLst>
                          </p:cTn>
                        </p:par>
                        <p:par>
                          <p:cTn id="42" fill="hold">
                            <p:stCondLst>
                              <p:cond delay="1500"/>
                            </p:stCondLst>
                            <p:childTnLst>
                              <p:par>
                                <p:cTn id="43" presetID="2" presetClass="entr" presetSubtype="2" fill="hold" grpId="0" nodeType="afterEffect">
                                  <p:stCondLst>
                                    <p:cond delay="0"/>
                                  </p:stCondLst>
                                  <p:childTnLst>
                                    <p:set>
                                      <p:cBhvr>
                                        <p:cTn id="44" dur="1" fill="hold">
                                          <p:stCondLst>
                                            <p:cond delay="0"/>
                                          </p:stCondLst>
                                        </p:cTn>
                                        <p:tgtEl>
                                          <p:spTgt spid="107"/>
                                        </p:tgtEl>
                                        <p:attrNameLst>
                                          <p:attrName>style.visibility</p:attrName>
                                        </p:attrNameLst>
                                      </p:cBhvr>
                                      <p:to>
                                        <p:strVal val="visible"/>
                                      </p:to>
                                    </p:set>
                                    <p:anim calcmode="lin" valueType="num">
                                      <p:cBhvr additive="base">
                                        <p:cTn id="45" dur="300" fill="hold"/>
                                        <p:tgtEl>
                                          <p:spTgt spid="107"/>
                                        </p:tgtEl>
                                        <p:attrNameLst>
                                          <p:attrName>ppt_x</p:attrName>
                                        </p:attrNameLst>
                                      </p:cBhvr>
                                      <p:tavLst>
                                        <p:tav tm="0">
                                          <p:val>
                                            <p:strVal val="1+#ppt_w/2"/>
                                          </p:val>
                                        </p:tav>
                                        <p:tav tm="100000">
                                          <p:val>
                                            <p:strVal val="#ppt_x"/>
                                          </p:val>
                                        </p:tav>
                                      </p:tavLst>
                                    </p:anim>
                                    <p:anim calcmode="lin" valueType="num">
                                      <p:cBhvr additive="base">
                                        <p:cTn id="46" dur="300" fill="hold"/>
                                        <p:tgtEl>
                                          <p:spTgt spid="10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P spid="105" grpId="0"/>
      <p:bldP spid="106" grpId="0"/>
      <p:bldP spid="10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285723" y="1480170"/>
            <a:ext cx="1986039" cy="2645516"/>
            <a:chOff x="1285723" y="1480170"/>
            <a:chExt cx="1986039" cy="2645516"/>
          </a:xfrm>
        </p:grpSpPr>
        <p:sp>
          <p:nvSpPr>
            <p:cNvPr id="9" name="矩形 8"/>
            <p:cNvSpPr/>
            <p:nvPr/>
          </p:nvSpPr>
          <p:spPr>
            <a:xfrm>
              <a:off x="1285723" y="2403021"/>
              <a:ext cx="1986039" cy="1722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500" dirty="0">
                  <a:solidFill>
                    <a:schemeClr val="tx1"/>
                  </a:solidFill>
                  <a:latin typeface="+mj-ea"/>
                  <a:ea typeface="+mj-ea"/>
                </a:rPr>
                <a:t>请输入文本请输入文本请输入文本请输入文本请输入文本请输入文本请输入文本请输入文本请输入文本</a:t>
              </a:r>
              <a:endParaRPr lang="zh-CN" altLang="zh-CN" sz="1500" dirty="0">
                <a:solidFill>
                  <a:schemeClr val="tx1"/>
                </a:solidFill>
                <a:latin typeface="+mj-ea"/>
                <a:ea typeface="+mj-ea"/>
              </a:endParaRPr>
            </a:p>
          </p:txBody>
        </p:sp>
        <p:sp>
          <p:nvSpPr>
            <p:cNvPr id="23" name="Oval 6"/>
            <p:cNvSpPr>
              <a:spLocks noChangeArrowheads="1"/>
            </p:cNvSpPr>
            <p:nvPr/>
          </p:nvSpPr>
          <p:spPr bwMode="auto">
            <a:xfrm>
              <a:off x="1842633" y="1480170"/>
              <a:ext cx="788540" cy="794212"/>
            </a:xfrm>
            <a:prstGeom prst="ellipse">
              <a:avLst/>
            </a:prstGeom>
            <a:solidFill>
              <a:srgbClr val="92D050"/>
            </a:solidFill>
            <a:ln w="9525">
              <a:solidFill>
                <a:srgbClr val="FFFFFF"/>
              </a:solidFill>
            </a:ln>
          </p:spPr>
          <p:txBody>
            <a:bodyPr/>
            <a:lstStyle/>
            <a:p>
              <a:pPr>
                <a:defRPr/>
              </a:pPr>
              <a:endParaRPr lang="zh-CN" altLang="en-US" sz="4500">
                <a:solidFill>
                  <a:schemeClr val="tx1">
                    <a:lumMod val="60000"/>
                    <a:lumOff val="40000"/>
                  </a:schemeClr>
                </a:solidFill>
              </a:endParaRPr>
            </a:p>
          </p:txBody>
        </p:sp>
        <p:sp>
          <p:nvSpPr>
            <p:cNvPr id="24" name="KSO_Shape"/>
            <p:cNvSpPr>
              <a:spLocks/>
            </p:cNvSpPr>
            <p:nvPr/>
          </p:nvSpPr>
          <p:spPr bwMode="auto">
            <a:xfrm>
              <a:off x="2015389" y="1693787"/>
              <a:ext cx="443030" cy="366977"/>
            </a:xfrm>
            <a:custGeom>
              <a:avLst/>
              <a:gdLst>
                <a:gd name="T0" fmla="*/ 334092 w 2468563"/>
                <a:gd name="T1" fmla="*/ 1163517 h 2043113"/>
                <a:gd name="T2" fmla="*/ 311629 w 2468563"/>
                <a:gd name="T3" fmla="*/ 1134978 h 2043113"/>
                <a:gd name="T4" fmla="*/ 315291 w 2468563"/>
                <a:gd name="T5" fmla="*/ 1112098 h 2043113"/>
                <a:gd name="T6" fmla="*/ 370471 w 2468563"/>
                <a:gd name="T7" fmla="*/ 1125137 h 2043113"/>
                <a:gd name="T8" fmla="*/ 424186 w 2468563"/>
                <a:gd name="T9" fmla="*/ 1113082 h 2043113"/>
                <a:gd name="T10" fmla="*/ 435173 w 2468563"/>
                <a:gd name="T11" fmla="*/ 1130550 h 2043113"/>
                <a:gd name="T12" fmla="*/ 412711 w 2468563"/>
                <a:gd name="T13" fmla="*/ 1163025 h 2043113"/>
                <a:gd name="T14" fmla="*/ 523600 w 2468563"/>
                <a:gd name="T15" fmla="*/ 1053218 h 2043113"/>
                <a:gd name="T16" fmla="*/ 584854 w 2468563"/>
                <a:gd name="T17" fmla="*/ 1098646 h 2043113"/>
                <a:gd name="T18" fmla="*/ 636062 w 2468563"/>
                <a:gd name="T19" fmla="*/ 1158562 h 2043113"/>
                <a:gd name="T20" fmla="*/ 677960 w 2468563"/>
                <a:gd name="T21" fmla="*/ 1230511 h 2043113"/>
                <a:gd name="T22" fmla="*/ 733823 w 2468563"/>
                <a:gd name="T23" fmla="*/ 1397981 h 2043113"/>
                <a:gd name="T24" fmla="*/ 752199 w 2468563"/>
                <a:gd name="T25" fmla="*/ 1577975 h 2043113"/>
                <a:gd name="T26" fmla="*/ 10291 w 2468563"/>
                <a:gd name="T27" fmla="*/ 1413943 h 2043113"/>
                <a:gd name="T28" fmla="*/ 47533 w 2468563"/>
                <a:gd name="T29" fmla="*/ 1260469 h 2043113"/>
                <a:gd name="T30" fmla="*/ 83061 w 2468563"/>
                <a:gd name="T31" fmla="*/ 1184591 h 2043113"/>
                <a:gd name="T32" fmla="*/ 130839 w 2468563"/>
                <a:gd name="T33" fmla="*/ 1119764 h 2043113"/>
                <a:gd name="T34" fmla="*/ 193318 w 2468563"/>
                <a:gd name="T35" fmla="*/ 1068688 h 2043113"/>
                <a:gd name="T36" fmla="*/ 234235 w 2468563"/>
                <a:gd name="T37" fmla="*/ 1047079 h 2043113"/>
                <a:gd name="T38" fmla="*/ 399937 w 2468563"/>
                <a:gd name="T39" fmla="*/ 643940 h 2043113"/>
                <a:gd name="T40" fmla="*/ 463019 w 2468563"/>
                <a:gd name="T41" fmla="*/ 664037 h 2043113"/>
                <a:gd name="T42" fmla="*/ 516320 w 2468563"/>
                <a:gd name="T43" fmla="*/ 710847 h 2043113"/>
                <a:gd name="T44" fmla="*/ 530746 w 2468563"/>
                <a:gd name="T45" fmla="*/ 746874 h 2043113"/>
                <a:gd name="T46" fmla="*/ 532457 w 2468563"/>
                <a:gd name="T47" fmla="*/ 792704 h 2043113"/>
                <a:gd name="T48" fmla="*/ 542237 w 2468563"/>
                <a:gd name="T49" fmla="*/ 811575 h 2043113"/>
                <a:gd name="T50" fmla="*/ 549083 w 2468563"/>
                <a:gd name="T51" fmla="*/ 856424 h 2043113"/>
                <a:gd name="T52" fmla="*/ 538814 w 2468563"/>
                <a:gd name="T53" fmla="*/ 885343 h 2043113"/>
                <a:gd name="T54" fmla="*/ 523900 w 2468563"/>
                <a:gd name="T55" fmla="*/ 921860 h 2043113"/>
                <a:gd name="T56" fmla="*/ 502383 w 2468563"/>
                <a:gd name="T57" fmla="*/ 982150 h 2043113"/>
                <a:gd name="T58" fmla="*/ 460574 w 2468563"/>
                <a:gd name="T59" fmla="*/ 1037783 h 2043113"/>
                <a:gd name="T60" fmla="*/ 403849 w 2468563"/>
                <a:gd name="T61" fmla="*/ 1072340 h 2043113"/>
                <a:gd name="T62" fmla="*/ 340279 w 2468563"/>
                <a:gd name="T63" fmla="*/ 1069888 h 2043113"/>
                <a:gd name="T64" fmla="*/ 284777 w 2468563"/>
                <a:gd name="T65" fmla="*/ 1032391 h 2043113"/>
                <a:gd name="T66" fmla="*/ 244923 w 2468563"/>
                <a:gd name="T67" fmla="*/ 975288 h 2043113"/>
                <a:gd name="T68" fmla="*/ 226341 w 2468563"/>
                <a:gd name="T69" fmla="*/ 915733 h 2043113"/>
                <a:gd name="T70" fmla="*/ 209471 w 2468563"/>
                <a:gd name="T71" fmla="*/ 881177 h 2043113"/>
                <a:gd name="T72" fmla="*/ 200913 w 2468563"/>
                <a:gd name="T73" fmla="*/ 837308 h 2043113"/>
                <a:gd name="T74" fmla="*/ 212405 w 2468563"/>
                <a:gd name="T75" fmla="*/ 808388 h 2043113"/>
                <a:gd name="T76" fmla="*/ 217539 w 2468563"/>
                <a:gd name="T77" fmla="*/ 781675 h 2043113"/>
                <a:gd name="T78" fmla="*/ 222429 w 2468563"/>
                <a:gd name="T79" fmla="*/ 738051 h 2043113"/>
                <a:gd name="T80" fmla="*/ 244190 w 2468563"/>
                <a:gd name="T81" fmla="*/ 697613 h 2043113"/>
                <a:gd name="T82" fmla="*/ 302137 w 2468563"/>
                <a:gd name="T83" fmla="*/ 657419 h 2043113"/>
                <a:gd name="T84" fmla="*/ 363996 w 2468563"/>
                <a:gd name="T85" fmla="*/ 642225 h 2043113"/>
                <a:gd name="T86" fmla="*/ 1153781 w 2468563"/>
                <a:gd name="T87" fmla="*/ 571772 h 2043113"/>
                <a:gd name="T88" fmla="*/ 1202294 w 2468563"/>
                <a:gd name="T89" fmla="*/ 716875 h 2043113"/>
                <a:gd name="T90" fmla="*/ 1214545 w 2468563"/>
                <a:gd name="T91" fmla="*/ 827907 h 2043113"/>
                <a:gd name="T92" fmla="*/ 1535760 w 2468563"/>
                <a:gd name="T93" fmla="*/ 502163 h 2043113"/>
                <a:gd name="T94" fmla="*/ 1197638 w 2468563"/>
                <a:gd name="T95" fmla="*/ 845309 h 2043113"/>
                <a:gd name="T96" fmla="*/ 1149861 w 2468563"/>
                <a:gd name="T97" fmla="*/ 775454 h 2043113"/>
                <a:gd name="T98" fmla="*/ 1189798 w 2468563"/>
                <a:gd name="T99" fmla="*/ 617117 h 2043113"/>
                <a:gd name="T100" fmla="*/ 1104778 w 2468563"/>
                <a:gd name="T101" fmla="*/ 675207 h 2043113"/>
                <a:gd name="T102" fmla="*/ 1238555 w 2468563"/>
                <a:gd name="T103" fmla="*/ 84454 h 2043113"/>
                <a:gd name="T104" fmla="*/ 1264336 w 2468563"/>
                <a:gd name="T105" fmla="*/ 11016 h 2043113"/>
                <a:gd name="T106" fmla="*/ 1886365 w 2468563"/>
                <a:gd name="T107" fmla="*/ 234891 h 2043113"/>
                <a:gd name="T108" fmla="*/ 1905000 w 2468563"/>
                <a:gd name="T109" fmla="*/ 274522 h 2043113"/>
                <a:gd name="T110" fmla="*/ 1886365 w 2468563"/>
                <a:gd name="T111" fmla="*/ 314397 h 2043113"/>
                <a:gd name="T112" fmla="*/ 1809444 w 2468563"/>
                <a:gd name="T113" fmla="*/ 1074053 h 2043113"/>
                <a:gd name="T114" fmla="*/ 595895 w 2468563"/>
                <a:gd name="T115" fmla="*/ 317332 h 2043113"/>
                <a:gd name="T116" fmla="*/ 573582 w 2468563"/>
                <a:gd name="T117" fmla="*/ 279903 h 2043113"/>
                <a:gd name="T118" fmla="*/ 588539 w 2468563"/>
                <a:gd name="T119" fmla="*/ 238315 h 2043113"/>
                <a:gd name="T120" fmla="*/ 1011611 w 2468563"/>
                <a:gd name="T121" fmla="*/ 223148 h 2043113"/>
                <a:gd name="T122" fmla="*/ 1228980 w 2468563"/>
                <a:gd name="T123" fmla="*/ 1714 h 20431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68563" h="2043113">
                  <a:moveTo>
                    <a:pt x="303264" y="1355839"/>
                  </a:moveTo>
                  <a:lnTo>
                    <a:pt x="429743" y="1638966"/>
                  </a:lnTo>
                  <a:lnTo>
                    <a:pt x="463711" y="1520110"/>
                  </a:lnTo>
                  <a:lnTo>
                    <a:pt x="460769" y="1519546"/>
                  </a:lnTo>
                  <a:lnTo>
                    <a:pt x="454442" y="1517635"/>
                  </a:lnTo>
                  <a:lnTo>
                    <a:pt x="448747" y="1515087"/>
                  </a:lnTo>
                  <a:lnTo>
                    <a:pt x="443052" y="1512857"/>
                  </a:lnTo>
                  <a:lnTo>
                    <a:pt x="437989" y="1509671"/>
                  </a:lnTo>
                  <a:lnTo>
                    <a:pt x="432927" y="1506486"/>
                  </a:lnTo>
                  <a:lnTo>
                    <a:pt x="428814" y="1502663"/>
                  </a:lnTo>
                  <a:lnTo>
                    <a:pt x="424385" y="1499159"/>
                  </a:lnTo>
                  <a:lnTo>
                    <a:pt x="420588" y="1495018"/>
                  </a:lnTo>
                  <a:lnTo>
                    <a:pt x="417108" y="1491196"/>
                  </a:lnTo>
                  <a:lnTo>
                    <a:pt x="413944" y="1486736"/>
                  </a:lnTo>
                  <a:lnTo>
                    <a:pt x="411096" y="1482595"/>
                  </a:lnTo>
                  <a:lnTo>
                    <a:pt x="408249" y="1478454"/>
                  </a:lnTo>
                  <a:lnTo>
                    <a:pt x="406034" y="1473994"/>
                  </a:lnTo>
                  <a:lnTo>
                    <a:pt x="403819" y="1469534"/>
                  </a:lnTo>
                  <a:lnTo>
                    <a:pt x="400022" y="1460934"/>
                  </a:lnTo>
                  <a:lnTo>
                    <a:pt x="397175" y="1453289"/>
                  </a:lnTo>
                  <a:lnTo>
                    <a:pt x="394960" y="1445962"/>
                  </a:lnTo>
                  <a:lnTo>
                    <a:pt x="393378" y="1439910"/>
                  </a:lnTo>
                  <a:lnTo>
                    <a:pt x="392746" y="1435450"/>
                  </a:lnTo>
                  <a:lnTo>
                    <a:pt x="392113" y="1430990"/>
                  </a:lnTo>
                  <a:lnTo>
                    <a:pt x="396542" y="1433857"/>
                  </a:lnTo>
                  <a:lnTo>
                    <a:pt x="401604" y="1436406"/>
                  </a:lnTo>
                  <a:lnTo>
                    <a:pt x="408565" y="1439910"/>
                  </a:lnTo>
                  <a:lnTo>
                    <a:pt x="417740" y="1443414"/>
                  </a:lnTo>
                  <a:lnTo>
                    <a:pt x="427548" y="1447236"/>
                  </a:lnTo>
                  <a:lnTo>
                    <a:pt x="439255" y="1450422"/>
                  </a:lnTo>
                  <a:lnTo>
                    <a:pt x="445583" y="1452333"/>
                  </a:lnTo>
                  <a:lnTo>
                    <a:pt x="451910" y="1453607"/>
                  </a:lnTo>
                  <a:lnTo>
                    <a:pt x="458555" y="1454881"/>
                  </a:lnTo>
                  <a:lnTo>
                    <a:pt x="465515" y="1455518"/>
                  </a:lnTo>
                  <a:lnTo>
                    <a:pt x="472476" y="1456474"/>
                  </a:lnTo>
                  <a:lnTo>
                    <a:pt x="480069" y="1456793"/>
                  </a:lnTo>
                  <a:lnTo>
                    <a:pt x="487346" y="1456793"/>
                  </a:lnTo>
                  <a:lnTo>
                    <a:pt x="494939" y="1456474"/>
                  </a:lnTo>
                  <a:lnTo>
                    <a:pt x="502533" y="1455837"/>
                  </a:lnTo>
                  <a:lnTo>
                    <a:pt x="510443" y="1454881"/>
                  </a:lnTo>
                  <a:lnTo>
                    <a:pt x="518036" y="1453289"/>
                  </a:lnTo>
                  <a:lnTo>
                    <a:pt x="526262" y="1450740"/>
                  </a:lnTo>
                  <a:lnTo>
                    <a:pt x="533855" y="1448192"/>
                  </a:lnTo>
                  <a:lnTo>
                    <a:pt x="541765" y="1445006"/>
                  </a:lnTo>
                  <a:lnTo>
                    <a:pt x="549675" y="1441184"/>
                  </a:lnTo>
                  <a:lnTo>
                    <a:pt x="557585" y="1436724"/>
                  </a:lnTo>
                  <a:lnTo>
                    <a:pt x="565178" y="1431309"/>
                  </a:lnTo>
                  <a:lnTo>
                    <a:pt x="573088" y="1425575"/>
                  </a:lnTo>
                  <a:lnTo>
                    <a:pt x="572455" y="1429716"/>
                  </a:lnTo>
                  <a:lnTo>
                    <a:pt x="571822" y="1434494"/>
                  </a:lnTo>
                  <a:lnTo>
                    <a:pt x="570873" y="1440228"/>
                  </a:lnTo>
                  <a:lnTo>
                    <a:pt x="568975" y="1447555"/>
                  </a:lnTo>
                  <a:lnTo>
                    <a:pt x="566760" y="1455200"/>
                  </a:lnTo>
                  <a:lnTo>
                    <a:pt x="563912" y="1463801"/>
                  </a:lnTo>
                  <a:lnTo>
                    <a:pt x="559799" y="1472720"/>
                  </a:lnTo>
                  <a:lnTo>
                    <a:pt x="557901" y="1477180"/>
                  </a:lnTo>
                  <a:lnTo>
                    <a:pt x="555054" y="1481639"/>
                  </a:lnTo>
                  <a:lnTo>
                    <a:pt x="552522" y="1486099"/>
                  </a:lnTo>
                  <a:lnTo>
                    <a:pt x="549359" y="1490240"/>
                  </a:lnTo>
                  <a:lnTo>
                    <a:pt x="546195" y="1494381"/>
                  </a:lnTo>
                  <a:lnTo>
                    <a:pt x="542714" y="1498522"/>
                  </a:lnTo>
                  <a:lnTo>
                    <a:pt x="538918" y="1502345"/>
                  </a:lnTo>
                  <a:lnTo>
                    <a:pt x="534805" y="1505849"/>
                  </a:lnTo>
                  <a:lnTo>
                    <a:pt x="530375" y="1509034"/>
                  </a:lnTo>
                  <a:lnTo>
                    <a:pt x="525946" y="1512220"/>
                  </a:lnTo>
                  <a:lnTo>
                    <a:pt x="520567" y="1514768"/>
                  </a:lnTo>
                  <a:lnTo>
                    <a:pt x="515188" y="1517316"/>
                  </a:lnTo>
                  <a:lnTo>
                    <a:pt x="511422" y="1518580"/>
                  </a:lnTo>
                  <a:lnTo>
                    <a:pt x="529292" y="1632494"/>
                  </a:lnTo>
                  <a:lnTo>
                    <a:pt x="666898" y="1361111"/>
                  </a:lnTo>
                  <a:lnTo>
                    <a:pt x="668973" y="1358269"/>
                  </a:lnTo>
                  <a:lnTo>
                    <a:pt x="678498" y="1363674"/>
                  </a:lnTo>
                  <a:lnTo>
                    <a:pt x="688023" y="1369079"/>
                  </a:lnTo>
                  <a:lnTo>
                    <a:pt x="697230" y="1374802"/>
                  </a:lnTo>
                  <a:lnTo>
                    <a:pt x="706438" y="1380524"/>
                  </a:lnTo>
                  <a:lnTo>
                    <a:pt x="715328" y="1386883"/>
                  </a:lnTo>
                  <a:lnTo>
                    <a:pt x="723900" y="1393560"/>
                  </a:lnTo>
                  <a:lnTo>
                    <a:pt x="732790" y="1400555"/>
                  </a:lnTo>
                  <a:lnTo>
                    <a:pt x="741045" y="1407549"/>
                  </a:lnTo>
                  <a:lnTo>
                    <a:pt x="749300" y="1414862"/>
                  </a:lnTo>
                  <a:lnTo>
                    <a:pt x="757873" y="1422493"/>
                  </a:lnTo>
                  <a:lnTo>
                    <a:pt x="765810" y="1430123"/>
                  </a:lnTo>
                  <a:lnTo>
                    <a:pt x="773430" y="1438072"/>
                  </a:lnTo>
                  <a:lnTo>
                    <a:pt x="781050" y="1446656"/>
                  </a:lnTo>
                  <a:lnTo>
                    <a:pt x="788670" y="1454923"/>
                  </a:lnTo>
                  <a:lnTo>
                    <a:pt x="796290" y="1463507"/>
                  </a:lnTo>
                  <a:lnTo>
                    <a:pt x="803593" y="1472409"/>
                  </a:lnTo>
                  <a:lnTo>
                    <a:pt x="810578" y="1481312"/>
                  </a:lnTo>
                  <a:lnTo>
                    <a:pt x="817563" y="1490850"/>
                  </a:lnTo>
                  <a:lnTo>
                    <a:pt x="824230" y="1500070"/>
                  </a:lnTo>
                  <a:lnTo>
                    <a:pt x="830898" y="1509608"/>
                  </a:lnTo>
                  <a:lnTo>
                    <a:pt x="837565" y="1519783"/>
                  </a:lnTo>
                  <a:lnTo>
                    <a:pt x="843915" y="1529957"/>
                  </a:lnTo>
                  <a:lnTo>
                    <a:pt x="849948" y="1539813"/>
                  </a:lnTo>
                  <a:lnTo>
                    <a:pt x="855980" y="1550305"/>
                  </a:lnTo>
                  <a:lnTo>
                    <a:pt x="862013" y="1560797"/>
                  </a:lnTo>
                  <a:lnTo>
                    <a:pt x="867728" y="1571289"/>
                  </a:lnTo>
                  <a:lnTo>
                    <a:pt x="873443" y="1582417"/>
                  </a:lnTo>
                  <a:lnTo>
                    <a:pt x="878523" y="1593227"/>
                  </a:lnTo>
                  <a:lnTo>
                    <a:pt x="889000" y="1615483"/>
                  </a:lnTo>
                  <a:lnTo>
                    <a:pt x="899160" y="1638374"/>
                  </a:lnTo>
                  <a:lnTo>
                    <a:pt x="908050" y="1661902"/>
                  </a:lnTo>
                  <a:lnTo>
                    <a:pt x="916623" y="1685748"/>
                  </a:lnTo>
                  <a:lnTo>
                    <a:pt x="924878" y="1709593"/>
                  </a:lnTo>
                  <a:lnTo>
                    <a:pt x="932180" y="1734393"/>
                  </a:lnTo>
                  <a:lnTo>
                    <a:pt x="939165" y="1759510"/>
                  </a:lnTo>
                  <a:lnTo>
                    <a:pt x="945515" y="1784627"/>
                  </a:lnTo>
                  <a:lnTo>
                    <a:pt x="950913" y="1810062"/>
                  </a:lnTo>
                  <a:lnTo>
                    <a:pt x="955675" y="1835816"/>
                  </a:lnTo>
                  <a:lnTo>
                    <a:pt x="960438" y="1861569"/>
                  </a:lnTo>
                  <a:lnTo>
                    <a:pt x="964248" y="1887322"/>
                  </a:lnTo>
                  <a:lnTo>
                    <a:pt x="967423" y="1913393"/>
                  </a:lnTo>
                  <a:lnTo>
                    <a:pt x="970280" y="1939464"/>
                  </a:lnTo>
                  <a:lnTo>
                    <a:pt x="972185" y="1965536"/>
                  </a:lnTo>
                  <a:lnTo>
                    <a:pt x="973773" y="1991289"/>
                  </a:lnTo>
                  <a:lnTo>
                    <a:pt x="974408" y="2017360"/>
                  </a:lnTo>
                  <a:lnTo>
                    <a:pt x="974725" y="2043113"/>
                  </a:lnTo>
                  <a:lnTo>
                    <a:pt x="0" y="2043113"/>
                  </a:lnTo>
                  <a:lnTo>
                    <a:pt x="0" y="2016406"/>
                  </a:lnTo>
                  <a:lnTo>
                    <a:pt x="635" y="1990017"/>
                  </a:lnTo>
                  <a:lnTo>
                    <a:pt x="1588" y="1963310"/>
                  </a:lnTo>
                  <a:lnTo>
                    <a:pt x="2858" y="1936603"/>
                  </a:lnTo>
                  <a:lnTo>
                    <a:pt x="5080" y="1909578"/>
                  </a:lnTo>
                  <a:lnTo>
                    <a:pt x="7303" y="1883189"/>
                  </a:lnTo>
                  <a:lnTo>
                    <a:pt x="10160" y="1856800"/>
                  </a:lnTo>
                  <a:lnTo>
                    <a:pt x="13335" y="1830729"/>
                  </a:lnTo>
                  <a:lnTo>
                    <a:pt x="17463" y="1804657"/>
                  </a:lnTo>
                  <a:lnTo>
                    <a:pt x="21590" y="1778904"/>
                  </a:lnTo>
                  <a:lnTo>
                    <a:pt x="26670" y="1753469"/>
                  </a:lnTo>
                  <a:lnTo>
                    <a:pt x="32385" y="1728352"/>
                  </a:lnTo>
                  <a:lnTo>
                    <a:pt x="38735" y="1703870"/>
                  </a:lnTo>
                  <a:lnTo>
                    <a:pt x="45403" y="1679389"/>
                  </a:lnTo>
                  <a:lnTo>
                    <a:pt x="53023" y="1655543"/>
                  </a:lnTo>
                  <a:lnTo>
                    <a:pt x="57150" y="1643779"/>
                  </a:lnTo>
                  <a:lnTo>
                    <a:pt x="61595" y="1632016"/>
                  </a:lnTo>
                  <a:lnTo>
                    <a:pt x="65723" y="1620888"/>
                  </a:lnTo>
                  <a:lnTo>
                    <a:pt x="70168" y="1609442"/>
                  </a:lnTo>
                  <a:lnTo>
                    <a:pt x="75248" y="1597996"/>
                  </a:lnTo>
                  <a:lnTo>
                    <a:pt x="79693" y="1586868"/>
                  </a:lnTo>
                  <a:lnTo>
                    <a:pt x="85090" y="1576058"/>
                  </a:lnTo>
                  <a:lnTo>
                    <a:pt x="90170" y="1565248"/>
                  </a:lnTo>
                  <a:lnTo>
                    <a:pt x="95885" y="1554438"/>
                  </a:lnTo>
                  <a:lnTo>
                    <a:pt x="101600" y="1544264"/>
                  </a:lnTo>
                  <a:lnTo>
                    <a:pt x="107633" y="1533772"/>
                  </a:lnTo>
                  <a:lnTo>
                    <a:pt x="113665" y="1523916"/>
                  </a:lnTo>
                  <a:lnTo>
                    <a:pt x="120015" y="1514060"/>
                  </a:lnTo>
                  <a:lnTo>
                    <a:pt x="126365" y="1504203"/>
                  </a:lnTo>
                  <a:lnTo>
                    <a:pt x="133033" y="1494665"/>
                  </a:lnTo>
                  <a:lnTo>
                    <a:pt x="140018" y="1485445"/>
                  </a:lnTo>
                  <a:lnTo>
                    <a:pt x="147003" y="1476225"/>
                  </a:lnTo>
                  <a:lnTo>
                    <a:pt x="154305" y="1467322"/>
                  </a:lnTo>
                  <a:lnTo>
                    <a:pt x="161925" y="1458738"/>
                  </a:lnTo>
                  <a:lnTo>
                    <a:pt x="169545" y="1449836"/>
                  </a:lnTo>
                  <a:lnTo>
                    <a:pt x="177800" y="1441569"/>
                  </a:lnTo>
                  <a:lnTo>
                    <a:pt x="186055" y="1433621"/>
                  </a:lnTo>
                  <a:lnTo>
                    <a:pt x="194310" y="1425672"/>
                  </a:lnTo>
                  <a:lnTo>
                    <a:pt x="202883" y="1418041"/>
                  </a:lnTo>
                  <a:lnTo>
                    <a:pt x="212090" y="1410729"/>
                  </a:lnTo>
                  <a:lnTo>
                    <a:pt x="221298" y="1403416"/>
                  </a:lnTo>
                  <a:lnTo>
                    <a:pt x="230823" y="1396739"/>
                  </a:lnTo>
                  <a:lnTo>
                    <a:pt x="240348" y="1390063"/>
                  </a:lnTo>
                  <a:lnTo>
                    <a:pt x="250508" y="1383704"/>
                  </a:lnTo>
                  <a:lnTo>
                    <a:pt x="260350" y="1377345"/>
                  </a:lnTo>
                  <a:lnTo>
                    <a:pt x="270828" y="1371622"/>
                  </a:lnTo>
                  <a:lnTo>
                    <a:pt x="281623" y="1365899"/>
                  </a:lnTo>
                  <a:lnTo>
                    <a:pt x="292418" y="1360494"/>
                  </a:lnTo>
                  <a:lnTo>
                    <a:pt x="303264" y="1355839"/>
                  </a:lnTo>
                  <a:close/>
                  <a:moveTo>
                    <a:pt x="303530" y="1355725"/>
                  </a:moveTo>
                  <a:lnTo>
                    <a:pt x="303532" y="1355727"/>
                  </a:lnTo>
                  <a:lnTo>
                    <a:pt x="303525" y="1355727"/>
                  </a:lnTo>
                  <a:lnTo>
                    <a:pt x="303530" y="1355725"/>
                  </a:lnTo>
                  <a:close/>
                  <a:moveTo>
                    <a:pt x="1481455" y="1064649"/>
                  </a:moveTo>
                  <a:lnTo>
                    <a:pt x="1492568" y="1069647"/>
                  </a:lnTo>
                  <a:lnTo>
                    <a:pt x="1492568" y="1069726"/>
                  </a:lnTo>
                  <a:lnTo>
                    <a:pt x="1481455" y="1064649"/>
                  </a:lnTo>
                  <a:close/>
                  <a:moveTo>
                    <a:pt x="486569" y="830263"/>
                  </a:moveTo>
                  <a:lnTo>
                    <a:pt x="493856" y="830898"/>
                  </a:lnTo>
                  <a:lnTo>
                    <a:pt x="501460" y="831533"/>
                  </a:lnTo>
                  <a:lnTo>
                    <a:pt x="509381" y="832484"/>
                  </a:lnTo>
                  <a:lnTo>
                    <a:pt x="518252" y="833754"/>
                  </a:lnTo>
                  <a:lnTo>
                    <a:pt x="526807" y="835340"/>
                  </a:lnTo>
                  <a:lnTo>
                    <a:pt x="535361" y="836927"/>
                  </a:lnTo>
                  <a:lnTo>
                    <a:pt x="544549" y="839148"/>
                  </a:lnTo>
                  <a:lnTo>
                    <a:pt x="553737" y="841687"/>
                  </a:lnTo>
                  <a:lnTo>
                    <a:pt x="563242" y="844225"/>
                  </a:lnTo>
                  <a:lnTo>
                    <a:pt x="572431" y="847716"/>
                  </a:lnTo>
                  <a:lnTo>
                    <a:pt x="581619" y="851206"/>
                  </a:lnTo>
                  <a:lnTo>
                    <a:pt x="590807" y="855332"/>
                  </a:lnTo>
                  <a:lnTo>
                    <a:pt x="599995" y="859774"/>
                  </a:lnTo>
                  <a:lnTo>
                    <a:pt x="609183" y="864217"/>
                  </a:lnTo>
                  <a:lnTo>
                    <a:pt x="617738" y="869611"/>
                  </a:lnTo>
                  <a:lnTo>
                    <a:pt x="625975" y="875323"/>
                  </a:lnTo>
                  <a:lnTo>
                    <a:pt x="634530" y="881669"/>
                  </a:lnTo>
                  <a:lnTo>
                    <a:pt x="642134" y="888333"/>
                  </a:lnTo>
                  <a:lnTo>
                    <a:pt x="649738" y="895631"/>
                  </a:lnTo>
                  <a:lnTo>
                    <a:pt x="656708" y="903247"/>
                  </a:lnTo>
                  <a:lnTo>
                    <a:pt x="663045" y="911498"/>
                  </a:lnTo>
                  <a:lnTo>
                    <a:pt x="669065" y="920383"/>
                  </a:lnTo>
                  <a:lnTo>
                    <a:pt x="671599" y="924825"/>
                  </a:lnTo>
                  <a:lnTo>
                    <a:pt x="674451" y="929585"/>
                  </a:lnTo>
                  <a:lnTo>
                    <a:pt x="676669" y="934345"/>
                  </a:lnTo>
                  <a:lnTo>
                    <a:pt x="679203" y="939422"/>
                  </a:lnTo>
                  <a:lnTo>
                    <a:pt x="681421" y="944816"/>
                  </a:lnTo>
                  <a:lnTo>
                    <a:pt x="683005" y="950211"/>
                  </a:lnTo>
                  <a:lnTo>
                    <a:pt x="684590" y="955605"/>
                  </a:lnTo>
                  <a:lnTo>
                    <a:pt x="686491" y="961000"/>
                  </a:lnTo>
                  <a:lnTo>
                    <a:pt x="687758" y="967029"/>
                  </a:lnTo>
                  <a:lnTo>
                    <a:pt x="689025" y="973058"/>
                  </a:lnTo>
                  <a:lnTo>
                    <a:pt x="689659" y="979087"/>
                  </a:lnTo>
                  <a:lnTo>
                    <a:pt x="690609" y="985433"/>
                  </a:lnTo>
                  <a:lnTo>
                    <a:pt x="690926" y="991780"/>
                  </a:lnTo>
                  <a:lnTo>
                    <a:pt x="691560" y="998444"/>
                  </a:lnTo>
                  <a:lnTo>
                    <a:pt x="691560" y="1005107"/>
                  </a:lnTo>
                  <a:lnTo>
                    <a:pt x="690926" y="1012088"/>
                  </a:lnTo>
                  <a:lnTo>
                    <a:pt x="690609" y="1019069"/>
                  </a:lnTo>
                  <a:lnTo>
                    <a:pt x="689976" y="1026368"/>
                  </a:lnTo>
                  <a:lnTo>
                    <a:pt x="689025" y="1034301"/>
                  </a:lnTo>
                  <a:lnTo>
                    <a:pt x="688075" y="1041599"/>
                  </a:lnTo>
                  <a:lnTo>
                    <a:pt x="689025" y="1041916"/>
                  </a:lnTo>
                  <a:lnTo>
                    <a:pt x="691877" y="1042868"/>
                  </a:lnTo>
                  <a:lnTo>
                    <a:pt x="693778" y="1043820"/>
                  </a:lnTo>
                  <a:lnTo>
                    <a:pt x="695679" y="1044772"/>
                  </a:lnTo>
                  <a:lnTo>
                    <a:pt x="698213" y="1046676"/>
                  </a:lnTo>
                  <a:lnTo>
                    <a:pt x="700431" y="1048580"/>
                  </a:lnTo>
                  <a:lnTo>
                    <a:pt x="702649" y="1050802"/>
                  </a:lnTo>
                  <a:lnTo>
                    <a:pt x="704867" y="1053975"/>
                  </a:lnTo>
                  <a:lnTo>
                    <a:pt x="707085" y="1057148"/>
                  </a:lnTo>
                  <a:lnTo>
                    <a:pt x="708669" y="1061273"/>
                  </a:lnTo>
                  <a:lnTo>
                    <a:pt x="710253" y="1066033"/>
                  </a:lnTo>
                  <a:lnTo>
                    <a:pt x="711837" y="1071110"/>
                  </a:lnTo>
                  <a:lnTo>
                    <a:pt x="712471" y="1077139"/>
                  </a:lnTo>
                  <a:lnTo>
                    <a:pt x="712788" y="1084120"/>
                  </a:lnTo>
                  <a:lnTo>
                    <a:pt x="712471" y="1097765"/>
                  </a:lnTo>
                  <a:lnTo>
                    <a:pt x="711520" y="1108871"/>
                  </a:lnTo>
                  <a:lnTo>
                    <a:pt x="710887" y="1114266"/>
                  </a:lnTo>
                  <a:lnTo>
                    <a:pt x="709619" y="1119026"/>
                  </a:lnTo>
                  <a:lnTo>
                    <a:pt x="708669" y="1123468"/>
                  </a:lnTo>
                  <a:lnTo>
                    <a:pt x="707402" y="1127276"/>
                  </a:lnTo>
                  <a:lnTo>
                    <a:pt x="706451" y="1131401"/>
                  </a:lnTo>
                  <a:lnTo>
                    <a:pt x="704867" y="1134574"/>
                  </a:lnTo>
                  <a:lnTo>
                    <a:pt x="703283" y="1138065"/>
                  </a:lnTo>
                  <a:lnTo>
                    <a:pt x="701699" y="1140921"/>
                  </a:lnTo>
                  <a:lnTo>
                    <a:pt x="698213" y="1146315"/>
                  </a:lnTo>
                  <a:lnTo>
                    <a:pt x="694411" y="1151392"/>
                  </a:lnTo>
                  <a:lnTo>
                    <a:pt x="690293" y="1156470"/>
                  </a:lnTo>
                  <a:lnTo>
                    <a:pt x="688392" y="1159325"/>
                  </a:lnTo>
                  <a:lnTo>
                    <a:pt x="686174" y="1163133"/>
                  </a:lnTo>
                  <a:lnTo>
                    <a:pt x="684273" y="1167259"/>
                  </a:lnTo>
                  <a:lnTo>
                    <a:pt x="682372" y="1172653"/>
                  </a:lnTo>
                  <a:lnTo>
                    <a:pt x="681104" y="1178682"/>
                  </a:lnTo>
                  <a:lnTo>
                    <a:pt x="680154" y="1185663"/>
                  </a:lnTo>
                  <a:lnTo>
                    <a:pt x="678887" y="1193596"/>
                  </a:lnTo>
                  <a:lnTo>
                    <a:pt x="677302" y="1202164"/>
                  </a:lnTo>
                  <a:lnTo>
                    <a:pt x="675401" y="1210414"/>
                  </a:lnTo>
                  <a:lnTo>
                    <a:pt x="673184" y="1218982"/>
                  </a:lnTo>
                  <a:lnTo>
                    <a:pt x="670332" y="1227867"/>
                  </a:lnTo>
                  <a:lnTo>
                    <a:pt x="667164" y="1236435"/>
                  </a:lnTo>
                  <a:lnTo>
                    <a:pt x="663679" y="1245002"/>
                  </a:lnTo>
                  <a:lnTo>
                    <a:pt x="659877" y="1254205"/>
                  </a:lnTo>
                  <a:lnTo>
                    <a:pt x="655758" y="1262772"/>
                  </a:lnTo>
                  <a:lnTo>
                    <a:pt x="651005" y="1271657"/>
                  </a:lnTo>
                  <a:lnTo>
                    <a:pt x="646570" y="1280225"/>
                  </a:lnTo>
                  <a:lnTo>
                    <a:pt x="641183" y="1288793"/>
                  </a:lnTo>
                  <a:lnTo>
                    <a:pt x="635797" y="1297360"/>
                  </a:lnTo>
                  <a:lnTo>
                    <a:pt x="629777" y="1305611"/>
                  </a:lnTo>
                  <a:lnTo>
                    <a:pt x="623758" y="1313544"/>
                  </a:lnTo>
                  <a:lnTo>
                    <a:pt x="617421" y="1321477"/>
                  </a:lnTo>
                  <a:lnTo>
                    <a:pt x="610767" y="1329410"/>
                  </a:lnTo>
                  <a:lnTo>
                    <a:pt x="604114" y="1336708"/>
                  </a:lnTo>
                  <a:lnTo>
                    <a:pt x="596827" y="1343689"/>
                  </a:lnTo>
                  <a:lnTo>
                    <a:pt x="589540" y="1350353"/>
                  </a:lnTo>
                  <a:lnTo>
                    <a:pt x="581619" y="1356699"/>
                  </a:lnTo>
                  <a:lnTo>
                    <a:pt x="574015" y="1362729"/>
                  </a:lnTo>
                  <a:lnTo>
                    <a:pt x="566094" y="1368123"/>
                  </a:lnTo>
                  <a:lnTo>
                    <a:pt x="557856" y="1373200"/>
                  </a:lnTo>
                  <a:lnTo>
                    <a:pt x="549302" y="1377643"/>
                  </a:lnTo>
                  <a:lnTo>
                    <a:pt x="541064" y="1382085"/>
                  </a:lnTo>
                  <a:lnTo>
                    <a:pt x="532510" y="1385258"/>
                  </a:lnTo>
                  <a:lnTo>
                    <a:pt x="523321" y="1388432"/>
                  </a:lnTo>
                  <a:lnTo>
                    <a:pt x="514450" y="1390653"/>
                  </a:lnTo>
                  <a:lnTo>
                    <a:pt x="505262" y="1392239"/>
                  </a:lnTo>
                  <a:lnTo>
                    <a:pt x="496074" y="1393191"/>
                  </a:lnTo>
                  <a:lnTo>
                    <a:pt x="486569" y="1393826"/>
                  </a:lnTo>
                  <a:lnTo>
                    <a:pt x="477064" y="1393191"/>
                  </a:lnTo>
                  <a:lnTo>
                    <a:pt x="467876" y="1392239"/>
                  </a:lnTo>
                  <a:lnTo>
                    <a:pt x="458687" y="1390653"/>
                  </a:lnTo>
                  <a:lnTo>
                    <a:pt x="449816" y="1388432"/>
                  </a:lnTo>
                  <a:lnTo>
                    <a:pt x="440945" y="1385258"/>
                  </a:lnTo>
                  <a:lnTo>
                    <a:pt x="432073" y="1382085"/>
                  </a:lnTo>
                  <a:lnTo>
                    <a:pt x="423836" y="1377643"/>
                  </a:lnTo>
                  <a:lnTo>
                    <a:pt x="415281" y="1373200"/>
                  </a:lnTo>
                  <a:lnTo>
                    <a:pt x="407044" y="1368123"/>
                  </a:lnTo>
                  <a:lnTo>
                    <a:pt x="399123" y="1362729"/>
                  </a:lnTo>
                  <a:lnTo>
                    <a:pt x="391202" y="1356699"/>
                  </a:lnTo>
                  <a:lnTo>
                    <a:pt x="383915" y="1350353"/>
                  </a:lnTo>
                  <a:lnTo>
                    <a:pt x="376628" y="1343689"/>
                  </a:lnTo>
                  <a:lnTo>
                    <a:pt x="369024" y="1336708"/>
                  </a:lnTo>
                  <a:lnTo>
                    <a:pt x="362370" y="1329410"/>
                  </a:lnTo>
                  <a:lnTo>
                    <a:pt x="355717" y="1321477"/>
                  </a:lnTo>
                  <a:lnTo>
                    <a:pt x="349380" y="1313544"/>
                  </a:lnTo>
                  <a:lnTo>
                    <a:pt x="343360" y="1305611"/>
                  </a:lnTo>
                  <a:lnTo>
                    <a:pt x="337340" y="1297360"/>
                  </a:lnTo>
                  <a:lnTo>
                    <a:pt x="332271" y="1288793"/>
                  </a:lnTo>
                  <a:lnTo>
                    <a:pt x="326885" y="1280225"/>
                  </a:lnTo>
                  <a:lnTo>
                    <a:pt x="322132" y="1271657"/>
                  </a:lnTo>
                  <a:lnTo>
                    <a:pt x="317380" y="1262772"/>
                  </a:lnTo>
                  <a:lnTo>
                    <a:pt x="313261" y="1254205"/>
                  </a:lnTo>
                  <a:lnTo>
                    <a:pt x="309459" y="1245002"/>
                  </a:lnTo>
                  <a:lnTo>
                    <a:pt x="306291" y="1236435"/>
                  </a:lnTo>
                  <a:lnTo>
                    <a:pt x="302805" y="1227867"/>
                  </a:lnTo>
                  <a:lnTo>
                    <a:pt x="300271" y="1218982"/>
                  </a:lnTo>
                  <a:lnTo>
                    <a:pt x="297736" y="1210414"/>
                  </a:lnTo>
                  <a:lnTo>
                    <a:pt x="295835" y="1202164"/>
                  </a:lnTo>
                  <a:lnTo>
                    <a:pt x="294251" y="1193596"/>
                  </a:lnTo>
                  <a:lnTo>
                    <a:pt x="293300" y="1185663"/>
                  </a:lnTo>
                  <a:lnTo>
                    <a:pt x="292033" y="1178682"/>
                  </a:lnTo>
                  <a:lnTo>
                    <a:pt x="290766" y="1172653"/>
                  </a:lnTo>
                  <a:lnTo>
                    <a:pt x="288865" y="1167259"/>
                  </a:lnTo>
                  <a:lnTo>
                    <a:pt x="286964" y="1163133"/>
                  </a:lnTo>
                  <a:lnTo>
                    <a:pt x="284746" y="1159325"/>
                  </a:lnTo>
                  <a:lnTo>
                    <a:pt x="282845" y="1156470"/>
                  </a:lnTo>
                  <a:lnTo>
                    <a:pt x="278726" y="1151392"/>
                  </a:lnTo>
                  <a:lnTo>
                    <a:pt x="274924" y="1146315"/>
                  </a:lnTo>
                  <a:lnTo>
                    <a:pt x="271439" y="1140921"/>
                  </a:lnTo>
                  <a:lnTo>
                    <a:pt x="268271" y="1134574"/>
                  </a:lnTo>
                  <a:lnTo>
                    <a:pt x="266686" y="1131401"/>
                  </a:lnTo>
                  <a:lnTo>
                    <a:pt x="265419" y="1127276"/>
                  </a:lnTo>
                  <a:lnTo>
                    <a:pt x="264469" y="1123468"/>
                  </a:lnTo>
                  <a:lnTo>
                    <a:pt x="263518" y="1119026"/>
                  </a:lnTo>
                  <a:lnTo>
                    <a:pt x="262568" y="1114266"/>
                  </a:lnTo>
                  <a:lnTo>
                    <a:pt x="261934" y="1108871"/>
                  </a:lnTo>
                  <a:lnTo>
                    <a:pt x="260983" y="1097765"/>
                  </a:lnTo>
                  <a:lnTo>
                    <a:pt x="260350" y="1084120"/>
                  </a:lnTo>
                  <a:lnTo>
                    <a:pt x="260983" y="1077139"/>
                  </a:lnTo>
                  <a:lnTo>
                    <a:pt x="261617" y="1071110"/>
                  </a:lnTo>
                  <a:lnTo>
                    <a:pt x="262884" y="1066033"/>
                  </a:lnTo>
                  <a:lnTo>
                    <a:pt x="264469" y="1061273"/>
                  </a:lnTo>
                  <a:lnTo>
                    <a:pt x="266053" y="1057148"/>
                  </a:lnTo>
                  <a:lnTo>
                    <a:pt x="268271" y="1053975"/>
                  </a:lnTo>
                  <a:lnTo>
                    <a:pt x="270488" y="1050802"/>
                  </a:lnTo>
                  <a:lnTo>
                    <a:pt x="272706" y="1048580"/>
                  </a:lnTo>
                  <a:lnTo>
                    <a:pt x="275241" y="1046676"/>
                  </a:lnTo>
                  <a:lnTo>
                    <a:pt x="277459" y="1044772"/>
                  </a:lnTo>
                  <a:lnTo>
                    <a:pt x="279360" y="1043820"/>
                  </a:lnTo>
                  <a:lnTo>
                    <a:pt x="281578" y="1042868"/>
                  </a:lnTo>
                  <a:lnTo>
                    <a:pt x="284112" y="1041916"/>
                  </a:lnTo>
                  <a:lnTo>
                    <a:pt x="285063" y="1041599"/>
                  </a:lnTo>
                  <a:lnTo>
                    <a:pt x="283795" y="1034301"/>
                  </a:lnTo>
                  <a:lnTo>
                    <a:pt x="283162" y="1026368"/>
                  </a:lnTo>
                  <a:lnTo>
                    <a:pt x="282528" y="1019069"/>
                  </a:lnTo>
                  <a:lnTo>
                    <a:pt x="281894" y="1012088"/>
                  </a:lnTo>
                  <a:lnTo>
                    <a:pt x="281894" y="1005107"/>
                  </a:lnTo>
                  <a:lnTo>
                    <a:pt x="281894" y="998444"/>
                  </a:lnTo>
                  <a:lnTo>
                    <a:pt x="282211" y="991780"/>
                  </a:lnTo>
                  <a:lnTo>
                    <a:pt x="282528" y="985433"/>
                  </a:lnTo>
                  <a:lnTo>
                    <a:pt x="283162" y="979087"/>
                  </a:lnTo>
                  <a:lnTo>
                    <a:pt x="284112" y="973058"/>
                  </a:lnTo>
                  <a:lnTo>
                    <a:pt x="285063" y="967029"/>
                  </a:lnTo>
                  <a:lnTo>
                    <a:pt x="286964" y="961000"/>
                  </a:lnTo>
                  <a:lnTo>
                    <a:pt x="288231" y="955605"/>
                  </a:lnTo>
                  <a:lnTo>
                    <a:pt x="289815" y="950211"/>
                  </a:lnTo>
                  <a:lnTo>
                    <a:pt x="291716" y="944816"/>
                  </a:lnTo>
                  <a:lnTo>
                    <a:pt x="293934" y="939422"/>
                  </a:lnTo>
                  <a:lnTo>
                    <a:pt x="296152" y="934345"/>
                  </a:lnTo>
                  <a:lnTo>
                    <a:pt x="298687" y="929585"/>
                  </a:lnTo>
                  <a:lnTo>
                    <a:pt x="301221" y="924825"/>
                  </a:lnTo>
                  <a:lnTo>
                    <a:pt x="304073" y="920383"/>
                  </a:lnTo>
                  <a:lnTo>
                    <a:pt x="309776" y="911498"/>
                  </a:lnTo>
                  <a:lnTo>
                    <a:pt x="316429" y="903247"/>
                  </a:lnTo>
                  <a:lnTo>
                    <a:pt x="323400" y="895631"/>
                  </a:lnTo>
                  <a:lnTo>
                    <a:pt x="330687" y="888333"/>
                  </a:lnTo>
                  <a:lnTo>
                    <a:pt x="338924" y="881669"/>
                  </a:lnTo>
                  <a:lnTo>
                    <a:pt x="346845" y="875323"/>
                  </a:lnTo>
                  <a:lnTo>
                    <a:pt x="355400" y="869611"/>
                  </a:lnTo>
                  <a:lnTo>
                    <a:pt x="364271" y="864217"/>
                  </a:lnTo>
                  <a:lnTo>
                    <a:pt x="373142" y="859774"/>
                  </a:lnTo>
                  <a:lnTo>
                    <a:pt x="382014" y="855332"/>
                  </a:lnTo>
                  <a:lnTo>
                    <a:pt x="391519" y="851206"/>
                  </a:lnTo>
                  <a:lnTo>
                    <a:pt x="400707" y="847716"/>
                  </a:lnTo>
                  <a:lnTo>
                    <a:pt x="410212" y="844225"/>
                  </a:lnTo>
                  <a:lnTo>
                    <a:pt x="419400" y="841687"/>
                  </a:lnTo>
                  <a:lnTo>
                    <a:pt x="428588" y="839148"/>
                  </a:lnTo>
                  <a:lnTo>
                    <a:pt x="437776" y="836927"/>
                  </a:lnTo>
                  <a:lnTo>
                    <a:pt x="446331" y="835340"/>
                  </a:lnTo>
                  <a:lnTo>
                    <a:pt x="455202" y="833754"/>
                  </a:lnTo>
                  <a:lnTo>
                    <a:pt x="463440" y="832484"/>
                  </a:lnTo>
                  <a:lnTo>
                    <a:pt x="471678" y="831533"/>
                  </a:lnTo>
                  <a:lnTo>
                    <a:pt x="479598" y="830898"/>
                  </a:lnTo>
                  <a:lnTo>
                    <a:pt x="486569" y="830263"/>
                  </a:lnTo>
                  <a:close/>
                  <a:moveTo>
                    <a:pt x="977804" y="422275"/>
                  </a:moveTo>
                  <a:lnTo>
                    <a:pt x="977804" y="1118375"/>
                  </a:lnTo>
                  <a:lnTo>
                    <a:pt x="1390015" y="817113"/>
                  </a:lnTo>
                  <a:lnTo>
                    <a:pt x="1449070" y="773953"/>
                  </a:lnTo>
                  <a:lnTo>
                    <a:pt x="1478598" y="752373"/>
                  </a:lnTo>
                  <a:lnTo>
                    <a:pt x="1493520" y="741583"/>
                  </a:lnTo>
                  <a:lnTo>
                    <a:pt x="1495108" y="740313"/>
                  </a:lnTo>
                  <a:lnTo>
                    <a:pt x="1495743" y="739996"/>
                  </a:lnTo>
                  <a:lnTo>
                    <a:pt x="1499235" y="741583"/>
                  </a:lnTo>
                  <a:lnTo>
                    <a:pt x="1491298" y="737457"/>
                  </a:lnTo>
                  <a:lnTo>
                    <a:pt x="1551940" y="766971"/>
                  </a:lnTo>
                  <a:lnTo>
                    <a:pt x="1551940" y="767288"/>
                  </a:lnTo>
                  <a:lnTo>
                    <a:pt x="1551940" y="768240"/>
                  </a:lnTo>
                  <a:lnTo>
                    <a:pt x="1552258" y="773001"/>
                  </a:lnTo>
                  <a:lnTo>
                    <a:pt x="1552575" y="781887"/>
                  </a:lnTo>
                  <a:lnTo>
                    <a:pt x="1557973" y="928187"/>
                  </a:lnTo>
                  <a:lnTo>
                    <a:pt x="1560361" y="996818"/>
                  </a:lnTo>
                  <a:lnTo>
                    <a:pt x="1511300" y="1036404"/>
                  </a:lnTo>
                  <a:lnTo>
                    <a:pt x="1507808" y="1039260"/>
                  </a:lnTo>
                  <a:lnTo>
                    <a:pt x="1505903" y="1040847"/>
                  </a:lnTo>
                  <a:lnTo>
                    <a:pt x="1505903" y="1041165"/>
                  </a:lnTo>
                  <a:lnTo>
                    <a:pt x="1549083" y="1060841"/>
                  </a:lnTo>
                  <a:lnTo>
                    <a:pt x="1563053" y="1067106"/>
                  </a:lnTo>
                  <a:lnTo>
                    <a:pt x="1563053" y="1067188"/>
                  </a:lnTo>
                  <a:lnTo>
                    <a:pt x="1573848" y="1071948"/>
                  </a:lnTo>
                  <a:lnTo>
                    <a:pt x="1563053" y="1067106"/>
                  </a:lnTo>
                  <a:lnTo>
                    <a:pt x="1563053" y="1066553"/>
                  </a:lnTo>
                  <a:lnTo>
                    <a:pt x="1563053" y="1065284"/>
                  </a:lnTo>
                  <a:lnTo>
                    <a:pt x="1562735" y="1056080"/>
                  </a:lnTo>
                  <a:lnTo>
                    <a:pt x="1562100" y="1037991"/>
                  </a:lnTo>
                  <a:lnTo>
                    <a:pt x="1560513" y="1001178"/>
                  </a:lnTo>
                  <a:lnTo>
                    <a:pt x="1560361" y="996818"/>
                  </a:lnTo>
                  <a:lnTo>
                    <a:pt x="1624965" y="944689"/>
                  </a:lnTo>
                  <a:lnTo>
                    <a:pt x="1990090" y="650185"/>
                  </a:lnTo>
                  <a:lnTo>
                    <a:pt x="2001202" y="641616"/>
                  </a:lnTo>
                  <a:lnTo>
                    <a:pt x="1911350" y="530225"/>
                  </a:lnTo>
                  <a:lnTo>
                    <a:pt x="2162175" y="556883"/>
                  </a:lnTo>
                  <a:lnTo>
                    <a:pt x="2135188" y="807592"/>
                  </a:lnTo>
                  <a:lnTo>
                    <a:pt x="2045652" y="696518"/>
                  </a:lnTo>
                  <a:lnTo>
                    <a:pt x="2034540" y="705087"/>
                  </a:lnTo>
                  <a:lnTo>
                    <a:pt x="1669415" y="999591"/>
                  </a:lnTo>
                  <a:lnTo>
                    <a:pt x="1555750" y="1091307"/>
                  </a:lnTo>
                  <a:lnTo>
                    <a:pt x="1551940" y="1094480"/>
                  </a:lnTo>
                  <a:lnTo>
                    <a:pt x="1550353" y="1095749"/>
                  </a:lnTo>
                  <a:lnTo>
                    <a:pt x="1550035" y="1095749"/>
                  </a:lnTo>
                  <a:lnTo>
                    <a:pt x="1506855" y="1076074"/>
                  </a:lnTo>
                  <a:lnTo>
                    <a:pt x="1492568" y="1069647"/>
                  </a:lnTo>
                  <a:lnTo>
                    <a:pt x="1492568" y="1069092"/>
                  </a:lnTo>
                  <a:lnTo>
                    <a:pt x="1492568" y="1068140"/>
                  </a:lnTo>
                  <a:lnTo>
                    <a:pt x="1492250" y="1058619"/>
                  </a:lnTo>
                  <a:lnTo>
                    <a:pt x="1491615" y="1040847"/>
                  </a:lnTo>
                  <a:lnTo>
                    <a:pt x="1490028" y="1004034"/>
                  </a:lnTo>
                  <a:lnTo>
                    <a:pt x="1487488" y="930726"/>
                  </a:lnTo>
                  <a:lnTo>
                    <a:pt x="1483991" y="836157"/>
                  </a:lnTo>
                  <a:lnTo>
                    <a:pt x="1490980" y="831076"/>
                  </a:lnTo>
                  <a:lnTo>
                    <a:pt x="1520190" y="809496"/>
                  </a:lnTo>
                  <a:lnTo>
                    <a:pt x="1534795" y="798706"/>
                  </a:lnTo>
                  <a:lnTo>
                    <a:pt x="1537018" y="797437"/>
                  </a:lnTo>
                  <a:lnTo>
                    <a:pt x="1537335" y="797120"/>
                  </a:lnTo>
                  <a:lnTo>
                    <a:pt x="1535492" y="795947"/>
                  </a:lnTo>
                  <a:lnTo>
                    <a:pt x="1541780" y="799024"/>
                  </a:lnTo>
                  <a:lnTo>
                    <a:pt x="1533843" y="794898"/>
                  </a:lnTo>
                  <a:lnTo>
                    <a:pt x="1535492" y="795947"/>
                  </a:lnTo>
                  <a:lnTo>
                    <a:pt x="1481455" y="769510"/>
                  </a:lnTo>
                  <a:lnTo>
                    <a:pt x="1481455" y="769827"/>
                  </a:lnTo>
                  <a:lnTo>
                    <a:pt x="1481455" y="771097"/>
                  </a:lnTo>
                  <a:lnTo>
                    <a:pt x="1481773" y="775540"/>
                  </a:lnTo>
                  <a:lnTo>
                    <a:pt x="1482090" y="784743"/>
                  </a:lnTo>
                  <a:lnTo>
                    <a:pt x="1483991" y="836157"/>
                  </a:lnTo>
                  <a:lnTo>
                    <a:pt x="1431608" y="874237"/>
                  </a:lnTo>
                  <a:lnTo>
                    <a:pt x="977804" y="1205369"/>
                  </a:lnTo>
                  <a:lnTo>
                    <a:pt x="977804" y="1279208"/>
                  </a:lnTo>
                  <a:lnTo>
                    <a:pt x="2233708" y="1279208"/>
                  </a:lnTo>
                  <a:lnTo>
                    <a:pt x="2233708" y="422275"/>
                  </a:lnTo>
                  <a:lnTo>
                    <a:pt x="977804" y="422275"/>
                  </a:lnTo>
                  <a:close/>
                  <a:moveTo>
                    <a:pt x="1604961" y="109349"/>
                  </a:moveTo>
                  <a:lnTo>
                    <a:pt x="1432317" y="288925"/>
                  </a:lnTo>
                  <a:lnTo>
                    <a:pt x="1770657" y="288925"/>
                  </a:lnTo>
                  <a:lnTo>
                    <a:pt x="1604961" y="109349"/>
                  </a:lnTo>
                  <a:close/>
                  <a:moveTo>
                    <a:pt x="1605916" y="0"/>
                  </a:moveTo>
                  <a:lnTo>
                    <a:pt x="1610688" y="317"/>
                  </a:lnTo>
                  <a:lnTo>
                    <a:pt x="1615461" y="951"/>
                  </a:lnTo>
                  <a:lnTo>
                    <a:pt x="1619915" y="2219"/>
                  </a:lnTo>
                  <a:lnTo>
                    <a:pt x="1623733" y="4121"/>
                  </a:lnTo>
                  <a:lnTo>
                    <a:pt x="1627870" y="6022"/>
                  </a:lnTo>
                  <a:lnTo>
                    <a:pt x="1631688" y="8241"/>
                  </a:lnTo>
                  <a:lnTo>
                    <a:pt x="1635188" y="11410"/>
                  </a:lnTo>
                  <a:lnTo>
                    <a:pt x="1638369" y="14263"/>
                  </a:lnTo>
                  <a:lnTo>
                    <a:pt x="1892057" y="288925"/>
                  </a:lnTo>
                  <a:lnTo>
                    <a:pt x="2401839" y="288925"/>
                  </a:lnTo>
                  <a:lnTo>
                    <a:pt x="2408511" y="289242"/>
                  </a:lnTo>
                  <a:lnTo>
                    <a:pt x="2415184" y="290192"/>
                  </a:lnTo>
                  <a:lnTo>
                    <a:pt x="2421538" y="291776"/>
                  </a:lnTo>
                  <a:lnTo>
                    <a:pt x="2427893" y="294310"/>
                  </a:lnTo>
                  <a:lnTo>
                    <a:pt x="2433612" y="297160"/>
                  </a:lnTo>
                  <a:lnTo>
                    <a:pt x="2439332" y="300645"/>
                  </a:lnTo>
                  <a:lnTo>
                    <a:pt x="2444415" y="304129"/>
                  </a:lnTo>
                  <a:lnTo>
                    <a:pt x="2448864" y="308563"/>
                  </a:lnTo>
                  <a:lnTo>
                    <a:pt x="2453312" y="313314"/>
                  </a:lnTo>
                  <a:lnTo>
                    <a:pt x="2457442" y="318699"/>
                  </a:lnTo>
                  <a:lnTo>
                    <a:pt x="2460620" y="323767"/>
                  </a:lnTo>
                  <a:lnTo>
                    <a:pt x="2463162" y="329785"/>
                  </a:lnTo>
                  <a:lnTo>
                    <a:pt x="2465703" y="335803"/>
                  </a:lnTo>
                  <a:lnTo>
                    <a:pt x="2467292" y="342138"/>
                  </a:lnTo>
                  <a:lnTo>
                    <a:pt x="2468245" y="348790"/>
                  </a:lnTo>
                  <a:lnTo>
                    <a:pt x="2468563" y="355442"/>
                  </a:lnTo>
                  <a:lnTo>
                    <a:pt x="2468245" y="362410"/>
                  </a:lnTo>
                  <a:lnTo>
                    <a:pt x="2467292" y="369062"/>
                  </a:lnTo>
                  <a:lnTo>
                    <a:pt x="2465703" y="375397"/>
                  </a:lnTo>
                  <a:lnTo>
                    <a:pt x="2463162" y="381415"/>
                  </a:lnTo>
                  <a:lnTo>
                    <a:pt x="2460620" y="387433"/>
                  </a:lnTo>
                  <a:lnTo>
                    <a:pt x="2457442" y="392818"/>
                  </a:lnTo>
                  <a:lnTo>
                    <a:pt x="2453312" y="397886"/>
                  </a:lnTo>
                  <a:lnTo>
                    <a:pt x="2448864" y="402954"/>
                  </a:lnTo>
                  <a:lnTo>
                    <a:pt x="2444415" y="407071"/>
                  </a:lnTo>
                  <a:lnTo>
                    <a:pt x="2439332" y="410872"/>
                  </a:lnTo>
                  <a:lnTo>
                    <a:pt x="2433612" y="414040"/>
                  </a:lnTo>
                  <a:lnTo>
                    <a:pt x="2427893" y="417207"/>
                  </a:lnTo>
                  <a:lnTo>
                    <a:pt x="2421538" y="419108"/>
                  </a:lnTo>
                  <a:lnTo>
                    <a:pt x="2415184" y="420691"/>
                  </a:lnTo>
                  <a:lnTo>
                    <a:pt x="2408511" y="421958"/>
                  </a:lnTo>
                  <a:lnTo>
                    <a:pt x="2401839" y="422275"/>
                  </a:lnTo>
                  <a:lnTo>
                    <a:pt x="2344738" y="422275"/>
                  </a:lnTo>
                  <a:lnTo>
                    <a:pt x="2344738" y="1390650"/>
                  </a:lnTo>
                  <a:lnTo>
                    <a:pt x="866775" y="1390650"/>
                  </a:lnTo>
                  <a:lnTo>
                    <a:pt x="866775" y="422275"/>
                  </a:lnTo>
                  <a:lnTo>
                    <a:pt x="809674" y="422275"/>
                  </a:lnTo>
                  <a:lnTo>
                    <a:pt x="803001" y="421958"/>
                  </a:lnTo>
                  <a:lnTo>
                    <a:pt x="796329" y="420691"/>
                  </a:lnTo>
                  <a:lnTo>
                    <a:pt x="789974" y="419108"/>
                  </a:lnTo>
                  <a:lnTo>
                    <a:pt x="783620" y="417207"/>
                  </a:lnTo>
                  <a:lnTo>
                    <a:pt x="777900" y="414040"/>
                  </a:lnTo>
                  <a:lnTo>
                    <a:pt x="772181" y="410872"/>
                  </a:lnTo>
                  <a:lnTo>
                    <a:pt x="767098" y="407071"/>
                  </a:lnTo>
                  <a:lnTo>
                    <a:pt x="762649" y="402954"/>
                  </a:lnTo>
                  <a:lnTo>
                    <a:pt x="758201" y="397886"/>
                  </a:lnTo>
                  <a:lnTo>
                    <a:pt x="754070" y="392818"/>
                  </a:lnTo>
                  <a:lnTo>
                    <a:pt x="750893" y="387433"/>
                  </a:lnTo>
                  <a:lnTo>
                    <a:pt x="748033" y="381415"/>
                  </a:lnTo>
                  <a:lnTo>
                    <a:pt x="745809" y="375397"/>
                  </a:lnTo>
                  <a:lnTo>
                    <a:pt x="744221" y="369062"/>
                  </a:lnTo>
                  <a:lnTo>
                    <a:pt x="743267" y="362410"/>
                  </a:lnTo>
                  <a:lnTo>
                    <a:pt x="742950" y="355442"/>
                  </a:lnTo>
                  <a:lnTo>
                    <a:pt x="743267" y="348790"/>
                  </a:lnTo>
                  <a:lnTo>
                    <a:pt x="744221" y="342138"/>
                  </a:lnTo>
                  <a:lnTo>
                    <a:pt x="745809" y="335803"/>
                  </a:lnTo>
                  <a:lnTo>
                    <a:pt x="748033" y="329785"/>
                  </a:lnTo>
                  <a:lnTo>
                    <a:pt x="750893" y="323767"/>
                  </a:lnTo>
                  <a:lnTo>
                    <a:pt x="754070" y="318699"/>
                  </a:lnTo>
                  <a:lnTo>
                    <a:pt x="758201" y="313314"/>
                  </a:lnTo>
                  <a:lnTo>
                    <a:pt x="762649" y="308563"/>
                  </a:lnTo>
                  <a:lnTo>
                    <a:pt x="767098" y="304129"/>
                  </a:lnTo>
                  <a:lnTo>
                    <a:pt x="772181" y="300645"/>
                  </a:lnTo>
                  <a:lnTo>
                    <a:pt x="777900" y="297160"/>
                  </a:lnTo>
                  <a:lnTo>
                    <a:pt x="783620" y="294310"/>
                  </a:lnTo>
                  <a:lnTo>
                    <a:pt x="789974" y="291776"/>
                  </a:lnTo>
                  <a:lnTo>
                    <a:pt x="796329" y="290192"/>
                  </a:lnTo>
                  <a:lnTo>
                    <a:pt x="803001" y="289242"/>
                  </a:lnTo>
                  <a:lnTo>
                    <a:pt x="809674" y="288925"/>
                  </a:lnTo>
                  <a:lnTo>
                    <a:pt x="1310879" y="288925"/>
                  </a:lnTo>
                  <a:lnTo>
                    <a:pt x="1311607" y="287475"/>
                  </a:lnTo>
                  <a:lnTo>
                    <a:pt x="1314152" y="283672"/>
                  </a:lnTo>
                  <a:lnTo>
                    <a:pt x="1317334" y="280502"/>
                  </a:lnTo>
                  <a:lnTo>
                    <a:pt x="1573462" y="13629"/>
                  </a:lnTo>
                  <a:lnTo>
                    <a:pt x="1576962" y="10777"/>
                  </a:lnTo>
                  <a:lnTo>
                    <a:pt x="1580780" y="7924"/>
                  </a:lnTo>
                  <a:lnTo>
                    <a:pt x="1584280" y="5705"/>
                  </a:lnTo>
                  <a:lnTo>
                    <a:pt x="1588735" y="3804"/>
                  </a:lnTo>
                  <a:lnTo>
                    <a:pt x="1592553" y="2219"/>
                  </a:lnTo>
                  <a:lnTo>
                    <a:pt x="1597007" y="951"/>
                  </a:lnTo>
                  <a:lnTo>
                    <a:pt x="1601780" y="317"/>
                  </a:lnTo>
                  <a:lnTo>
                    <a:pt x="1605916"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013">
                <a:solidFill>
                  <a:srgbClr val="FFFFFF"/>
                </a:solidFill>
              </a:endParaRPr>
            </a:p>
          </p:txBody>
        </p:sp>
      </p:grpSp>
      <p:grpSp>
        <p:nvGrpSpPr>
          <p:cNvPr id="4" name="组合 3"/>
          <p:cNvGrpSpPr/>
          <p:nvPr/>
        </p:nvGrpSpPr>
        <p:grpSpPr>
          <a:xfrm>
            <a:off x="3506409" y="1480170"/>
            <a:ext cx="1986039" cy="2645516"/>
            <a:chOff x="3506409" y="1480170"/>
            <a:chExt cx="1986039" cy="2645516"/>
          </a:xfrm>
        </p:grpSpPr>
        <p:sp>
          <p:nvSpPr>
            <p:cNvPr id="12" name="矩形 11"/>
            <p:cNvSpPr/>
            <p:nvPr/>
          </p:nvSpPr>
          <p:spPr>
            <a:xfrm>
              <a:off x="3506409" y="2403021"/>
              <a:ext cx="1986039" cy="1722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500" dirty="0">
                  <a:solidFill>
                    <a:schemeClr val="tx1"/>
                  </a:solidFill>
                  <a:latin typeface="+mj-ea"/>
                  <a:ea typeface="+mj-ea"/>
                </a:rPr>
                <a:t>请输入文本请输入文本请输入文本请输入文本请输入文本请输入文本请输入文本请输入文本请输入文本</a:t>
              </a:r>
              <a:endParaRPr lang="zh-CN" altLang="zh-CN" sz="1500" dirty="0">
                <a:solidFill>
                  <a:schemeClr val="tx1"/>
                </a:solidFill>
                <a:latin typeface="+mj-ea"/>
                <a:ea typeface="+mj-ea"/>
              </a:endParaRPr>
            </a:p>
          </p:txBody>
        </p:sp>
        <p:sp>
          <p:nvSpPr>
            <p:cNvPr id="25" name="Oval 6"/>
            <p:cNvSpPr>
              <a:spLocks noChangeArrowheads="1"/>
            </p:cNvSpPr>
            <p:nvPr/>
          </p:nvSpPr>
          <p:spPr bwMode="auto">
            <a:xfrm>
              <a:off x="4091212" y="1480170"/>
              <a:ext cx="788540" cy="794212"/>
            </a:xfrm>
            <a:prstGeom prst="ellipse">
              <a:avLst/>
            </a:prstGeom>
            <a:solidFill>
              <a:srgbClr val="92D050"/>
            </a:solidFill>
            <a:ln w="9525">
              <a:solidFill>
                <a:srgbClr val="FFFFFF"/>
              </a:solidFill>
            </a:ln>
          </p:spPr>
          <p:txBody>
            <a:bodyPr/>
            <a:lstStyle/>
            <a:p>
              <a:pPr>
                <a:defRPr/>
              </a:pPr>
              <a:endParaRPr lang="zh-CN" altLang="en-US" sz="4500">
                <a:solidFill>
                  <a:schemeClr val="tx1">
                    <a:lumMod val="60000"/>
                    <a:lumOff val="40000"/>
                  </a:schemeClr>
                </a:solidFill>
              </a:endParaRPr>
            </a:p>
          </p:txBody>
        </p:sp>
        <p:sp>
          <p:nvSpPr>
            <p:cNvPr id="29" name="KSO_Shape"/>
            <p:cNvSpPr>
              <a:spLocks/>
            </p:cNvSpPr>
            <p:nvPr/>
          </p:nvSpPr>
          <p:spPr bwMode="auto">
            <a:xfrm>
              <a:off x="4263968" y="1688988"/>
              <a:ext cx="443030" cy="376576"/>
            </a:xfrm>
            <a:custGeom>
              <a:avLst/>
              <a:gdLst>
                <a:gd name="T0" fmla="*/ 751859 w 3897313"/>
                <a:gd name="T1" fmla="*/ 3070865 h 3311525"/>
                <a:gd name="T2" fmla="*/ 255585 w 3897313"/>
                <a:gd name="T3" fmla="*/ 3040088 h 3311525"/>
                <a:gd name="T4" fmla="*/ 743927 w 3897313"/>
                <a:gd name="T5" fmla="*/ 2593335 h 3311525"/>
                <a:gd name="T6" fmla="*/ 1413894 w 3897313"/>
                <a:gd name="T7" fmla="*/ 3077845 h 3311525"/>
                <a:gd name="T8" fmla="*/ 936625 w 3897313"/>
                <a:gd name="T9" fmla="*/ 3015560 h 3311525"/>
                <a:gd name="T10" fmla="*/ 2154553 w 3897313"/>
                <a:gd name="T11" fmla="*/ 3028286 h 3311525"/>
                <a:gd name="T12" fmla="*/ 1664757 w 3897313"/>
                <a:gd name="T13" fmla="*/ 3075622 h 3311525"/>
                <a:gd name="T14" fmla="*/ 1758006 w 3897313"/>
                <a:gd name="T15" fmla="*/ 2237553 h 3311525"/>
                <a:gd name="T16" fmla="*/ 2834647 w 3897313"/>
                <a:gd name="T17" fmla="*/ 3040063 h 3311525"/>
                <a:gd name="T18" fmla="*/ 2339302 w 3897313"/>
                <a:gd name="T19" fmla="*/ 3070861 h 3311525"/>
                <a:gd name="T20" fmla="*/ 2569533 w 3897313"/>
                <a:gd name="T21" fmla="*/ 1738630 h 3311525"/>
                <a:gd name="T22" fmla="*/ 3498851 w 3897313"/>
                <a:gd name="T23" fmla="*/ 3067687 h 3311525"/>
                <a:gd name="T24" fmla="*/ 2999741 w 3897313"/>
                <a:gd name="T25" fmla="*/ 3045465 h 3311525"/>
                <a:gd name="T26" fmla="*/ 3400426 w 3897313"/>
                <a:gd name="T27" fmla="*/ 924221 h 3311525"/>
                <a:gd name="T28" fmla="*/ 684213 w 3897313"/>
                <a:gd name="T29" fmla="*/ 392109 h 3311525"/>
                <a:gd name="T30" fmla="*/ 907734 w 3897313"/>
                <a:gd name="T31" fmla="*/ 594315 h 3311525"/>
                <a:gd name="T32" fmla="*/ 1026479 w 3897313"/>
                <a:gd name="T33" fmla="*/ 723193 h 3311525"/>
                <a:gd name="T34" fmla="*/ 975996 w 3897313"/>
                <a:gd name="T35" fmla="*/ 832073 h 3311525"/>
                <a:gd name="T36" fmla="*/ 863919 w 3897313"/>
                <a:gd name="T37" fmla="*/ 848262 h 3311525"/>
                <a:gd name="T38" fmla="*/ 730251 w 3897313"/>
                <a:gd name="T39" fmla="*/ 739382 h 3311525"/>
                <a:gd name="T40" fmla="*/ 539433 w 3897313"/>
                <a:gd name="T41" fmla="*/ 721606 h 3311525"/>
                <a:gd name="T42" fmla="*/ 414656 w 3897313"/>
                <a:gd name="T43" fmla="*/ 828264 h 3311525"/>
                <a:gd name="T44" fmla="*/ 476886 w 3897313"/>
                <a:gd name="T45" fmla="*/ 961586 h 3311525"/>
                <a:gd name="T46" fmla="*/ 899479 w 3897313"/>
                <a:gd name="T47" fmla="*/ 1159030 h 3311525"/>
                <a:gd name="T48" fmla="*/ 1054101 w 3897313"/>
                <a:gd name="T49" fmla="*/ 1345364 h 3311525"/>
                <a:gd name="T50" fmla="*/ 1035369 w 3897313"/>
                <a:gd name="T51" fmla="*/ 1555187 h 3311525"/>
                <a:gd name="T52" fmla="*/ 868999 w 3897313"/>
                <a:gd name="T53" fmla="*/ 1723110 h 3311525"/>
                <a:gd name="T54" fmla="*/ 679451 w 3897313"/>
                <a:gd name="T55" fmla="*/ 1888811 h 3311525"/>
                <a:gd name="T56" fmla="*/ 528003 w 3897313"/>
                <a:gd name="T57" fmla="*/ 1891033 h 3311525"/>
                <a:gd name="T58" fmla="*/ 367666 w 3897313"/>
                <a:gd name="T59" fmla="*/ 1718349 h 3311525"/>
                <a:gd name="T60" fmla="*/ 191136 w 3897313"/>
                <a:gd name="T61" fmla="*/ 1594867 h 3311525"/>
                <a:gd name="T62" fmla="*/ 180341 w 3897313"/>
                <a:gd name="T63" fmla="*/ 1485987 h 3311525"/>
                <a:gd name="T64" fmla="*/ 300038 w 3897313"/>
                <a:gd name="T65" fmla="*/ 1414247 h 3311525"/>
                <a:gd name="T66" fmla="*/ 369253 w 3897313"/>
                <a:gd name="T67" fmla="*/ 1467258 h 3311525"/>
                <a:gd name="T68" fmla="*/ 645478 w 3897313"/>
                <a:gd name="T69" fmla="*/ 1564393 h 3311525"/>
                <a:gd name="T70" fmla="*/ 785496 w 3897313"/>
                <a:gd name="T71" fmla="*/ 1520905 h 3311525"/>
                <a:gd name="T72" fmla="*/ 793434 w 3897313"/>
                <a:gd name="T73" fmla="*/ 1370123 h 3311525"/>
                <a:gd name="T74" fmla="*/ 334328 w 3897313"/>
                <a:gd name="T75" fmla="*/ 1127604 h 3311525"/>
                <a:gd name="T76" fmla="*/ 199073 w 3897313"/>
                <a:gd name="T77" fmla="*/ 972061 h 3311525"/>
                <a:gd name="T78" fmla="*/ 197803 w 3897313"/>
                <a:gd name="T79" fmla="*/ 758428 h 3311525"/>
                <a:gd name="T80" fmla="*/ 356553 w 3897313"/>
                <a:gd name="T81" fmla="*/ 575903 h 3311525"/>
                <a:gd name="T82" fmla="*/ 525781 w 3897313"/>
                <a:gd name="T83" fmla="*/ 384491 h 3311525"/>
                <a:gd name="T84" fmla="*/ 3649008 w 3897313"/>
                <a:gd name="T85" fmla="*/ 6033 h 3311525"/>
                <a:gd name="T86" fmla="*/ 3716323 w 3897313"/>
                <a:gd name="T87" fmla="*/ 71764 h 3311525"/>
                <a:gd name="T88" fmla="*/ 3884930 w 3897313"/>
                <a:gd name="T89" fmla="*/ 709702 h 3311525"/>
                <a:gd name="T90" fmla="*/ 3809358 w 3897313"/>
                <a:gd name="T91" fmla="*/ 766859 h 3311525"/>
                <a:gd name="T92" fmla="*/ 3717911 w 3897313"/>
                <a:gd name="T93" fmla="*/ 745584 h 3311525"/>
                <a:gd name="T94" fmla="*/ 3455952 w 3897313"/>
                <a:gd name="T95" fmla="*/ 648099 h 3311525"/>
                <a:gd name="T96" fmla="*/ 2896154 w 3897313"/>
                <a:gd name="T97" fmla="*/ 1275241 h 3311525"/>
                <a:gd name="T98" fmla="*/ 2256022 w 3897313"/>
                <a:gd name="T99" fmla="*/ 1779812 h 3311525"/>
                <a:gd name="T100" fmla="*/ 1575246 w 3897313"/>
                <a:gd name="T101" fmla="*/ 2148158 h 3311525"/>
                <a:gd name="T102" fmla="*/ 927493 w 3897313"/>
                <a:gd name="T103" fmla="*/ 2376787 h 3311525"/>
                <a:gd name="T104" fmla="*/ 113356 w 3897313"/>
                <a:gd name="T105" fmla="*/ 2517140 h 3311525"/>
                <a:gd name="T106" fmla="*/ 384206 w 3897313"/>
                <a:gd name="T107" fmla="*/ 2221192 h 3311525"/>
                <a:gd name="T108" fmla="*/ 1118644 w 3897313"/>
                <a:gd name="T109" fmla="*/ 2040830 h 3311525"/>
                <a:gd name="T110" fmla="*/ 2028673 w 3897313"/>
                <a:gd name="T111" fmla="*/ 1609610 h 3311525"/>
                <a:gd name="T112" fmla="*/ 2530999 w 3897313"/>
                <a:gd name="T113" fmla="*/ 1244757 h 3311525"/>
                <a:gd name="T114" fmla="*/ 3068570 w 3897313"/>
                <a:gd name="T115" fmla="*/ 708114 h 3311525"/>
                <a:gd name="T116" fmla="*/ 3069841 w 3897313"/>
                <a:gd name="T117" fmla="*/ 393750 h 3311525"/>
                <a:gd name="T118" fmla="*/ 2984744 w 3897313"/>
                <a:gd name="T119" fmla="*/ 355010 h 3311525"/>
                <a:gd name="T120" fmla="*/ 2960294 w 3897313"/>
                <a:gd name="T121" fmla="*/ 262288 h 3311525"/>
                <a:gd name="T122" fmla="*/ 3015226 w 3897313"/>
                <a:gd name="T123" fmla="*/ 186713 h 3311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897313" h="3311525">
                  <a:moveTo>
                    <a:pt x="0" y="3178175"/>
                  </a:moveTo>
                  <a:lnTo>
                    <a:pt x="3803650" y="3178175"/>
                  </a:lnTo>
                  <a:lnTo>
                    <a:pt x="3803650" y="3311525"/>
                  </a:lnTo>
                  <a:lnTo>
                    <a:pt x="0" y="3311525"/>
                  </a:lnTo>
                  <a:lnTo>
                    <a:pt x="0" y="3178175"/>
                  </a:lnTo>
                  <a:close/>
                  <a:moveTo>
                    <a:pt x="784225" y="2584450"/>
                  </a:moveTo>
                  <a:lnTo>
                    <a:pt x="784225" y="3015656"/>
                  </a:lnTo>
                  <a:lnTo>
                    <a:pt x="783908" y="3022002"/>
                  </a:lnTo>
                  <a:lnTo>
                    <a:pt x="782956" y="3028348"/>
                  </a:lnTo>
                  <a:lnTo>
                    <a:pt x="781369" y="3034059"/>
                  </a:lnTo>
                  <a:lnTo>
                    <a:pt x="779465" y="3040088"/>
                  </a:lnTo>
                  <a:lnTo>
                    <a:pt x="776610" y="3045482"/>
                  </a:lnTo>
                  <a:lnTo>
                    <a:pt x="773437" y="3050558"/>
                  </a:lnTo>
                  <a:lnTo>
                    <a:pt x="769946" y="3055318"/>
                  </a:lnTo>
                  <a:lnTo>
                    <a:pt x="766138" y="3059760"/>
                  </a:lnTo>
                  <a:lnTo>
                    <a:pt x="761696" y="3064202"/>
                  </a:lnTo>
                  <a:lnTo>
                    <a:pt x="756936" y="3067692"/>
                  </a:lnTo>
                  <a:lnTo>
                    <a:pt x="751859" y="3070865"/>
                  </a:lnTo>
                  <a:lnTo>
                    <a:pt x="746465" y="3073086"/>
                  </a:lnTo>
                  <a:lnTo>
                    <a:pt x="740436" y="3075625"/>
                  </a:lnTo>
                  <a:lnTo>
                    <a:pt x="734407" y="3077211"/>
                  </a:lnTo>
                  <a:lnTo>
                    <a:pt x="728696" y="3077846"/>
                  </a:lnTo>
                  <a:lnTo>
                    <a:pt x="722349" y="3078163"/>
                  </a:lnTo>
                  <a:lnTo>
                    <a:pt x="312701" y="3078163"/>
                  </a:lnTo>
                  <a:lnTo>
                    <a:pt x="306355" y="3077846"/>
                  </a:lnTo>
                  <a:lnTo>
                    <a:pt x="300643" y="3077211"/>
                  </a:lnTo>
                  <a:lnTo>
                    <a:pt x="294614" y="3075625"/>
                  </a:lnTo>
                  <a:lnTo>
                    <a:pt x="288585" y="3073086"/>
                  </a:lnTo>
                  <a:lnTo>
                    <a:pt x="283191" y="3070865"/>
                  </a:lnTo>
                  <a:lnTo>
                    <a:pt x="278114" y="3067692"/>
                  </a:lnTo>
                  <a:lnTo>
                    <a:pt x="273354" y="3064202"/>
                  </a:lnTo>
                  <a:lnTo>
                    <a:pt x="268912" y="3059760"/>
                  </a:lnTo>
                  <a:lnTo>
                    <a:pt x="265104" y="3055318"/>
                  </a:lnTo>
                  <a:lnTo>
                    <a:pt x="261614" y="3050558"/>
                  </a:lnTo>
                  <a:lnTo>
                    <a:pt x="258441" y="3045482"/>
                  </a:lnTo>
                  <a:lnTo>
                    <a:pt x="255585" y="3040088"/>
                  </a:lnTo>
                  <a:lnTo>
                    <a:pt x="253681" y="3034059"/>
                  </a:lnTo>
                  <a:lnTo>
                    <a:pt x="252094" y="3028348"/>
                  </a:lnTo>
                  <a:lnTo>
                    <a:pt x="251142" y="3022002"/>
                  </a:lnTo>
                  <a:lnTo>
                    <a:pt x="250825" y="3015656"/>
                  </a:lnTo>
                  <a:lnTo>
                    <a:pt x="250825" y="2675514"/>
                  </a:lnTo>
                  <a:lnTo>
                    <a:pt x="303181" y="2669486"/>
                  </a:lnTo>
                  <a:lnTo>
                    <a:pt x="359980" y="2662505"/>
                  </a:lnTo>
                  <a:lnTo>
                    <a:pt x="390125" y="2658380"/>
                  </a:lnTo>
                  <a:lnTo>
                    <a:pt x="421221" y="2653621"/>
                  </a:lnTo>
                  <a:lnTo>
                    <a:pt x="453587" y="2648861"/>
                  </a:lnTo>
                  <a:lnTo>
                    <a:pt x="486587" y="2643785"/>
                  </a:lnTo>
                  <a:lnTo>
                    <a:pt x="520540" y="2638073"/>
                  </a:lnTo>
                  <a:lnTo>
                    <a:pt x="555444" y="2631727"/>
                  </a:lnTo>
                  <a:lnTo>
                    <a:pt x="591300" y="2625381"/>
                  </a:lnTo>
                  <a:lnTo>
                    <a:pt x="628425" y="2618401"/>
                  </a:lnTo>
                  <a:lnTo>
                    <a:pt x="665868" y="2610469"/>
                  </a:lnTo>
                  <a:lnTo>
                    <a:pt x="704580" y="2602219"/>
                  </a:lnTo>
                  <a:lnTo>
                    <a:pt x="743927" y="2593335"/>
                  </a:lnTo>
                  <a:lnTo>
                    <a:pt x="784225" y="2584450"/>
                  </a:lnTo>
                  <a:close/>
                  <a:moveTo>
                    <a:pt x="1470025" y="2365375"/>
                  </a:moveTo>
                  <a:lnTo>
                    <a:pt x="1470025" y="3015560"/>
                  </a:lnTo>
                  <a:lnTo>
                    <a:pt x="1469708" y="3021916"/>
                  </a:lnTo>
                  <a:lnTo>
                    <a:pt x="1468757" y="3028271"/>
                  </a:lnTo>
                  <a:lnTo>
                    <a:pt x="1467171" y="3033991"/>
                  </a:lnTo>
                  <a:lnTo>
                    <a:pt x="1464951" y="3040029"/>
                  </a:lnTo>
                  <a:lnTo>
                    <a:pt x="1462414" y="3045432"/>
                  </a:lnTo>
                  <a:lnTo>
                    <a:pt x="1459243" y="3050516"/>
                  </a:lnTo>
                  <a:lnTo>
                    <a:pt x="1455755" y="3055283"/>
                  </a:lnTo>
                  <a:lnTo>
                    <a:pt x="1451949" y="3059732"/>
                  </a:lnTo>
                  <a:lnTo>
                    <a:pt x="1447192" y="3064181"/>
                  </a:lnTo>
                  <a:lnTo>
                    <a:pt x="1442435" y="3067676"/>
                  </a:lnTo>
                  <a:lnTo>
                    <a:pt x="1437362" y="3070854"/>
                  </a:lnTo>
                  <a:lnTo>
                    <a:pt x="1431653" y="3073079"/>
                  </a:lnTo>
                  <a:lnTo>
                    <a:pt x="1426262" y="3075621"/>
                  </a:lnTo>
                  <a:lnTo>
                    <a:pt x="1420237" y="3077210"/>
                  </a:lnTo>
                  <a:lnTo>
                    <a:pt x="1413894" y="3077845"/>
                  </a:lnTo>
                  <a:lnTo>
                    <a:pt x="1407869" y="3078163"/>
                  </a:lnTo>
                  <a:lnTo>
                    <a:pt x="998781" y="3078163"/>
                  </a:lnTo>
                  <a:lnTo>
                    <a:pt x="992439" y="3077845"/>
                  </a:lnTo>
                  <a:lnTo>
                    <a:pt x="986096" y="3077210"/>
                  </a:lnTo>
                  <a:lnTo>
                    <a:pt x="980388" y="3075621"/>
                  </a:lnTo>
                  <a:lnTo>
                    <a:pt x="974680" y="3073079"/>
                  </a:lnTo>
                  <a:lnTo>
                    <a:pt x="969289" y="3070854"/>
                  </a:lnTo>
                  <a:lnTo>
                    <a:pt x="964215" y="3067676"/>
                  </a:lnTo>
                  <a:lnTo>
                    <a:pt x="959458" y="3064181"/>
                  </a:lnTo>
                  <a:lnTo>
                    <a:pt x="955018" y="3059732"/>
                  </a:lnTo>
                  <a:lnTo>
                    <a:pt x="950896" y="3055283"/>
                  </a:lnTo>
                  <a:lnTo>
                    <a:pt x="947090" y="3050516"/>
                  </a:lnTo>
                  <a:lnTo>
                    <a:pt x="943919" y="3045432"/>
                  </a:lnTo>
                  <a:lnTo>
                    <a:pt x="941699" y="3040029"/>
                  </a:lnTo>
                  <a:lnTo>
                    <a:pt x="939479" y="3033991"/>
                  </a:lnTo>
                  <a:lnTo>
                    <a:pt x="937894" y="3028271"/>
                  </a:lnTo>
                  <a:lnTo>
                    <a:pt x="936942" y="3021916"/>
                  </a:lnTo>
                  <a:lnTo>
                    <a:pt x="936625" y="3015560"/>
                  </a:lnTo>
                  <a:lnTo>
                    <a:pt x="936625" y="2545241"/>
                  </a:lnTo>
                  <a:lnTo>
                    <a:pt x="994024" y="2529034"/>
                  </a:lnTo>
                  <a:lnTo>
                    <a:pt x="1053326" y="2512191"/>
                  </a:lnTo>
                  <a:lnTo>
                    <a:pt x="1112628" y="2493442"/>
                  </a:lnTo>
                  <a:lnTo>
                    <a:pt x="1173833" y="2474375"/>
                  </a:lnTo>
                  <a:lnTo>
                    <a:pt x="1235672" y="2453401"/>
                  </a:lnTo>
                  <a:lnTo>
                    <a:pt x="1266750" y="2442597"/>
                  </a:lnTo>
                  <a:lnTo>
                    <a:pt x="1298145" y="2431156"/>
                  </a:lnTo>
                  <a:lnTo>
                    <a:pt x="1330174" y="2419716"/>
                  </a:lnTo>
                  <a:lnTo>
                    <a:pt x="1361886" y="2407958"/>
                  </a:lnTo>
                  <a:lnTo>
                    <a:pt x="1394233" y="2395565"/>
                  </a:lnTo>
                  <a:lnTo>
                    <a:pt x="1426579" y="2383171"/>
                  </a:lnTo>
                  <a:lnTo>
                    <a:pt x="1448144" y="2374273"/>
                  </a:lnTo>
                  <a:lnTo>
                    <a:pt x="1470025" y="2365375"/>
                  </a:lnTo>
                  <a:close/>
                  <a:moveTo>
                    <a:pt x="2155826" y="2020888"/>
                  </a:moveTo>
                  <a:lnTo>
                    <a:pt x="2155826" y="3015578"/>
                  </a:lnTo>
                  <a:lnTo>
                    <a:pt x="2155190" y="3021932"/>
                  </a:lnTo>
                  <a:lnTo>
                    <a:pt x="2154553" y="3028286"/>
                  </a:lnTo>
                  <a:lnTo>
                    <a:pt x="2152962" y="3034004"/>
                  </a:lnTo>
                  <a:lnTo>
                    <a:pt x="2151052" y="3040040"/>
                  </a:lnTo>
                  <a:lnTo>
                    <a:pt x="2148188" y="3045441"/>
                  </a:lnTo>
                  <a:lnTo>
                    <a:pt x="2145006" y="3050524"/>
                  </a:lnTo>
                  <a:lnTo>
                    <a:pt x="2141505" y="3055289"/>
                  </a:lnTo>
                  <a:lnTo>
                    <a:pt x="2137367" y="3059737"/>
                  </a:lnTo>
                  <a:lnTo>
                    <a:pt x="2133230" y="3064185"/>
                  </a:lnTo>
                  <a:lnTo>
                    <a:pt x="2128456" y="3067679"/>
                  </a:lnTo>
                  <a:lnTo>
                    <a:pt x="2123364" y="3070856"/>
                  </a:lnTo>
                  <a:lnTo>
                    <a:pt x="2117636" y="3073080"/>
                  </a:lnTo>
                  <a:lnTo>
                    <a:pt x="2111907" y="3075622"/>
                  </a:lnTo>
                  <a:lnTo>
                    <a:pt x="2105860" y="3077210"/>
                  </a:lnTo>
                  <a:lnTo>
                    <a:pt x="2099813" y="3077845"/>
                  </a:lnTo>
                  <a:lnTo>
                    <a:pt x="2093766" y="3078163"/>
                  </a:lnTo>
                  <a:lnTo>
                    <a:pt x="1682898" y="3078163"/>
                  </a:lnTo>
                  <a:lnTo>
                    <a:pt x="1676533" y="3077845"/>
                  </a:lnTo>
                  <a:lnTo>
                    <a:pt x="1670486" y="3077210"/>
                  </a:lnTo>
                  <a:lnTo>
                    <a:pt x="1664757" y="3075622"/>
                  </a:lnTo>
                  <a:lnTo>
                    <a:pt x="1658711" y="3073080"/>
                  </a:lnTo>
                  <a:lnTo>
                    <a:pt x="1653300" y="3070856"/>
                  </a:lnTo>
                  <a:lnTo>
                    <a:pt x="1648208" y="3067679"/>
                  </a:lnTo>
                  <a:lnTo>
                    <a:pt x="1643434" y="3064185"/>
                  </a:lnTo>
                  <a:lnTo>
                    <a:pt x="1638979" y="3059737"/>
                  </a:lnTo>
                  <a:lnTo>
                    <a:pt x="1635160" y="3055289"/>
                  </a:lnTo>
                  <a:lnTo>
                    <a:pt x="1631341" y="3050524"/>
                  </a:lnTo>
                  <a:lnTo>
                    <a:pt x="1628158" y="3045441"/>
                  </a:lnTo>
                  <a:lnTo>
                    <a:pt x="1625612" y="3040040"/>
                  </a:lnTo>
                  <a:lnTo>
                    <a:pt x="1623702" y="3034004"/>
                  </a:lnTo>
                  <a:lnTo>
                    <a:pt x="1622111" y="3028286"/>
                  </a:lnTo>
                  <a:lnTo>
                    <a:pt x="1621156" y="3021932"/>
                  </a:lnTo>
                  <a:lnTo>
                    <a:pt x="1620838" y="3015578"/>
                  </a:lnTo>
                  <a:lnTo>
                    <a:pt x="1620838" y="2301092"/>
                  </a:lnTo>
                  <a:lnTo>
                    <a:pt x="1655210" y="2285842"/>
                  </a:lnTo>
                  <a:lnTo>
                    <a:pt x="1689581" y="2269958"/>
                  </a:lnTo>
                  <a:lnTo>
                    <a:pt x="1723953" y="2253756"/>
                  </a:lnTo>
                  <a:lnTo>
                    <a:pt x="1758006" y="2237553"/>
                  </a:lnTo>
                  <a:lnTo>
                    <a:pt x="1792060" y="2221033"/>
                  </a:lnTo>
                  <a:lnTo>
                    <a:pt x="1825477" y="2203878"/>
                  </a:lnTo>
                  <a:lnTo>
                    <a:pt x="1859530" y="2187041"/>
                  </a:lnTo>
                  <a:lnTo>
                    <a:pt x="1892629" y="2169568"/>
                  </a:lnTo>
                  <a:lnTo>
                    <a:pt x="1926364" y="2151777"/>
                  </a:lnTo>
                  <a:lnTo>
                    <a:pt x="1959462" y="2133668"/>
                  </a:lnTo>
                  <a:lnTo>
                    <a:pt x="1992879" y="2115560"/>
                  </a:lnTo>
                  <a:lnTo>
                    <a:pt x="2025660" y="2097452"/>
                  </a:lnTo>
                  <a:lnTo>
                    <a:pt x="2058440" y="2078390"/>
                  </a:lnTo>
                  <a:lnTo>
                    <a:pt x="2090902" y="2059647"/>
                  </a:lnTo>
                  <a:lnTo>
                    <a:pt x="2123682" y="2040267"/>
                  </a:lnTo>
                  <a:lnTo>
                    <a:pt x="2155826" y="2020888"/>
                  </a:lnTo>
                  <a:close/>
                  <a:moveTo>
                    <a:pt x="2840038" y="1514475"/>
                  </a:moveTo>
                  <a:lnTo>
                    <a:pt x="2840038" y="3015616"/>
                  </a:lnTo>
                  <a:lnTo>
                    <a:pt x="2839404" y="3021966"/>
                  </a:lnTo>
                  <a:lnTo>
                    <a:pt x="2838770" y="3028316"/>
                  </a:lnTo>
                  <a:lnTo>
                    <a:pt x="2837184" y="3034031"/>
                  </a:lnTo>
                  <a:lnTo>
                    <a:pt x="2834647" y="3040063"/>
                  </a:lnTo>
                  <a:lnTo>
                    <a:pt x="2832427" y="3045461"/>
                  </a:lnTo>
                  <a:lnTo>
                    <a:pt x="2829256" y="3050541"/>
                  </a:lnTo>
                  <a:lnTo>
                    <a:pt x="2825768" y="3055303"/>
                  </a:lnTo>
                  <a:lnTo>
                    <a:pt x="2821328" y="3059748"/>
                  </a:lnTo>
                  <a:lnTo>
                    <a:pt x="2817205" y="3064193"/>
                  </a:lnTo>
                  <a:lnTo>
                    <a:pt x="2812449" y="3067686"/>
                  </a:lnTo>
                  <a:lnTo>
                    <a:pt x="2807057" y="3070861"/>
                  </a:lnTo>
                  <a:lnTo>
                    <a:pt x="2801666" y="3073083"/>
                  </a:lnTo>
                  <a:lnTo>
                    <a:pt x="2796275" y="3075623"/>
                  </a:lnTo>
                  <a:lnTo>
                    <a:pt x="2790250" y="3077211"/>
                  </a:lnTo>
                  <a:lnTo>
                    <a:pt x="2783908" y="3077846"/>
                  </a:lnTo>
                  <a:lnTo>
                    <a:pt x="2777565" y="3078163"/>
                  </a:lnTo>
                  <a:lnTo>
                    <a:pt x="2368794" y="3078163"/>
                  </a:lnTo>
                  <a:lnTo>
                    <a:pt x="2362452" y="3077846"/>
                  </a:lnTo>
                  <a:lnTo>
                    <a:pt x="2356109" y="3077211"/>
                  </a:lnTo>
                  <a:lnTo>
                    <a:pt x="2350084" y="3075623"/>
                  </a:lnTo>
                  <a:lnTo>
                    <a:pt x="2344693" y="3073083"/>
                  </a:lnTo>
                  <a:lnTo>
                    <a:pt x="2339302" y="3070861"/>
                  </a:lnTo>
                  <a:lnTo>
                    <a:pt x="2334228" y="3067686"/>
                  </a:lnTo>
                  <a:lnTo>
                    <a:pt x="2329471" y="3064193"/>
                  </a:lnTo>
                  <a:lnTo>
                    <a:pt x="2324714" y="3059748"/>
                  </a:lnTo>
                  <a:lnTo>
                    <a:pt x="2320592" y="3055303"/>
                  </a:lnTo>
                  <a:lnTo>
                    <a:pt x="2317103" y="3050541"/>
                  </a:lnTo>
                  <a:lnTo>
                    <a:pt x="2313932" y="3045461"/>
                  </a:lnTo>
                  <a:lnTo>
                    <a:pt x="2311712" y="3040063"/>
                  </a:lnTo>
                  <a:lnTo>
                    <a:pt x="2309175" y="3034031"/>
                  </a:lnTo>
                  <a:lnTo>
                    <a:pt x="2307590" y="3028316"/>
                  </a:lnTo>
                  <a:lnTo>
                    <a:pt x="2306955" y="3021966"/>
                  </a:lnTo>
                  <a:lnTo>
                    <a:pt x="2306638" y="3015616"/>
                  </a:lnTo>
                  <a:lnTo>
                    <a:pt x="2306638" y="1925320"/>
                  </a:lnTo>
                  <a:lnTo>
                    <a:pt x="2351035" y="1895158"/>
                  </a:lnTo>
                  <a:lnTo>
                    <a:pt x="2395433" y="1864995"/>
                  </a:lnTo>
                  <a:lnTo>
                    <a:pt x="2439513" y="1834198"/>
                  </a:lnTo>
                  <a:lnTo>
                    <a:pt x="2483275" y="1803083"/>
                  </a:lnTo>
                  <a:lnTo>
                    <a:pt x="2526721" y="1771015"/>
                  </a:lnTo>
                  <a:lnTo>
                    <a:pt x="2569533" y="1738630"/>
                  </a:lnTo>
                  <a:lnTo>
                    <a:pt x="2612344" y="1705610"/>
                  </a:lnTo>
                  <a:lnTo>
                    <a:pt x="2654204" y="1671955"/>
                  </a:lnTo>
                  <a:lnTo>
                    <a:pt x="2701139" y="1633855"/>
                  </a:lnTo>
                  <a:lnTo>
                    <a:pt x="2748073" y="1594803"/>
                  </a:lnTo>
                  <a:lnTo>
                    <a:pt x="2794055" y="1554798"/>
                  </a:lnTo>
                  <a:lnTo>
                    <a:pt x="2840038" y="1514475"/>
                  </a:lnTo>
                  <a:close/>
                  <a:moveTo>
                    <a:pt x="3525838" y="762000"/>
                  </a:moveTo>
                  <a:lnTo>
                    <a:pt x="3525838" y="3015624"/>
                  </a:lnTo>
                  <a:lnTo>
                    <a:pt x="3525521" y="3021973"/>
                  </a:lnTo>
                  <a:lnTo>
                    <a:pt x="3524886" y="3028322"/>
                  </a:lnTo>
                  <a:lnTo>
                    <a:pt x="3523298" y="3034037"/>
                  </a:lnTo>
                  <a:lnTo>
                    <a:pt x="3521076" y="3040068"/>
                  </a:lnTo>
                  <a:lnTo>
                    <a:pt x="3518536" y="3045465"/>
                  </a:lnTo>
                  <a:lnTo>
                    <a:pt x="3515361" y="3050544"/>
                  </a:lnTo>
                  <a:lnTo>
                    <a:pt x="3511868" y="3055306"/>
                  </a:lnTo>
                  <a:lnTo>
                    <a:pt x="3507741" y="3059751"/>
                  </a:lnTo>
                  <a:lnTo>
                    <a:pt x="3503613" y="3064195"/>
                  </a:lnTo>
                  <a:lnTo>
                    <a:pt x="3498851" y="3067687"/>
                  </a:lnTo>
                  <a:lnTo>
                    <a:pt x="3493453" y="3070862"/>
                  </a:lnTo>
                  <a:lnTo>
                    <a:pt x="3488056" y="3073084"/>
                  </a:lnTo>
                  <a:lnTo>
                    <a:pt x="3482023" y="3075623"/>
                  </a:lnTo>
                  <a:lnTo>
                    <a:pt x="3476308" y="3077211"/>
                  </a:lnTo>
                  <a:lnTo>
                    <a:pt x="3470276" y="3077846"/>
                  </a:lnTo>
                  <a:lnTo>
                    <a:pt x="3463926" y="3078163"/>
                  </a:lnTo>
                  <a:lnTo>
                    <a:pt x="3054351" y="3078163"/>
                  </a:lnTo>
                  <a:lnTo>
                    <a:pt x="3048001" y="3077846"/>
                  </a:lnTo>
                  <a:lnTo>
                    <a:pt x="3041968" y="3077211"/>
                  </a:lnTo>
                  <a:lnTo>
                    <a:pt x="3035936" y="3075623"/>
                  </a:lnTo>
                  <a:lnTo>
                    <a:pt x="3030221" y="3073084"/>
                  </a:lnTo>
                  <a:lnTo>
                    <a:pt x="3024506" y="3070862"/>
                  </a:lnTo>
                  <a:lnTo>
                    <a:pt x="3019426" y="3067687"/>
                  </a:lnTo>
                  <a:lnTo>
                    <a:pt x="3014663" y="3064195"/>
                  </a:lnTo>
                  <a:lnTo>
                    <a:pt x="3010536" y="3059751"/>
                  </a:lnTo>
                  <a:lnTo>
                    <a:pt x="3006408" y="3055306"/>
                  </a:lnTo>
                  <a:lnTo>
                    <a:pt x="3002916" y="3050544"/>
                  </a:lnTo>
                  <a:lnTo>
                    <a:pt x="2999741" y="3045465"/>
                  </a:lnTo>
                  <a:lnTo>
                    <a:pt x="2997201" y="3040068"/>
                  </a:lnTo>
                  <a:lnTo>
                    <a:pt x="2994978" y="3034037"/>
                  </a:lnTo>
                  <a:lnTo>
                    <a:pt x="2993391" y="3028322"/>
                  </a:lnTo>
                  <a:lnTo>
                    <a:pt x="2992756" y="3021973"/>
                  </a:lnTo>
                  <a:lnTo>
                    <a:pt x="2992438" y="3015624"/>
                  </a:lnTo>
                  <a:lnTo>
                    <a:pt x="2992438" y="1374374"/>
                  </a:lnTo>
                  <a:lnTo>
                    <a:pt x="3028316" y="1338819"/>
                  </a:lnTo>
                  <a:lnTo>
                    <a:pt x="3063558" y="1303264"/>
                  </a:lnTo>
                  <a:lnTo>
                    <a:pt x="3098801" y="1267391"/>
                  </a:lnTo>
                  <a:lnTo>
                    <a:pt x="3133408" y="1230884"/>
                  </a:lnTo>
                  <a:lnTo>
                    <a:pt x="3168333" y="1194059"/>
                  </a:lnTo>
                  <a:lnTo>
                    <a:pt x="3201988" y="1156599"/>
                  </a:lnTo>
                  <a:lnTo>
                    <a:pt x="3235961" y="1119139"/>
                  </a:lnTo>
                  <a:lnTo>
                    <a:pt x="3269616" y="1081044"/>
                  </a:lnTo>
                  <a:lnTo>
                    <a:pt x="3302636" y="1042314"/>
                  </a:lnTo>
                  <a:lnTo>
                    <a:pt x="3335973" y="1003585"/>
                  </a:lnTo>
                  <a:lnTo>
                    <a:pt x="3368041" y="964220"/>
                  </a:lnTo>
                  <a:lnTo>
                    <a:pt x="3400426" y="924221"/>
                  </a:lnTo>
                  <a:lnTo>
                    <a:pt x="3432493" y="884221"/>
                  </a:lnTo>
                  <a:lnTo>
                    <a:pt x="3463926" y="843904"/>
                  </a:lnTo>
                  <a:lnTo>
                    <a:pt x="3495041" y="802952"/>
                  </a:lnTo>
                  <a:lnTo>
                    <a:pt x="3525838" y="762000"/>
                  </a:lnTo>
                  <a:close/>
                  <a:moveTo>
                    <a:pt x="549911" y="373063"/>
                  </a:moveTo>
                  <a:lnTo>
                    <a:pt x="655638" y="373063"/>
                  </a:lnTo>
                  <a:lnTo>
                    <a:pt x="658813" y="373381"/>
                  </a:lnTo>
                  <a:lnTo>
                    <a:pt x="661988" y="373698"/>
                  </a:lnTo>
                  <a:lnTo>
                    <a:pt x="664846" y="374650"/>
                  </a:lnTo>
                  <a:lnTo>
                    <a:pt x="667386" y="375920"/>
                  </a:lnTo>
                  <a:lnTo>
                    <a:pt x="670243" y="376872"/>
                  </a:lnTo>
                  <a:lnTo>
                    <a:pt x="673101" y="378460"/>
                  </a:lnTo>
                  <a:lnTo>
                    <a:pt x="675323" y="380047"/>
                  </a:lnTo>
                  <a:lnTo>
                    <a:pt x="677228" y="382269"/>
                  </a:lnTo>
                  <a:lnTo>
                    <a:pt x="679451" y="384491"/>
                  </a:lnTo>
                  <a:lnTo>
                    <a:pt x="681356" y="386713"/>
                  </a:lnTo>
                  <a:lnTo>
                    <a:pt x="682943" y="389252"/>
                  </a:lnTo>
                  <a:lnTo>
                    <a:pt x="684213" y="392109"/>
                  </a:lnTo>
                  <a:lnTo>
                    <a:pt x="684848" y="394649"/>
                  </a:lnTo>
                  <a:lnTo>
                    <a:pt x="685483" y="397823"/>
                  </a:lnTo>
                  <a:lnTo>
                    <a:pt x="686436" y="400680"/>
                  </a:lnTo>
                  <a:lnTo>
                    <a:pt x="686436" y="403854"/>
                  </a:lnTo>
                  <a:lnTo>
                    <a:pt x="686436" y="515908"/>
                  </a:lnTo>
                  <a:lnTo>
                    <a:pt x="708026" y="518448"/>
                  </a:lnTo>
                  <a:lnTo>
                    <a:pt x="729933" y="522257"/>
                  </a:lnTo>
                  <a:lnTo>
                    <a:pt x="751206" y="526384"/>
                  </a:lnTo>
                  <a:lnTo>
                    <a:pt x="761366" y="528923"/>
                  </a:lnTo>
                  <a:lnTo>
                    <a:pt x="772161" y="531463"/>
                  </a:lnTo>
                  <a:lnTo>
                    <a:pt x="788036" y="536859"/>
                  </a:lnTo>
                  <a:lnTo>
                    <a:pt x="804864" y="542573"/>
                  </a:lnTo>
                  <a:lnTo>
                    <a:pt x="821691" y="548922"/>
                  </a:lnTo>
                  <a:lnTo>
                    <a:pt x="839154" y="556857"/>
                  </a:lnTo>
                  <a:lnTo>
                    <a:pt x="856299" y="565111"/>
                  </a:lnTo>
                  <a:lnTo>
                    <a:pt x="873761" y="574316"/>
                  </a:lnTo>
                  <a:lnTo>
                    <a:pt x="890589" y="584157"/>
                  </a:lnTo>
                  <a:lnTo>
                    <a:pt x="907734" y="594315"/>
                  </a:lnTo>
                  <a:lnTo>
                    <a:pt x="924244" y="605425"/>
                  </a:lnTo>
                  <a:lnTo>
                    <a:pt x="940119" y="617170"/>
                  </a:lnTo>
                  <a:lnTo>
                    <a:pt x="955359" y="629550"/>
                  </a:lnTo>
                  <a:lnTo>
                    <a:pt x="962661" y="635581"/>
                  </a:lnTo>
                  <a:lnTo>
                    <a:pt x="969646" y="641930"/>
                  </a:lnTo>
                  <a:lnTo>
                    <a:pt x="976314" y="648596"/>
                  </a:lnTo>
                  <a:lnTo>
                    <a:pt x="982981" y="655579"/>
                  </a:lnTo>
                  <a:lnTo>
                    <a:pt x="989331" y="662246"/>
                  </a:lnTo>
                  <a:lnTo>
                    <a:pt x="995364" y="668912"/>
                  </a:lnTo>
                  <a:lnTo>
                    <a:pt x="1001079" y="675895"/>
                  </a:lnTo>
                  <a:lnTo>
                    <a:pt x="1006794" y="683196"/>
                  </a:lnTo>
                  <a:lnTo>
                    <a:pt x="1011556" y="690180"/>
                  </a:lnTo>
                  <a:lnTo>
                    <a:pt x="1016001" y="697163"/>
                  </a:lnTo>
                  <a:lnTo>
                    <a:pt x="1019176" y="702242"/>
                  </a:lnTo>
                  <a:lnTo>
                    <a:pt x="1021716" y="707639"/>
                  </a:lnTo>
                  <a:lnTo>
                    <a:pt x="1023621" y="712718"/>
                  </a:lnTo>
                  <a:lnTo>
                    <a:pt x="1025209" y="717797"/>
                  </a:lnTo>
                  <a:lnTo>
                    <a:pt x="1026479" y="723193"/>
                  </a:lnTo>
                  <a:lnTo>
                    <a:pt x="1027114" y="728907"/>
                  </a:lnTo>
                  <a:lnTo>
                    <a:pt x="1028066" y="734621"/>
                  </a:lnTo>
                  <a:lnTo>
                    <a:pt x="1028066" y="740334"/>
                  </a:lnTo>
                  <a:lnTo>
                    <a:pt x="1027749" y="746048"/>
                  </a:lnTo>
                  <a:lnTo>
                    <a:pt x="1026796" y="752079"/>
                  </a:lnTo>
                  <a:lnTo>
                    <a:pt x="1025526" y="758111"/>
                  </a:lnTo>
                  <a:lnTo>
                    <a:pt x="1023939" y="763824"/>
                  </a:lnTo>
                  <a:lnTo>
                    <a:pt x="1022034" y="769856"/>
                  </a:lnTo>
                  <a:lnTo>
                    <a:pt x="1019811" y="775887"/>
                  </a:lnTo>
                  <a:lnTo>
                    <a:pt x="1017271" y="781601"/>
                  </a:lnTo>
                  <a:lnTo>
                    <a:pt x="1014096" y="787632"/>
                  </a:lnTo>
                  <a:lnTo>
                    <a:pt x="1010286" y="794616"/>
                  </a:lnTo>
                  <a:lnTo>
                    <a:pt x="1005524" y="800964"/>
                  </a:lnTo>
                  <a:lnTo>
                    <a:pt x="1000444" y="807630"/>
                  </a:lnTo>
                  <a:lnTo>
                    <a:pt x="994729" y="813979"/>
                  </a:lnTo>
                  <a:lnTo>
                    <a:pt x="989014" y="820328"/>
                  </a:lnTo>
                  <a:lnTo>
                    <a:pt x="982664" y="826359"/>
                  </a:lnTo>
                  <a:lnTo>
                    <a:pt x="975996" y="832073"/>
                  </a:lnTo>
                  <a:lnTo>
                    <a:pt x="969329" y="837152"/>
                  </a:lnTo>
                  <a:lnTo>
                    <a:pt x="961709" y="841913"/>
                  </a:lnTo>
                  <a:lnTo>
                    <a:pt x="954089" y="846675"/>
                  </a:lnTo>
                  <a:lnTo>
                    <a:pt x="946469" y="850167"/>
                  </a:lnTo>
                  <a:lnTo>
                    <a:pt x="938214" y="853976"/>
                  </a:lnTo>
                  <a:lnTo>
                    <a:pt x="930276" y="856198"/>
                  </a:lnTo>
                  <a:lnTo>
                    <a:pt x="922021" y="858102"/>
                  </a:lnTo>
                  <a:lnTo>
                    <a:pt x="913131" y="859690"/>
                  </a:lnTo>
                  <a:lnTo>
                    <a:pt x="904876" y="860007"/>
                  </a:lnTo>
                  <a:lnTo>
                    <a:pt x="899796" y="859690"/>
                  </a:lnTo>
                  <a:lnTo>
                    <a:pt x="894716" y="859372"/>
                  </a:lnTo>
                  <a:lnTo>
                    <a:pt x="889954" y="858420"/>
                  </a:lnTo>
                  <a:lnTo>
                    <a:pt x="885191" y="857785"/>
                  </a:lnTo>
                  <a:lnTo>
                    <a:pt x="880746" y="856198"/>
                  </a:lnTo>
                  <a:lnTo>
                    <a:pt x="876619" y="854611"/>
                  </a:lnTo>
                  <a:lnTo>
                    <a:pt x="872174" y="852706"/>
                  </a:lnTo>
                  <a:lnTo>
                    <a:pt x="867729" y="850801"/>
                  </a:lnTo>
                  <a:lnTo>
                    <a:pt x="863919" y="848262"/>
                  </a:lnTo>
                  <a:lnTo>
                    <a:pt x="860109" y="845405"/>
                  </a:lnTo>
                  <a:lnTo>
                    <a:pt x="856299" y="842548"/>
                  </a:lnTo>
                  <a:lnTo>
                    <a:pt x="852806" y="839374"/>
                  </a:lnTo>
                  <a:lnTo>
                    <a:pt x="849314" y="835565"/>
                  </a:lnTo>
                  <a:lnTo>
                    <a:pt x="846139" y="832073"/>
                  </a:lnTo>
                  <a:lnTo>
                    <a:pt x="843281" y="828264"/>
                  </a:lnTo>
                  <a:lnTo>
                    <a:pt x="840106" y="823820"/>
                  </a:lnTo>
                  <a:lnTo>
                    <a:pt x="834709" y="816519"/>
                  </a:lnTo>
                  <a:lnTo>
                    <a:pt x="831534" y="812392"/>
                  </a:lnTo>
                  <a:lnTo>
                    <a:pt x="825184" y="806361"/>
                  </a:lnTo>
                  <a:lnTo>
                    <a:pt x="819469" y="800647"/>
                  </a:lnTo>
                  <a:lnTo>
                    <a:pt x="807086" y="790172"/>
                  </a:lnTo>
                  <a:lnTo>
                    <a:pt x="793751" y="780014"/>
                  </a:lnTo>
                  <a:lnTo>
                    <a:pt x="779781" y="769856"/>
                  </a:lnTo>
                  <a:lnTo>
                    <a:pt x="765176" y="760015"/>
                  </a:lnTo>
                  <a:lnTo>
                    <a:pt x="750571" y="750810"/>
                  </a:lnTo>
                  <a:lnTo>
                    <a:pt x="736918" y="742874"/>
                  </a:lnTo>
                  <a:lnTo>
                    <a:pt x="730251" y="739382"/>
                  </a:lnTo>
                  <a:lnTo>
                    <a:pt x="723901" y="736208"/>
                  </a:lnTo>
                  <a:lnTo>
                    <a:pt x="717551" y="733668"/>
                  </a:lnTo>
                  <a:lnTo>
                    <a:pt x="711518" y="731446"/>
                  </a:lnTo>
                  <a:lnTo>
                    <a:pt x="698501" y="727320"/>
                  </a:lnTo>
                  <a:lnTo>
                    <a:pt x="685483" y="723828"/>
                  </a:lnTo>
                  <a:lnTo>
                    <a:pt x="672148" y="720653"/>
                  </a:lnTo>
                  <a:lnTo>
                    <a:pt x="658813" y="718114"/>
                  </a:lnTo>
                  <a:lnTo>
                    <a:pt x="645796" y="716209"/>
                  </a:lnTo>
                  <a:lnTo>
                    <a:pt x="632461" y="714622"/>
                  </a:lnTo>
                  <a:lnTo>
                    <a:pt x="619443" y="713670"/>
                  </a:lnTo>
                  <a:lnTo>
                    <a:pt x="606426" y="713352"/>
                  </a:lnTo>
                  <a:lnTo>
                    <a:pt x="597536" y="713352"/>
                  </a:lnTo>
                  <a:lnTo>
                    <a:pt x="588646" y="713670"/>
                  </a:lnTo>
                  <a:lnTo>
                    <a:pt x="579438" y="714622"/>
                  </a:lnTo>
                  <a:lnTo>
                    <a:pt x="569596" y="715892"/>
                  </a:lnTo>
                  <a:lnTo>
                    <a:pt x="559753" y="717479"/>
                  </a:lnTo>
                  <a:lnTo>
                    <a:pt x="549593" y="719066"/>
                  </a:lnTo>
                  <a:lnTo>
                    <a:pt x="539433" y="721606"/>
                  </a:lnTo>
                  <a:lnTo>
                    <a:pt x="528638" y="724463"/>
                  </a:lnTo>
                  <a:lnTo>
                    <a:pt x="518161" y="727954"/>
                  </a:lnTo>
                  <a:lnTo>
                    <a:pt x="507366" y="732081"/>
                  </a:lnTo>
                  <a:lnTo>
                    <a:pt x="496571" y="736843"/>
                  </a:lnTo>
                  <a:lnTo>
                    <a:pt x="486093" y="742239"/>
                  </a:lnTo>
                  <a:lnTo>
                    <a:pt x="474981" y="748588"/>
                  </a:lnTo>
                  <a:lnTo>
                    <a:pt x="464821" y="755254"/>
                  </a:lnTo>
                  <a:lnTo>
                    <a:pt x="454026" y="763190"/>
                  </a:lnTo>
                  <a:lnTo>
                    <a:pt x="443866" y="771760"/>
                  </a:lnTo>
                  <a:lnTo>
                    <a:pt x="440691" y="774935"/>
                  </a:lnTo>
                  <a:lnTo>
                    <a:pt x="437516" y="778109"/>
                  </a:lnTo>
                  <a:lnTo>
                    <a:pt x="434658" y="781283"/>
                  </a:lnTo>
                  <a:lnTo>
                    <a:pt x="432118" y="784775"/>
                  </a:lnTo>
                  <a:lnTo>
                    <a:pt x="427356" y="792711"/>
                  </a:lnTo>
                  <a:lnTo>
                    <a:pt x="422911" y="800647"/>
                  </a:lnTo>
                  <a:lnTo>
                    <a:pt x="419418" y="809535"/>
                  </a:lnTo>
                  <a:lnTo>
                    <a:pt x="416561" y="818741"/>
                  </a:lnTo>
                  <a:lnTo>
                    <a:pt x="414656" y="828264"/>
                  </a:lnTo>
                  <a:lnTo>
                    <a:pt x="413068" y="837787"/>
                  </a:lnTo>
                  <a:lnTo>
                    <a:pt x="412751" y="847627"/>
                  </a:lnTo>
                  <a:lnTo>
                    <a:pt x="412751" y="857785"/>
                  </a:lnTo>
                  <a:lnTo>
                    <a:pt x="413386" y="867625"/>
                  </a:lnTo>
                  <a:lnTo>
                    <a:pt x="414973" y="877466"/>
                  </a:lnTo>
                  <a:lnTo>
                    <a:pt x="417513" y="887306"/>
                  </a:lnTo>
                  <a:lnTo>
                    <a:pt x="420688" y="896829"/>
                  </a:lnTo>
                  <a:lnTo>
                    <a:pt x="424498" y="906035"/>
                  </a:lnTo>
                  <a:lnTo>
                    <a:pt x="429261" y="914606"/>
                  </a:lnTo>
                  <a:lnTo>
                    <a:pt x="434023" y="921272"/>
                  </a:lnTo>
                  <a:lnTo>
                    <a:pt x="438468" y="927620"/>
                  </a:lnTo>
                  <a:lnTo>
                    <a:pt x="443231" y="933652"/>
                  </a:lnTo>
                  <a:lnTo>
                    <a:pt x="448311" y="939048"/>
                  </a:lnTo>
                  <a:lnTo>
                    <a:pt x="453391" y="944127"/>
                  </a:lnTo>
                  <a:lnTo>
                    <a:pt x="458788" y="948571"/>
                  </a:lnTo>
                  <a:lnTo>
                    <a:pt x="464821" y="953333"/>
                  </a:lnTo>
                  <a:lnTo>
                    <a:pt x="470536" y="957142"/>
                  </a:lnTo>
                  <a:lnTo>
                    <a:pt x="476886" y="961586"/>
                  </a:lnTo>
                  <a:lnTo>
                    <a:pt x="483236" y="965078"/>
                  </a:lnTo>
                  <a:lnTo>
                    <a:pt x="497523" y="972696"/>
                  </a:lnTo>
                  <a:lnTo>
                    <a:pt x="512763" y="979997"/>
                  </a:lnTo>
                  <a:lnTo>
                    <a:pt x="529591" y="987933"/>
                  </a:lnTo>
                  <a:lnTo>
                    <a:pt x="538163" y="991742"/>
                  </a:lnTo>
                  <a:lnTo>
                    <a:pt x="592138" y="1015232"/>
                  </a:lnTo>
                  <a:lnTo>
                    <a:pt x="629286" y="1031421"/>
                  </a:lnTo>
                  <a:lnTo>
                    <a:pt x="664211" y="1047610"/>
                  </a:lnTo>
                  <a:lnTo>
                    <a:pt x="686436" y="1056181"/>
                  </a:lnTo>
                  <a:lnTo>
                    <a:pt x="738188" y="1077767"/>
                  </a:lnTo>
                  <a:lnTo>
                    <a:pt x="764858" y="1089829"/>
                  </a:lnTo>
                  <a:lnTo>
                    <a:pt x="792164" y="1101892"/>
                  </a:lnTo>
                  <a:lnTo>
                    <a:pt x="819786" y="1114906"/>
                  </a:lnTo>
                  <a:lnTo>
                    <a:pt x="846456" y="1129191"/>
                  </a:lnTo>
                  <a:lnTo>
                    <a:pt x="860109" y="1136175"/>
                  </a:lnTo>
                  <a:lnTo>
                    <a:pt x="873444" y="1143793"/>
                  </a:lnTo>
                  <a:lnTo>
                    <a:pt x="886461" y="1151094"/>
                  </a:lnTo>
                  <a:lnTo>
                    <a:pt x="899479" y="1159030"/>
                  </a:lnTo>
                  <a:lnTo>
                    <a:pt x="912179" y="1166966"/>
                  </a:lnTo>
                  <a:lnTo>
                    <a:pt x="924244" y="1175536"/>
                  </a:lnTo>
                  <a:lnTo>
                    <a:pt x="935991" y="1183790"/>
                  </a:lnTo>
                  <a:lnTo>
                    <a:pt x="948056" y="1192995"/>
                  </a:lnTo>
                  <a:lnTo>
                    <a:pt x="958851" y="1202201"/>
                  </a:lnTo>
                  <a:lnTo>
                    <a:pt x="969646" y="1211406"/>
                  </a:lnTo>
                  <a:lnTo>
                    <a:pt x="980124" y="1220929"/>
                  </a:lnTo>
                  <a:lnTo>
                    <a:pt x="989966" y="1231405"/>
                  </a:lnTo>
                  <a:lnTo>
                    <a:pt x="999174" y="1241563"/>
                  </a:lnTo>
                  <a:lnTo>
                    <a:pt x="1008381" y="1251721"/>
                  </a:lnTo>
                  <a:lnTo>
                    <a:pt x="1016001" y="1262831"/>
                  </a:lnTo>
                  <a:lnTo>
                    <a:pt x="1023621" y="1273941"/>
                  </a:lnTo>
                  <a:lnTo>
                    <a:pt x="1030606" y="1285369"/>
                  </a:lnTo>
                  <a:lnTo>
                    <a:pt x="1036639" y="1297114"/>
                  </a:lnTo>
                  <a:lnTo>
                    <a:pt x="1042036" y="1309494"/>
                  </a:lnTo>
                  <a:lnTo>
                    <a:pt x="1046799" y="1321873"/>
                  </a:lnTo>
                  <a:lnTo>
                    <a:pt x="1050609" y="1333936"/>
                  </a:lnTo>
                  <a:lnTo>
                    <a:pt x="1054101" y="1345364"/>
                  </a:lnTo>
                  <a:lnTo>
                    <a:pt x="1056641" y="1357109"/>
                  </a:lnTo>
                  <a:lnTo>
                    <a:pt x="1058864" y="1368854"/>
                  </a:lnTo>
                  <a:lnTo>
                    <a:pt x="1060769" y="1380599"/>
                  </a:lnTo>
                  <a:lnTo>
                    <a:pt x="1062356" y="1392661"/>
                  </a:lnTo>
                  <a:lnTo>
                    <a:pt x="1062991" y="1404406"/>
                  </a:lnTo>
                  <a:lnTo>
                    <a:pt x="1063626" y="1416151"/>
                  </a:lnTo>
                  <a:lnTo>
                    <a:pt x="1063626" y="1428214"/>
                  </a:lnTo>
                  <a:lnTo>
                    <a:pt x="1062991" y="1439959"/>
                  </a:lnTo>
                  <a:lnTo>
                    <a:pt x="1062356" y="1451704"/>
                  </a:lnTo>
                  <a:lnTo>
                    <a:pt x="1061086" y="1463449"/>
                  </a:lnTo>
                  <a:lnTo>
                    <a:pt x="1059181" y="1475511"/>
                  </a:lnTo>
                  <a:lnTo>
                    <a:pt x="1057276" y="1487257"/>
                  </a:lnTo>
                  <a:lnTo>
                    <a:pt x="1054419" y="1498684"/>
                  </a:lnTo>
                  <a:lnTo>
                    <a:pt x="1051561" y="1510112"/>
                  </a:lnTo>
                  <a:lnTo>
                    <a:pt x="1048069" y="1521539"/>
                  </a:lnTo>
                  <a:lnTo>
                    <a:pt x="1044259" y="1532967"/>
                  </a:lnTo>
                  <a:lnTo>
                    <a:pt x="1039814" y="1544077"/>
                  </a:lnTo>
                  <a:lnTo>
                    <a:pt x="1035369" y="1555187"/>
                  </a:lnTo>
                  <a:lnTo>
                    <a:pt x="1030289" y="1565980"/>
                  </a:lnTo>
                  <a:lnTo>
                    <a:pt x="1024891" y="1576773"/>
                  </a:lnTo>
                  <a:lnTo>
                    <a:pt x="1018859" y="1587248"/>
                  </a:lnTo>
                  <a:lnTo>
                    <a:pt x="1012509" y="1598041"/>
                  </a:lnTo>
                  <a:lnTo>
                    <a:pt x="1005841" y="1608199"/>
                  </a:lnTo>
                  <a:lnTo>
                    <a:pt x="998856" y="1618039"/>
                  </a:lnTo>
                  <a:lnTo>
                    <a:pt x="991236" y="1627880"/>
                  </a:lnTo>
                  <a:lnTo>
                    <a:pt x="983299" y="1637403"/>
                  </a:lnTo>
                  <a:lnTo>
                    <a:pt x="975044" y="1646926"/>
                  </a:lnTo>
                  <a:lnTo>
                    <a:pt x="966789" y="1656131"/>
                  </a:lnTo>
                  <a:lnTo>
                    <a:pt x="957899" y="1665020"/>
                  </a:lnTo>
                  <a:lnTo>
                    <a:pt x="948374" y="1673908"/>
                  </a:lnTo>
                  <a:lnTo>
                    <a:pt x="936944" y="1682796"/>
                  </a:lnTo>
                  <a:lnTo>
                    <a:pt x="925196" y="1692001"/>
                  </a:lnTo>
                  <a:lnTo>
                    <a:pt x="912179" y="1700572"/>
                  </a:lnTo>
                  <a:lnTo>
                    <a:pt x="898209" y="1708508"/>
                  </a:lnTo>
                  <a:lnTo>
                    <a:pt x="883921" y="1716444"/>
                  </a:lnTo>
                  <a:lnTo>
                    <a:pt x="868999" y="1723110"/>
                  </a:lnTo>
                  <a:lnTo>
                    <a:pt x="853124" y="1729776"/>
                  </a:lnTo>
                  <a:lnTo>
                    <a:pt x="836614" y="1736125"/>
                  </a:lnTo>
                  <a:lnTo>
                    <a:pt x="819786" y="1741521"/>
                  </a:lnTo>
                  <a:lnTo>
                    <a:pt x="802324" y="1746283"/>
                  </a:lnTo>
                  <a:lnTo>
                    <a:pt x="784226" y="1751044"/>
                  </a:lnTo>
                  <a:lnTo>
                    <a:pt x="765811" y="1755171"/>
                  </a:lnTo>
                  <a:lnTo>
                    <a:pt x="746443" y="1758663"/>
                  </a:lnTo>
                  <a:lnTo>
                    <a:pt x="727076" y="1761202"/>
                  </a:lnTo>
                  <a:lnTo>
                    <a:pt x="707073" y="1763742"/>
                  </a:lnTo>
                  <a:lnTo>
                    <a:pt x="686436" y="1765329"/>
                  </a:lnTo>
                  <a:lnTo>
                    <a:pt x="686436" y="1869447"/>
                  </a:lnTo>
                  <a:lnTo>
                    <a:pt x="686436" y="1872621"/>
                  </a:lnTo>
                  <a:lnTo>
                    <a:pt x="685483" y="1875161"/>
                  </a:lnTo>
                  <a:lnTo>
                    <a:pt x="684848" y="1878335"/>
                  </a:lnTo>
                  <a:lnTo>
                    <a:pt x="684213" y="1881192"/>
                  </a:lnTo>
                  <a:lnTo>
                    <a:pt x="682943" y="1884049"/>
                  </a:lnTo>
                  <a:lnTo>
                    <a:pt x="681356" y="1886271"/>
                  </a:lnTo>
                  <a:lnTo>
                    <a:pt x="679451" y="1888811"/>
                  </a:lnTo>
                  <a:lnTo>
                    <a:pt x="677228" y="1891033"/>
                  </a:lnTo>
                  <a:lnTo>
                    <a:pt x="675323" y="1892937"/>
                  </a:lnTo>
                  <a:lnTo>
                    <a:pt x="673101" y="1894524"/>
                  </a:lnTo>
                  <a:lnTo>
                    <a:pt x="670243" y="1896112"/>
                  </a:lnTo>
                  <a:lnTo>
                    <a:pt x="667386" y="1897381"/>
                  </a:lnTo>
                  <a:lnTo>
                    <a:pt x="664846" y="1898651"/>
                  </a:lnTo>
                  <a:lnTo>
                    <a:pt x="661988" y="1899286"/>
                  </a:lnTo>
                  <a:lnTo>
                    <a:pt x="658813" y="1899921"/>
                  </a:lnTo>
                  <a:lnTo>
                    <a:pt x="655638" y="1900238"/>
                  </a:lnTo>
                  <a:lnTo>
                    <a:pt x="549911" y="1900238"/>
                  </a:lnTo>
                  <a:lnTo>
                    <a:pt x="546736" y="1899921"/>
                  </a:lnTo>
                  <a:lnTo>
                    <a:pt x="543561" y="1899286"/>
                  </a:lnTo>
                  <a:lnTo>
                    <a:pt x="540386" y="1898651"/>
                  </a:lnTo>
                  <a:lnTo>
                    <a:pt x="537846" y="1897381"/>
                  </a:lnTo>
                  <a:lnTo>
                    <a:pt x="534988" y="1896112"/>
                  </a:lnTo>
                  <a:lnTo>
                    <a:pt x="532766" y="1894524"/>
                  </a:lnTo>
                  <a:lnTo>
                    <a:pt x="530226" y="1892937"/>
                  </a:lnTo>
                  <a:lnTo>
                    <a:pt x="528003" y="1891033"/>
                  </a:lnTo>
                  <a:lnTo>
                    <a:pt x="525781" y="1888811"/>
                  </a:lnTo>
                  <a:lnTo>
                    <a:pt x="524193" y="1886271"/>
                  </a:lnTo>
                  <a:lnTo>
                    <a:pt x="522606" y="1884049"/>
                  </a:lnTo>
                  <a:lnTo>
                    <a:pt x="521653" y="1881192"/>
                  </a:lnTo>
                  <a:lnTo>
                    <a:pt x="520383" y="1878335"/>
                  </a:lnTo>
                  <a:lnTo>
                    <a:pt x="519748" y="1875161"/>
                  </a:lnTo>
                  <a:lnTo>
                    <a:pt x="519113" y="1872621"/>
                  </a:lnTo>
                  <a:lnTo>
                    <a:pt x="518796" y="1869447"/>
                  </a:lnTo>
                  <a:lnTo>
                    <a:pt x="518796" y="1757710"/>
                  </a:lnTo>
                  <a:lnTo>
                    <a:pt x="493078" y="1753584"/>
                  </a:lnTo>
                  <a:lnTo>
                    <a:pt x="467678" y="1748187"/>
                  </a:lnTo>
                  <a:lnTo>
                    <a:pt x="441961" y="1742156"/>
                  </a:lnTo>
                  <a:lnTo>
                    <a:pt x="429261" y="1738982"/>
                  </a:lnTo>
                  <a:lnTo>
                    <a:pt x="416561" y="1734855"/>
                  </a:lnTo>
                  <a:lnTo>
                    <a:pt x="404178" y="1731363"/>
                  </a:lnTo>
                  <a:lnTo>
                    <a:pt x="391796" y="1726919"/>
                  </a:lnTo>
                  <a:lnTo>
                    <a:pt x="379731" y="1722793"/>
                  </a:lnTo>
                  <a:lnTo>
                    <a:pt x="367666" y="1718349"/>
                  </a:lnTo>
                  <a:lnTo>
                    <a:pt x="355601" y="1713270"/>
                  </a:lnTo>
                  <a:lnTo>
                    <a:pt x="344171" y="1708508"/>
                  </a:lnTo>
                  <a:lnTo>
                    <a:pt x="332106" y="1703112"/>
                  </a:lnTo>
                  <a:lnTo>
                    <a:pt x="321311" y="1697398"/>
                  </a:lnTo>
                  <a:lnTo>
                    <a:pt x="309881" y="1692001"/>
                  </a:lnTo>
                  <a:lnTo>
                    <a:pt x="299086" y="1685970"/>
                  </a:lnTo>
                  <a:lnTo>
                    <a:pt x="288608" y="1679622"/>
                  </a:lnTo>
                  <a:lnTo>
                    <a:pt x="277813" y="1673273"/>
                  </a:lnTo>
                  <a:lnTo>
                    <a:pt x="267971" y="1666607"/>
                  </a:lnTo>
                  <a:lnTo>
                    <a:pt x="258128" y="1659623"/>
                  </a:lnTo>
                  <a:lnTo>
                    <a:pt x="248286" y="1652322"/>
                  </a:lnTo>
                  <a:lnTo>
                    <a:pt x="239078" y="1645021"/>
                  </a:lnTo>
                  <a:lnTo>
                    <a:pt x="230188" y="1637085"/>
                  </a:lnTo>
                  <a:lnTo>
                    <a:pt x="221933" y="1629150"/>
                  </a:lnTo>
                  <a:lnTo>
                    <a:pt x="213678" y="1620896"/>
                  </a:lnTo>
                  <a:lnTo>
                    <a:pt x="205741" y="1612643"/>
                  </a:lnTo>
                  <a:lnTo>
                    <a:pt x="198121" y="1604072"/>
                  </a:lnTo>
                  <a:lnTo>
                    <a:pt x="191136" y="1594867"/>
                  </a:lnTo>
                  <a:lnTo>
                    <a:pt x="184468" y="1585979"/>
                  </a:lnTo>
                  <a:lnTo>
                    <a:pt x="178436" y="1575821"/>
                  </a:lnTo>
                  <a:lnTo>
                    <a:pt x="175261" y="1571377"/>
                  </a:lnTo>
                  <a:lnTo>
                    <a:pt x="173038" y="1565980"/>
                  </a:lnTo>
                  <a:lnTo>
                    <a:pt x="170816" y="1560901"/>
                  </a:lnTo>
                  <a:lnTo>
                    <a:pt x="169228" y="1555505"/>
                  </a:lnTo>
                  <a:lnTo>
                    <a:pt x="168276" y="1550426"/>
                  </a:lnTo>
                  <a:lnTo>
                    <a:pt x="167323" y="1544395"/>
                  </a:lnTo>
                  <a:lnTo>
                    <a:pt x="167006" y="1538998"/>
                  </a:lnTo>
                  <a:lnTo>
                    <a:pt x="166688" y="1533284"/>
                  </a:lnTo>
                  <a:lnTo>
                    <a:pt x="167006" y="1527571"/>
                  </a:lnTo>
                  <a:lnTo>
                    <a:pt x="167641" y="1521539"/>
                  </a:lnTo>
                  <a:lnTo>
                    <a:pt x="168911" y="1515508"/>
                  </a:lnTo>
                  <a:lnTo>
                    <a:pt x="170498" y="1509794"/>
                  </a:lnTo>
                  <a:lnTo>
                    <a:pt x="172403" y="1503763"/>
                  </a:lnTo>
                  <a:lnTo>
                    <a:pt x="174943" y="1497732"/>
                  </a:lnTo>
                  <a:lnTo>
                    <a:pt x="177483" y="1492018"/>
                  </a:lnTo>
                  <a:lnTo>
                    <a:pt x="180341" y="1485987"/>
                  </a:lnTo>
                  <a:lnTo>
                    <a:pt x="184786" y="1479321"/>
                  </a:lnTo>
                  <a:lnTo>
                    <a:pt x="189231" y="1472655"/>
                  </a:lnTo>
                  <a:lnTo>
                    <a:pt x="194311" y="1465988"/>
                  </a:lnTo>
                  <a:lnTo>
                    <a:pt x="199708" y="1459640"/>
                  </a:lnTo>
                  <a:lnTo>
                    <a:pt x="205741" y="1453291"/>
                  </a:lnTo>
                  <a:lnTo>
                    <a:pt x="212091" y="1447260"/>
                  </a:lnTo>
                  <a:lnTo>
                    <a:pt x="218758" y="1441546"/>
                  </a:lnTo>
                  <a:lnTo>
                    <a:pt x="225743" y="1436467"/>
                  </a:lnTo>
                  <a:lnTo>
                    <a:pt x="232728" y="1431071"/>
                  </a:lnTo>
                  <a:lnTo>
                    <a:pt x="240348" y="1426944"/>
                  </a:lnTo>
                  <a:lnTo>
                    <a:pt x="248286" y="1422817"/>
                  </a:lnTo>
                  <a:lnTo>
                    <a:pt x="256541" y="1419643"/>
                  </a:lnTo>
                  <a:lnTo>
                    <a:pt x="264796" y="1417104"/>
                  </a:lnTo>
                  <a:lnTo>
                    <a:pt x="273051" y="1415199"/>
                  </a:lnTo>
                  <a:lnTo>
                    <a:pt x="281306" y="1413929"/>
                  </a:lnTo>
                  <a:lnTo>
                    <a:pt x="290196" y="1413612"/>
                  </a:lnTo>
                  <a:lnTo>
                    <a:pt x="294641" y="1413612"/>
                  </a:lnTo>
                  <a:lnTo>
                    <a:pt x="300038" y="1414247"/>
                  </a:lnTo>
                  <a:lnTo>
                    <a:pt x="304483" y="1414564"/>
                  </a:lnTo>
                  <a:lnTo>
                    <a:pt x="309246" y="1415834"/>
                  </a:lnTo>
                  <a:lnTo>
                    <a:pt x="313691" y="1417104"/>
                  </a:lnTo>
                  <a:lnTo>
                    <a:pt x="318136" y="1419008"/>
                  </a:lnTo>
                  <a:lnTo>
                    <a:pt x="322263" y="1420595"/>
                  </a:lnTo>
                  <a:lnTo>
                    <a:pt x="326708" y="1422817"/>
                  </a:lnTo>
                  <a:lnTo>
                    <a:pt x="330518" y="1425357"/>
                  </a:lnTo>
                  <a:lnTo>
                    <a:pt x="334646" y="1428214"/>
                  </a:lnTo>
                  <a:lnTo>
                    <a:pt x="338138" y="1430753"/>
                  </a:lnTo>
                  <a:lnTo>
                    <a:pt x="341631" y="1434245"/>
                  </a:lnTo>
                  <a:lnTo>
                    <a:pt x="345123" y="1437419"/>
                  </a:lnTo>
                  <a:lnTo>
                    <a:pt x="348298" y="1441546"/>
                  </a:lnTo>
                  <a:lnTo>
                    <a:pt x="351473" y="1445355"/>
                  </a:lnTo>
                  <a:lnTo>
                    <a:pt x="354331" y="1449799"/>
                  </a:lnTo>
                  <a:lnTo>
                    <a:pt x="359411" y="1457100"/>
                  </a:lnTo>
                  <a:lnTo>
                    <a:pt x="360998" y="1459322"/>
                  </a:lnTo>
                  <a:lnTo>
                    <a:pt x="363538" y="1461227"/>
                  </a:lnTo>
                  <a:lnTo>
                    <a:pt x="369253" y="1467258"/>
                  </a:lnTo>
                  <a:lnTo>
                    <a:pt x="375286" y="1472972"/>
                  </a:lnTo>
                  <a:lnTo>
                    <a:pt x="386716" y="1482178"/>
                  </a:lnTo>
                  <a:lnTo>
                    <a:pt x="399733" y="1491701"/>
                  </a:lnTo>
                  <a:lnTo>
                    <a:pt x="413068" y="1500589"/>
                  </a:lnTo>
                  <a:lnTo>
                    <a:pt x="427356" y="1509794"/>
                  </a:lnTo>
                  <a:lnTo>
                    <a:pt x="441643" y="1517730"/>
                  </a:lnTo>
                  <a:lnTo>
                    <a:pt x="455296" y="1524714"/>
                  </a:lnTo>
                  <a:lnTo>
                    <a:pt x="468631" y="1531062"/>
                  </a:lnTo>
                  <a:lnTo>
                    <a:pt x="481331" y="1535824"/>
                  </a:lnTo>
                  <a:lnTo>
                    <a:pt x="501333" y="1542173"/>
                  </a:lnTo>
                  <a:lnTo>
                    <a:pt x="522288" y="1547886"/>
                  </a:lnTo>
                  <a:lnTo>
                    <a:pt x="543243" y="1552648"/>
                  </a:lnTo>
                  <a:lnTo>
                    <a:pt x="564198" y="1557092"/>
                  </a:lnTo>
                  <a:lnTo>
                    <a:pt x="585153" y="1560266"/>
                  </a:lnTo>
                  <a:lnTo>
                    <a:pt x="605473" y="1562488"/>
                  </a:lnTo>
                  <a:lnTo>
                    <a:pt x="625793" y="1564076"/>
                  </a:lnTo>
                  <a:lnTo>
                    <a:pt x="635636" y="1564393"/>
                  </a:lnTo>
                  <a:lnTo>
                    <a:pt x="645478" y="1564393"/>
                  </a:lnTo>
                  <a:lnTo>
                    <a:pt x="655638" y="1564076"/>
                  </a:lnTo>
                  <a:lnTo>
                    <a:pt x="665798" y="1563758"/>
                  </a:lnTo>
                  <a:lnTo>
                    <a:pt x="676276" y="1562806"/>
                  </a:lnTo>
                  <a:lnTo>
                    <a:pt x="685483" y="1562171"/>
                  </a:lnTo>
                  <a:lnTo>
                    <a:pt x="695008" y="1560584"/>
                  </a:lnTo>
                  <a:lnTo>
                    <a:pt x="704533" y="1558997"/>
                  </a:lnTo>
                  <a:lnTo>
                    <a:pt x="713106" y="1557092"/>
                  </a:lnTo>
                  <a:lnTo>
                    <a:pt x="721996" y="1555187"/>
                  </a:lnTo>
                  <a:lnTo>
                    <a:pt x="729933" y="1552331"/>
                  </a:lnTo>
                  <a:lnTo>
                    <a:pt x="737553" y="1549474"/>
                  </a:lnTo>
                  <a:lnTo>
                    <a:pt x="745491" y="1546299"/>
                  </a:lnTo>
                  <a:lnTo>
                    <a:pt x="752793" y="1543125"/>
                  </a:lnTo>
                  <a:lnTo>
                    <a:pt x="759778" y="1539633"/>
                  </a:lnTo>
                  <a:lnTo>
                    <a:pt x="766128" y="1535824"/>
                  </a:lnTo>
                  <a:lnTo>
                    <a:pt x="772478" y="1531380"/>
                  </a:lnTo>
                  <a:lnTo>
                    <a:pt x="778193" y="1526936"/>
                  </a:lnTo>
                  <a:lnTo>
                    <a:pt x="782003" y="1523761"/>
                  </a:lnTo>
                  <a:lnTo>
                    <a:pt x="785496" y="1520905"/>
                  </a:lnTo>
                  <a:lnTo>
                    <a:pt x="791846" y="1513604"/>
                  </a:lnTo>
                  <a:lnTo>
                    <a:pt x="797244" y="1506303"/>
                  </a:lnTo>
                  <a:lnTo>
                    <a:pt x="802324" y="1497732"/>
                  </a:lnTo>
                  <a:lnTo>
                    <a:pt x="806769" y="1489161"/>
                  </a:lnTo>
                  <a:lnTo>
                    <a:pt x="810261" y="1480273"/>
                  </a:lnTo>
                  <a:lnTo>
                    <a:pt x="813119" y="1471067"/>
                  </a:lnTo>
                  <a:lnTo>
                    <a:pt x="815024" y="1461227"/>
                  </a:lnTo>
                  <a:lnTo>
                    <a:pt x="816294" y="1451704"/>
                  </a:lnTo>
                  <a:lnTo>
                    <a:pt x="816929" y="1441863"/>
                  </a:lnTo>
                  <a:lnTo>
                    <a:pt x="816611" y="1432023"/>
                  </a:lnTo>
                  <a:lnTo>
                    <a:pt x="815659" y="1422183"/>
                  </a:lnTo>
                  <a:lnTo>
                    <a:pt x="813754" y="1412660"/>
                  </a:lnTo>
                  <a:lnTo>
                    <a:pt x="811214" y="1403137"/>
                  </a:lnTo>
                  <a:lnTo>
                    <a:pt x="807404" y="1393614"/>
                  </a:lnTo>
                  <a:lnTo>
                    <a:pt x="803276" y="1385043"/>
                  </a:lnTo>
                  <a:lnTo>
                    <a:pt x="800419" y="1379964"/>
                  </a:lnTo>
                  <a:lnTo>
                    <a:pt x="796926" y="1374885"/>
                  </a:lnTo>
                  <a:lnTo>
                    <a:pt x="793434" y="1370123"/>
                  </a:lnTo>
                  <a:lnTo>
                    <a:pt x="788989" y="1365044"/>
                  </a:lnTo>
                  <a:lnTo>
                    <a:pt x="784544" y="1359966"/>
                  </a:lnTo>
                  <a:lnTo>
                    <a:pt x="779463" y="1355204"/>
                  </a:lnTo>
                  <a:lnTo>
                    <a:pt x="774383" y="1350443"/>
                  </a:lnTo>
                  <a:lnTo>
                    <a:pt x="768986" y="1345364"/>
                  </a:lnTo>
                  <a:lnTo>
                    <a:pt x="762953" y="1340602"/>
                  </a:lnTo>
                  <a:lnTo>
                    <a:pt x="756603" y="1336158"/>
                  </a:lnTo>
                  <a:lnTo>
                    <a:pt x="750253" y="1331396"/>
                  </a:lnTo>
                  <a:lnTo>
                    <a:pt x="743586" y="1326952"/>
                  </a:lnTo>
                  <a:lnTo>
                    <a:pt x="736601" y="1322826"/>
                  </a:lnTo>
                  <a:lnTo>
                    <a:pt x="729298" y="1318382"/>
                  </a:lnTo>
                  <a:lnTo>
                    <a:pt x="721996" y="1314572"/>
                  </a:lnTo>
                  <a:lnTo>
                    <a:pt x="714058" y="1311081"/>
                  </a:lnTo>
                  <a:lnTo>
                    <a:pt x="667068" y="1288543"/>
                  </a:lnTo>
                  <a:lnTo>
                    <a:pt x="480696" y="1199344"/>
                  </a:lnTo>
                  <a:lnTo>
                    <a:pt x="389891" y="1155538"/>
                  </a:lnTo>
                  <a:lnTo>
                    <a:pt x="356236" y="1139031"/>
                  </a:lnTo>
                  <a:lnTo>
                    <a:pt x="334328" y="1127604"/>
                  </a:lnTo>
                  <a:lnTo>
                    <a:pt x="324486" y="1122525"/>
                  </a:lnTo>
                  <a:lnTo>
                    <a:pt x="314961" y="1116494"/>
                  </a:lnTo>
                  <a:lnTo>
                    <a:pt x="305436" y="1110145"/>
                  </a:lnTo>
                  <a:lnTo>
                    <a:pt x="296228" y="1103479"/>
                  </a:lnTo>
                  <a:lnTo>
                    <a:pt x="287338" y="1096495"/>
                  </a:lnTo>
                  <a:lnTo>
                    <a:pt x="278766" y="1088877"/>
                  </a:lnTo>
                  <a:lnTo>
                    <a:pt x="270193" y="1080941"/>
                  </a:lnTo>
                  <a:lnTo>
                    <a:pt x="262573" y="1072688"/>
                  </a:lnTo>
                  <a:lnTo>
                    <a:pt x="254636" y="1064117"/>
                  </a:lnTo>
                  <a:lnTo>
                    <a:pt x="247016" y="1054911"/>
                  </a:lnTo>
                  <a:lnTo>
                    <a:pt x="240031" y="1046023"/>
                  </a:lnTo>
                  <a:lnTo>
                    <a:pt x="232728" y="1036500"/>
                  </a:lnTo>
                  <a:lnTo>
                    <a:pt x="226061" y="1026660"/>
                  </a:lnTo>
                  <a:lnTo>
                    <a:pt x="220346" y="1016185"/>
                  </a:lnTo>
                  <a:lnTo>
                    <a:pt x="214313" y="1005709"/>
                  </a:lnTo>
                  <a:lnTo>
                    <a:pt x="208916" y="994916"/>
                  </a:lnTo>
                  <a:lnTo>
                    <a:pt x="203518" y="983489"/>
                  </a:lnTo>
                  <a:lnTo>
                    <a:pt x="199073" y="972061"/>
                  </a:lnTo>
                  <a:lnTo>
                    <a:pt x="194628" y="960634"/>
                  </a:lnTo>
                  <a:lnTo>
                    <a:pt x="191136" y="948889"/>
                  </a:lnTo>
                  <a:lnTo>
                    <a:pt x="187643" y="937461"/>
                  </a:lnTo>
                  <a:lnTo>
                    <a:pt x="185103" y="925716"/>
                  </a:lnTo>
                  <a:lnTo>
                    <a:pt x="182881" y="913336"/>
                  </a:lnTo>
                  <a:lnTo>
                    <a:pt x="181293" y="901591"/>
                  </a:lnTo>
                  <a:lnTo>
                    <a:pt x="179706" y="889846"/>
                  </a:lnTo>
                  <a:lnTo>
                    <a:pt x="179071" y="877466"/>
                  </a:lnTo>
                  <a:lnTo>
                    <a:pt x="178753" y="865721"/>
                  </a:lnTo>
                  <a:lnTo>
                    <a:pt x="178753" y="853341"/>
                  </a:lnTo>
                  <a:lnTo>
                    <a:pt x="179706" y="841278"/>
                  </a:lnTo>
                  <a:lnTo>
                    <a:pt x="180658" y="829533"/>
                  </a:lnTo>
                  <a:lnTo>
                    <a:pt x="182246" y="817471"/>
                  </a:lnTo>
                  <a:lnTo>
                    <a:pt x="184468" y="805408"/>
                  </a:lnTo>
                  <a:lnTo>
                    <a:pt x="187008" y="793346"/>
                  </a:lnTo>
                  <a:lnTo>
                    <a:pt x="190183" y="781601"/>
                  </a:lnTo>
                  <a:lnTo>
                    <a:pt x="193676" y="770173"/>
                  </a:lnTo>
                  <a:lnTo>
                    <a:pt x="197803" y="758428"/>
                  </a:lnTo>
                  <a:lnTo>
                    <a:pt x="202248" y="747000"/>
                  </a:lnTo>
                  <a:lnTo>
                    <a:pt x="206693" y="735890"/>
                  </a:lnTo>
                  <a:lnTo>
                    <a:pt x="212091" y="724463"/>
                  </a:lnTo>
                  <a:lnTo>
                    <a:pt x="217806" y="713352"/>
                  </a:lnTo>
                  <a:lnTo>
                    <a:pt x="224156" y="702877"/>
                  </a:lnTo>
                  <a:lnTo>
                    <a:pt x="230823" y="692084"/>
                  </a:lnTo>
                  <a:lnTo>
                    <a:pt x="238126" y="681609"/>
                  </a:lnTo>
                  <a:lnTo>
                    <a:pt x="245428" y="671134"/>
                  </a:lnTo>
                  <a:lnTo>
                    <a:pt x="253366" y="661293"/>
                  </a:lnTo>
                  <a:lnTo>
                    <a:pt x="261621" y="651453"/>
                  </a:lnTo>
                  <a:lnTo>
                    <a:pt x="270193" y="641930"/>
                  </a:lnTo>
                  <a:lnTo>
                    <a:pt x="279718" y="632724"/>
                  </a:lnTo>
                  <a:lnTo>
                    <a:pt x="291148" y="621931"/>
                  </a:lnTo>
                  <a:lnTo>
                    <a:pt x="303531" y="612091"/>
                  </a:lnTo>
                  <a:lnTo>
                    <a:pt x="316231" y="602250"/>
                  </a:lnTo>
                  <a:lnTo>
                    <a:pt x="329248" y="592727"/>
                  </a:lnTo>
                  <a:lnTo>
                    <a:pt x="342583" y="584157"/>
                  </a:lnTo>
                  <a:lnTo>
                    <a:pt x="356553" y="575903"/>
                  </a:lnTo>
                  <a:lnTo>
                    <a:pt x="371158" y="567968"/>
                  </a:lnTo>
                  <a:lnTo>
                    <a:pt x="386398" y="560349"/>
                  </a:lnTo>
                  <a:lnTo>
                    <a:pt x="401638" y="553683"/>
                  </a:lnTo>
                  <a:lnTo>
                    <a:pt x="417513" y="547017"/>
                  </a:lnTo>
                  <a:lnTo>
                    <a:pt x="433071" y="540986"/>
                  </a:lnTo>
                  <a:lnTo>
                    <a:pt x="449898" y="535907"/>
                  </a:lnTo>
                  <a:lnTo>
                    <a:pt x="466726" y="530828"/>
                  </a:lnTo>
                  <a:lnTo>
                    <a:pt x="483553" y="526384"/>
                  </a:lnTo>
                  <a:lnTo>
                    <a:pt x="501016" y="522892"/>
                  </a:lnTo>
                  <a:lnTo>
                    <a:pt x="518796" y="519718"/>
                  </a:lnTo>
                  <a:lnTo>
                    <a:pt x="518796" y="403854"/>
                  </a:lnTo>
                  <a:lnTo>
                    <a:pt x="519113" y="400680"/>
                  </a:lnTo>
                  <a:lnTo>
                    <a:pt x="519748" y="397823"/>
                  </a:lnTo>
                  <a:lnTo>
                    <a:pt x="520383" y="394649"/>
                  </a:lnTo>
                  <a:lnTo>
                    <a:pt x="521653" y="392109"/>
                  </a:lnTo>
                  <a:lnTo>
                    <a:pt x="522606" y="389252"/>
                  </a:lnTo>
                  <a:lnTo>
                    <a:pt x="524193" y="386713"/>
                  </a:lnTo>
                  <a:lnTo>
                    <a:pt x="525781" y="384491"/>
                  </a:lnTo>
                  <a:lnTo>
                    <a:pt x="528003" y="382269"/>
                  </a:lnTo>
                  <a:lnTo>
                    <a:pt x="530226" y="380047"/>
                  </a:lnTo>
                  <a:lnTo>
                    <a:pt x="532766" y="378460"/>
                  </a:lnTo>
                  <a:lnTo>
                    <a:pt x="534988" y="376872"/>
                  </a:lnTo>
                  <a:lnTo>
                    <a:pt x="537846" y="375920"/>
                  </a:lnTo>
                  <a:lnTo>
                    <a:pt x="540386" y="374650"/>
                  </a:lnTo>
                  <a:lnTo>
                    <a:pt x="543561" y="373698"/>
                  </a:lnTo>
                  <a:lnTo>
                    <a:pt x="546736" y="373381"/>
                  </a:lnTo>
                  <a:lnTo>
                    <a:pt x="549911" y="373063"/>
                  </a:lnTo>
                  <a:close/>
                  <a:moveTo>
                    <a:pt x="3606459" y="0"/>
                  </a:moveTo>
                  <a:lnTo>
                    <a:pt x="3612175" y="0"/>
                  </a:lnTo>
                  <a:lnTo>
                    <a:pt x="3617573" y="0"/>
                  </a:lnTo>
                  <a:lnTo>
                    <a:pt x="3622653" y="317"/>
                  </a:lnTo>
                  <a:lnTo>
                    <a:pt x="3628369" y="1270"/>
                  </a:lnTo>
                  <a:lnTo>
                    <a:pt x="3633449" y="1905"/>
                  </a:lnTo>
                  <a:lnTo>
                    <a:pt x="3638847" y="3175"/>
                  </a:lnTo>
                  <a:lnTo>
                    <a:pt x="3643927" y="4445"/>
                  </a:lnTo>
                  <a:lnTo>
                    <a:pt x="3649008" y="6033"/>
                  </a:lnTo>
                  <a:lnTo>
                    <a:pt x="3653771" y="7938"/>
                  </a:lnTo>
                  <a:lnTo>
                    <a:pt x="3658851" y="10161"/>
                  </a:lnTo>
                  <a:lnTo>
                    <a:pt x="3663614" y="12384"/>
                  </a:lnTo>
                  <a:lnTo>
                    <a:pt x="3668059" y="14924"/>
                  </a:lnTo>
                  <a:lnTo>
                    <a:pt x="3672822" y="17782"/>
                  </a:lnTo>
                  <a:lnTo>
                    <a:pt x="3677268" y="20640"/>
                  </a:lnTo>
                  <a:lnTo>
                    <a:pt x="3681395" y="24133"/>
                  </a:lnTo>
                  <a:lnTo>
                    <a:pt x="3685523" y="27308"/>
                  </a:lnTo>
                  <a:lnTo>
                    <a:pt x="3689334" y="30801"/>
                  </a:lnTo>
                  <a:lnTo>
                    <a:pt x="3693461" y="34612"/>
                  </a:lnTo>
                  <a:lnTo>
                    <a:pt x="3696954" y="38740"/>
                  </a:lnTo>
                  <a:lnTo>
                    <a:pt x="3700130" y="43185"/>
                  </a:lnTo>
                  <a:lnTo>
                    <a:pt x="3703622" y="47313"/>
                  </a:lnTo>
                  <a:lnTo>
                    <a:pt x="3706480" y="51759"/>
                  </a:lnTo>
                  <a:lnTo>
                    <a:pt x="3709020" y="56522"/>
                  </a:lnTo>
                  <a:lnTo>
                    <a:pt x="3711878" y="61603"/>
                  </a:lnTo>
                  <a:lnTo>
                    <a:pt x="3714101" y="66683"/>
                  </a:lnTo>
                  <a:lnTo>
                    <a:pt x="3716323" y="71764"/>
                  </a:lnTo>
                  <a:lnTo>
                    <a:pt x="3718228" y="77480"/>
                  </a:lnTo>
                  <a:lnTo>
                    <a:pt x="3892233" y="625236"/>
                  </a:lnTo>
                  <a:lnTo>
                    <a:pt x="3893820" y="630952"/>
                  </a:lnTo>
                  <a:lnTo>
                    <a:pt x="3894773" y="636350"/>
                  </a:lnTo>
                  <a:lnTo>
                    <a:pt x="3896043" y="642066"/>
                  </a:lnTo>
                  <a:lnTo>
                    <a:pt x="3896361" y="647464"/>
                  </a:lnTo>
                  <a:lnTo>
                    <a:pt x="3897313" y="652862"/>
                  </a:lnTo>
                  <a:lnTo>
                    <a:pt x="3897313" y="658261"/>
                  </a:lnTo>
                  <a:lnTo>
                    <a:pt x="3897313" y="663659"/>
                  </a:lnTo>
                  <a:lnTo>
                    <a:pt x="3896996" y="669057"/>
                  </a:lnTo>
                  <a:lnTo>
                    <a:pt x="3896043" y="674138"/>
                  </a:lnTo>
                  <a:lnTo>
                    <a:pt x="3895408" y="679853"/>
                  </a:lnTo>
                  <a:lnTo>
                    <a:pt x="3894138" y="684934"/>
                  </a:lnTo>
                  <a:lnTo>
                    <a:pt x="3892868" y="690015"/>
                  </a:lnTo>
                  <a:lnTo>
                    <a:pt x="3890963" y="695095"/>
                  </a:lnTo>
                  <a:lnTo>
                    <a:pt x="3889375" y="699858"/>
                  </a:lnTo>
                  <a:lnTo>
                    <a:pt x="3886835" y="704939"/>
                  </a:lnTo>
                  <a:lnTo>
                    <a:pt x="3884930" y="709702"/>
                  </a:lnTo>
                  <a:lnTo>
                    <a:pt x="3882389" y="714465"/>
                  </a:lnTo>
                  <a:lnTo>
                    <a:pt x="3879532" y="718911"/>
                  </a:lnTo>
                  <a:lnTo>
                    <a:pt x="3876356" y="723356"/>
                  </a:lnTo>
                  <a:lnTo>
                    <a:pt x="3873181" y="727484"/>
                  </a:lnTo>
                  <a:lnTo>
                    <a:pt x="3870006" y="731930"/>
                  </a:lnTo>
                  <a:lnTo>
                    <a:pt x="3866513" y="735423"/>
                  </a:lnTo>
                  <a:lnTo>
                    <a:pt x="3862385" y="739233"/>
                  </a:lnTo>
                  <a:lnTo>
                    <a:pt x="3858575" y="743044"/>
                  </a:lnTo>
                  <a:lnTo>
                    <a:pt x="3854130" y="746537"/>
                  </a:lnTo>
                  <a:lnTo>
                    <a:pt x="3850002" y="749712"/>
                  </a:lnTo>
                  <a:lnTo>
                    <a:pt x="3845239" y="752888"/>
                  </a:lnTo>
                  <a:lnTo>
                    <a:pt x="3840476" y="755428"/>
                  </a:lnTo>
                  <a:lnTo>
                    <a:pt x="3835713" y="757968"/>
                  </a:lnTo>
                  <a:lnTo>
                    <a:pt x="3830633" y="760191"/>
                  </a:lnTo>
                  <a:lnTo>
                    <a:pt x="3825552" y="762414"/>
                  </a:lnTo>
                  <a:lnTo>
                    <a:pt x="3819837" y="764319"/>
                  </a:lnTo>
                  <a:lnTo>
                    <a:pt x="3814439" y="765907"/>
                  </a:lnTo>
                  <a:lnTo>
                    <a:pt x="3809358" y="766859"/>
                  </a:lnTo>
                  <a:lnTo>
                    <a:pt x="3803643" y="768129"/>
                  </a:lnTo>
                  <a:lnTo>
                    <a:pt x="3798245" y="769082"/>
                  </a:lnTo>
                  <a:lnTo>
                    <a:pt x="3792847" y="769400"/>
                  </a:lnTo>
                  <a:lnTo>
                    <a:pt x="3787132" y="769400"/>
                  </a:lnTo>
                  <a:lnTo>
                    <a:pt x="3781734" y="769400"/>
                  </a:lnTo>
                  <a:lnTo>
                    <a:pt x="3776653" y="769082"/>
                  </a:lnTo>
                  <a:lnTo>
                    <a:pt x="3770938" y="768447"/>
                  </a:lnTo>
                  <a:lnTo>
                    <a:pt x="3765857" y="767494"/>
                  </a:lnTo>
                  <a:lnTo>
                    <a:pt x="3760777" y="766224"/>
                  </a:lnTo>
                  <a:lnTo>
                    <a:pt x="3755379" y="764954"/>
                  </a:lnTo>
                  <a:lnTo>
                    <a:pt x="3750616" y="763366"/>
                  </a:lnTo>
                  <a:lnTo>
                    <a:pt x="3745536" y="761461"/>
                  </a:lnTo>
                  <a:lnTo>
                    <a:pt x="3740773" y="759556"/>
                  </a:lnTo>
                  <a:lnTo>
                    <a:pt x="3736010" y="757016"/>
                  </a:lnTo>
                  <a:lnTo>
                    <a:pt x="3731247" y="754475"/>
                  </a:lnTo>
                  <a:lnTo>
                    <a:pt x="3726484" y="751617"/>
                  </a:lnTo>
                  <a:lnTo>
                    <a:pt x="3722039" y="748760"/>
                  </a:lnTo>
                  <a:lnTo>
                    <a:pt x="3717911" y="745584"/>
                  </a:lnTo>
                  <a:lnTo>
                    <a:pt x="3713783" y="742091"/>
                  </a:lnTo>
                  <a:lnTo>
                    <a:pt x="3709973" y="738598"/>
                  </a:lnTo>
                  <a:lnTo>
                    <a:pt x="3705845" y="734788"/>
                  </a:lnTo>
                  <a:lnTo>
                    <a:pt x="3702352" y="730660"/>
                  </a:lnTo>
                  <a:lnTo>
                    <a:pt x="3699177" y="726214"/>
                  </a:lnTo>
                  <a:lnTo>
                    <a:pt x="3696002" y="722086"/>
                  </a:lnTo>
                  <a:lnTo>
                    <a:pt x="3692826" y="717641"/>
                  </a:lnTo>
                  <a:lnTo>
                    <a:pt x="3690286" y="712878"/>
                  </a:lnTo>
                  <a:lnTo>
                    <a:pt x="3687428" y="707797"/>
                  </a:lnTo>
                  <a:lnTo>
                    <a:pt x="3684888" y="703034"/>
                  </a:lnTo>
                  <a:lnTo>
                    <a:pt x="3682983" y="697636"/>
                  </a:lnTo>
                  <a:lnTo>
                    <a:pt x="3681078" y="692555"/>
                  </a:lnTo>
                  <a:lnTo>
                    <a:pt x="3602332" y="443604"/>
                  </a:lnTo>
                  <a:lnTo>
                    <a:pt x="3573437" y="485836"/>
                  </a:lnTo>
                  <a:lnTo>
                    <a:pt x="3544224" y="527117"/>
                  </a:lnTo>
                  <a:lnTo>
                    <a:pt x="3515012" y="568079"/>
                  </a:lnTo>
                  <a:lnTo>
                    <a:pt x="3485482" y="608407"/>
                  </a:lnTo>
                  <a:lnTo>
                    <a:pt x="3455952" y="648099"/>
                  </a:lnTo>
                  <a:lnTo>
                    <a:pt x="3425787" y="687792"/>
                  </a:lnTo>
                  <a:lnTo>
                    <a:pt x="3395940" y="726214"/>
                  </a:lnTo>
                  <a:lnTo>
                    <a:pt x="3365775" y="764637"/>
                  </a:lnTo>
                  <a:lnTo>
                    <a:pt x="3335610" y="802424"/>
                  </a:lnTo>
                  <a:lnTo>
                    <a:pt x="3304810" y="839576"/>
                  </a:lnTo>
                  <a:lnTo>
                    <a:pt x="3274327" y="875776"/>
                  </a:lnTo>
                  <a:lnTo>
                    <a:pt x="3243527" y="912293"/>
                  </a:lnTo>
                  <a:lnTo>
                    <a:pt x="3212410" y="947540"/>
                  </a:lnTo>
                  <a:lnTo>
                    <a:pt x="3181292" y="982786"/>
                  </a:lnTo>
                  <a:lnTo>
                    <a:pt x="3150175" y="1017081"/>
                  </a:lnTo>
                  <a:lnTo>
                    <a:pt x="3119057" y="1051058"/>
                  </a:lnTo>
                  <a:lnTo>
                    <a:pt x="3087304" y="1084717"/>
                  </a:lnTo>
                  <a:lnTo>
                    <a:pt x="3055869" y="1117741"/>
                  </a:lnTo>
                  <a:lnTo>
                    <a:pt x="3023799" y="1150130"/>
                  </a:lnTo>
                  <a:lnTo>
                    <a:pt x="2992364" y="1181884"/>
                  </a:lnTo>
                  <a:lnTo>
                    <a:pt x="2960294" y="1213638"/>
                  </a:lnTo>
                  <a:lnTo>
                    <a:pt x="2928541" y="1244439"/>
                  </a:lnTo>
                  <a:lnTo>
                    <a:pt x="2896154" y="1275241"/>
                  </a:lnTo>
                  <a:lnTo>
                    <a:pt x="2864084" y="1305090"/>
                  </a:lnTo>
                  <a:lnTo>
                    <a:pt x="2831696" y="1334303"/>
                  </a:lnTo>
                  <a:lnTo>
                    <a:pt x="2799626" y="1363517"/>
                  </a:lnTo>
                  <a:lnTo>
                    <a:pt x="2767238" y="1391778"/>
                  </a:lnTo>
                  <a:lnTo>
                    <a:pt x="2734851" y="1420039"/>
                  </a:lnTo>
                  <a:lnTo>
                    <a:pt x="2702145" y="1447665"/>
                  </a:lnTo>
                  <a:lnTo>
                    <a:pt x="2669758" y="1474656"/>
                  </a:lnTo>
                  <a:lnTo>
                    <a:pt x="2637053" y="1501647"/>
                  </a:lnTo>
                  <a:lnTo>
                    <a:pt x="2604665" y="1527685"/>
                  </a:lnTo>
                  <a:lnTo>
                    <a:pt x="2565609" y="1558169"/>
                  </a:lnTo>
                  <a:lnTo>
                    <a:pt x="2526871" y="1588018"/>
                  </a:lnTo>
                  <a:lnTo>
                    <a:pt x="2488451" y="1617231"/>
                  </a:lnTo>
                  <a:lnTo>
                    <a:pt x="2449712" y="1645492"/>
                  </a:lnTo>
                  <a:lnTo>
                    <a:pt x="2410974" y="1673753"/>
                  </a:lnTo>
                  <a:lnTo>
                    <a:pt x="2372236" y="1701379"/>
                  </a:lnTo>
                  <a:lnTo>
                    <a:pt x="2333180" y="1727735"/>
                  </a:lnTo>
                  <a:lnTo>
                    <a:pt x="2294760" y="1754091"/>
                  </a:lnTo>
                  <a:lnTo>
                    <a:pt x="2256022" y="1779812"/>
                  </a:lnTo>
                  <a:lnTo>
                    <a:pt x="2217283" y="1804580"/>
                  </a:lnTo>
                  <a:lnTo>
                    <a:pt x="2178545" y="1829031"/>
                  </a:lnTo>
                  <a:lnTo>
                    <a:pt x="2140442" y="1853164"/>
                  </a:lnTo>
                  <a:lnTo>
                    <a:pt x="2101704" y="1876344"/>
                  </a:lnTo>
                  <a:lnTo>
                    <a:pt x="2063601" y="1899207"/>
                  </a:lnTo>
                  <a:lnTo>
                    <a:pt x="2025180" y="1921435"/>
                  </a:lnTo>
                  <a:lnTo>
                    <a:pt x="1987077" y="1943027"/>
                  </a:lnTo>
                  <a:lnTo>
                    <a:pt x="1948656" y="1964303"/>
                  </a:lnTo>
                  <a:lnTo>
                    <a:pt x="1910871" y="1984943"/>
                  </a:lnTo>
                  <a:lnTo>
                    <a:pt x="1873085" y="2004948"/>
                  </a:lnTo>
                  <a:lnTo>
                    <a:pt x="1834982" y="2024635"/>
                  </a:lnTo>
                  <a:lnTo>
                    <a:pt x="1797197" y="2043688"/>
                  </a:lnTo>
                  <a:lnTo>
                    <a:pt x="1759729" y="2062105"/>
                  </a:lnTo>
                  <a:lnTo>
                    <a:pt x="1722578" y="2080522"/>
                  </a:lnTo>
                  <a:lnTo>
                    <a:pt x="1685745" y="2097987"/>
                  </a:lnTo>
                  <a:lnTo>
                    <a:pt x="1648594" y="2115134"/>
                  </a:lnTo>
                  <a:lnTo>
                    <a:pt x="1611444" y="2131964"/>
                  </a:lnTo>
                  <a:lnTo>
                    <a:pt x="1575246" y="2148158"/>
                  </a:lnTo>
                  <a:lnTo>
                    <a:pt x="1538413" y="2164035"/>
                  </a:lnTo>
                  <a:lnTo>
                    <a:pt x="1502533" y="2179277"/>
                  </a:lnTo>
                  <a:lnTo>
                    <a:pt x="1466335" y="2193884"/>
                  </a:lnTo>
                  <a:lnTo>
                    <a:pt x="1430772" y="2208491"/>
                  </a:lnTo>
                  <a:lnTo>
                    <a:pt x="1395209" y="2222463"/>
                  </a:lnTo>
                  <a:lnTo>
                    <a:pt x="1359646" y="2236117"/>
                  </a:lnTo>
                  <a:lnTo>
                    <a:pt x="1324718" y="2249136"/>
                  </a:lnTo>
                  <a:lnTo>
                    <a:pt x="1290108" y="2261837"/>
                  </a:lnTo>
                  <a:lnTo>
                    <a:pt x="1255815" y="2274539"/>
                  </a:lnTo>
                  <a:lnTo>
                    <a:pt x="1221205" y="2286288"/>
                  </a:lnTo>
                  <a:lnTo>
                    <a:pt x="1187547" y="2297720"/>
                  </a:lnTo>
                  <a:lnTo>
                    <a:pt x="1153889" y="2308833"/>
                  </a:lnTo>
                  <a:lnTo>
                    <a:pt x="1120231" y="2319947"/>
                  </a:lnTo>
                  <a:lnTo>
                    <a:pt x="1087526" y="2330109"/>
                  </a:lnTo>
                  <a:lnTo>
                    <a:pt x="1054821" y="2339952"/>
                  </a:lnTo>
                  <a:lnTo>
                    <a:pt x="1022433" y="2349796"/>
                  </a:lnTo>
                  <a:lnTo>
                    <a:pt x="990681" y="2359322"/>
                  </a:lnTo>
                  <a:lnTo>
                    <a:pt x="927493" y="2376787"/>
                  </a:lnTo>
                  <a:lnTo>
                    <a:pt x="865893" y="2393299"/>
                  </a:lnTo>
                  <a:lnTo>
                    <a:pt x="805881" y="2408223"/>
                  </a:lnTo>
                  <a:lnTo>
                    <a:pt x="747773" y="2422195"/>
                  </a:lnTo>
                  <a:lnTo>
                    <a:pt x="691254" y="2434579"/>
                  </a:lnTo>
                  <a:lnTo>
                    <a:pt x="636322" y="2446011"/>
                  </a:lnTo>
                  <a:lnTo>
                    <a:pt x="583295" y="2456490"/>
                  </a:lnTo>
                  <a:lnTo>
                    <a:pt x="531856" y="2465698"/>
                  </a:lnTo>
                  <a:lnTo>
                    <a:pt x="482639" y="2474272"/>
                  </a:lnTo>
                  <a:lnTo>
                    <a:pt x="435645" y="2481893"/>
                  </a:lnTo>
                  <a:lnTo>
                    <a:pt x="390239" y="2488561"/>
                  </a:lnTo>
                  <a:lnTo>
                    <a:pt x="347691" y="2494277"/>
                  </a:lnTo>
                  <a:lnTo>
                    <a:pt x="306730" y="2499357"/>
                  </a:lnTo>
                  <a:lnTo>
                    <a:pt x="268309" y="2503803"/>
                  </a:lnTo>
                  <a:lnTo>
                    <a:pt x="232429" y="2507613"/>
                  </a:lnTo>
                  <a:lnTo>
                    <a:pt x="199088" y="2510789"/>
                  </a:lnTo>
                  <a:lnTo>
                    <a:pt x="167653" y="2513647"/>
                  </a:lnTo>
                  <a:lnTo>
                    <a:pt x="139393" y="2515552"/>
                  </a:lnTo>
                  <a:lnTo>
                    <a:pt x="113356" y="2517140"/>
                  </a:lnTo>
                  <a:lnTo>
                    <a:pt x="90494" y="2518410"/>
                  </a:lnTo>
                  <a:lnTo>
                    <a:pt x="52709" y="2519998"/>
                  </a:lnTo>
                  <a:lnTo>
                    <a:pt x="26672" y="2520633"/>
                  </a:lnTo>
                  <a:lnTo>
                    <a:pt x="12701" y="2520950"/>
                  </a:lnTo>
                  <a:lnTo>
                    <a:pt x="11113" y="2520950"/>
                  </a:lnTo>
                  <a:lnTo>
                    <a:pt x="12383" y="2255487"/>
                  </a:lnTo>
                  <a:lnTo>
                    <a:pt x="12701" y="2255487"/>
                  </a:lnTo>
                  <a:lnTo>
                    <a:pt x="31752" y="2255169"/>
                  </a:lnTo>
                  <a:lnTo>
                    <a:pt x="51121" y="2254217"/>
                  </a:lnTo>
                  <a:lnTo>
                    <a:pt x="77158" y="2253264"/>
                  </a:lnTo>
                  <a:lnTo>
                    <a:pt x="108911" y="2251676"/>
                  </a:lnTo>
                  <a:lnTo>
                    <a:pt x="147014" y="2248818"/>
                  </a:lnTo>
                  <a:lnTo>
                    <a:pt x="190198" y="2245008"/>
                  </a:lnTo>
                  <a:lnTo>
                    <a:pt x="239732" y="2240245"/>
                  </a:lnTo>
                  <a:lnTo>
                    <a:pt x="293711" y="2233576"/>
                  </a:lnTo>
                  <a:lnTo>
                    <a:pt x="322924" y="2229766"/>
                  </a:lnTo>
                  <a:lnTo>
                    <a:pt x="353089" y="2225638"/>
                  </a:lnTo>
                  <a:lnTo>
                    <a:pt x="384206" y="2221192"/>
                  </a:lnTo>
                  <a:lnTo>
                    <a:pt x="417229" y="2216112"/>
                  </a:lnTo>
                  <a:lnTo>
                    <a:pt x="450569" y="2210714"/>
                  </a:lnTo>
                  <a:lnTo>
                    <a:pt x="485814" y="2204680"/>
                  </a:lnTo>
                  <a:lnTo>
                    <a:pt x="521060" y="2198012"/>
                  </a:lnTo>
                  <a:lnTo>
                    <a:pt x="558210" y="2190709"/>
                  </a:lnTo>
                  <a:lnTo>
                    <a:pt x="596313" y="2183405"/>
                  </a:lnTo>
                  <a:lnTo>
                    <a:pt x="635052" y="2175149"/>
                  </a:lnTo>
                  <a:lnTo>
                    <a:pt x="675060" y="2166258"/>
                  </a:lnTo>
                  <a:lnTo>
                    <a:pt x="715703" y="2157049"/>
                  </a:lnTo>
                  <a:lnTo>
                    <a:pt x="757617" y="2146570"/>
                  </a:lnTo>
                  <a:lnTo>
                    <a:pt x="799530" y="2136092"/>
                  </a:lnTo>
                  <a:lnTo>
                    <a:pt x="843031" y="2124660"/>
                  </a:lnTo>
                  <a:lnTo>
                    <a:pt x="887167" y="2112276"/>
                  </a:lnTo>
                  <a:lnTo>
                    <a:pt x="932256" y="2099575"/>
                  </a:lnTo>
                  <a:lnTo>
                    <a:pt x="977980" y="2086238"/>
                  </a:lnTo>
                  <a:lnTo>
                    <a:pt x="1024021" y="2071631"/>
                  </a:lnTo>
                  <a:lnTo>
                    <a:pt x="1071015" y="2056707"/>
                  </a:lnTo>
                  <a:lnTo>
                    <a:pt x="1118644" y="2040830"/>
                  </a:lnTo>
                  <a:lnTo>
                    <a:pt x="1167225" y="2024000"/>
                  </a:lnTo>
                  <a:lnTo>
                    <a:pt x="1216124" y="2006535"/>
                  </a:lnTo>
                  <a:lnTo>
                    <a:pt x="1265658" y="1988118"/>
                  </a:lnTo>
                  <a:lnTo>
                    <a:pt x="1315510" y="1968748"/>
                  </a:lnTo>
                  <a:lnTo>
                    <a:pt x="1365996" y="1948108"/>
                  </a:lnTo>
                  <a:lnTo>
                    <a:pt x="1417118" y="1927150"/>
                  </a:lnTo>
                  <a:lnTo>
                    <a:pt x="1468557" y="1904923"/>
                  </a:lnTo>
                  <a:lnTo>
                    <a:pt x="1520314" y="1882060"/>
                  </a:lnTo>
                  <a:lnTo>
                    <a:pt x="1572706" y="1857927"/>
                  </a:lnTo>
                  <a:lnTo>
                    <a:pt x="1625098" y="1832523"/>
                  </a:lnTo>
                  <a:lnTo>
                    <a:pt x="1678124" y="1806485"/>
                  </a:lnTo>
                  <a:lnTo>
                    <a:pt x="1731786" y="1779494"/>
                  </a:lnTo>
                  <a:lnTo>
                    <a:pt x="1785131" y="1750916"/>
                  </a:lnTo>
                  <a:lnTo>
                    <a:pt x="1839110" y="1721702"/>
                  </a:lnTo>
                  <a:lnTo>
                    <a:pt x="1893089" y="1690901"/>
                  </a:lnTo>
                  <a:lnTo>
                    <a:pt x="1947069" y="1659464"/>
                  </a:lnTo>
                  <a:lnTo>
                    <a:pt x="2001683" y="1626758"/>
                  </a:lnTo>
                  <a:lnTo>
                    <a:pt x="2028673" y="1609610"/>
                  </a:lnTo>
                  <a:lnTo>
                    <a:pt x="2055980" y="1592781"/>
                  </a:lnTo>
                  <a:lnTo>
                    <a:pt x="2083605" y="1575316"/>
                  </a:lnTo>
                  <a:lnTo>
                    <a:pt x="2110912" y="1557534"/>
                  </a:lnTo>
                  <a:lnTo>
                    <a:pt x="2137902" y="1539434"/>
                  </a:lnTo>
                  <a:lnTo>
                    <a:pt x="2165209" y="1521017"/>
                  </a:lnTo>
                  <a:lnTo>
                    <a:pt x="2192834" y="1502282"/>
                  </a:lnTo>
                  <a:lnTo>
                    <a:pt x="2220141" y="1483547"/>
                  </a:lnTo>
                  <a:lnTo>
                    <a:pt x="2247766" y="1464177"/>
                  </a:lnTo>
                  <a:lnTo>
                    <a:pt x="2274756" y="1444490"/>
                  </a:lnTo>
                  <a:lnTo>
                    <a:pt x="2302380" y="1424802"/>
                  </a:lnTo>
                  <a:lnTo>
                    <a:pt x="2329688" y="1404162"/>
                  </a:lnTo>
                  <a:lnTo>
                    <a:pt x="2356995" y="1383522"/>
                  </a:lnTo>
                  <a:lnTo>
                    <a:pt x="2384620" y="1362882"/>
                  </a:lnTo>
                  <a:lnTo>
                    <a:pt x="2411927" y="1341289"/>
                  </a:lnTo>
                  <a:lnTo>
                    <a:pt x="2438916" y="1320014"/>
                  </a:lnTo>
                  <a:lnTo>
                    <a:pt x="2469716" y="1295246"/>
                  </a:lnTo>
                  <a:lnTo>
                    <a:pt x="2500517" y="1270478"/>
                  </a:lnTo>
                  <a:lnTo>
                    <a:pt x="2530999" y="1244757"/>
                  </a:lnTo>
                  <a:lnTo>
                    <a:pt x="2561164" y="1219036"/>
                  </a:lnTo>
                  <a:lnTo>
                    <a:pt x="2591646" y="1192680"/>
                  </a:lnTo>
                  <a:lnTo>
                    <a:pt x="2622129" y="1166007"/>
                  </a:lnTo>
                  <a:lnTo>
                    <a:pt x="2652294" y="1138699"/>
                  </a:lnTo>
                  <a:lnTo>
                    <a:pt x="2682776" y="1111073"/>
                  </a:lnTo>
                  <a:lnTo>
                    <a:pt x="2713259" y="1083129"/>
                  </a:lnTo>
                  <a:lnTo>
                    <a:pt x="2743106" y="1054233"/>
                  </a:lnTo>
                  <a:lnTo>
                    <a:pt x="2772954" y="1025337"/>
                  </a:lnTo>
                  <a:lnTo>
                    <a:pt x="2803119" y="995806"/>
                  </a:lnTo>
                  <a:lnTo>
                    <a:pt x="2832966" y="965957"/>
                  </a:lnTo>
                  <a:lnTo>
                    <a:pt x="2862496" y="935155"/>
                  </a:lnTo>
                  <a:lnTo>
                    <a:pt x="2892661" y="904354"/>
                  </a:lnTo>
                  <a:lnTo>
                    <a:pt x="2922191" y="872600"/>
                  </a:lnTo>
                  <a:lnTo>
                    <a:pt x="2951721" y="840846"/>
                  </a:lnTo>
                  <a:lnTo>
                    <a:pt x="2980933" y="808457"/>
                  </a:lnTo>
                  <a:lnTo>
                    <a:pt x="3010146" y="775750"/>
                  </a:lnTo>
                  <a:lnTo>
                    <a:pt x="3039358" y="742091"/>
                  </a:lnTo>
                  <a:lnTo>
                    <a:pt x="3068570" y="708114"/>
                  </a:lnTo>
                  <a:lnTo>
                    <a:pt x="3097465" y="673820"/>
                  </a:lnTo>
                  <a:lnTo>
                    <a:pt x="3126043" y="639208"/>
                  </a:lnTo>
                  <a:lnTo>
                    <a:pt x="3154620" y="603644"/>
                  </a:lnTo>
                  <a:lnTo>
                    <a:pt x="3182880" y="567762"/>
                  </a:lnTo>
                  <a:lnTo>
                    <a:pt x="3211457" y="530927"/>
                  </a:lnTo>
                  <a:lnTo>
                    <a:pt x="3239717" y="494092"/>
                  </a:lnTo>
                  <a:lnTo>
                    <a:pt x="3267659" y="456623"/>
                  </a:lnTo>
                  <a:lnTo>
                    <a:pt x="3295284" y="418518"/>
                  </a:lnTo>
                  <a:lnTo>
                    <a:pt x="3322909" y="380096"/>
                  </a:lnTo>
                  <a:lnTo>
                    <a:pt x="3350533" y="341038"/>
                  </a:lnTo>
                  <a:lnTo>
                    <a:pt x="3377841" y="301028"/>
                  </a:lnTo>
                  <a:lnTo>
                    <a:pt x="3102546" y="388669"/>
                  </a:lnTo>
                  <a:lnTo>
                    <a:pt x="3097465" y="390257"/>
                  </a:lnTo>
                  <a:lnTo>
                    <a:pt x="3091750" y="391527"/>
                  </a:lnTo>
                  <a:lnTo>
                    <a:pt x="3086352" y="392480"/>
                  </a:lnTo>
                  <a:lnTo>
                    <a:pt x="3080636" y="393115"/>
                  </a:lnTo>
                  <a:lnTo>
                    <a:pt x="3075238" y="393750"/>
                  </a:lnTo>
                  <a:lnTo>
                    <a:pt x="3069841" y="393750"/>
                  </a:lnTo>
                  <a:lnTo>
                    <a:pt x="3064125" y="393750"/>
                  </a:lnTo>
                  <a:lnTo>
                    <a:pt x="3059045" y="393432"/>
                  </a:lnTo>
                  <a:lnTo>
                    <a:pt x="3053647" y="392480"/>
                  </a:lnTo>
                  <a:lnTo>
                    <a:pt x="3048249" y="391844"/>
                  </a:lnTo>
                  <a:lnTo>
                    <a:pt x="3043168" y="390574"/>
                  </a:lnTo>
                  <a:lnTo>
                    <a:pt x="3038088" y="389304"/>
                  </a:lnTo>
                  <a:lnTo>
                    <a:pt x="3033008" y="387399"/>
                  </a:lnTo>
                  <a:lnTo>
                    <a:pt x="3027927" y="385811"/>
                  </a:lnTo>
                  <a:lnTo>
                    <a:pt x="3023164" y="383588"/>
                  </a:lnTo>
                  <a:lnTo>
                    <a:pt x="3018401" y="381048"/>
                  </a:lnTo>
                  <a:lnTo>
                    <a:pt x="3013638" y="378825"/>
                  </a:lnTo>
                  <a:lnTo>
                    <a:pt x="3008876" y="375967"/>
                  </a:lnTo>
                  <a:lnTo>
                    <a:pt x="3004748" y="372792"/>
                  </a:lnTo>
                  <a:lnTo>
                    <a:pt x="3000302" y="369616"/>
                  </a:lnTo>
                  <a:lnTo>
                    <a:pt x="2996492" y="366441"/>
                  </a:lnTo>
                  <a:lnTo>
                    <a:pt x="2992364" y="362948"/>
                  </a:lnTo>
                  <a:lnTo>
                    <a:pt x="2988554" y="359138"/>
                  </a:lnTo>
                  <a:lnTo>
                    <a:pt x="2984744" y="355010"/>
                  </a:lnTo>
                  <a:lnTo>
                    <a:pt x="2981886" y="350882"/>
                  </a:lnTo>
                  <a:lnTo>
                    <a:pt x="2978711" y="346436"/>
                  </a:lnTo>
                  <a:lnTo>
                    <a:pt x="2975535" y="341673"/>
                  </a:lnTo>
                  <a:lnTo>
                    <a:pt x="2972678" y="336910"/>
                  </a:lnTo>
                  <a:lnTo>
                    <a:pt x="2969820" y="332147"/>
                  </a:lnTo>
                  <a:lnTo>
                    <a:pt x="2967597" y="327066"/>
                  </a:lnTo>
                  <a:lnTo>
                    <a:pt x="2965692" y="321985"/>
                  </a:lnTo>
                  <a:lnTo>
                    <a:pt x="2963469" y="316587"/>
                  </a:lnTo>
                  <a:lnTo>
                    <a:pt x="2961882" y="310872"/>
                  </a:lnTo>
                  <a:lnTo>
                    <a:pt x="2960929" y="305791"/>
                  </a:lnTo>
                  <a:lnTo>
                    <a:pt x="2959977" y="300393"/>
                  </a:lnTo>
                  <a:lnTo>
                    <a:pt x="2959341" y="294677"/>
                  </a:lnTo>
                  <a:lnTo>
                    <a:pt x="2958706" y="289279"/>
                  </a:lnTo>
                  <a:lnTo>
                    <a:pt x="2958389" y="283563"/>
                  </a:lnTo>
                  <a:lnTo>
                    <a:pt x="2958389" y="278165"/>
                  </a:lnTo>
                  <a:lnTo>
                    <a:pt x="2958706" y="273084"/>
                  </a:lnTo>
                  <a:lnTo>
                    <a:pt x="2959659" y="267369"/>
                  </a:lnTo>
                  <a:lnTo>
                    <a:pt x="2960294" y="262288"/>
                  </a:lnTo>
                  <a:lnTo>
                    <a:pt x="2961564" y="257207"/>
                  </a:lnTo>
                  <a:lnTo>
                    <a:pt x="2963152" y="251809"/>
                  </a:lnTo>
                  <a:lnTo>
                    <a:pt x="2964739" y="247046"/>
                  </a:lnTo>
                  <a:lnTo>
                    <a:pt x="2966327" y="241965"/>
                  </a:lnTo>
                  <a:lnTo>
                    <a:pt x="2968867" y="237202"/>
                  </a:lnTo>
                  <a:lnTo>
                    <a:pt x="2971090" y="232439"/>
                  </a:lnTo>
                  <a:lnTo>
                    <a:pt x="2973313" y="227676"/>
                  </a:lnTo>
                  <a:lnTo>
                    <a:pt x="2976170" y="222913"/>
                  </a:lnTo>
                  <a:lnTo>
                    <a:pt x="2979346" y="218467"/>
                  </a:lnTo>
                  <a:lnTo>
                    <a:pt x="2982521" y="214339"/>
                  </a:lnTo>
                  <a:lnTo>
                    <a:pt x="2986014" y="210211"/>
                  </a:lnTo>
                  <a:lnTo>
                    <a:pt x="2989506" y="206401"/>
                  </a:lnTo>
                  <a:lnTo>
                    <a:pt x="2993317" y="202273"/>
                  </a:lnTo>
                  <a:lnTo>
                    <a:pt x="2997127" y="198780"/>
                  </a:lnTo>
                  <a:lnTo>
                    <a:pt x="3001572" y="195605"/>
                  </a:lnTo>
                  <a:lnTo>
                    <a:pt x="3005700" y="192429"/>
                  </a:lnTo>
                  <a:lnTo>
                    <a:pt x="3010463" y="189254"/>
                  </a:lnTo>
                  <a:lnTo>
                    <a:pt x="3015226" y="186713"/>
                  </a:lnTo>
                  <a:lnTo>
                    <a:pt x="3019989" y="183856"/>
                  </a:lnTo>
                  <a:lnTo>
                    <a:pt x="3025069" y="181633"/>
                  </a:lnTo>
                  <a:lnTo>
                    <a:pt x="3030150" y="179410"/>
                  </a:lnTo>
                  <a:lnTo>
                    <a:pt x="3035865" y="177505"/>
                  </a:lnTo>
                  <a:lnTo>
                    <a:pt x="3579470" y="5081"/>
                  </a:lnTo>
                  <a:lnTo>
                    <a:pt x="3584868" y="3493"/>
                  </a:lnTo>
                  <a:lnTo>
                    <a:pt x="3590266" y="2540"/>
                  </a:lnTo>
                  <a:lnTo>
                    <a:pt x="3595981" y="1270"/>
                  </a:lnTo>
                  <a:lnTo>
                    <a:pt x="3601061" y="317"/>
                  </a:lnTo>
                  <a:lnTo>
                    <a:pt x="3606459"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endParaRPr lang="zh-CN" altLang="en-US" sz="1013">
                <a:solidFill>
                  <a:srgbClr val="FFFFFF"/>
                </a:solidFill>
                <a:ea typeface="宋体" panose="02010600030101010101" pitchFamily="2" charset="-122"/>
              </a:endParaRPr>
            </a:p>
          </p:txBody>
        </p:sp>
      </p:grpSp>
      <p:grpSp>
        <p:nvGrpSpPr>
          <p:cNvPr id="5" name="组合 4"/>
          <p:cNvGrpSpPr/>
          <p:nvPr/>
        </p:nvGrpSpPr>
        <p:grpSpPr>
          <a:xfrm>
            <a:off x="5727094" y="1480170"/>
            <a:ext cx="1986039" cy="2645516"/>
            <a:chOff x="5727094" y="1480170"/>
            <a:chExt cx="1986039" cy="2645516"/>
          </a:xfrm>
        </p:grpSpPr>
        <p:sp>
          <p:nvSpPr>
            <p:cNvPr id="15" name="矩形 14"/>
            <p:cNvSpPr/>
            <p:nvPr/>
          </p:nvSpPr>
          <p:spPr>
            <a:xfrm>
              <a:off x="5727094" y="2403021"/>
              <a:ext cx="1986039" cy="1722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nSpc>
                  <a:spcPct val="150000"/>
                </a:lnSpc>
              </a:pPr>
              <a:r>
                <a:rPr lang="zh-CN" altLang="en-US" sz="1500" dirty="0">
                  <a:solidFill>
                    <a:schemeClr val="tx1"/>
                  </a:solidFill>
                  <a:latin typeface="+mj-ea"/>
                  <a:ea typeface="+mj-ea"/>
                </a:rPr>
                <a:t>请输入文本请输入文本请输入文本请输入文本请输入文本请输入文本请输入文本请输入文本请输入文本</a:t>
              </a:r>
              <a:endParaRPr lang="zh-CN" altLang="zh-CN" sz="1500" dirty="0">
                <a:solidFill>
                  <a:schemeClr val="tx1"/>
                </a:solidFill>
                <a:latin typeface="+mj-ea"/>
                <a:ea typeface="+mj-ea"/>
              </a:endParaRPr>
            </a:p>
          </p:txBody>
        </p:sp>
        <p:sp>
          <p:nvSpPr>
            <p:cNvPr id="26" name="Oval 6"/>
            <p:cNvSpPr>
              <a:spLocks noChangeArrowheads="1"/>
            </p:cNvSpPr>
            <p:nvPr/>
          </p:nvSpPr>
          <p:spPr bwMode="auto">
            <a:xfrm>
              <a:off x="6339791" y="1480170"/>
              <a:ext cx="788540" cy="794212"/>
            </a:xfrm>
            <a:prstGeom prst="ellipse">
              <a:avLst/>
            </a:prstGeom>
            <a:solidFill>
              <a:srgbClr val="92D050"/>
            </a:solidFill>
            <a:ln w="9525">
              <a:solidFill>
                <a:srgbClr val="FFFFFF"/>
              </a:solidFill>
            </a:ln>
          </p:spPr>
          <p:txBody>
            <a:bodyPr/>
            <a:lstStyle/>
            <a:p>
              <a:pPr>
                <a:defRPr/>
              </a:pPr>
              <a:endParaRPr lang="zh-CN" altLang="en-US" sz="4500">
                <a:solidFill>
                  <a:schemeClr val="tx1">
                    <a:lumMod val="60000"/>
                    <a:lumOff val="40000"/>
                  </a:schemeClr>
                </a:solidFill>
              </a:endParaRPr>
            </a:p>
          </p:txBody>
        </p:sp>
        <p:sp>
          <p:nvSpPr>
            <p:cNvPr id="30" name="KSO_Shape"/>
            <p:cNvSpPr>
              <a:spLocks/>
            </p:cNvSpPr>
            <p:nvPr/>
          </p:nvSpPr>
          <p:spPr bwMode="auto">
            <a:xfrm>
              <a:off x="6589411" y="1693787"/>
              <a:ext cx="289301" cy="366977"/>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endParaRPr lang="zh-CN" altLang="en-US" sz="1013">
                <a:solidFill>
                  <a:srgbClr val="FFFFFF"/>
                </a:solidFill>
                <a:ea typeface="宋体" panose="02010600030101010101" pitchFamily="2" charset="-122"/>
              </a:endParaRPr>
            </a:p>
          </p:txBody>
        </p:sp>
      </p:grpSp>
      <p:sp>
        <p:nvSpPr>
          <p:cNvPr id="20" name="KSO_Shape"/>
          <p:cNvSpPr/>
          <p:nvPr/>
        </p:nvSpPr>
        <p:spPr>
          <a:xfrm>
            <a:off x="3004006" y="1624267"/>
            <a:ext cx="714374" cy="506015"/>
          </a:xfrm>
          <a:custGeom>
            <a:avLst/>
            <a:gdLst>
              <a:gd name="connsiteX0" fmla="*/ 2723651 w 2860172"/>
              <a:gd name="connsiteY0" fmla="*/ 817 h 2023853"/>
              <a:gd name="connsiteX1" fmla="*/ 2826935 w 2860172"/>
              <a:gd name="connsiteY1" fmla="*/ 33337 h 2023853"/>
              <a:gd name="connsiteX2" fmla="*/ 2829774 w 2860172"/>
              <a:gd name="connsiteY2" fmla="*/ 35326 h 2023853"/>
              <a:gd name="connsiteX3" fmla="*/ 2849613 w 2860172"/>
              <a:gd name="connsiteY3" fmla="*/ 185007 h 2023853"/>
              <a:gd name="connsiteX4" fmla="*/ 2807494 w 2860172"/>
              <a:gd name="connsiteY4" fmla="*/ 326285 h 2023853"/>
              <a:gd name="connsiteX5" fmla="*/ 2480152 w 2860172"/>
              <a:gd name="connsiteY5" fmla="*/ 1326140 h 2023853"/>
              <a:gd name="connsiteX6" fmla="*/ 2479216 w 2860172"/>
              <a:gd name="connsiteY6" fmla="*/ 1322755 h 2023853"/>
              <a:gd name="connsiteX7" fmla="*/ 2348905 w 2860172"/>
              <a:gd name="connsiteY7" fmla="*/ 1721466 h 2023853"/>
              <a:gd name="connsiteX8" fmla="*/ 2280556 w 2860172"/>
              <a:gd name="connsiteY8" fmla="*/ 1058272 h 2023853"/>
              <a:gd name="connsiteX9" fmla="*/ 2226338 w 2860172"/>
              <a:gd name="connsiteY9" fmla="*/ 1103673 h 2023853"/>
              <a:gd name="connsiteX10" fmla="*/ 0 w 2860172"/>
              <a:gd name="connsiteY10" fmla="*/ 2023853 h 2023853"/>
              <a:gd name="connsiteX11" fmla="*/ 1702841 w 2860172"/>
              <a:gd name="connsiteY11" fmla="*/ 735848 h 2023853"/>
              <a:gd name="connsiteX12" fmla="*/ 1811294 w 2860172"/>
              <a:gd name="connsiteY12" fmla="*/ 575004 h 2023853"/>
              <a:gd name="connsiteX13" fmla="*/ 1151281 w 2860172"/>
              <a:gd name="connsiteY13" fmla="*/ 506068 h 2023853"/>
              <a:gd name="connsiteX14" fmla="*/ 2640411 w 2860172"/>
              <a:gd name="connsiteY14" fmla="*/ 20803 h 2023853"/>
              <a:gd name="connsiteX15" fmla="*/ 2675299 w 2860172"/>
              <a:gd name="connsiteY15" fmla="*/ 10454 h 2023853"/>
              <a:gd name="connsiteX16" fmla="*/ 2723651 w 2860172"/>
              <a:gd name="connsiteY16" fmla="*/ 817 h 20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60172" h="2023853">
                <a:moveTo>
                  <a:pt x="2723651" y="817"/>
                </a:moveTo>
                <a:cubicBezTo>
                  <a:pt x="2768908" y="-3349"/>
                  <a:pt x="2804496" y="8545"/>
                  <a:pt x="2826935" y="33337"/>
                </a:cubicBezTo>
                <a:cubicBezTo>
                  <a:pt x="2828146" y="33729"/>
                  <a:pt x="2828970" y="34520"/>
                  <a:pt x="2829774" y="35326"/>
                </a:cubicBezTo>
                <a:cubicBezTo>
                  <a:pt x="2860445" y="66039"/>
                  <a:pt x="2869482" y="118360"/>
                  <a:pt x="2849613" y="185007"/>
                </a:cubicBezTo>
                <a:lnTo>
                  <a:pt x="2807494" y="326285"/>
                </a:lnTo>
                <a:lnTo>
                  <a:pt x="2480152" y="1326140"/>
                </a:lnTo>
                <a:lnTo>
                  <a:pt x="2479216" y="1322755"/>
                </a:lnTo>
                <a:lnTo>
                  <a:pt x="2348905" y="1721466"/>
                </a:lnTo>
                <a:lnTo>
                  <a:pt x="2280556" y="1058272"/>
                </a:lnTo>
                <a:lnTo>
                  <a:pt x="2226338" y="1103673"/>
                </a:lnTo>
                <a:cubicBezTo>
                  <a:pt x="1323053" y="1809646"/>
                  <a:pt x="162385" y="2005519"/>
                  <a:pt x="0" y="2023853"/>
                </a:cubicBezTo>
                <a:cubicBezTo>
                  <a:pt x="722027" y="1807246"/>
                  <a:pt x="1311081" y="1275400"/>
                  <a:pt x="1702841" y="735848"/>
                </a:cubicBezTo>
                <a:lnTo>
                  <a:pt x="1811294" y="575004"/>
                </a:lnTo>
                <a:lnTo>
                  <a:pt x="1151281" y="506068"/>
                </a:lnTo>
                <a:lnTo>
                  <a:pt x="2640411" y="20803"/>
                </a:lnTo>
                <a:lnTo>
                  <a:pt x="2675299" y="10454"/>
                </a:lnTo>
                <a:cubicBezTo>
                  <a:pt x="2692405" y="5379"/>
                  <a:pt x="2708565" y="2206"/>
                  <a:pt x="2723651" y="817"/>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sz="1013">
              <a:solidFill>
                <a:srgbClr val="FFFFFF"/>
              </a:solidFill>
            </a:endParaRPr>
          </a:p>
        </p:txBody>
      </p:sp>
      <p:sp>
        <p:nvSpPr>
          <p:cNvPr id="21" name="KSO_Shape"/>
          <p:cNvSpPr/>
          <p:nvPr/>
        </p:nvSpPr>
        <p:spPr>
          <a:xfrm>
            <a:off x="5252585" y="1624267"/>
            <a:ext cx="714374" cy="506015"/>
          </a:xfrm>
          <a:custGeom>
            <a:avLst/>
            <a:gdLst>
              <a:gd name="connsiteX0" fmla="*/ 2723651 w 2860172"/>
              <a:gd name="connsiteY0" fmla="*/ 817 h 2023853"/>
              <a:gd name="connsiteX1" fmla="*/ 2826935 w 2860172"/>
              <a:gd name="connsiteY1" fmla="*/ 33337 h 2023853"/>
              <a:gd name="connsiteX2" fmla="*/ 2829774 w 2860172"/>
              <a:gd name="connsiteY2" fmla="*/ 35326 h 2023853"/>
              <a:gd name="connsiteX3" fmla="*/ 2849613 w 2860172"/>
              <a:gd name="connsiteY3" fmla="*/ 185007 h 2023853"/>
              <a:gd name="connsiteX4" fmla="*/ 2807494 w 2860172"/>
              <a:gd name="connsiteY4" fmla="*/ 326285 h 2023853"/>
              <a:gd name="connsiteX5" fmla="*/ 2480152 w 2860172"/>
              <a:gd name="connsiteY5" fmla="*/ 1326140 h 2023853"/>
              <a:gd name="connsiteX6" fmla="*/ 2479216 w 2860172"/>
              <a:gd name="connsiteY6" fmla="*/ 1322755 h 2023853"/>
              <a:gd name="connsiteX7" fmla="*/ 2348905 w 2860172"/>
              <a:gd name="connsiteY7" fmla="*/ 1721466 h 2023853"/>
              <a:gd name="connsiteX8" fmla="*/ 2280556 w 2860172"/>
              <a:gd name="connsiteY8" fmla="*/ 1058272 h 2023853"/>
              <a:gd name="connsiteX9" fmla="*/ 2226338 w 2860172"/>
              <a:gd name="connsiteY9" fmla="*/ 1103673 h 2023853"/>
              <a:gd name="connsiteX10" fmla="*/ 0 w 2860172"/>
              <a:gd name="connsiteY10" fmla="*/ 2023853 h 2023853"/>
              <a:gd name="connsiteX11" fmla="*/ 1702841 w 2860172"/>
              <a:gd name="connsiteY11" fmla="*/ 735848 h 2023853"/>
              <a:gd name="connsiteX12" fmla="*/ 1811294 w 2860172"/>
              <a:gd name="connsiteY12" fmla="*/ 575004 h 2023853"/>
              <a:gd name="connsiteX13" fmla="*/ 1151281 w 2860172"/>
              <a:gd name="connsiteY13" fmla="*/ 506068 h 2023853"/>
              <a:gd name="connsiteX14" fmla="*/ 2640411 w 2860172"/>
              <a:gd name="connsiteY14" fmla="*/ 20803 h 2023853"/>
              <a:gd name="connsiteX15" fmla="*/ 2675299 w 2860172"/>
              <a:gd name="connsiteY15" fmla="*/ 10454 h 2023853"/>
              <a:gd name="connsiteX16" fmla="*/ 2723651 w 2860172"/>
              <a:gd name="connsiteY16" fmla="*/ 817 h 20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60172" h="2023853">
                <a:moveTo>
                  <a:pt x="2723651" y="817"/>
                </a:moveTo>
                <a:cubicBezTo>
                  <a:pt x="2768908" y="-3349"/>
                  <a:pt x="2804496" y="8545"/>
                  <a:pt x="2826935" y="33337"/>
                </a:cubicBezTo>
                <a:cubicBezTo>
                  <a:pt x="2828146" y="33729"/>
                  <a:pt x="2828970" y="34520"/>
                  <a:pt x="2829774" y="35326"/>
                </a:cubicBezTo>
                <a:cubicBezTo>
                  <a:pt x="2860445" y="66039"/>
                  <a:pt x="2869482" y="118360"/>
                  <a:pt x="2849613" y="185007"/>
                </a:cubicBezTo>
                <a:lnTo>
                  <a:pt x="2807494" y="326285"/>
                </a:lnTo>
                <a:lnTo>
                  <a:pt x="2480152" y="1326140"/>
                </a:lnTo>
                <a:lnTo>
                  <a:pt x="2479216" y="1322755"/>
                </a:lnTo>
                <a:lnTo>
                  <a:pt x="2348905" y="1721466"/>
                </a:lnTo>
                <a:lnTo>
                  <a:pt x="2280556" y="1058272"/>
                </a:lnTo>
                <a:lnTo>
                  <a:pt x="2226338" y="1103673"/>
                </a:lnTo>
                <a:cubicBezTo>
                  <a:pt x="1323053" y="1809646"/>
                  <a:pt x="162385" y="2005519"/>
                  <a:pt x="0" y="2023853"/>
                </a:cubicBezTo>
                <a:cubicBezTo>
                  <a:pt x="722027" y="1807246"/>
                  <a:pt x="1311081" y="1275400"/>
                  <a:pt x="1702841" y="735848"/>
                </a:cubicBezTo>
                <a:lnTo>
                  <a:pt x="1811294" y="575004"/>
                </a:lnTo>
                <a:lnTo>
                  <a:pt x="1151281" y="506068"/>
                </a:lnTo>
                <a:lnTo>
                  <a:pt x="2640411" y="20803"/>
                </a:lnTo>
                <a:lnTo>
                  <a:pt x="2675299" y="10454"/>
                </a:lnTo>
                <a:cubicBezTo>
                  <a:pt x="2692405" y="5379"/>
                  <a:pt x="2708565" y="2206"/>
                  <a:pt x="2723651" y="817"/>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zh-CN" altLang="en-US" sz="1013">
              <a:solidFill>
                <a:srgbClr val="FFFFFF"/>
              </a:solidFill>
            </a:endParaRPr>
          </a:p>
        </p:txBody>
      </p:sp>
    </p:spTree>
    <p:extLst>
      <p:ext uri="{BB962C8B-B14F-4D97-AF65-F5344CB8AC3E}">
        <p14:creationId xmlns:p14="http://schemas.microsoft.com/office/powerpoint/2010/main" val="165836420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1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17" presetClass="entr" presetSubtype="1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strVal val="#ppt_h"/>
                                          </p:val>
                                        </p:tav>
                                        <p:tav tm="100000">
                                          <p:val>
                                            <p:strVal val="#ppt_h"/>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85"/>
          <p:cNvGrpSpPr>
            <a:grpSpLocks noChangeAspect="1"/>
          </p:cNvGrpSpPr>
          <p:nvPr/>
        </p:nvGrpSpPr>
        <p:grpSpPr bwMode="auto">
          <a:xfrm>
            <a:off x="1611381" y="1663527"/>
            <a:ext cx="2058988" cy="2087563"/>
            <a:chOff x="1312" y="1010"/>
            <a:chExt cx="1297" cy="1315"/>
          </a:xfrm>
          <a:solidFill>
            <a:srgbClr val="92D050"/>
          </a:solidFill>
        </p:grpSpPr>
        <p:sp>
          <p:nvSpPr>
            <p:cNvPr id="6" name="Rectangle 87"/>
            <p:cNvSpPr>
              <a:spLocks noChangeArrowheads="1"/>
            </p:cNvSpPr>
            <p:nvPr/>
          </p:nvSpPr>
          <p:spPr bwMode="auto">
            <a:xfrm>
              <a:off x="1312" y="2138"/>
              <a:ext cx="432" cy="187"/>
            </a:xfrm>
            <a:prstGeom prst="rect">
              <a:avLst/>
            </a:prstGeom>
            <a:grpFill/>
            <a:ln w="9525">
              <a:solidFill>
                <a:sysClr val="window" lastClr="FFFFFF"/>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ysClr val="window" lastClr="FFFFFF"/>
                </a:solidFill>
                <a:effectLst/>
                <a:uLnTx/>
                <a:uFillTx/>
                <a:latin typeface="Arial"/>
                <a:ea typeface="方正舒体"/>
                <a:cs typeface="+mn-ea"/>
                <a:sym typeface="Arial"/>
              </a:endParaRPr>
            </a:p>
          </p:txBody>
        </p:sp>
        <p:sp>
          <p:nvSpPr>
            <p:cNvPr id="7" name="Rectangle 88"/>
            <p:cNvSpPr>
              <a:spLocks noChangeArrowheads="1"/>
            </p:cNvSpPr>
            <p:nvPr/>
          </p:nvSpPr>
          <p:spPr bwMode="auto">
            <a:xfrm>
              <a:off x="1741" y="1992"/>
              <a:ext cx="430" cy="333"/>
            </a:xfrm>
            <a:prstGeom prst="rect">
              <a:avLst/>
            </a:prstGeom>
            <a:grpFill/>
            <a:ln w="9525">
              <a:solidFill>
                <a:sysClr val="window" lastClr="FFFFFF"/>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ysClr val="window" lastClr="FFFFFF"/>
                </a:solidFill>
                <a:effectLst/>
                <a:uLnTx/>
                <a:uFillTx/>
                <a:latin typeface="Arial"/>
                <a:ea typeface="方正舒体"/>
                <a:cs typeface="+mn-ea"/>
                <a:sym typeface="Arial"/>
              </a:endParaRPr>
            </a:p>
          </p:txBody>
        </p:sp>
        <p:sp>
          <p:nvSpPr>
            <p:cNvPr id="8" name="Rectangle 89"/>
            <p:cNvSpPr>
              <a:spLocks noChangeArrowheads="1"/>
            </p:cNvSpPr>
            <p:nvPr/>
          </p:nvSpPr>
          <p:spPr bwMode="auto">
            <a:xfrm>
              <a:off x="2171" y="2086"/>
              <a:ext cx="429" cy="239"/>
            </a:xfrm>
            <a:prstGeom prst="rect">
              <a:avLst/>
            </a:prstGeom>
            <a:grpFill/>
            <a:ln w="9525">
              <a:solidFill>
                <a:sysClr val="window" lastClr="FFFFFF"/>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ysClr val="window" lastClr="FFFFFF"/>
                </a:solidFill>
                <a:effectLst/>
                <a:uLnTx/>
                <a:uFillTx/>
                <a:latin typeface="Arial"/>
                <a:ea typeface="方正舒体"/>
                <a:cs typeface="+mn-ea"/>
                <a:sym typeface="Arial"/>
              </a:endParaRPr>
            </a:p>
          </p:txBody>
        </p:sp>
        <p:sp>
          <p:nvSpPr>
            <p:cNvPr id="9" name="Freeform 92"/>
            <p:cNvSpPr>
              <a:spLocks/>
            </p:cNvSpPr>
            <p:nvPr/>
          </p:nvSpPr>
          <p:spPr bwMode="auto">
            <a:xfrm>
              <a:off x="1449" y="1662"/>
              <a:ext cx="157" cy="155"/>
            </a:xfrm>
            <a:custGeom>
              <a:avLst/>
              <a:gdLst/>
              <a:ahLst/>
              <a:cxnLst>
                <a:cxn ang="0">
                  <a:pos x="55" y="121"/>
                </a:cxn>
                <a:cxn ang="0">
                  <a:pos x="111" y="61"/>
                </a:cxn>
                <a:cxn ang="0">
                  <a:pos x="55" y="0"/>
                </a:cxn>
                <a:cxn ang="0">
                  <a:pos x="0" y="61"/>
                </a:cxn>
                <a:cxn ang="0">
                  <a:pos x="55" y="121"/>
                </a:cxn>
              </a:cxnLst>
              <a:rect l="0" t="0" r="r" b="b"/>
              <a:pathLst>
                <a:path w="111" h="121">
                  <a:moveTo>
                    <a:pt x="55" y="121"/>
                  </a:moveTo>
                  <a:cubicBezTo>
                    <a:pt x="87" y="121"/>
                    <a:pt x="111" y="95"/>
                    <a:pt x="111" y="61"/>
                  </a:cubicBezTo>
                  <a:cubicBezTo>
                    <a:pt x="111" y="29"/>
                    <a:pt x="87" y="0"/>
                    <a:pt x="55" y="0"/>
                  </a:cubicBezTo>
                  <a:cubicBezTo>
                    <a:pt x="25" y="0"/>
                    <a:pt x="0" y="29"/>
                    <a:pt x="0" y="61"/>
                  </a:cubicBezTo>
                  <a:cubicBezTo>
                    <a:pt x="0" y="95"/>
                    <a:pt x="25" y="121"/>
                    <a:pt x="55" y="121"/>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ysClr val="window" lastClr="FFFFFF"/>
                </a:solidFill>
                <a:effectLst/>
                <a:uLnTx/>
                <a:uFillTx/>
                <a:latin typeface="Arial"/>
                <a:ea typeface="方正舒体"/>
                <a:cs typeface="+mn-ea"/>
                <a:sym typeface="Arial"/>
              </a:endParaRPr>
            </a:p>
          </p:txBody>
        </p:sp>
        <p:sp>
          <p:nvSpPr>
            <p:cNvPr id="10" name="Freeform 93"/>
            <p:cNvSpPr>
              <a:spLocks/>
            </p:cNvSpPr>
            <p:nvPr/>
          </p:nvSpPr>
          <p:spPr bwMode="auto">
            <a:xfrm>
              <a:off x="1582" y="2056"/>
              <a:ext cx="80" cy="208"/>
            </a:xfrm>
            <a:custGeom>
              <a:avLst/>
              <a:gdLst/>
              <a:ahLst/>
              <a:cxnLst>
                <a:cxn ang="0">
                  <a:pos x="31" y="18"/>
                </a:cxn>
                <a:cxn ang="0">
                  <a:pos x="15" y="0"/>
                </a:cxn>
                <a:cxn ang="0">
                  <a:pos x="0" y="26"/>
                </a:cxn>
                <a:cxn ang="0">
                  <a:pos x="0" y="135"/>
                </a:cxn>
                <a:cxn ang="0">
                  <a:pos x="26" y="162"/>
                </a:cxn>
                <a:cxn ang="0">
                  <a:pos x="33" y="162"/>
                </a:cxn>
                <a:cxn ang="0">
                  <a:pos x="57" y="135"/>
                </a:cxn>
                <a:cxn ang="0">
                  <a:pos x="57" y="26"/>
                </a:cxn>
                <a:cxn ang="0">
                  <a:pos x="57" y="18"/>
                </a:cxn>
                <a:cxn ang="0">
                  <a:pos x="31" y="18"/>
                </a:cxn>
              </a:cxnLst>
              <a:rect l="0" t="0" r="r" b="b"/>
              <a:pathLst>
                <a:path w="57" h="162">
                  <a:moveTo>
                    <a:pt x="31" y="18"/>
                  </a:moveTo>
                  <a:cubicBezTo>
                    <a:pt x="24" y="15"/>
                    <a:pt x="19" y="8"/>
                    <a:pt x="15" y="0"/>
                  </a:cubicBezTo>
                  <a:cubicBezTo>
                    <a:pt x="5" y="4"/>
                    <a:pt x="0" y="15"/>
                    <a:pt x="0" y="26"/>
                  </a:cubicBezTo>
                  <a:cubicBezTo>
                    <a:pt x="0" y="135"/>
                    <a:pt x="0" y="135"/>
                    <a:pt x="0" y="135"/>
                  </a:cubicBezTo>
                  <a:cubicBezTo>
                    <a:pt x="0" y="149"/>
                    <a:pt x="11" y="162"/>
                    <a:pt x="26" y="162"/>
                  </a:cubicBezTo>
                  <a:cubicBezTo>
                    <a:pt x="33" y="162"/>
                    <a:pt x="33" y="162"/>
                    <a:pt x="33" y="162"/>
                  </a:cubicBezTo>
                  <a:cubicBezTo>
                    <a:pt x="47" y="162"/>
                    <a:pt x="57" y="149"/>
                    <a:pt x="57" y="135"/>
                  </a:cubicBezTo>
                  <a:cubicBezTo>
                    <a:pt x="57" y="26"/>
                    <a:pt x="57" y="26"/>
                    <a:pt x="57" y="26"/>
                  </a:cubicBezTo>
                  <a:cubicBezTo>
                    <a:pt x="57" y="25"/>
                    <a:pt x="57" y="23"/>
                    <a:pt x="57" y="18"/>
                  </a:cubicBezTo>
                  <a:cubicBezTo>
                    <a:pt x="49" y="23"/>
                    <a:pt x="40" y="23"/>
                    <a:pt x="31" y="18"/>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ysClr val="window" lastClr="FFFFFF"/>
                </a:solidFill>
                <a:effectLst/>
                <a:uLnTx/>
                <a:uFillTx/>
                <a:latin typeface="Arial"/>
                <a:ea typeface="方正舒体"/>
                <a:cs typeface="+mn-ea"/>
                <a:sym typeface="Arial"/>
              </a:endParaRPr>
            </a:p>
          </p:txBody>
        </p:sp>
        <p:sp>
          <p:nvSpPr>
            <p:cNvPr id="11" name="Freeform 94"/>
            <p:cNvSpPr>
              <a:spLocks/>
            </p:cNvSpPr>
            <p:nvPr/>
          </p:nvSpPr>
          <p:spPr bwMode="auto">
            <a:xfrm>
              <a:off x="1385" y="2061"/>
              <a:ext cx="84" cy="203"/>
            </a:xfrm>
            <a:custGeom>
              <a:avLst/>
              <a:gdLst/>
              <a:ahLst/>
              <a:cxnLst>
                <a:cxn ang="0">
                  <a:pos x="48" y="0"/>
                </a:cxn>
                <a:cxn ang="0">
                  <a:pos x="33" y="16"/>
                </a:cxn>
                <a:cxn ang="0">
                  <a:pos x="2" y="14"/>
                </a:cxn>
                <a:cxn ang="0">
                  <a:pos x="0" y="22"/>
                </a:cxn>
                <a:cxn ang="0">
                  <a:pos x="0" y="131"/>
                </a:cxn>
                <a:cxn ang="0">
                  <a:pos x="26" y="158"/>
                </a:cxn>
                <a:cxn ang="0">
                  <a:pos x="33" y="158"/>
                </a:cxn>
                <a:cxn ang="0">
                  <a:pos x="59" y="131"/>
                </a:cxn>
                <a:cxn ang="0">
                  <a:pos x="59" y="22"/>
                </a:cxn>
                <a:cxn ang="0">
                  <a:pos x="48" y="0"/>
                </a:cxn>
              </a:cxnLst>
              <a:rect l="0" t="0" r="r" b="b"/>
              <a:pathLst>
                <a:path w="59" h="158">
                  <a:moveTo>
                    <a:pt x="48" y="0"/>
                  </a:moveTo>
                  <a:cubicBezTo>
                    <a:pt x="45" y="6"/>
                    <a:pt x="41" y="12"/>
                    <a:pt x="33" y="16"/>
                  </a:cubicBezTo>
                  <a:cubicBezTo>
                    <a:pt x="22" y="21"/>
                    <a:pt x="10" y="21"/>
                    <a:pt x="2" y="14"/>
                  </a:cubicBezTo>
                  <a:cubicBezTo>
                    <a:pt x="0" y="16"/>
                    <a:pt x="0" y="19"/>
                    <a:pt x="0" y="22"/>
                  </a:cubicBezTo>
                  <a:cubicBezTo>
                    <a:pt x="0" y="131"/>
                    <a:pt x="0" y="131"/>
                    <a:pt x="0" y="131"/>
                  </a:cubicBezTo>
                  <a:cubicBezTo>
                    <a:pt x="0" y="145"/>
                    <a:pt x="10" y="158"/>
                    <a:pt x="26" y="158"/>
                  </a:cubicBezTo>
                  <a:cubicBezTo>
                    <a:pt x="33" y="158"/>
                    <a:pt x="33" y="158"/>
                    <a:pt x="33" y="158"/>
                  </a:cubicBezTo>
                  <a:cubicBezTo>
                    <a:pt x="48" y="158"/>
                    <a:pt x="59" y="145"/>
                    <a:pt x="59" y="131"/>
                  </a:cubicBezTo>
                  <a:cubicBezTo>
                    <a:pt x="59" y="22"/>
                    <a:pt x="59" y="22"/>
                    <a:pt x="59" y="22"/>
                  </a:cubicBezTo>
                  <a:cubicBezTo>
                    <a:pt x="59" y="14"/>
                    <a:pt x="56" y="6"/>
                    <a:pt x="48" y="0"/>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ysClr val="window" lastClr="FFFFFF"/>
                </a:solidFill>
                <a:effectLst/>
                <a:uLnTx/>
                <a:uFillTx/>
                <a:latin typeface="Arial"/>
                <a:ea typeface="方正舒体"/>
                <a:cs typeface="+mn-ea"/>
                <a:sym typeface="Arial"/>
              </a:endParaRPr>
            </a:p>
          </p:txBody>
        </p:sp>
        <p:sp>
          <p:nvSpPr>
            <p:cNvPr id="12" name="Freeform 95"/>
            <p:cNvSpPr>
              <a:spLocks/>
            </p:cNvSpPr>
            <p:nvPr/>
          </p:nvSpPr>
          <p:spPr bwMode="auto">
            <a:xfrm>
              <a:off x="1322" y="1740"/>
              <a:ext cx="412" cy="389"/>
            </a:xfrm>
            <a:custGeom>
              <a:avLst/>
              <a:gdLst/>
              <a:ahLst/>
              <a:cxnLst>
                <a:cxn ang="0">
                  <a:pos x="289" y="130"/>
                </a:cxn>
                <a:cxn ang="0">
                  <a:pos x="264" y="69"/>
                </a:cxn>
                <a:cxn ang="0">
                  <a:pos x="241" y="16"/>
                </a:cxn>
                <a:cxn ang="0">
                  <a:pos x="217" y="0"/>
                </a:cxn>
                <a:cxn ang="0">
                  <a:pos x="211" y="0"/>
                </a:cxn>
                <a:cxn ang="0">
                  <a:pos x="145" y="73"/>
                </a:cxn>
                <a:cxn ang="0">
                  <a:pos x="78" y="0"/>
                </a:cxn>
                <a:cxn ang="0">
                  <a:pos x="73" y="0"/>
                </a:cxn>
                <a:cxn ang="0">
                  <a:pos x="49" y="16"/>
                </a:cxn>
                <a:cxn ang="0">
                  <a:pos x="28" y="69"/>
                </a:cxn>
                <a:cxn ang="0">
                  <a:pos x="2" y="130"/>
                </a:cxn>
                <a:cxn ang="0">
                  <a:pos x="0" y="140"/>
                </a:cxn>
                <a:cxn ang="0">
                  <a:pos x="2" y="151"/>
                </a:cxn>
                <a:cxn ang="0">
                  <a:pos x="42" y="239"/>
                </a:cxn>
                <a:cxn ang="0">
                  <a:pos x="73" y="251"/>
                </a:cxn>
                <a:cxn ang="0">
                  <a:pos x="82" y="216"/>
                </a:cxn>
                <a:cxn ang="0">
                  <a:pos x="49" y="140"/>
                </a:cxn>
                <a:cxn ang="0">
                  <a:pos x="55" y="124"/>
                </a:cxn>
                <a:cxn ang="0">
                  <a:pos x="73" y="83"/>
                </a:cxn>
                <a:cxn ang="0">
                  <a:pos x="73" y="162"/>
                </a:cxn>
                <a:cxn ang="0">
                  <a:pos x="95" y="214"/>
                </a:cxn>
                <a:cxn ang="0">
                  <a:pos x="99" y="237"/>
                </a:cxn>
                <a:cxn ang="0">
                  <a:pos x="117" y="272"/>
                </a:cxn>
                <a:cxn ang="0">
                  <a:pos x="117" y="304"/>
                </a:cxn>
                <a:cxn ang="0">
                  <a:pos x="169" y="304"/>
                </a:cxn>
                <a:cxn ang="0">
                  <a:pos x="169" y="272"/>
                </a:cxn>
                <a:cxn ang="0">
                  <a:pos x="195" y="235"/>
                </a:cxn>
                <a:cxn ang="0">
                  <a:pos x="199" y="212"/>
                </a:cxn>
                <a:cxn ang="0">
                  <a:pos x="217" y="168"/>
                </a:cxn>
                <a:cxn ang="0">
                  <a:pos x="217" y="81"/>
                </a:cxn>
                <a:cxn ang="0">
                  <a:pos x="236" y="126"/>
                </a:cxn>
                <a:cxn ang="0">
                  <a:pos x="241" y="140"/>
                </a:cxn>
                <a:cxn ang="0">
                  <a:pos x="208" y="216"/>
                </a:cxn>
                <a:cxn ang="0">
                  <a:pos x="220" y="251"/>
                </a:cxn>
                <a:cxn ang="0">
                  <a:pos x="251" y="239"/>
                </a:cxn>
                <a:cxn ang="0">
                  <a:pos x="289" y="151"/>
                </a:cxn>
                <a:cxn ang="0">
                  <a:pos x="289" y="140"/>
                </a:cxn>
                <a:cxn ang="0">
                  <a:pos x="289" y="130"/>
                </a:cxn>
              </a:cxnLst>
              <a:rect l="0" t="0" r="r" b="b"/>
              <a:pathLst>
                <a:path w="292" h="304">
                  <a:moveTo>
                    <a:pt x="289" y="130"/>
                  </a:moveTo>
                  <a:cubicBezTo>
                    <a:pt x="264" y="69"/>
                    <a:pt x="264" y="69"/>
                    <a:pt x="264" y="69"/>
                  </a:cubicBezTo>
                  <a:cubicBezTo>
                    <a:pt x="241" y="16"/>
                    <a:pt x="241" y="16"/>
                    <a:pt x="241" y="16"/>
                  </a:cubicBezTo>
                  <a:cubicBezTo>
                    <a:pt x="238" y="7"/>
                    <a:pt x="229" y="0"/>
                    <a:pt x="217" y="0"/>
                  </a:cubicBezTo>
                  <a:cubicBezTo>
                    <a:pt x="211" y="0"/>
                    <a:pt x="211" y="0"/>
                    <a:pt x="211" y="0"/>
                  </a:cubicBezTo>
                  <a:cubicBezTo>
                    <a:pt x="211" y="40"/>
                    <a:pt x="183" y="73"/>
                    <a:pt x="145" y="73"/>
                  </a:cubicBezTo>
                  <a:cubicBezTo>
                    <a:pt x="108" y="73"/>
                    <a:pt x="78" y="40"/>
                    <a:pt x="78" y="0"/>
                  </a:cubicBezTo>
                  <a:cubicBezTo>
                    <a:pt x="73" y="0"/>
                    <a:pt x="73" y="0"/>
                    <a:pt x="73" y="0"/>
                  </a:cubicBezTo>
                  <a:cubicBezTo>
                    <a:pt x="64" y="0"/>
                    <a:pt x="55" y="7"/>
                    <a:pt x="49" y="16"/>
                  </a:cubicBezTo>
                  <a:cubicBezTo>
                    <a:pt x="28" y="69"/>
                    <a:pt x="28" y="69"/>
                    <a:pt x="28" y="69"/>
                  </a:cubicBezTo>
                  <a:cubicBezTo>
                    <a:pt x="2" y="130"/>
                    <a:pt x="2" y="130"/>
                    <a:pt x="2" y="130"/>
                  </a:cubicBezTo>
                  <a:cubicBezTo>
                    <a:pt x="0" y="134"/>
                    <a:pt x="0" y="138"/>
                    <a:pt x="0" y="140"/>
                  </a:cubicBezTo>
                  <a:cubicBezTo>
                    <a:pt x="0" y="144"/>
                    <a:pt x="0" y="147"/>
                    <a:pt x="2" y="151"/>
                  </a:cubicBezTo>
                  <a:cubicBezTo>
                    <a:pt x="42" y="239"/>
                    <a:pt x="42" y="239"/>
                    <a:pt x="42" y="239"/>
                  </a:cubicBezTo>
                  <a:cubicBezTo>
                    <a:pt x="47" y="251"/>
                    <a:pt x="59" y="257"/>
                    <a:pt x="73" y="251"/>
                  </a:cubicBezTo>
                  <a:cubicBezTo>
                    <a:pt x="83" y="245"/>
                    <a:pt x="90" y="231"/>
                    <a:pt x="82" y="216"/>
                  </a:cubicBezTo>
                  <a:cubicBezTo>
                    <a:pt x="49" y="140"/>
                    <a:pt x="49" y="140"/>
                    <a:pt x="49" y="140"/>
                  </a:cubicBezTo>
                  <a:cubicBezTo>
                    <a:pt x="55" y="124"/>
                    <a:pt x="55" y="124"/>
                    <a:pt x="55" y="124"/>
                  </a:cubicBezTo>
                  <a:cubicBezTo>
                    <a:pt x="73" y="83"/>
                    <a:pt x="73" y="83"/>
                    <a:pt x="73" y="83"/>
                  </a:cubicBezTo>
                  <a:cubicBezTo>
                    <a:pt x="73" y="162"/>
                    <a:pt x="73" y="162"/>
                    <a:pt x="73" y="162"/>
                  </a:cubicBezTo>
                  <a:cubicBezTo>
                    <a:pt x="95" y="214"/>
                    <a:pt x="95" y="214"/>
                    <a:pt x="95" y="214"/>
                  </a:cubicBezTo>
                  <a:cubicBezTo>
                    <a:pt x="99" y="223"/>
                    <a:pt x="99" y="229"/>
                    <a:pt x="99" y="237"/>
                  </a:cubicBezTo>
                  <a:cubicBezTo>
                    <a:pt x="109" y="242"/>
                    <a:pt x="117" y="257"/>
                    <a:pt x="117" y="272"/>
                  </a:cubicBezTo>
                  <a:cubicBezTo>
                    <a:pt x="117" y="304"/>
                    <a:pt x="117" y="304"/>
                    <a:pt x="117" y="304"/>
                  </a:cubicBezTo>
                  <a:cubicBezTo>
                    <a:pt x="169" y="304"/>
                    <a:pt x="169" y="304"/>
                    <a:pt x="169" y="304"/>
                  </a:cubicBezTo>
                  <a:cubicBezTo>
                    <a:pt x="169" y="272"/>
                    <a:pt x="169" y="272"/>
                    <a:pt x="169" y="272"/>
                  </a:cubicBezTo>
                  <a:cubicBezTo>
                    <a:pt x="169" y="255"/>
                    <a:pt x="180" y="239"/>
                    <a:pt x="195" y="235"/>
                  </a:cubicBezTo>
                  <a:cubicBezTo>
                    <a:pt x="195" y="227"/>
                    <a:pt x="195" y="221"/>
                    <a:pt x="199" y="212"/>
                  </a:cubicBezTo>
                  <a:cubicBezTo>
                    <a:pt x="217" y="168"/>
                    <a:pt x="217" y="168"/>
                    <a:pt x="217" y="168"/>
                  </a:cubicBezTo>
                  <a:cubicBezTo>
                    <a:pt x="217" y="81"/>
                    <a:pt x="217" y="81"/>
                    <a:pt x="217" y="81"/>
                  </a:cubicBezTo>
                  <a:cubicBezTo>
                    <a:pt x="236" y="126"/>
                    <a:pt x="236" y="126"/>
                    <a:pt x="236" y="126"/>
                  </a:cubicBezTo>
                  <a:cubicBezTo>
                    <a:pt x="241" y="140"/>
                    <a:pt x="241" y="140"/>
                    <a:pt x="241" y="140"/>
                  </a:cubicBezTo>
                  <a:cubicBezTo>
                    <a:pt x="208" y="216"/>
                    <a:pt x="208" y="216"/>
                    <a:pt x="208" y="216"/>
                  </a:cubicBezTo>
                  <a:cubicBezTo>
                    <a:pt x="203" y="231"/>
                    <a:pt x="208" y="245"/>
                    <a:pt x="220" y="251"/>
                  </a:cubicBezTo>
                  <a:cubicBezTo>
                    <a:pt x="231" y="257"/>
                    <a:pt x="245" y="251"/>
                    <a:pt x="251" y="239"/>
                  </a:cubicBezTo>
                  <a:cubicBezTo>
                    <a:pt x="289" y="151"/>
                    <a:pt x="289" y="151"/>
                    <a:pt x="289" y="151"/>
                  </a:cubicBezTo>
                  <a:cubicBezTo>
                    <a:pt x="289" y="147"/>
                    <a:pt x="292" y="144"/>
                    <a:pt x="289" y="140"/>
                  </a:cubicBezTo>
                  <a:cubicBezTo>
                    <a:pt x="292" y="138"/>
                    <a:pt x="289" y="134"/>
                    <a:pt x="289" y="130"/>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ysClr val="window" lastClr="FFFFFF"/>
                </a:solidFill>
                <a:effectLst/>
                <a:uLnTx/>
                <a:uFillTx/>
                <a:latin typeface="Arial"/>
                <a:ea typeface="方正舒体"/>
                <a:cs typeface="+mn-ea"/>
                <a:sym typeface="Arial"/>
              </a:endParaRPr>
            </a:p>
          </p:txBody>
        </p:sp>
        <p:sp>
          <p:nvSpPr>
            <p:cNvPr id="13" name="Freeform 96"/>
            <p:cNvSpPr>
              <a:spLocks/>
            </p:cNvSpPr>
            <p:nvPr/>
          </p:nvSpPr>
          <p:spPr bwMode="auto">
            <a:xfrm>
              <a:off x="1750" y="1010"/>
              <a:ext cx="421" cy="973"/>
            </a:xfrm>
            <a:custGeom>
              <a:avLst/>
              <a:gdLst/>
              <a:ahLst/>
              <a:cxnLst>
                <a:cxn ang="0">
                  <a:pos x="276" y="0"/>
                </a:cxn>
                <a:cxn ang="0">
                  <a:pos x="253" y="25"/>
                </a:cxn>
                <a:cxn ang="0">
                  <a:pos x="253" y="114"/>
                </a:cxn>
                <a:cxn ang="0">
                  <a:pos x="193" y="205"/>
                </a:cxn>
                <a:cxn ang="0">
                  <a:pos x="106" y="205"/>
                </a:cxn>
                <a:cxn ang="0">
                  <a:pos x="48" y="117"/>
                </a:cxn>
                <a:cxn ang="0">
                  <a:pos x="48" y="25"/>
                </a:cxn>
                <a:cxn ang="0">
                  <a:pos x="24" y="0"/>
                </a:cxn>
                <a:cxn ang="0">
                  <a:pos x="0" y="25"/>
                </a:cxn>
                <a:cxn ang="0">
                  <a:pos x="0" y="122"/>
                </a:cxn>
                <a:cxn ang="0">
                  <a:pos x="0" y="124"/>
                </a:cxn>
                <a:cxn ang="0">
                  <a:pos x="2" y="132"/>
                </a:cxn>
                <a:cxn ang="0">
                  <a:pos x="2" y="135"/>
                </a:cxn>
                <a:cxn ang="0">
                  <a:pos x="5" y="139"/>
                </a:cxn>
                <a:cxn ang="0">
                  <a:pos x="72" y="243"/>
                </a:cxn>
                <a:cxn ang="0">
                  <a:pos x="77" y="248"/>
                </a:cxn>
                <a:cxn ang="0">
                  <a:pos x="77" y="503"/>
                </a:cxn>
                <a:cxn ang="0">
                  <a:pos x="77" y="511"/>
                </a:cxn>
                <a:cxn ang="0">
                  <a:pos x="77" y="614"/>
                </a:cxn>
                <a:cxn ang="0">
                  <a:pos x="78" y="618"/>
                </a:cxn>
                <a:cxn ang="0">
                  <a:pos x="77" y="622"/>
                </a:cxn>
                <a:cxn ang="0">
                  <a:pos x="77" y="732"/>
                </a:cxn>
                <a:cxn ang="0">
                  <a:pos x="102" y="760"/>
                </a:cxn>
                <a:cxn ang="0">
                  <a:pos x="110" y="760"/>
                </a:cxn>
                <a:cxn ang="0">
                  <a:pos x="136" y="732"/>
                </a:cxn>
                <a:cxn ang="0">
                  <a:pos x="136" y="622"/>
                </a:cxn>
                <a:cxn ang="0">
                  <a:pos x="136" y="618"/>
                </a:cxn>
                <a:cxn ang="0">
                  <a:pos x="136" y="614"/>
                </a:cxn>
                <a:cxn ang="0">
                  <a:pos x="136" y="511"/>
                </a:cxn>
                <a:cxn ang="0">
                  <a:pos x="166" y="511"/>
                </a:cxn>
                <a:cxn ang="0">
                  <a:pos x="166" y="614"/>
                </a:cxn>
                <a:cxn ang="0">
                  <a:pos x="166" y="618"/>
                </a:cxn>
                <a:cxn ang="0">
                  <a:pos x="166" y="622"/>
                </a:cxn>
                <a:cxn ang="0">
                  <a:pos x="166" y="732"/>
                </a:cxn>
                <a:cxn ang="0">
                  <a:pos x="191" y="760"/>
                </a:cxn>
                <a:cxn ang="0">
                  <a:pos x="198" y="760"/>
                </a:cxn>
                <a:cxn ang="0">
                  <a:pos x="224" y="732"/>
                </a:cxn>
                <a:cxn ang="0">
                  <a:pos x="224" y="622"/>
                </a:cxn>
                <a:cxn ang="0">
                  <a:pos x="224" y="618"/>
                </a:cxn>
                <a:cxn ang="0">
                  <a:pos x="224" y="614"/>
                </a:cxn>
                <a:cxn ang="0">
                  <a:pos x="224" y="511"/>
                </a:cxn>
                <a:cxn ang="0">
                  <a:pos x="224" y="503"/>
                </a:cxn>
                <a:cxn ang="0">
                  <a:pos x="224" y="243"/>
                </a:cxn>
                <a:cxn ang="0">
                  <a:pos x="228" y="243"/>
                </a:cxn>
                <a:cxn ang="0">
                  <a:pos x="295" y="139"/>
                </a:cxn>
                <a:cxn ang="0">
                  <a:pos x="297" y="132"/>
                </a:cxn>
                <a:cxn ang="0">
                  <a:pos x="298" y="124"/>
                </a:cxn>
                <a:cxn ang="0">
                  <a:pos x="298" y="122"/>
                </a:cxn>
                <a:cxn ang="0">
                  <a:pos x="298" y="25"/>
                </a:cxn>
                <a:cxn ang="0">
                  <a:pos x="276" y="0"/>
                </a:cxn>
              </a:cxnLst>
              <a:rect l="0" t="0" r="r" b="b"/>
              <a:pathLst>
                <a:path w="298" h="760">
                  <a:moveTo>
                    <a:pt x="276" y="0"/>
                  </a:moveTo>
                  <a:cubicBezTo>
                    <a:pt x="264" y="0"/>
                    <a:pt x="253" y="11"/>
                    <a:pt x="253" y="25"/>
                  </a:cubicBezTo>
                  <a:cubicBezTo>
                    <a:pt x="253" y="114"/>
                    <a:pt x="253" y="114"/>
                    <a:pt x="253" y="114"/>
                  </a:cubicBezTo>
                  <a:cubicBezTo>
                    <a:pt x="193" y="205"/>
                    <a:pt x="193" y="205"/>
                    <a:pt x="193" y="205"/>
                  </a:cubicBezTo>
                  <a:cubicBezTo>
                    <a:pt x="106" y="205"/>
                    <a:pt x="106" y="205"/>
                    <a:pt x="106" y="205"/>
                  </a:cubicBezTo>
                  <a:cubicBezTo>
                    <a:pt x="48" y="117"/>
                    <a:pt x="48" y="117"/>
                    <a:pt x="48" y="117"/>
                  </a:cubicBezTo>
                  <a:cubicBezTo>
                    <a:pt x="48" y="25"/>
                    <a:pt x="48" y="25"/>
                    <a:pt x="48" y="25"/>
                  </a:cubicBezTo>
                  <a:cubicBezTo>
                    <a:pt x="48" y="11"/>
                    <a:pt x="37" y="0"/>
                    <a:pt x="24" y="0"/>
                  </a:cubicBezTo>
                  <a:cubicBezTo>
                    <a:pt x="11" y="0"/>
                    <a:pt x="0" y="11"/>
                    <a:pt x="0" y="25"/>
                  </a:cubicBezTo>
                  <a:cubicBezTo>
                    <a:pt x="0" y="122"/>
                    <a:pt x="0" y="122"/>
                    <a:pt x="0" y="122"/>
                  </a:cubicBezTo>
                  <a:cubicBezTo>
                    <a:pt x="0" y="124"/>
                    <a:pt x="0" y="124"/>
                    <a:pt x="0" y="124"/>
                  </a:cubicBezTo>
                  <a:cubicBezTo>
                    <a:pt x="0" y="128"/>
                    <a:pt x="2" y="130"/>
                    <a:pt x="2" y="132"/>
                  </a:cubicBezTo>
                  <a:cubicBezTo>
                    <a:pt x="2" y="132"/>
                    <a:pt x="2" y="132"/>
                    <a:pt x="2" y="135"/>
                  </a:cubicBezTo>
                  <a:cubicBezTo>
                    <a:pt x="3" y="136"/>
                    <a:pt x="3" y="136"/>
                    <a:pt x="5" y="139"/>
                  </a:cubicBezTo>
                  <a:cubicBezTo>
                    <a:pt x="72" y="243"/>
                    <a:pt x="72" y="243"/>
                    <a:pt x="72" y="243"/>
                  </a:cubicBezTo>
                  <a:cubicBezTo>
                    <a:pt x="72" y="243"/>
                    <a:pt x="74" y="246"/>
                    <a:pt x="77" y="248"/>
                  </a:cubicBezTo>
                  <a:cubicBezTo>
                    <a:pt x="77" y="503"/>
                    <a:pt x="77" y="503"/>
                    <a:pt x="77" y="503"/>
                  </a:cubicBezTo>
                  <a:cubicBezTo>
                    <a:pt x="77" y="511"/>
                    <a:pt x="77" y="511"/>
                    <a:pt x="77" y="511"/>
                  </a:cubicBezTo>
                  <a:cubicBezTo>
                    <a:pt x="77" y="614"/>
                    <a:pt x="77" y="614"/>
                    <a:pt x="77" y="614"/>
                  </a:cubicBezTo>
                  <a:cubicBezTo>
                    <a:pt x="77" y="617"/>
                    <a:pt x="78" y="617"/>
                    <a:pt x="78" y="618"/>
                  </a:cubicBezTo>
                  <a:cubicBezTo>
                    <a:pt x="77" y="622"/>
                    <a:pt x="77" y="622"/>
                    <a:pt x="77" y="622"/>
                  </a:cubicBezTo>
                  <a:cubicBezTo>
                    <a:pt x="77" y="732"/>
                    <a:pt x="77" y="732"/>
                    <a:pt x="77" y="732"/>
                  </a:cubicBezTo>
                  <a:cubicBezTo>
                    <a:pt x="77" y="749"/>
                    <a:pt x="90" y="760"/>
                    <a:pt x="102" y="760"/>
                  </a:cubicBezTo>
                  <a:cubicBezTo>
                    <a:pt x="110" y="760"/>
                    <a:pt x="110" y="760"/>
                    <a:pt x="110" y="760"/>
                  </a:cubicBezTo>
                  <a:cubicBezTo>
                    <a:pt x="124" y="760"/>
                    <a:pt x="136" y="749"/>
                    <a:pt x="136" y="732"/>
                  </a:cubicBezTo>
                  <a:cubicBezTo>
                    <a:pt x="136" y="622"/>
                    <a:pt x="136" y="622"/>
                    <a:pt x="136" y="622"/>
                  </a:cubicBezTo>
                  <a:cubicBezTo>
                    <a:pt x="136" y="618"/>
                    <a:pt x="136" y="618"/>
                    <a:pt x="136" y="618"/>
                  </a:cubicBezTo>
                  <a:cubicBezTo>
                    <a:pt x="136" y="617"/>
                    <a:pt x="136" y="617"/>
                    <a:pt x="136" y="614"/>
                  </a:cubicBezTo>
                  <a:cubicBezTo>
                    <a:pt x="136" y="511"/>
                    <a:pt x="136" y="511"/>
                    <a:pt x="136" y="511"/>
                  </a:cubicBezTo>
                  <a:cubicBezTo>
                    <a:pt x="166" y="511"/>
                    <a:pt x="166" y="511"/>
                    <a:pt x="166" y="511"/>
                  </a:cubicBezTo>
                  <a:cubicBezTo>
                    <a:pt x="166" y="614"/>
                    <a:pt x="166" y="614"/>
                    <a:pt x="166" y="614"/>
                  </a:cubicBezTo>
                  <a:cubicBezTo>
                    <a:pt x="166" y="617"/>
                    <a:pt x="166" y="617"/>
                    <a:pt x="166" y="618"/>
                  </a:cubicBezTo>
                  <a:cubicBezTo>
                    <a:pt x="166" y="622"/>
                    <a:pt x="166" y="622"/>
                    <a:pt x="166" y="622"/>
                  </a:cubicBezTo>
                  <a:cubicBezTo>
                    <a:pt x="166" y="732"/>
                    <a:pt x="166" y="732"/>
                    <a:pt x="166" y="732"/>
                  </a:cubicBezTo>
                  <a:cubicBezTo>
                    <a:pt x="166" y="749"/>
                    <a:pt x="177" y="760"/>
                    <a:pt x="191" y="760"/>
                  </a:cubicBezTo>
                  <a:cubicBezTo>
                    <a:pt x="198" y="760"/>
                    <a:pt x="198" y="760"/>
                    <a:pt x="198" y="760"/>
                  </a:cubicBezTo>
                  <a:cubicBezTo>
                    <a:pt x="214" y="760"/>
                    <a:pt x="224" y="749"/>
                    <a:pt x="224" y="732"/>
                  </a:cubicBezTo>
                  <a:cubicBezTo>
                    <a:pt x="224" y="622"/>
                    <a:pt x="224" y="622"/>
                    <a:pt x="224" y="622"/>
                  </a:cubicBezTo>
                  <a:cubicBezTo>
                    <a:pt x="224" y="618"/>
                    <a:pt x="224" y="618"/>
                    <a:pt x="224" y="618"/>
                  </a:cubicBezTo>
                  <a:cubicBezTo>
                    <a:pt x="224" y="617"/>
                    <a:pt x="224" y="617"/>
                    <a:pt x="224" y="614"/>
                  </a:cubicBezTo>
                  <a:cubicBezTo>
                    <a:pt x="224" y="511"/>
                    <a:pt x="224" y="511"/>
                    <a:pt x="224" y="511"/>
                  </a:cubicBezTo>
                  <a:cubicBezTo>
                    <a:pt x="224" y="503"/>
                    <a:pt x="224" y="503"/>
                    <a:pt x="224" y="503"/>
                  </a:cubicBezTo>
                  <a:cubicBezTo>
                    <a:pt x="224" y="243"/>
                    <a:pt x="224" y="243"/>
                    <a:pt x="224" y="243"/>
                  </a:cubicBezTo>
                  <a:cubicBezTo>
                    <a:pt x="227" y="243"/>
                    <a:pt x="227" y="243"/>
                    <a:pt x="228" y="243"/>
                  </a:cubicBezTo>
                  <a:cubicBezTo>
                    <a:pt x="295" y="139"/>
                    <a:pt x="295" y="139"/>
                    <a:pt x="295" y="139"/>
                  </a:cubicBezTo>
                  <a:cubicBezTo>
                    <a:pt x="295" y="136"/>
                    <a:pt x="297" y="135"/>
                    <a:pt x="297" y="132"/>
                  </a:cubicBezTo>
                  <a:cubicBezTo>
                    <a:pt x="298" y="128"/>
                    <a:pt x="298" y="126"/>
                    <a:pt x="298" y="124"/>
                  </a:cubicBezTo>
                  <a:cubicBezTo>
                    <a:pt x="298" y="122"/>
                    <a:pt x="298" y="122"/>
                    <a:pt x="298" y="122"/>
                  </a:cubicBezTo>
                  <a:cubicBezTo>
                    <a:pt x="298" y="25"/>
                    <a:pt x="298" y="25"/>
                    <a:pt x="298" y="25"/>
                  </a:cubicBezTo>
                  <a:cubicBezTo>
                    <a:pt x="298" y="11"/>
                    <a:pt x="290" y="0"/>
                    <a:pt x="276" y="0"/>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 lastClr="FFFFFF"/>
                </a:solidFill>
                <a:effectLst/>
                <a:uLnTx/>
                <a:uFillTx/>
                <a:latin typeface="Arial"/>
                <a:ea typeface="方正舒体"/>
                <a:cs typeface="+mn-ea"/>
                <a:sym typeface="Arial"/>
              </a:endParaRPr>
            </a:p>
          </p:txBody>
        </p:sp>
        <p:sp>
          <p:nvSpPr>
            <p:cNvPr id="14" name="Oval 97"/>
            <p:cNvSpPr>
              <a:spLocks noChangeArrowheads="1"/>
            </p:cNvSpPr>
            <p:nvPr/>
          </p:nvSpPr>
          <p:spPr bwMode="auto">
            <a:xfrm>
              <a:off x="1884" y="1093"/>
              <a:ext cx="158" cy="156"/>
            </a:xfrm>
            <a:prstGeom prst="ellipse">
              <a:avLst/>
            </a:pr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ysClr val="window" lastClr="FFFFFF"/>
                </a:solidFill>
                <a:effectLst/>
                <a:uLnTx/>
                <a:uFillTx/>
                <a:latin typeface="Arial"/>
                <a:ea typeface="方正舒体"/>
                <a:cs typeface="+mn-ea"/>
                <a:sym typeface="Arial"/>
              </a:endParaRPr>
            </a:p>
          </p:txBody>
        </p:sp>
        <p:sp>
          <p:nvSpPr>
            <p:cNvPr id="15" name="Freeform 98"/>
            <p:cNvSpPr>
              <a:spLocks/>
            </p:cNvSpPr>
            <p:nvPr/>
          </p:nvSpPr>
          <p:spPr bwMode="auto">
            <a:xfrm>
              <a:off x="2133" y="1361"/>
              <a:ext cx="476" cy="708"/>
            </a:xfrm>
            <a:custGeom>
              <a:avLst/>
              <a:gdLst/>
              <a:ahLst/>
              <a:cxnLst>
                <a:cxn ang="0">
                  <a:pos x="333" y="115"/>
                </a:cxn>
                <a:cxn ang="0">
                  <a:pos x="331" y="112"/>
                </a:cxn>
                <a:cxn ang="0">
                  <a:pos x="242" y="2"/>
                </a:cxn>
                <a:cxn ang="0">
                  <a:pos x="96" y="0"/>
                </a:cxn>
                <a:cxn ang="0">
                  <a:pos x="73" y="11"/>
                </a:cxn>
                <a:cxn ang="0">
                  <a:pos x="4" y="114"/>
                </a:cxn>
                <a:cxn ang="0">
                  <a:pos x="2" y="118"/>
                </a:cxn>
                <a:cxn ang="0">
                  <a:pos x="0" y="128"/>
                </a:cxn>
                <a:cxn ang="0">
                  <a:pos x="2" y="138"/>
                </a:cxn>
                <a:cxn ang="0">
                  <a:pos x="8" y="149"/>
                </a:cxn>
                <a:cxn ang="0">
                  <a:pos x="11" y="150"/>
                </a:cxn>
                <a:cxn ang="0">
                  <a:pos x="119" y="192"/>
                </a:cxn>
                <a:cxn ang="0">
                  <a:pos x="58" y="123"/>
                </a:cxn>
                <a:cxn ang="0">
                  <a:pos x="96" y="128"/>
                </a:cxn>
                <a:cxn ang="0">
                  <a:pos x="131" y="201"/>
                </a:cxn>
                <a:cxn ang="0">
                  <a:pos x="96" y="219"/>
                </a:cxn>
                <a:cxn ang="0">
                  <a:pos x="96" y="305"/>
                </a:cxn>
                <a:cxn ang="0">
                  <a:pos x="96" y="411"/>
                </a:cxn>
                <a:cxn ang="0">
                  <a:pos x="96" y="525"/>
                </a:cxn>
                <a:cxn ang="0">
                  <a:pos x="127" y="553"/>
                </a:cxn>
                <a:cxn ang="0">
                  <a:pos x="155" y="416"/>
                </a:cxn>
                <a:cxn ang="0">
                  <a:pos x="155" y="408"/>
                </a:cxn>
                <a:cxn ang="0">
                  <a:pos x="183" y="305"/>
                </a:cxn>
                <a:cxn ang="0">
                  <a:pos x="183" y="411"/>
                </a:cxn>
                <a:cxn ang="0">
                  <a:pos x="183" y="525"/>
                </a:cxn>
                <a:cxn ang="0">
                  <a:pos x="216" y="553"/>
                </a:cxn>
                <a:cxn ang="0">
                  <a:pos x="242" y="416"/>
                </a:cxn>
                <a:cxn ang="0">
                  <a:pos x="242" y="408"/>
                </a:cxn>
                <a:cxn ang="0">
                  <a:pos x="242" y="296"/>
                </a:cxn>
                <a:cxn ang="0">
                  <a:pos x="234" y="219"/>
                </a:cxn>
                <a:cxn ang="0">
                  <a:pos x="216" y="144"/>
                </a:cxn>
                <a:cxn ang="0">
                  <a:pos x="242" y="69"/>
                </a:cxn>
                <a:cxn ang="0">
                  <a:pos x="224" y="156"/>
                </a:cxn>
                <a:cxn ang="0">
                  <a:pos x="247" y="201"/>
                </a:cxn>
                <a:cxn ang="0">
                  <a:pos x="325" y="149"/>
                </a:cxn>
                <a:cxn ang="0">
                  <a:pos x="333" y="142"/>
                </a:cxn>
                <a:cxn ang="0">
                  <a:pos x="335" y="132"/>
                </a:cxn>
                <a:cxn ang="0">
                  <a:pos x="335" y="124"/>
                </a:cxn>
              </a:cxnLst>
              <a:rect l="0" t="0" r="r" b="b"/>
              <a:pathLst>
                <a:path w="337" h="553">
                  <a:moveTo>
                    <a:pt x="333" y="118"/>
                  </a:moveTo>
                  <a:cubicBezTo>
                    <a:pt x="333" y="115"/>
                    <a:pt x="333" y="115"/>
                    <a:pt x="333" y="115"/>
                  </a:cubicBezTo>
                  <a:cubicBezTo>
                    <a:pt x="333" y="115"/>
                    <a:pt x="333" y="115"/>
                    <a:pt x="331" y="114"/>
                  </a:cubicBezTo>
                  <a:cubicBezTo>
                    <a:pt x="331" y="114"/>
                    <a:pt x="331" y="114"/>
                    <a:pt x="331" y="112"/>
                  </a:cubicBezTo>
                  <a:cubicBezTo>
                    <a:pt x="262" y="11"/>
                    <a:pt x="262" y="11"/>
                    <a:pt x="262" y="11"/>
                  </a:cubicBezTo>
                  <a:cubicBezTo>
                    <a:pt x="256" y="4"/>
                    <a:pt x="249" y="0"/>
                    <a:pt x="242" y="2"/>
                  </a:cubicBezTo>
                  <a:cubicBezTo>
                    <a:pt x="242" y="0"/>
                    <a:pt x="242" y="0"/>
                    <a:pt x="242" y="0"/>
                  </a:cubicBezTo>
                  <a:cubicBezTo>
                    <a:pt x="96" y="0"/>
                    <a:pt x="96" y="0"/>
                    <a:pt x="96" y="0"/>
                  </a:cubicBezTo>
                  <a:cubicBezTo>
                    <a:pt x="96" y="2"/>
                    <a:pt x="96" y="2"/>
                    <a:pt x="96" y="2"/>
                  </a:cubicBezTo>
                  <a:cubicBezTo>
                    <a:pt x="85" y="0"/>
                    <a:pt x="78" y="4"/>
                    <a:pt x="73" y="11"/>
                  </a:cubicBezTo>
                  <a:cubicBezTo>
                    <a:pt x="4" y="112"/>
                    <a:pt x="4" y="112"/>
                    <a:pt x="4" y="112"/>
                  </a:cubicBezTo>
                  <a:cubicBezTo>
                    <a:pt x="4" y="114"/>
                    <a:pt x="4" y="114"/>
                    <a:pt x="4" y="114"/>
                  </a:cubicBezTo>
                  <a:cubicBezTo>
                    <a:pt x="2" y="114"/>
                    <a:pt x="2" y="114"/>
                    <a:pt x="2" y="114"/>
                  </a:cubicBezTo>
                  <a:cubicBezTo>
                    <a:pt x="2" y="115"/>
                    <a:pt x="2" y="115"/>
                    <a:pt x="2" y="118"/>
                  </a:cubicBezTo>
                  <a:cubicBezTo>
                    <a:pt x="2" y="120"/>
                    <a:pt x="0" y="123"/>
                    <a:pt x="0" y="124"/>
                  </a:cubicBezTo>
                  <a:cubicBezTo>
                    <a:pt x="0" y="124"/>
                    <a:pt x="0" y="125"/>
                    <a:pt x="0" y="128"/>
                  </a:cubicBezTo>
                  <a:cubicBezTo>
                    <a:pt x="0" y="129"/>
                    <a:pt x="0" y="132"/>
                    <a:pt x="0" y="132"/>
                  </a:cubicBezTo>
                  <a:cubicBezTo>
                    <a:pt x="0" y="136"/>
                    <a:pt x="2" y="136"/>
                    <a:pt x="2" y="138"/>
                  </a:cubicBezTo>
                  <a:cubicBezTo>
                    <a:pt x="2" y="139"/>
                    <a:pt x="2" y="139"/>
                    <a:pt x="2" y="142"/>
                  </a:cubicBezTo>
                  <a:cubicBezTo>
                    <a:pt x="4" y="144"/>
                    <a:pt x="5" y="146"/>
                    <a:pt x="8" y="149"/>
                  </a:cubicBezTo>
                  <a:cubicBezTo>
                    <a:pt x="10" y="149"/>
                    <a:pt x="10" y="149"/>
                    <a:pt x="10" y="149"/>
                  </a:cubicBezTo>
                  <a:cubicBezTo>
                    <a:pt x="10" y="149"/>
                    <a:pt x="10" y="150"/>
                    <a:pt x="11" y="150"/>
                  </a:cubicBezTo>
                  <a:cubicBezTo>
                    <a:pt x="87" y="201"/>
                    <a:pt x="87" y="201"/>
                    <a:pt x="87" y="201"/>
                  </a:cubicBezTo>
                  <a:cubicBezTo>
                    <a:pt x="98" y="209"/>
                    <a:pt x="113" y="204"/>
                    <a:pt x="119" y="192"/>
                  </a:cubicBezTo>
                  <a:cubicBezTo>
                    <a:pt x="127" y="180"/>
                    <a:pt x="122" y="165"/>
                    <a:pt x="112" y="156"/>
                  </a:cubicBezTo>
                  <a:cubicBezTo>
                    <a:pt x="58" y="123"/>
                    <a:pt x="58" y="123"/>
                    <a:pt x="58" y="123"/>
                  </a:cubicBezTo>
                  <a:cubicBezTo>
                    <a:pt x="96" y="68"/>
                    <a:pt x="96" y="68"/>
                    <a:pt x="96" y="68"/>
                  </a:cubicBezTo>
                  <a:cubicBezTo>
                    <a:pt x="96" y="128"/>
                    <a:pt x="96" y="128"/>
                    <a:pt x="96" y="128"/>
                  </a:cubicBezTo>
                  <a:cubicBezTo>
                    <a:pt x="119" y="144"/>
                    <a:pt x="119" y="144"/>
                    <a:pt x="119" y="144"/>
                  </a:cubicBezTo>
                  <a:cubicBezTo>
                    <a:pt x="138" y="156"/>
                    <a:pt x="143" y="180"/>
                    <a:pt x="131" y="201"/>
                  </a:cubicBezTo>
                  <a:cubicBezTo>
                    <a:pt x="124" y="214"/>
                    <a:pt x="113" y="219"/>
                    <a:pt x="100" y="219"/>
                  </a:cubicBezTo>
                  <a:cubicBezTo>
                    <a:pt x="98" y="219"/>
                    <a:pt x="97" y="219"/>
                    <a:pt x="96" y="219"/>
                  </a:cubicBezTo>
                  <a:cubicBezTo>
                    <a:pt x="96" y="296"/>
                    <a:pt x="96" y="296"/>
                    <a:pt x="96" y="296"/>
                  </a:cubicBezTo>
                  <a:cubicBezTo>
                    <a:pt x="96" y="305"/>
                    <a:pt x="96" y="305"/>
                    <a:pt x="96" y="305"/>
                  </a:cubicBezTo>
                  <a:cubicBezTo>
                    <a:pt x="96" y="408"/>
                    <a:pt x="96" y="408"/>
                    <a:pt x="96" y="408"/>
                  </a:cubicBezTo>
                  <a:cubicBezTo>
                    <a:pt x="96" y="408"/>
                    <a:pt x="96" y="409"/>
                    <a:pt x="96" y="411"/>
                  </a:cubicBezTo>
                  <a:cubicBezTo>
                    <a:pt x="96" y="411"/>
                    <a:pt x="96" y="413"/>
                    <a:pt x="96" y="416"/>
                  </a:cubicBezTo>
                  <a:cubicBezTo>
                    <a:pt x="96" y="525"/>
                    <a:pt x="96" y="525"/>
                    <a:pt x="96" y="525"/>
                  </a:cubicBezTo>
                  <a:cubicBezTo>
                    <a:pt x="96" y="541"/>
                    <a:pt x="106" y="553"/>
                    <a:pt x="119" y="553"/>
                  </a:cubicBezTo>
                  <a:cubicBezTo>
                    <a:pt x="127" y="553"/>
                    <a:pt x="127" y="553"/>
                    <a:pt x="127" y="553"/>
                  </a:cubicBezTo>
                  <a:cubicBezTo>
                    <a:pt x="142" y="553"/>
                    <a:pt x="155" y="541"/>
                    <a:pt x="155" y="525"/>
                  </a:cubicBezTo>
                  <a:cubicBezTo>
                    <a:pt x="155" y="416"/>
                    <a:pt x="155" y="416"/>
                    <a:pt x="155" y="416"/>
                  </a:cubicBezTo>
                  <a:cubicBezTo>
                    <a:pt x="155" y="413"/>
                    <a:pt x="153" y="411"/>
                    <a:pt x="153" y="411"/>
                  </a:cubicBezTo>
                  <a:cubicBezTo>
                    <a:pt x="153" y="409"/>
                    <a:pt x="155" y="408"/>
                    <a:pt x="155" y="408"/>
                  </a:cubicBezTo>
                  <a:cubicBezTo>
                    <a:pt x="155" y="305"/>
                    <a:pt x="155" y="305"/>
                    <a:pt x="155" y="305"/>
                  </a:cubicBezTo>
                  <a:cubicBezTo>
                    <a:pt x="183" y="305"/>
                    <a:pt x="183" y="305"/>
                    <a:pt x="183" y="305"/>
                  </a:cubicBezTo>
                  <a:cubicBezTo>
                    <a:pt x="183" y="408"/>
                    <a:pt x="183" y="408"/>
                    <a:pt x="183" y="408"/>
                  </a:cubicBezTo>
                  <a:cubicBezTo>
                    <a:pt x="183" y="408"/>
                    <a:pt x="183" y="409"/>
                    <a:pt x="183" y="411"/>
                  </a:cubicBezTo>
                  <a:cubicBezTo>
                    <a:pt x="183" y="411"/>
                    <a:pt x="183" y="413"/>
                    <a:pt x="183" y="416"/>
                  </a:cubicBezTo>
                  <a:cubicBezTo>
                    <a:pt x="183" y="525"/>
                    <a:pt x="183" y="525"/>
                    <a:pt x="183" y="525"/>
                  </a:cubicBezTo>
                  <a:cubicBezTo>
                    <a:pt x="183" y="541"/>
                    <a:pt x="196" y="553"/>
                    <a:pt x="208" y="553"/>
                  </a:cubicBezTo>
                  <a:cubicBezTo>
                    <a:pt x="216" y="553"/>
                    <a:pt x="216" y="553"/>
                    <a:pt x="216" y="553"/>
                  </a:cubicBezTo>
                  <a:cubicBezTo>
                    <a:pt x="230" y="553"/>
                    <a:pt x="242" y="541"/>
                    <a:pt x="242" y="525"/>
                  </a:cubicBezTo>
                  <a:cubicBezTo>
                    <a:pt x="242" y="416"/>
                    <a:pt x="242" y="416"/>
                    <a:pt x="242" y="416"/>
                  </a:cubicBezTo>
                  <a:cubicBezTo>
                    <a:pt x="242" y="413"/>
                    <a:pt x="242" y="411"/>
                    <a:pt x="242" y="411"/>
                  </a:cubicBezTo>
                  <a:cubicBezTo>
                    <a:pt x="242" y="409"/>
                    <a:pt x="242" y="408"/>
                    <a:pt x="242" y="408"/>
                  </a:cubicBezTo>
                  <a:cubicBezTo>
                    <a:pt x="242" y="305"/>
                    <a:pt x="242" y="305"/>
                    <a:pt x="242" y="305"/>
                  </a:cubicBezTo>
                  <a:cubicBezTo>
                    <a:pt x="242" y="296"/>
                    <a:pt x="242" y="296"/>
                    <a:pt x="242" y="296"/>
                  </a:cubicBezTo>
                  <a:cubicBezTo>
                    <a:pt x="242" y="219"/>
                    <a:pt x="242" y="219"/>
                    <a:pt x="242" y="219"/>
                  </a:cubicBezTo>
                  <a:cubicBezTo>
                    <a:pt x="240" y="219"/>
                    <a:pt x="238" y="219"/>
                    <a:pt x="234" y="219"/>
                  </a:cubicBezTo>
                  <a:cubicBezTo>
                    <a:pt x="221" y="219"/>
                    <a:pt x="209" y="214"/>
                    <a:pt x="203" y="201"/>
                  </a:cubicBezTo>
                  <a:cubicBezTo>
                    <a:pt x="193" y="180"/>
                    <a:pt x="199" y="156"/>
                    <a:pt x="216" y="144"/>
                  </a:cubicBezTo>
                  <a:cubicBezTo>
                    <a:pt x="242" y="125"/>
                    <a:pt x="242" y="125"/>
                    <a:pt x="242" y="125"/>
                  </a:cubicBezTo>
                  <a:cubicBezTo>
                    <a:pt x="242" y="69"/>
                    <a:pt x="242" y="69"/>
                    <a:pt x="242" y="69"/>
                  </a:cubicBezTo>
                  <a:cubicBezTo>
                    <a:pt x="277" y="123"/>
                    <a:pt x="277" y="123"/>
                    <a:pt x="277" y="123"/>
                  </a:cubicBezTo>
                  <a:cubicBezTo>
                    <a:pt x="224" y="156"/>
                    <a:pt x="224" y="156"/>
                    <a:pt x="224" y="156"/>
                  </a:cubicBezTo>
                  <a:cubicBezTo>
                    <a:pt x="212" y="165"/>
                    <a:pt x="208" y="180"/>
                    <a:pt x="216" y="192"/>
                  </a:cubicBezTo>
                  <a:cubicBezTo>
                    <a:pt x="221" y="204"/>
                    <a:pt x="236" y="209"/>
                    <a:pt x="247" y="201"/>
                  </a:cubicBezTo>
                  <a:cubicBezTo>
                    <a:pt x="323" y="150"/>
                    <a:pt x="323" y="150"/>
                    <a:pt x="323" y="150"/>
                  </a:cubicBezTo>
                  <a:cubicBezTo>
                    <a:pt x="325" y="150"/>
                    <a:pt x="325" y="149"/>
                    <a:pt x="325" y="149"/>
                  </a:cubicBezTo>
                  <a:cubicBezTo>
                    <a:pt x="327" y="149"/>
                    <a:pt x="327" y="149"/>
                    <a:pt x="327" y="149"/>
                  </a:cubicBezTo>
                  <a:cubicBezTo>
                    <a:pt x="329" y="146"/>
                    <a:pt x="331" y="144"/>
                    <a:pt x="333" y="142"/>
                  </a:cubicBezTo>
                  <a:cubicBezTo>
                    <a:pt x="333" y="139"/>
                    <a:pt x="333" y="139"/>
                    <a:pt x="333" y="139"/>
                  </a:cubicBezTo>
                  <a:cubicBezTo>
                    <a:pt x="335" y="138"/>
                    <a:pt x="335" y="136"/>
                    <a:pt x="335" y="132"/>
                  </a:cubicBezTo>
                  <a:cubicBezTo>
                    <a:pt x="337" y="132"/>
                    <a:pt x="335" y="129"/>
                    <a:pt x="335" y="128"/>
                  </a:cubicBezTo>
                  <a:cubicBezTo>
                    <a:pt x="335" y="125"/>
                    <a:pt x="337" y="125"/>
                    <a:pt x="335" y="124"/>
                  </a:cubicBezTo>
                  <a:cubicBezTo>
                    <a:pt x="335" y="123"/>
                    <a:pt x="335" y="120"/>
                    <a:pt x="333" y="118"/>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ysClr val="window" lastClr="FFFFFF"/>
                </a:solidFill>
                <a:effectLst/>
                <a:uLnTx/>
                <a:uFillTx/>
                <a:latin typeface="Arial"/>
                <a:ea typeface="方正舒体"/>
                <a:cs typeface="+mn-ea"/>
                <a:sym typeface="Arial"/>
              </a:endParaRPr>
            </a:p>
          </p:txBody>
        </p:sp>
        <p:sp>
          <p:nvSpPr>
            <p:cNvPr id="16" name="Freeform 99"/>
            <p:cNvSpPr>
              <a:spLocks/>
            </p:cNvSpPr>
            <p:nvPr/>
          </p:nvSpPr>
          <p:spPr bwMode="auto">
            <a:xfrm>
              <a:off x="2291" y="1176"/>
              <a:ext cx="160" cy="160"/>
            </a:xfrm>
            <a:custGeom>
              <a:avLst/>
              <a:gdLst/>
              <a:ahLst/>
              <a:cxnLst>
                <a:cxn ang="0">
                  <a:pos x="55" y="125"/>
                </a:cxn>
                <a:cxn ang="0">
                  <a:pos x="113" y="62"/>
                </a:cxn>
                <a:cxn ang="0">
                  <a:pos x="55" y="0"/>
                </a:cxn>
                <a:cxn ang="0">
                  <a:pos x="0" y="62"/>
                </a:cxn>
                <a:cxn ang="0">
                  <a:pos x="55" y="125"/>
                </a:cxn>
              </a:cxnLst>
              <a:rect l="0" t="0" r="r" b="b"/>
              <a:pathLst>
                <a:path w="113" h="125">
                  <a:moveTo>
                    <a:pt x="55" y="125"/>
                  </a:moveTo>
                  <a:cubicBezTo>
                    <a:pt x="87" y="125"/>
                    <a:pt x="113" y="96"/>
                    <a:pt x="113" y="62"/>
                  </a:cubicBezTo>
                  <a:cubicBezTo>
                    <a:pt x="113" y="29"/>
                    <a:pt x="87" y="0"/>
                    <a:pt x="55" y="0"/>
                  </a:cubicBezTo>
                  <a:cubicBezTo>
                    <a:pt x="26" y="0"/>
                    <a:pt x="0" y="29"/>
                    <a:pt x="0" y="62"/>
                  </a:cubicBezTo>
                  <a:cubicBezTo>
                    <a:pt x="0" y="96"/>
                    <a:pt x="26" y="125"/>
                    <a:pt x="55" y="125"/>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ysClr val="window" lastClr="FFFFFF"/>
                </a:solidFill>
                <a:effectLst/>
                <a:uLnTx/>
                <a:uFillTx/>
                <a:latin typeface="Arial"/>
                <a:ea typeface="方正舒体"/>
                <a:cs typeface="+mn-ea"/>
                <a:sym typeface="Arial"/>
              </a:endParaRPr>
            </a:p>
          </p:txBody>
        </p:sp>
      </p:grpSp>
      <p:grpSp>
        <p:nvGrpSpPr>
          <p:cNvPr id="17" name="Group 45"/>
          <p:cNvGrpSpPr/>
          <p:nvPr/>
        </p:nvGrpSpPr>
        <p:grpSpPr>
          <a:xfrm>
            <a:off x="1017489" y="1807505"/>
            <a:ext cx="885849" cy="1005700"/>
            <a:chOff x="1031709" y="2356953"/>
            <a:chExt cx="885849" cy="1005700"/>
          </a:xfrm>
          <a:solidFill>
            <a:srgbClr val="92D050"/>
          </a:solidFill>
        </p:grpSpPr>
        <p:sp>
          <p:nvSpPr>
            <p:cNvPr id="18" name="Freeform 1304"/>
            <p:cNvSpPr>
              <a:spLocks/>
            </p:cNvSpPr>
            <p:nvPr/>
          </p:nvSpPr>
          <p:spPr bwMode="auto">
            <a:xfrm rot="19310162">
              <a:off x="1031709" y="2356953"/>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ysClr val="window" lastClr="FFFFFF"/>
                </a:solidFill>
                <a:effectLst/>
                <a:uLnTx/>
                <a:uFillTx/>
                <a:latin typeface="Arial"/>
                <a:ea typeface="方正舒体"/>
                <a:cs typeface="+mn-ea"/>
                <a:sym typeface="Arial"/>
              </a:endParaRPr>
            </a:p>
          </p:txBody>
        </p:sp>
        <p:sp>
          <p:nvSpPr>
            <p:cNvPr id="19" name="Title 1"/>
            <p:cNvSpPr txBox="1">
              <a:spLocks/>
            </p:cNvSpPr>
            <p:nvPr/>
          </p:nvSpPr>
          <p:spPr>
            <a:xfrm>
              <a:off x="1066800" y="2623993"/>
              <a:ext cx="685800" cy="261610"/>
            </a:xfrm>
            <a:prstGeom prst="rect">
              <a:avLst/>
            </a:prstGeom>
            <a:grpFill/>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CN" sz="1100" b="0" i="0" u="none" strike="noStrike" kern="1200" cap="none" spc="0" normalizeH="0" baseline="0" noProof="0" dirty="0" smtClean="0">
                  <a:ln>
                    <a:noFill/>
                  </a:ln>
                  <a:solidFill>
                    <a:sysClr val="window" lastClr="FFFFFF"/>
                  </a:solidFill>
                  <a:effectLst/>
                  <a:uLnTx/>
                  <a:uFillTx/>
                  <a:latin typeface="Arial"/>
                  <a:ea typeface="方正舒体"/>
                  <a:cs typeface="+mn-ea"/>
                  <a:sym typeface="Arial"/>
                </a:rPr>
                <a:t>10</a:t>
              </a:r>
              <a:r>
                <a:rPr kumimoji="0" lang="zh-CN" altLang="en-US" sz="1100" b="0" i="0" u="none" strike="noStrike" kern="1200" cap="none" spc="0" normalizeH="0" baseline="0" noProof="0" dirty="0" smtClean="0">
                  <a:ln>
                    <a:noFill/>
                  </a:ln>
                  <a:solidFill>
                    <a:sysClr val="window" lastClr="FFFFFF"/>
                  </a:solidFill>
                  <a:effectLst/>
                  <a:uLnTx/>
                  <a:uFillTx/>
                  <a:latin typeface="Arial"/>
                  <a:ea typeface="方正舒体"/>
                  <a:cs typeface="+mn-ea"/>
                  <a:sym typeface="Arial"/>
                </a:rPr>
                <a:t>万</a:t>
              </a:r>
              <a:endParaRPr kumimoji="0" lang="en-US" sz="1100" b="0" i="0" u="none" strike="noStrike" kern="1200" cap="none" spc="0" normalizeH="0" baseline="0" noProof="0" dirty="0">
                <a:ln>
                  <a:noFill/>
                </a:ln>
                <a:solidFill>
                  <a:sysClr val="window" lastClr="FFFFFF"/>
                </a:solidFill>
                <a:effectLst/>
                <a:uLnTx/>
                <a:uFillTx/>
                <a:latin typeface="Arial"/>
                <a:ea typeface="方正舒体"/>
                <a:cs typeface="+mn-ea"/>
                <a:sym typeface="Arial"/>
              </a:endParaRPr>
            </a:p>
          </p:txBody>
        </p:sp>
        <p:sp>
          <p:nvSpPr>
            <p:cNvPr id="20" name="Content Placeholder 2"/>
            <p:cNvSpPr txBox="1">
              <a:spLocks/>
            </p:cNvSpPr>
            <p:nvPr/>
          </p:nvSpPr>
          <p:spPr>
            <a:xfrm>
              <a:off x="1088834" y="2820767"/>
              <a:ext cx="640037" cy="208183"/>
            </a:xfrm>
            <a:prstGeom prst="rect">
              <a:avLst/>
            </a:prstGeom>
            <a:grp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300" b="0" i="0" u="none" strike="noStrike" kern="1200" cap="none" spc="0" normalizeH="0" baseline="0" noProof="0" dirty="0" smtClean="0">
                  <a:ln>
                    <a:noFill/>
                  </a:ln>
                  <a:solidFill>
                    <a:sysClr val="window" lastClr="FFFFFF"/>
                  </a:solidFill>
                  <a:effectLst/>
                  <a:uLnTx/>
                  <a:uFillTx/>
                  <a:latin typeface="Arial"/>
                  <a:ea typeface="方正舒体"/>
                  <a:cs typeface="+mn-ea"/>
                  <a:sym typeface="Arial"/>
                </a:rPr>
                <a:t>年销售额</a:t>
              </a:r>
              <a:endParaRPr kumimoji="0" lang="en-US" sz="300" b="0" i="0" u="none" strike="noStrike" kern="1200" cap="none" spc="0" normalizeH="0" baseline="0" noProof="0" dirty="0">
                <a:ln>
                  <a:noFill/>
                </a:ln>
                <a:solidFill>
                  <a:sysClr val="window" lastClr="FFFFFF"/>
                </a:solidFill>
                <a:effectLst/>
                <a:uLnTx/>
                <a:uFillTx/>
                <a:latin typeface="Arial"/>
                <a:ea typeface="方正舒体"/>
                <a:cs typeface="+mn-ea"/>
                <a:sym typeface="Arial"/>
              </a:endParaRPr>
            </a:p>
          </p:txBody>
        </p:sp>
      </p:grpSp>
      <p:grpSp>
        <p:nvGrpSpPr>
          <p:cNvPr id="21" name="Group 47"/>
          <p:cNvGrpSpPr/>
          <p:nvPr/>
        </p:nvGrpSpPr>
        <p:grpSpPr>
          <a:xfrm>
            <a:off x="3379047" y="1078807"/>
            <a:ext cx="885849" cy="1005700"/>
            <a:chOff x="3393267" y="1628255"/>
            <a:chExt cx="885849" cy="1005700"/>
          </a:xfrm>
          <a:solidFill>
            <a:srgbClr val="92D050"/>
          </a:solidFill>
        </p:grpSpPr>
        <p:sp>
          <p:nvSpPr>
            <p:cNvPr id="22" name="Freeform 1304"/>
            <p:cNvSpPr>
              <a:spLocks/>
            </p:cNvSpPr>
            <p:nvPr/>
          </p:nvSpPr>
          <p:spPr bwMode="auto">
            <a:xfrm rot="2308264">
              <a:off x="3393267" y="1628255"/>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ysClr val="window" lastClr="FFFFFF"/>
                </a:solidFill>
                <a:effectLst/>
                <a:uLnTx/>
                <a:uFillTx/>
                <a:latin typeface="Arial"/>
                <a:ea typeface="方正舒体"/>
                <a:cs typeface="+mn-ea"/>
                <a:sym typeface="Arial"/>
              </a:endParaRPr>
            </a:p>
          </p:txBody>
        </p:sp>
        <p:sp>
          <p:nvSpPr>
            <p:cNvPr id="23" name="Title 1"/>
            <p:cNvSpPr txBox="1">
              <a:spLocks/>
            </p:cNvSpPr>
            <p:nvPr/>
          </p:nvSpPr>
          <p:spPr>
            <a:xfrm>
              <a:off x="3581400" y="1873010"/>
              <a:ext cx="685800" cy="261610"/>
            </a:xfrm>
            <a:prstGeom prst="rect">
              <a:avLst/>
            </a:prstGeom>
            <a:grpFill/>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1100" b="0" i="0" u="none" strike="noStrike" kern="1200" cap="none" spc="0" normalizeH="0" baseline="0" noProof="0" dirty="0" smtClean="0">
                  <a:ln>
                    <a:noFill/>
                  </a:ln>
                  <a:solidFill>
                    <a:sysClr val="window" lastClr="FFFFFF"/>
                  </a:solidFill>
                  <a:effectLst/>
                  <a:uLnTx/>
                  <a:uFillTx/>
                  <a:latin typeface="Arial"/>
                  <a:ea typeface="方正舒体"/>
                  <a:cs typeface="+mn-ea"/>
                  <a:sym typeface="Arial"/>
                </a:rPr>
                <a:t>1</a:t>
              </a:r>
              <a:r>
                <a:rPr kumimoji="0" lang="en-US" sz="1100" b="0" i="0" u="none" strike="noStrike" kern="1200" cap="none" spc="0" normalizeH="0" baseline="0" noProof="0" dirty="0" smtClean="0">
                  <a:ln>
                    <a:noFill/>
                  </a:ln>
                  <a:solidFill>
                    <a:sysClr val="window" lastClr="FFFFFF"/>
                  </a:solidFill>
                  <a:effectLst/>
                  <a:uLnTx/>
                  <a:uFillTx/>
                  <a:latin typeface="Arial"/>
                  <a:ea typeface="方正舒体"/>
                  <a:cs typeface="+mn-ea"/>
                  <a:sym typeface="Arial"/>
                </a:rPr>
                <a:t>5</a:t>
              </a:r>
              <a:r>
                <a:rPr kumimoji="0" lang="zh-CN" altLang="en-US" sz="1100" b="0" i="0" u="none" strike="noStrike" kern="1200" cap="none" spc="0" normalizeH="0" baseline="0" noProof="0" dirty="0" smtClean="0">
                  <a:ln>
                    <a:noFill/>
                  </a:ln>
                  <a:solidFill>
                    <a:sysClr val="window" lastClr="FFFFFF"/>
                  </a:solidFill>
                  <a:effectLst/>
                  <a:uLnTx/>
                  <a:uFillTx/>
                  <a:latin typeface="Arial"/>
                  <a:ea typeface="方正舒体"/>
                  <a:cs typeface="+mn-ea"/>
                  <a:sym typeface="Arial"/>
                </a:rPr>
                <a:t>万</a:t>
              </a:r>
              <a:endParaRPr kumimoji="0" lang="en-US" sz="1100" b="0" i="0" u="none" strike="noStrike" kern="1200" cap="none" spc="0" normalizeH="0" baseline="0" noProof="0" dirty="0">
                <a:ln>
                  <a:noFill/>
                </a:ln>
                <a:solidFill>
                  <a:sysClr val="window" lastClr="FFFFFF"/>
                </a:solidFill>
                <a:effectLst/>
                <a:uLnTx/>
                <a:uFillTx/>
                <a:latin typeface="Arial"/>
                <a:ea typeface="方正舒体"/>
                <a:cs typeface="+mn-ea"/>
                <a:sym typeface="Arial"/>
              </a:endParaRPr>
            </a:p>
          </p:txBody>
        </p:sp>
        <p:sp>
          <p:nvSpPr>
            <p:cNvPr id="24" name="Content Placeholder 2"/>
            <p:cNvSpPr txBox="1">
              <a:spLocks/>
            </p:cNvSpPr>
            <p:nvPr/>
          </p:nvSpPr>
          <p:spPr>
            <a:xfrm>
              <a:off x="3603434" y="2069784"/>
              <a:ext cx="640037" cy="208183"/>
            </a:xfrm>
            <a:prstGeom prst="rect">
              <a:avLst/>
            </a:prstGeom>
            <a:grp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300" b="0" i="0" u="none" strike="noStrike" kern="1200" cap="none" spc="0" normalizeH="0" baseline="0" noProof="0" dirty="0" smtClean="0">
                  <a:ln>
                    <a:noFill/>
                  </a:ln>
                  <a:solidFill>
                    <a:sysClr val="window" lastClr="FFFFFF"/>
                  </a:solidFill>
                  <a:effectLst/>
                  <a:uLnTx/>
                  <a:uFillTx/>
                  <a:latin typeface="Arial"/>
                  <a:ea typeface="方正舒体"/>
                  <a:cs typeface="+mn-ea"/>
                  <a:sym typeface="Arial"/>
                </a:rPr>
                <a:t>年销售额</a:t>
              </a:r>
              <a:endParaRPr kumimoji="0" lang="en-US" sz="300" b="0" i="0" u="none" strike="noStrike" kern="1200" cap="none" spc="0" normalizeH="0" baseline="0" noProof="0" dirty="0">
                <a:ln>
                  <a:noFill/>
                </a:ln>
                <a:solidFill>
                  <a:sysClr val="window" lastClr="FFFFFF"/>
                </a:solidFill>
                <a:effectLst/>
                <a:uLnTx/>
                <a:uFillTx/>
                <a:latin typeface="Arial"/>
                <a:ea typeface="方正舒体"/>
                <a:cs typeface="+mn-ea"/>
                <a:sym typeface="Arial"/>
              </a:endParaRPr>
            </a:p>
          </p:txBody>
        </p:sp>
      </p:grpSp>
      <p:grpSp>
        <p:nvGrpSpPr>
          <p:cNvPr id="25" name="Group 46"/>
          <p:cNvGrpSpPr/>
          <p:nvPr/>
        </p:nvGrpSpPr>
        <p:grpSpPr>
          <a:xfrm>
            <a:off x="2224131" y="711802"/>
            <a:ext cx="885849" cy="1005700"/>
            <a:chOff x="2238351" y="1261250"/>
            <a:chExt cx="885849" cy="1005700"/>
          </a:xfrm>
          <a:solidFill>
            <a:srgbClr val="92D050"/>
          </a:solidFill>
        </p:grpSpPr>
        <p:sp>
          <p:nvSpPr>
            <p:cNvPr id="26" name="Freeform 1304"/>
            <p:cNvSpPr>
              <a:spLocks/>
            </p:cNvSpPr>
            <p:nvPr/>
          </p:nvSpPr>
          <p:spPr bwMode="auto">
            <a:xfrm>
              <a:off x="2238351" y="1261250"/>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ysClr val="window" lastClr="FFFFFF"/>
                </a:solidFill>
                <a:effectLst/>
                <a:uLnTx/>
                <a:uFillTx/>
                <a:latin typeface="Arial"/>
                <a:ea typeface="方正舒体"/>
                <a:cs typeface="+mn-ea"/>
                <a:sym typeface="Arial"/>
              </a:endParaRPr>
            </a:p>
          </p:txBody>
        </p:sp>
        <p:sp>
          <p:nvSpPr>
            <p:cNvPr id="27" name="Title 1"/>
            <p:cNvSpPr txBox="1">
              <a:spLocks/>
            </p:cNvSpPr>
            <p:nvPr/>
          </p:nvSpPr>
          <p:spPr>
            <a:xfrm>
              <a:off x="2340166" y="1504644"/>
              <a:ext cx="685800" cy="261610"/>
            </a:xfrm>
            <a:prstGeom prst="rect">
              <a:avLst/>
            </a:prstGeom>
            <a:grpFill/>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CN" sz="1100" b="0" i="0" u="none" strike="noStrike" kern="1200" cap="none" spc="0" normalizeH="0" baseline="0" noProof="0" dirty="0" smtClean="0">
                  <a:ln>
                    <a:noFill/>
                  </a:ln>
                  <a:solidFill>
                    <a:sysClr val="window" lastClr="FFFFFF"/>
                  </a:solidFill>
                  <a:effectLst/>
                  <a:uLnTx/>
                  <a:uFillTx/>
                  <a:latin typeface="Arial"/>
                  <a:ea typeface="方正舒体"/>
                  <a:cs typeface="+mn-ea"/>
                  <a:sym typeface="Arial"/>
                </a:rPr>
                <a:t>20</a:t>
              </a:r>
              <a:r>
                <a:rPr kumimoji="0" lang="zh-CN" altLang="en-US" sz="1100" b="0" i="0" u="none" strike="noStrike" kern="1200" cap="none" spc="0" normalizeH="0" baseline="0" noProof="0" dirty="0" smtClean="0">
                  <a:ln>
                    <a:noFill/>
                  </a:ln>
                  <a:solidFill>
                    <a:sysClr val="window" lastClr="FFFFFF"/>
                  </a:solidFill>
                  <a:effectLst/>
                  <a:uLnTx/>
                  <a:uFillTx/>
                  <a:latin typeface="Arial"/>
                  <a:ea typeface="方正舒体"/>
                  <a:cs typeface="+mn-ea"/>
                  <a:sym typeface="Arial"/>
                </a:rPr>
                <a:t>万</a:t>
              </a:r>
              <a:endParaRPr kumimoji="0" lang="en-US" sz="1100" b="0" i="0" u="none" strike="noStrike" kern="1200" cap="none" spc="0" normalizeH="0" baseline="0" noProof="0" dirty="0">
                <a:ln>
                  <a:noFill/>
                </a:ln>
                <a:solidFill>
                  <a:sysClr val="window" lastClr="FFFFFF"/>
                </a:solidFill>
                <a:effectLst/>
                <a:uLnTx/>
                <a:uFillTx/>
                <a:latin typeface="Arial"/>
                <a:ea typeface="方正舒体"/>
                <a:cs typeface="+mn-ea"/>
                <a:sym typeface="Arial"/>
              </a:endParaRPr>
            </a:p>
          </p:txBody>
        </p:sp>
        <p:sp>
          <p:nvSpPr>
            <p:cNvPr id="28" name="Content Placeholder 2"/>
            <p:cNvSpPr txBox="1">
              <a:spLocks/>
            </p:cNvSpPr>
            <p:nvPr/>
          </p:nvSpPr>
          <p:spPr>
            <a:xfrm>
              <a:off x="2362200" y="1701418"/>
              <a:ext cx="640037" cy="208183"/>
            </a:xfrm>
            <a:prstGeom prst="rect">
              <a:avLst/>
            </a:prstGeom>
            <a:grp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300" b="0" i="0" u="none" strike="noStrike" kern="1200" cap="none" spc="0" normalizeH="0" baseline="0" noProof="0" dirty="0" smtClean="0">
                  <a:ln>
                    <a:noFill/>
                  </a:ln>
                  <a:solidFill>
                    <a:sysClr val="window" lastClr="FFFFFF"/>
                  </a:solidFill>
                  <a:effectLst/>
                  <a:uLnTx/>
                  <a:uFillTx/>
                  <a:latin typeface="Arial"/>
                  <a:ea typeface="方正舒体"/>
                  <a:cs typeface="+mn-ea"/>
                  <a:sym typeface="Arial"/>
                </a:rPr>
                <a:t>年销售额</a:t>
              </a:r>
              <a:endParaRPr kumimoji="0" lang="en-US" sz="300" b="0" i="0" u="none" strike="noStrike" kern="1200" cap="none" spc="0" normalizeH="0" baseline="0" noProof="0" dirty="0">
                <a:ln>
                  <a:noFill/>
                </a:ln>
                <a:solidFill>
                  <a:sysClr val="window" lastClr="FFFFFF"/>
                </a:solidFill>
                <a:effectLst/>
                <a:uLnTx/>
                <a:uFillTx/>
                <a:latin typeface="Arial"/>
                <a:ea typeface="方正舒体"/>
                <a:cs typeface="+mn-ea"/>
                <a:sym typeface="Arial"/>
              </a:endParaRPr>
            </a:p>
          </p:txBody>
        </p:sp>
      </p:grpSp>
      <p:grpSp>
        <p:nvGrpSpPr>
          <p:cNvPr id="29" name="Group 73"/>
          <p:cNvGrpSpPr/>
          <p:nvPr/>
        </p:nvGrpSpPr>
        <p:grpSpPr>
          <a:xfrm>
            <a:off x="4786380" y="1538730"/>
            <a:ext cx="3429000" cy="1286624"/>
            <a:chOff x="533400" y="1065493"/>
            <a:chExt cx="3429000" cy="1286624"/>
          </a:xfrm>
        </p:grpSpPr>
        <p:sp>
          <p:nvSpPr>
            <p:cNvPr id="30" name="TextBox 29"/>
            <p:cNvSpPr txBox="1"/>
            <p:nvPr/>
          </p:nvSpPr>
          <p:spPr>
            <a:xfrm>
              <a:off x="533400" y="1065493"/>
              <a:ext cx="762000" cy="1015663"/>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id-ID" sz="4000" b="0" i="0" u="none" strike="noStrike" kern="0" cap="none" spc="-300" normalizeH="0" baseline="0" noProof="0" dirty="0" smtClean="0">
                  <a:ln>
                    <a:noFill/>
                  </a:ln>
                  <a:solidFill>
                    <a:srgbClr val="92D050"/>
                  </a:solidFill>
                  <a:effectLst/>
                  <a:uLnTx/>
                  <a:uFillTx/>
                  <a:latin typeface="Arial"/>
                  <a:ea typeface="方正舒体"/>
                  <a:cs typeface="+mn-ea"/>
                  <a:sym typeface="Arial"/>
                </a:rPr>
                <a:t>02</a:t>
              </a:r>
              <a:endParaRPr kumimoji="0" lang="en-US" sz="4000" b="0" i="0" u="none" strike="noStrike" kern="0" cap="none" spc="-300" normalizeH="0" baseline="0" noProof="0" dirty="0">
                <a:ln>
                  <a:noFill/>
                </a:ln>
                <a:solidFill>
                  <a:srgbClr val="92D050"/>
                </a:solidFill>
                <a:effectLst/>
                <a:uLnTx/>
                <a:uFillTx/>
                <a:latin typeface="Arial"/>
                <a:ea typeface="方正舒体"/>
                <a:cs typeface="+mn-ea"/>
                <a:sym typeface="Arial"/>
              </a:endParaRPr>
            </a:p>
          </p:txBody>
        </p:sp>
        <p:sp>
          <p:nvSpPr>
            <p:cNvPr id="31" name="Content Placeholder 2"/>
            <p:cNvSpPr txBox="1">
              <a:spLocks/>
            </p:cNvSpPr>
            <p:nvPr/>
          </p:nvSpPr>
          <p:spPr>
            <a:xfrm>
              <a:off x="1238672" y="1458246"/>
              <a:ext cx="2723728" cy="8938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ct val="20000"/>
                </a:spcBef>
                <a:spcAft>
                  <a:spcPts val="0"/>
                </a:spcAft>
                <a:buClrTx/>
                <a:buSzTx/>
                <a:buFont typeface="Arial" pitchFamily="34" charset="0"/>
                <a:buNone/>
                <a:tabLst/>
                <a:defRPr/>
              </a:pPr>
              <a:r>
                <a:rPr kumimoji="0" lang="zh-CN" altLang="en-US" sz="1200" b="1" i="0" u="none" strike="noStrike" kern="1200" cap="none" spc="0" normalizeH="0" baseline="0" noProof="0" dirty="0">
                  <a:ln>
                    <a:noFill/>
                  </a:ln>
                  <a:solidFill>
                    <a:sysClr val="windowText" lastClr="000000">
                      <a:lumMod val="65000"/>
                      <a:lumOff val="35000"/>
                    </a:sysClr>
                  </a:solidFill>
                  <a:effectLst/>
                  <a:uLnTx/>
                  <a:uFillTx/>
                  <a:latin typeface="Arial"/>
                  <a:ea typeface="方正舒体"/>
                  <a:cs typeface="+mn-ea"/>
                  <a:sym typeface="Arial"/>
                </a:rPr>
                <a:t>填加标题</a:t>
              </a:r>
              <a:r>
                <a:rPr kumimoji="0" lang="en-US" sz="1200" b="1" i="0" u="none" strike="noStrike" kern="1200" cap="none" spc="0" normalizeH="0" baseline="0" noProof="0" dirty="0" smtClean="0">
                  <a:ln>
                    <a:noFill/>
                  </a:ln>
                  <a:solidFill>
                    <a:sysClr val="windowText" lastClr="000000">
                      <a:lumMod val="65000"/>
                      <a:lumOff val="35000"/>
                    </a:sysClr>
                  </a:solidFill>
                  <a:effectLst/>
                  <a:uLnTx/>
                  <a:uFillTx/>
                  <a:latin typeface="Arial"/>
                  <a:ea typeface="方正舒体"/>
                  <a:cs typeface="+mn-ea"/>
                  <a:sym typeface="Arial"/>
                </a:rPr>
                <a:t/>
              </a:r>
              <a:br>
                <a:rPr kumimoji="0" lang="en-US" sz="1200" b="1" i="0" u="none" strike="noStrike" kern="1200" cap="none" spc="0" normalizeH="0" baseline="0" noProof="0" dirty="0" smtClean="0">
                  <a:ln>
                    <a:noFill/>
                  </a:ln>
                  <a:solidFill>
                    <a:sysClr val="windowText" lastClr="000000">
                      <a:lumMod val="65000"/>
                      <a:lumOff val="35000"/>
                    </a:sysClr>
                  </a:solidFill>
                  <a:effectLst/>
                  <a:uLnTx/>
                  <a:uFillTx/>
                  <a:latin typeface="Arial"/>
                  <a:ea typeface="方正舒体"/>
                  <a:cs typeface="+mn-ea"/>
                  <a:sym typeface="Arial"/>
                </a:rPr>
              </a:br>
              <a:r>
                <a:rPr kumimoji="0" lang="zh-CN" altLang="en-US" sz="900" b="0" i="0" u="none" strike="noStrike" kern="1200" cap="none" spc="0" normalizeH="0" baseline="0" noProof="0" dirty="0" smtClean="0">
                  <a:ln>
                    <a:noFill/>
                  </a:ln>
                  <a:solidFill>
                    <a:sysClr val="windowText" lastClr="000000">
                      <a:lumMod val="65000"/>
                      <a:lumOff val="35000"/>
                    </a:sysClr>
                  </a:solidFill>
                  <a:effectLst/>
                  <a:uLnTx/>
                  <a:uFillTx/>
                  <a:latin typeface="Arial"/>
                  <a:ea typeface="方正舒体"/>
                  <a:cs typeface="+mn-ea"/>
                  <a:sym typeface="Arial"/>
                </a:rPr>
                <a:t>此处添加详细文本描述，建议与标题相关并符合整体语言风格，语言描述尽量简洁生动。</a:t>
              </a:r>
            </a:p>
          </p:txBody>
        </p:sp>
      </p:grpSp>
      <p:grpSp>
        <p:nvGrpSpPr>
          <p:cNvPr id="32" name="Group 76"/>
          <p:cNvGrpSpPr/>
          <p:nvPr/>
        </p:nvGrpSpPr>
        <p:grpSpPr>
          <a:xfrm>
            <a:off x="4786380" y="2546842"/>
            <a:ext cx="3429000" cy="1268989"/>
            <a:chOff x="533400" y="1083005"/>
            <a:chExt cx="3429000" cy="1268989"/>
          </a:xfrm>
        </p:grpSpPr>
        <p:sp>
          <p:nvSpPr>
            <p:cNvPr id="33" name="TextBox 32"/>
            <p:cNvSpPr txBox="1"/>
            <p:nvPr/>
          </p:nvSpPr>
          <p:spPr>
            <a:xfrm>
              <a:off x="533400" y="1083005"/>
              <a:ext cx="762000" cy="1015663"/>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id-ID" sz="4000" b="0" i="0" u="none" strike="noStrike" kern="0" cap="none" spc="-300" normalizeH="0" baseline="0" noProof="0" dirty="0" smtClean="0">
                  <a:ln>
                    <a:noFill/>
                  </a:ln>
                  <a:solidFill>
                    <a:srgbClr val="92D050"/>
                  </a:solidFill>
                  <a:effectLst/>
                  <a:uLnTx/>
                  <a:uFillTx/>
                  <a:latin typeface="Arial"/>
                  <a:ea typeface="方正舒体"/>
                  <a:cs typeface="+mn-ea"/>
                  <a:sym typeface="Arial"/>
                </a:rPr>
                <a:t>03</a:t>
              </a:r>
              <a:endParaRPr kumimoji="0" lang="en-US" sz="4000" b="0" i="0" u="none" strike="noStrike" kern="0" cap="none" spc="-300" normalizeH="0" baseline="0" noProof="0" dirty="0">
                <a:ln>
                  <a:noFill/>
                </a:ln>
                <a:solidFill>
                  <a:srgbClr val="92D050"/>
                </a:solidFill>
                <a:effectLst/>
                <a:uLnTx/>
                <a:uFillTx/>
                <a:latin typeface="Arial"/>
                <a:ea typeface="方正舒体"/>
                <a:cs typeface="+mn-ea"/>
                <a:sym typeface="Arial"/>
              </a:endParaRPr>
            </a:p>
          </p:txBody>
        </p:sp>
        <p:sp>
          <p:nvSpPr>
            <p:cNvPr id="34" name="Content Placeholder 2"/>
            <p:cNvSpPr txBox="1">
              <a:spLocks/>
            </p:cNvSpPr>
            <p:nvPr/>
          </p:nvSpPr>
          <p:spPr>
            <a:xfrm>
              <a:off x="1238672" y="1458123"/>
              <a:ext cx="2723728" cy="8938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ct val="20000"/>
                </a:spcBef>
                <a:spcAft>
                  <a:spcPts val="0"/>
                </a:spcAft>
                <a:buClrTx/>
                <a:buSzTx/>
                <a:buFont typeface="Arial" pitchFamily="34" charset="0"/>
                <a:buNone/>
                <a:tabLst/>
                <a:defRPr/>
              </a:pPr>
              <a:r>
                <a:rPr kumimoji="0" lang="zh-CN" altLang="en-US" sz="1200" b="1" i="0" u="none" strike="noStrike" kern="1200" cap="none" spc="0" normalizeH="0" baseline="0" noProof="0" dirty="0">
                  <a:ln>
                    <a:noFill/>
                  </a:ln>
                  <a:solidFill>
                    <a:sysClr val="windowText" lastClr="000000">
                      <a:lumMod val="65000"/>
                      <a:lumOff val="35000"/>
                    </a:sysClr>
                  </a:solidFill>
                  <a:effectLst/>
                  <a:uLnTx/>
                  <a:uFillTx/>
                  <a:latin typeface="Arial"/>
                  <a:ea typeface="方正舒体"/>
                  <a:cs typeface="+mn-ea"/>
                  <a:sym typeface="Arial"/>
                </a:rPr>
                <a:t>填加标题</a:t>
              </a:r>
              <a:r>
                <a:rPr kumimoji="0" lang="en-US" sz="1200" b="1" i="0" u="none" strike="noStrike" kern="1200" cap="none" spc="0" normalizeH="0" baseline="0" noProof="0" dirty="0" smtClean="0">
                  <a:ln>
                    <a:noFill/>
                  </a:ln>
                  <a:solidFill>
                    <a:sysClr val="windowText" lastClr="000000">
                      <a:lumMod val="65000"/>
                      <a:lumOff val="35000"/>
                    </a:sysClr>
                  </a:solidFill>
                  <a:effectLst/>
                  <a:uLnTx/>
                  <a:uFillTx/>
                  <a:latin typeface="Arial"/>
                  <a:ea typeface="方正舒体"/>
                  <a:cs typeface="+mn-ea"/>
                  <a:sym typeface="Arial"/>
                </a:rPr>
                <a:t/>
              </a:r>
              <a:br>
                <a:rPr kumimoji="0" lang="en-US" sz="1200" b="1" i="0" u="none" strike="noStrike" kern="1200" cap="none" spc="0" normalizeH="0" baseline="0" noProof="0" dirty="0" smtClean="0">
                  <a:ln>
                    <a:noFill/>
                  </a:ln>
                  <a:solidFill>
                    <a:sysClr val="windowText" lastClr="000000">
                      <a:lumMod val="65000"/>
                      <a:lumOff val="35000"/>
                    </a:sysClr>
                  </a:solidFill>
                  <a:effectLst/>
                  <a:uLnTx/>
                  <a:uFillTx/>
                  <a:latin typeface="Arial"/>
                  <a:ea typeface="方正舒体"/>
                  <a:cs typeface="+mn-ea"/>
                  <a:sym typeface="Arial"/>
                </a:rPr>
              </a:br>
              <a:r>
                <a:rPr kumimoji="0" lang="zh-CN" altLang="en-US" sz="900" b="0" i="0" u="none" strike="noStrike" kern="1200" cap="none" spc="0" normalizeH="0" baseline="0" noProof="0" dirty="0" smtClean="0">
                  <a:ln>
                    <a:noFill/>
                  </a:ln>
                  <a:solidFill>
                    <a:sysClr val="windowText" lastClr="000000">
                      <a:lumMod val="65000"/>
                      <a:lumOff val="35000"/>
                    </a:sysClr>
                  </a:solidFill>
                  <a:effectLst/>
                  <a:uLnTx/>
                  <a:uFillTx/>
                  <a:latin typeface="Arial"/>
                  <a:ea typeface="方正舒体"/>
                  <a:cs typeface="+mn-ea"/>
                  <a:sym typeface="Arial"/>
                </a:rPr>
                <a:t>此处添加详细文本描述，建议与标题相关并符合整体语言风格，语言描述尽量简洁生动。</a:t>
              </a:r>
            </a:p>
          </p:txBody>
        </p:sp>
      </p:grpSp>
      <p:sp>
        <p:nvSpPr>
          <p:cNvPr id="35" name="Content Placeholder 2"/>
          <p:cNvSpPr txBox="1">
            <a:spLocks/>
          </p:cNvSpPr>
          <p:nvPr/>
        </p:nvSpPr>
        <p:spPr>
          <a:xfrm>
            <a:off x="1036514" y="3917701"/>
            <a:ext cx="7078488" cy="61052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ct val="20000"/>
              </a:spcBef>
              <a:spcAft>
                <a:spcPts val="0"/>
              </a:spcAft>
              <a:buClrTx/>
              <a:buSzTx/>
              <a:buFont typeface="Arial" pitchFamily="34" charset="0"/>
              <a:buNone/>
              <a:tabLst/>
              <a:defRPr/>
            </a:pPr>
            <a:r>
              <a:rPr kumimoji="0" lang="zh-CN" altLang="en-US" sz="1050" b="0" i="0" u="none" strike="noStrike" kern="1200" cap="none" spc="0" normalizeH="0" baseline="0" noProof="0" dirty="0">
                <a:ln>
                  <a:noFill/>
                </a:ln>
                <a:solidFill>
                  <a:sysClr val="windowText" lastClr="000000">
                    <a:lumMod val="65000"/>
                    <a:lumOff val="35000"/>
                  </a:sysClr>
                </a:solidFill>
                <a:effectLst/>
                <a:uLnTx/>
                <a:uFillTx/>
                <a:latin typeface="Arial"/>
                <a:ea typeface="方正舒体"/>
                <a:cs typeface="+mn-ea"/>
                <a:sym typeface="Arial"/>
              </a:rPr>
              <a:t>此处添加详细文本描述，建议与标题相关并符合整体语言风格，语言描述尽量简洁生动。此处添加详细文本描述，建议与标题相关并符合整体语言风格，语言描述尽量简洁生动</a:t>
            </a:r>
            <a:r>
              <a:rPr kumimoji="0" lang="zh-CN" altLang="en-US" sz="1050" b="0" i="0" u="none" strike="noStrike" kern="1200" cap="none" spc="0" normalizeH="0" baseline="0" noProof="0" dirty="0" smtClean="0">
                <a:ln>
                  <a:noFill/>
                </a:ln>
                <a:solidFill>
                  <a:sysClr val="windowText" lastClr="000000">
                    <a:lumMod val="65000"/>
                    <a:lumOff val="35000"/>
                  </a:sysClr>
                </a:solidFill>
                <a:effectLst/>
                <a:uLnTx/>
                <a:uFillTx/>
                <a:latin typeface="Arial"/>
                <a:ea typeface="方正舒体"/>
                <a:cs typeface="+mn-ea"/>
                <a:sym typeface="Arial"/>
              </a:rPr>
              <a:t>。</a:t>
            </a:r>
            <a:endParaRPr kumimoji="0" lang="zh-CN" altLang="en-US" sz="1050" b="0" i="0" u="none" strike="noStrike" kern="1200" cap="none" spc="0" normalizeH="0" baseline="0" noProof="0" dirty="0">
              <a:ln>
                <a:noFill/>
              </a:ln>
              <a:solidFill>
                <a:sysClr val="windowText" lastClr="000000">
                  <a:lumMod val="65000"/>
                  <a:lumOff val="35000"/>
                </a:sysClr>
              </a:solidFill>
              <a:effectLst/>
              <a:uLnTx/>
              <a:uFillTx/>
              <a:latin typeface="Arial"/>
              <a:ea typeface="方正舒体"/>
              <a:cs typeface="+mn-ea"/>
              <a:sym typeface="Arial"/>
            </a:endParaRPr>
          </a:p>
          <a:p>
            <a:pPr marL="0" marR="0" lvl="0" indent="0" algn="l" defTabSz="914400" rtl="0" eaLnBrk="1" fontAlgn="auto" latinLnBrk="0" hangingPunct="1">
              <a:lnSpc>
                <a:spcPct val="150000"/>
              </a:lnSpc>
              <a:spcBef>
                <a:spcPct val="20000"/>
              </a:spcBef>
              <a:spcAft>
                <a:spcPts val="0"/>
              </a:spcAft>
              <a:buClrTx/>
              <a:buSzTx/>
              <a:buFont typeface="Arial" pitchFamily="34" charset="0"/>
              <a:buNone/>
              <a:tabLst/>
              <a:defRPr/>
            </a:pPr>
            <a:endParaRPr kumimoji="0" lang="zh-CN" altLang="en-US" sz="1050" b="0" i="0" u="none" strike="noStrike" kern="1200" cap="none" spc="0" normalizeH="0" baseline="0" noProof="0" dirty="0">
              <a:ln>
                <a:noFill/>
              </a:ln>
              <a:solidFill>
                <a:sysClr val="windowText" lastClr="000000">
                  <a:lumMod val="65000"/>
                  <a:lumOff val="35000"/>
                </a:sysClr>
              </a:solidFill>
              <a:effectLst/>
              <a:uLnTx/>
              <a:uFillTx/>
              <a:latin typeface="Arial"/>
              <a:ea typeface="方正舒体"/>
              <a:cs typeface="+mn-ea"/>
              <a:sym typeface="Arial"/>
            </a:endParaRPr>
          </a:p>
        </p:txBody>
      </p:sp>
    </p:spTree>
    <p:extLst>
      <p:ext uri="{BB962C8B-B14F-4D97-AF65-F5344CB8AC3E}">
        <p14:creationId xmlns:p14="http://schemas.microsoft.com/office/powerpoint/2010/main" val="175869847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linds(horizontal)">
                                      <p:cBhvr>
                                        <p:cTn id="11" dur="500"/>
                                        <p:tgtEl>
                                          <p:spTgt spid="17"/>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ppt_x"/>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ipe(down)">
                                      <p:cBhvr>
                                        <p:cTn id="20" dur="500"/>
                                        <p:tgtEl>
                                          <p:spTgt spid="21"/>
                                        </p:tgtEl>
                                      </p:cBhvr>
                                    </p:animEffect>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500" fill="hold"/>
                                        <p:tgtEl>
                                          <p:spTgt spid="29"/>
                                        </p:tgtEl>
                                        <p:attrNameLst>
                                          <p:attrName>ppt_x</p:attrName>
                                        </p:attrNameLst>
                                      </p:cBhvr>
                                      <p:tavLst>
                                        <p:tav tm="0">
                                          <p:val>
                                            <p:strVal val="1+#ppt_w/2"/>
                                          </p:val>
                                        </p:tav>
                                        <p:tav tm="100000">
                                          <p:val>
                                            <p:strVal val="#ppt_x"/>
                                          </p:val>
                                        </p:tav>
                                      </p:tavLst>
                                    </p:anim>
                                    <p:anim calcmode="lin" valueType="num">
                                      <p:cBhvr additive="base">
                                        <p:cTn id="25" dur="500" fill="hold"/>
                                        <p:tgtEl>
                                          <p:spTgt spid="29"/>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54" presetClass="entr" presetSubtype="0" accel="100000"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p:cTn id="29" dur="500" fill="hold"/>
                                        <p:tgtEl>
                                          <p:spTgt spid="32"/>
                                        </p:tgtEl>
                                        <p:attrNameLst>
                                          <p:attrName>ppt_w</p:attrName>
                                        </p:attrNameLst>
                                      </p:cBhvr>
                                      <p:tavLst>
                                        <p:tav tm="0">
                                          <p:val>
                                            <p:strVal val="#ppt_w*0.05"/>
                                          </p:val>
                                        </p:tav>
                                        <p:tav tm="100000">
                                          <p:val>
                                            <p:strVal val="#ppt_w"/>
                                          </p:val>
                                        </p:tav>
                                      </p:tavLst>
                                    </p:anim>
                                    <p:anim calcmode="lin" valueType="num">
                                      <p:cBhvr>
                                        <p:cTn id="30" dur="500" fill="hold"/>
                                        <p:tgtEl>
                                          <p:spTgt spid="32"/>
                                        </p:tgtEl>
                                        <p:attrNameLst>
                                          <p:attrName>ppt_h</p:attrName>
                                        </p:attrNameLst>
                                      </p:cBhvr>
                                      <p:tavLst>
                                        <p:tav tm="0">
                                          <p:val>
                                            <p:strVal val="#ppt_h"/>
                                          </p:val>
                                        </p:tav>
                                        <p:tav tm="100000">
                                          <p:val>
                                            <p:strVal val="#ppt_h"/>
                                          </p:val>
                                        </p:tav>
                                      </p:tavLst>
                                    </p:anim>
                                    <p:anim calcmode="lin" valueType="num">
                                      <p:cBhvr>
                                        <p:cTn id="31" dur="500" fill="hold"/>
                                        <p:tgtEl>
                                          <p:spTgt spid="32"/>
                                        </p:tgtEl>
                                        <p:attrNameLst>
                                          <p:attrName>ppt_x</p:attrName>
                                        </p:attrNameLst>
                                      </p:cBhvr>
                                      <p:tavLst>
                                        <p:tav tm="0">
                                          <p:val>
                                            <p:strVal val="#ppt_x-.2"/>
                                          </p:val>
                                        </p:tav>
                                        <p:tav tm="100000">
                                          <p:val>
                                            <p:strVal val="#ppt_x"/>
                                          </p:val>
                                        </p:tav>
                                      </p:tavLst>
                                    </p:anim>
                                    <p:anim calcmode="lin" valueType="num">
                                      <p:cBhvr>
                                        <p:cTn id="32" dur="500" fill="hold"/>
                                        <p:tgtEl>
                                          <p:spTgt spid="32"/>
                                        </p:tgtEl>
                                        <p:attrNameLst>
                                          <p:attrName>ppt_y</p:attrName>
                                        </p:attrNameLst>
                                      </p:cBhvr>
                                      <p:tavLst>
                                        <p:tav tm="0">
                                          <p:val>
                                            <p:strVal val="#ppt_y"/>
                                          </p:val>
                                        </p:tav>
                                        <p:tav tm="100000">
                                          <p:val>
                                            <p:strVal val="#ppt_y"/>
                                          </p:val>
                                        </p:tav>
                                      </p:tavLst>
                                    </p:anim>
                                    <p:animEffect transition="in" filter="fade">
                                      <p:cBhvr>
                                        <p:cTn id="33" dur="500"/>
                                        <p:tgtEl>
                                          <p:spTgt spid="32"/>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6330" y="1473200"/>
            <a:ext cx="2759786" cy="3670300"/>
          </a:xfrm>
          <a:prstGeom prst="rect">
            <a:avLst/>
          </a:prstGeom>
        </p:spPr>
      </p:pic>
      <p:sp>
        <p:nvSpPr>
          <p:cNvPr id="2" name="对角圆角矩形 1"/>
          <p:cNvSpPr/>
          <p:nvPr/>
        </p:nvSpPr>
        <p:spPr>
          <a:xfrm>
            <a:off x="3390900" y="2222500"/>
            <a:ext cx="4686300" cy="698500"/>
          </a:xfrm>
          <a:prstGeom prst="round2DiagRect">
            <a:avLst>
              <a:gd name="adj1" fmla="val 38485"/>
              <a:gd name="adj2" fmla="val 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文本框 18"/>
          <p:cNvSpPr txBox="1"/>
          <p:nvPr/>
        </p:nvSpPr>
        <p:spPr>
          <a:xfrm>
            <a:off x="3487281" y="2310140"/>
            <a:ext cx="3057247"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单击此处添加文字</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4610099" y="1376174"/>
            <a:ext cx="2236510" cy="707886"/>
          </a:xfrm>
          <a:prstGeom prst="rect">
            <a:avLst/>
          </a:prstGeom>
          <a:noFill/>
        </p:spPr>
        <p:txBody>
          <a:bodyPr wrap="none" rtlCol="0">
            <a:spAutoFit/>
          </a:bodyPr>
          <a:lstStyle/>
          <a:p>
            <a:r>
              <a:rPr lang="zh-CN" altLang="en-US" sz="4000" b="1" dirty="0" smtClean="0">
                <a:solidFill>
                  <a:srgbClr val="92D050"/>
                </a:solidFill>
                <a:latin typeface="微软雅黑" panose="020B0503020204020204" pitchFamily="34" charset="-122"/>
                <a:ea typeface="微软雅黑" panose="020B0503020204020204" pitchFamily="34" charset="-122"/>
              </a:rPr>
              <a:t>第四部分</a:t>
            </a:r>
            <a:endParaRPr lang="zh-CN" altLang="en-US" sz="4000" b="1" dirty="0">
              <a:solidFill>
                <a:srgbClr val="92D05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9038107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1000" fill="hold"/>
                                        <p:tgtEl>
                                          <p:spTgt spid="2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6" presetClass="entr" presetSubtype="21"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arn(inVertical)">
                                      <p:cBhvr>
                                        <p:cTn id="19"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239"/>
          <p:cNvSpPr>
            <a:spLocks noEditPoints="1"/>
          </p:cNvSpPr>
          <p:nvPr/>
        </p:nvSpPr>
        <p:spPr bwMode="auto">
          <a:xfrm>
            <a:off x="3585973" y="1323091"/>
            <a:ext cx="2205136" cy="2203979"/>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rgbClr val="92D050"/>
          </a:solidFill>
          <a:ln>
            <a:noFill/>
          </a:ln>
        </p:spPr>
        <p:txBody>
          <a:bodyPr vert="horz" wrap="square" lIns="75566" tIns="37783" rIns="75566" bIns="37783"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92D050"/>
              </a:solidFill>
              <a:effectLst/>
              <a:uLnTx/>
              <a:uFillTx/>
              <a:latin typeface="Arial"/>
              <a:ea typeface="方正舒体"/>
              <a:cs typeface="+mn-ea"/>
              <a:sym typeface="Arial"/>
            </a:endParaRPr>
          </a:p>
        </p:txBody>
      </p:sp>
      <p:sp>
        <p:nvSpPr>
          <p:cNvPr id="6" name="Freeform 240"/>
          <p:cNvSpPr>
            <a:spLocks noEditPoints="1"/>
          </p:cNvSpPr>
          <p:nvPr/>
        </p:nvSpPr>
        <p:spPr bwMode="auto">
          <a:xfrm>
            <a:off x="1968873" y="2353112"/>
            <a:ext cx="1917682" cy="1916675"/>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rgbClr val="92D050"/>
          </a:solidFill>
          <a:ln>
            <a:noFill/>
          </a:ln>
        </p:spPr>
        <p:txBody>
          <a:bodyPr vert="horz" wrap="square" lIns="75566" tIns="37783" rIns="75566" bIns="37783"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92D050"/>
              </a:solidFill>
              <a:effectLst/>
              <a:uLnTx/>
              <a:uFillTx/>
              <a:latin typeface="Arial"/>
              <a:ea typeface="方正舒体"/>
              <a:cs typeface="+mn-ea"/>
              <a:sym typeface="Arial"/>
            </a:endParaRPr>
          </a:p>
        </p:txBody>
      </p:sp>
      <p:sp>
        <p:nvSpPr>
          <p:cNvPr id="7" name="Freeform 241"/>
          <p:cNvSpPr>
            <a:spLocks noEditPoints="1"/>
          </p:cNvSpPr>
          <p:nvPr/>
        </p:nvSpPr>
        <p:spPr bwMode="auto">
          <a:xfrm>
            <a:off x="757871" y="1948316"/>
            <a:ext cx="1391337" cy="1390606"/>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rgbClr val="92D050"/>
          </a:solidFill>
          <a:ln>
            <a:noFill/>
          </a:ln>
        </p:spPr>
        <p:txBody>
          <a:bodyPr vert="horz" wrap="square" lIns="75566" tIns="37783" rIns="75566" bIns="37783"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92D050"/>
              </a:solidFill>
              <a:effectLst/>
              <a:uLnTx/>
              <a:uFillTx/>
              <a:latin typeface="Arial"/>
              <a:ea typeface="方正舒体"/>
              <a:cs typeface="+mn-ea"/>
              <a:sym typeface="Arial"/>
            </a:endParaRPr>
          </a:p>
        </p:txBody>
      </p:sp>
      <p:sp>
        <p:nvSpPr>
          <p:cNvPr id="8" name="Freeform 247"/>
          <p:cNvSpPr>
            <a:spLocks noEditPoints="1"/>
          </p:cNvSpPr>
          <p:nvPr/>
        </p:nvSpPr>
        <p:spPr bwMode="auto">
          <a:xfrm>
            <a:off x="2667167" y="3052349"/>
            <a:ext cx="521095" cy="519510"/>
          </a:xfrm>
          <a:custGeom>
            <a:avLst/>
            <a:gdLst>
              <a:gd name="T0" fmla="*/ 250 w 500"/>
              <a:gd name="T1" fmla="*/ 499 h 499"/>
              <a:gd name="T2" fmla="*/ 0 w 500"/>
              <a:gd name="T3" fmla="*/ 249 h 499"/>
              <a:gd name="T4" fmla="*/ 250 w 500"/>
              <a:gd name="T5" fmla="*/ 0 h 499"/>
              <a:gd name="T6" fmla="*/ 500 w 500"/>
              <a:gd name="T7" fmla="*/ 249 h 499"/>
              <a:gd name="T8" fmla="*/ 250 w 500"/>
              <a:gd name="T9" fmla="*/ 499 h 499"/>
              <a:gd name="T10" fmla="*/ 250 w 500"/>
              <a:gd name="T11" fmla="*/ 140 h 499"/>
              <a:gd name="T12" fmla="*/ 140 w 500"/>
              <a:gd name="T13" fmla="*/ 249 h 499"/>
              <a:gd name="T14" fmla="*/ 250 w 500"/>
              <a:gd name="T15" fmla="*/ 359 h 499"/>
              <a:gd name="T16" fmla="*/ 360 w 500"/>
              <a:gd name="T17" fmla="*/ 249 h 499"/>
              <a:gd name="T18" fmla="*/ 250 w 500"/>
              <a:gd name="T19" fmla="*/ 14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solidFill>
            <a:schemeClr val="bg1">
              <a:lumMod val="65000"/>
            </a:schemeClr>
          </a:solidFill>
          <a:ln>
            <a:noFill/>
          </a:ln>
        </p:spPr>
        <p:txBody>
          <a:bodyPr vert="horz" wrap="square" lIns="75566" tIns="37783" rIns="75566" bIns="37783"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Arial"/>
              <a:ea typeface="方正舒体"/>
              <a:cs typeface="+mn-ea"/>
              <a:sym typeface="Arial"/>
            </a:endParaRPr>
          </a:p>
        </p:txBody>
      </p:sp>
      <p:sp>
        <p:nvSpPr>
          <p:cNvPr id="9" name="Freeform 248"/>
          <p:cNvSpPr>
            <a:spLocks noEditPoints="1"/>
          </p:cNvSpPr>
          <p:nvPr/>
        </p:nvSpPr>
        <p:spPr bwMode="auto">
          <a:xfrm>
            <a:off x="4401085" y="2125968"/>
            <a:ext cx="597225" cy="599534"/>
          </a:xfrm>
          <a:custGeom>
            <a:avLst/>
            <a:gdLst>
              <a:gd name="T0" fmla="*/ 287 w 574"/>
              <a:gd name="T1" fmla="*/ 575 h 575"/>
              <a:gd name="T2" fmla="*/ 0 w 574"/>
              <a:gd name="T3" fmla="*/ 287 h 575"/>
              <a:gd name="T4" fmla="*/ 287 w 574"/>
              <a:gd name="T5" fmla="*/ 0 h 575"/>
              <a:gd name="T6" fmla="*/ 574 w 574"/>
              <a:gd name="T7" fmla="*/ 287 h 575"/>
              <a:gd name="T8" fmla="*/ 287 w 574"/>
              <a:gd name="T9" fmla="*/ 575 h 575"/>
              <a:gd name="T10" fmla="*/ 287 w 574"/>
              <a:gd name="T11" fmla="*/ 160 h 575"/>
              <a:gd name="T12" fmla="*/ 160 w 574"/>
              <a:gd name="T13" fmla="*/ 287 h 575"/>
              <a:gd name="T14" fmla="*/ 287 w 574"/>
              <a:gd name="T15" fmla="*/ 415 h 575"/>
              <a:gd name="T16" fmla="*/ 414 w 574"/>
              <a:gd name="T17" fmla="*/ 287 h 575"/>
              <a:gd name="T18" fmla="*/ 287 w 574"/>
              <a:gd name="T19" fmla="*/ 16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575">
                <a:moveTo>
                  <a:pt x="287" y="575"/>
                </a:moveTo>
                <a:cubicBezTo>
                  <a:pt x="129" y="575"/>
                  <a:pt x="0" y="446"/>
                  <a:pt x="0" y="287"/>
                </a:cubicBezTo>
                <a:cubicBezTo>
                  <a:pt x="0" y="129"/>
                  <a:pt x="129" y="0"/>
                  <a:pt x="287" y="0"/>
                </a:cubicBezTo>
                <a:cubicBezTo>
                  <a:pt x="446" y="0"/>
                  <a:pt x="574" y="129"/>
                  <a:pt x="574" y="287"/>
                </a:cubicBezTo>
                <a:cubicBezTo>
                  <a:pt x="574" y="446"/>
                  <a:pt x="446" y="575"/>
                  <a:pt x="287" y="575"/>
                </a:cubicBezTo>
                <a:close/>
                <a:moveTo>
                  <a:pt x="287" y="160"/>
                </a:moveTo>
                <a:cubicBezTo>
                  <a:pt x="217" y="160"/>
                  <a:pt x="160" y="217"/>
                  <a:pt x="160" y="287"/>
                </a:cubicBezTo>
                <a:cubicBezTo>
                  <a:pt x="160" y="358"/>
                  <a:pt x="217" y="415"/>
                  <a:pt x="287" y="415"/>
                </a:cubicBezTo>
                <a:cubicBezTo>
                  <a:pt x="357" y="415"/>
                  <a:pt x="414" y="358"/>
                  <a:pt x="414" y="287"/>
                </a:cubicBezTo>
                <a:cubicBezTo>
                  <a:pt x="414" y="217"/>
                  <a:pt x="357" y="160"/>
                  <a:pt x="287" y="160"/>
                </a:cubicBezTo>
                <a:close/>
              </a:path>
            </a:pathLst>
          </a:custGeom>
          <a:solidFill>
            <a:schemeClr val="bg1">
              <a:lumMod val="65000"/>
            </a:schemeClr>
          </a:solidFill>
          <a:ln>
            <a:noFill/>
          </a:ln>
        </p:spPr>
        <p:txBody>
          <a:bodyPr vert="horz" wrap="square" lIns="75566" tIns="37783" rIns="75566" bIns="37783"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Arial"/>
              <a:ea typeface="方正舒体"/>
              <a:cs typeface="+mn-ea"/>
              <a:sym typeface="Arial"/>
            </a:endParaRPr>
          </a:p>
        </p:txBody>
      </p:sp>
      <p:sp>
        <p:nvSpPr>
          <p:cNvPr id="10" name="Freeform 249"/>
          <p:cNvSpPr>
            <a:spLocks noEditPoints="1"/>
          </p:cNvSpPr>
          <p:nvPr/>
        </p:nvSpPr>
        <p:spPr bwMode="auto">
          <a:xfrm>
            <a:off x="1265841" y="2457331"/>
            <a:ext cx="378024" cy="377824"/>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solidFill>
            <a:schemeClr val="bg1">
              <a:lumMod val="65000"/>
            </a:schemeClr>
          </a:solidFill>
          <a:ln>
            <a:noFill/>
          </a:ln>
        </p:spPr>
        <p:txBody>
          <a:bodyPr vert="horz" wrap="square" lIns="75566" tIns="37783" rIns="75566" bIns="37783"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Arial"/>
              <a:ea typeface="方正舒体"/>
              <a:cs typeface="+mn-ea"/>
              <a:sym typeface="Arial"/>
            </a:endParaRPr>
          </a:p>
        </p:txBody>
      </p:sp>
      <p:grpSp>
        <p:nvGrpSpPr>
          <p:cNvPr id="11" name="Group 9"/>
          <p:cNvGrpSpPr/>
          <p:nvPr/>
        </p:nvGrpSpPr>
        <p:grpSpPr>
          <a:xfrm>
            <a:off x="596160" y="1749902"/>
            <a:ext cx="1138203" cy="1884213"/>
            <a:chOff x="1498443" y="3296141"/>
            <a:chExt cx="1376598" cy="2280056"/>
          </a:xfrm>
          <a:solidFill>
            <a:sysClr val="window" lastClr="FFFFFF">
              <a:lumMod val="85000"/>
            </a:sysClr>
          </a:solidFill>
        </p:grpSpPr>
        <p:grpSp>
          <p:nvGrpSpPr>
            <p:cNvPr id="12" name="Group 10"/>
            <p:cNvGrpSpPr/>
            <p:nvPr/>
          </p:nvGrpSpPr>
          <p:grpSpPr>
            <a:xfrm rot="20700000">
              <a:off x="1498443" y="3464825"/>
              <a:ext cx="1055686" cy="2111372"/>
              <a:chOff x="1480457" y="3328209"/>
              <a:chExt cx="1055686" cy="2111372"/>
            </a:xfrm>
            <a:grpFill/>
          </p:grpSpPr>
          <p:sp>
            <p:nvSpPr>
              <p:cNvPr id="15" name="Freeform 5"/>
              <p:cNvSpPr>
                <a:spLocks/>
              </p:cNvSpPr>
              <p:nvPr/>
            </p:nvSpPr>
            <p:spPr bwMode="auto">
              <a:xfrm>
                <a:off x="1480457" y="3328209"/>
                <a:ext cx="1055686" cy="1055686"/>
              </a:xfrm>
              <a:custGeom>
                <a:avLst/>
                <a:gdLst>
                  <a:gd name="T0" fmla="*/ 482 w 482"/>
                  <a:gd name="T1" fmla="*/ 36 h 482"/>
                  <a:gd name="T2" fmla="*/ 482 w 482"/>
                  <a:gd name="T3" fmla="*/ 0 h 482"/>
                  <a:gd name="T4" fmla="*/ 0 w 482"/>
                  <a:gd name="T5" fmla="*/ 482 h 482"/>
                  <a:gd name="T6" fmla="*/ 36 w 482"/>
                  <a:gd name="T7" fmla="*/ 482 h 482"/>
                  <a:gd name="T8" fmla="*/ 482 w 482"/>
                  <a:gd name="T9" fmla="*/ 36 h 482"/>
                </a:gdLst>
                <a:ahLst/>
                <a:cxnLst>
                  <a:cxn ang="0">
                    <a:pos x="T0" y="T1"/>
                  </a:cxn>
                  <a:cxn ang="0">
                    <a:pos x="T2" y="T3"/>
                  </a:cxn>
                  <a:cxn ang="0">
                    <a:pos x="T4" y="T5"/>
                  </a:cxn>
                  <a:cxn ang="0">
                    <a:pos x="T6" y="T7"/>
                  </a:cxn>
                  <a:cxn ang="0">
                    <a:pos x="T8" y="T9"/>
                  </a:cxn>
                </a:cxnLst>
                <a:rect l="0" t="0" r="r" b="b"/>
                <a:pathLst>
                  <a:path w="482" h="482">
                    <a:moveTo>
                      <a:pt x="482" y="36"/>
                    </a:moveTo>
                    <a:cubicBezTo>
                      <a:pt x="482" y="0"/>
                      <a:pt x="482" y="0"/>
                      <a:pt x="482" y="0"/>
                    </a:cubicBezTo>
                    <a:cubicBezTo>
                      <a:pt x="216" y="0"/>
                      <a:pt x="0" y="216"/>
                      <a:pt x="0" y="482"/>
                    </a:cubicBezTo>
                    <a:cubicBezTo>
                      <a:pt x="36" y="482"/>
                      <a:pt x="36" y="482"/>
                      <a:pt x="36" y="482"/>
                    </a:cubicBezTo>
                    <a:cubicBezTo>
                      <a:pt x="36" y="236"/>
                      <a:pt x="235" y="36"/>
                      <a:pt x="482" y="3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Arial"/>
                  <a:ea typeface="方正舒体"/>
                  <a:cs typeface="+mn-ea"/>
                  <a:sym typeface="Arial"/>
                </a:endParaRPr>
              </a:p>
            </p:txBody>
          </p:sp>
          <p:sp>
            <p:nvSpPr>
              <p:cNvPr id="16" name="Freeform 6"/>
              <p:cNvSpPr>
                <a:spLocks/>
              </p:cNvSpPr>
              <p:nvPr/>
            </p:nvSpPr>
            <p:spPr bwMode="auto">
              <a:xfrm>
                <a:off x="1480457" y="4383895"/>
                <a:ext cx="1055686" cy="1055686"/>
              </a:xfrm>
              <a:custGeom>
                <a:avLst/>
                <a:gdLst>
                  <a:gd name="T0" fmla="*/ 36 w 482"/>
                  <a:gd name="T1" fmla="*/ 0 h 482"/>
                  <a:gd name="T2" fmla="*/ 36 w 482"/>
                  <a:gd name="T3" fmla="*/ 0 h 482"/>
                  <a:gd name="T4" fmla="*/ 0 w 482"/>
                  <a:gd name="T5" fmla="*/ 0 h 482"/>
                  <a:gd name="T6" fmla="*/ 482 w 482"/>
                  <a:gd name="T7" fmla="*/ 482 h 482"/>
                  <a:gd name="T8" fmla="*/ 482 w 482"/>
                  <a:gd name="T9" fmla="*/ 447 h 482"/>
                  <a:gd name="T10" fmla="*/ 36 w 482"/>
                  <a:gd name="T11" fmla="*/ 0 h 482"/>
                </a:gdLst>
                <a:ahLst/>
                <a:cxnLst>
                  <a:cxn ang="0">
                    <a:pos x="T0" y="T1"/>
                  </a:cxn>
                  <a:cxn ang="0">
                    <a:pos x="T2" y="T3"/>
                  </a:cxn>
                  <a:cxn ang="0">
                    <a:pos x="T4" y="T5"/>
                  </a:cxn>
                  <a:cxn ang="0">
                    <a:pos x="T6" y="T7"/>
                  </a:cxn>
                  <a:cxn ang="0">
                    <a:pos x="T8" y="T9"/>
                  </a:cxn>
                  <a:cxn ang="0">
                    <a:pos x="T10" y="T11"/>
                  </a:cxn>
                </a:cxnLst>
                <a:rect l="0" t="0" r="r" b="b"/>
                <a:pathLst>
                  <a:path w="482" h="482">
                    <a:moveTo>
                      <a:pt x="36" y="0"/>
                    </a:moveTo>
                    <a:cubicBezTo>
                      <a:pt x="36" y="0"/>
                      <a:pt x="36" y="0"/>
                      <a:pt x="36" y="0"/>
                    </a:cubicBezTo>
                    <a:cubicBezTo>
                      <a:pt x="0" y="0"/>
                      <a:pt x="0" y="0"/>
                      <a:pt x="0" y="0"/>
                    </a:cubicBezTo>
                    <a:cubicBezTo>
                      <a:pt x="0" y="267"/>
                      <a:pt x="216" y="482"/>
                      <a:pt x="482" y="482"/>
                    </a:cubicBezTo>
                    <a:cubicBezTo>
                      <a:pt x="482" y="447"/>
                      <a:pt x="482" y="447"/>
                      <a:pt x="482" y="447"/>
                    </a:cubicBezTo>
                    <a:cubicBezTo>
                      <a:pt x="235" y="447"/>
                      <a:pt x="36" y="247"/>
                      <a:pt x="3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Arial"/>
                  <a:ea typeface="方正舒体"/>
                  <a:cs typeface="+mn-ea"/>
                  <a:sym typeface="Arial"/>
                </a:endParaRPr>
              </a:p>
            </p:txBody>
          </p:sp>
        </p:grpSp>
        <p:sp>
          <p:nvSpPr>
            <p:cNvPr id="13" name="Oval 11"/>
            <p:cNvSpPr/>
            <p:nvPr/>
          </p:nvSpPr>
          <p:spPr>
            <a:xfrm>
              <a:off x="2221301" y="3296141"/>
              <a:ext cx="174172" cy="174172"/>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 lastClr="FFFFFF"/>
                </a:solidFill>
                <a:effectLst/>
                <a:uLnTx/>
                <a:uFillTx/>
                <a:latin typeface="Arial"/>
                <a:ea typeface="方正舒体"/>
                <a:cs typeface="+mn-ea"/>
                <a:sym typeface="Arial"/>
              </a:endParaRPr>
            </a:p>
          </p:txBody>
        </p:sp>
        <p:sp>
          <p:nvSpPr>
            <p:cNvPr id="14" name="Oval 12"/>
            <p:cNvSpPr/>
            <p:nvPr/>
          </p:nvSpPr>
          <p:spPr>
            <a:xfrm>
              <a:off x="2700869" y="5282871"/>
              <a:ext cx="174172" cy="174172"/>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 lastClr="FFFFFF"/>
                </a:solidFill>
                <a:effectLst/>
                <a:uLnTx/>
                <a:uFillTx/>
                <a:latin typeface="Arial"/>
                <a:ea typeface="方正舒体"/>
                <a:cs typeface="+mn-ea"/>
                <a:sym typeface="Arial"/>
              </a:endParaRPr>
            </a:p>
          </p:txBody>
        </p:sp>
      </p:grpSp>
      <p:sp>
        <p:nvSpPr>
          <p:cNvPr id="17" name="TextBox 16"/>
          <p:cNvSpPr txBox="1"/>
          <p:nvPr/>
        </p:nvSpPr>
        <p:spPr>
          <a:xfrm>
            <a:off x="563538" y="963450"/>
            <a:ext cx="1178530" cy="384081"/>
          </a:xfrm>
          <a:prstGeom prst="rect">
            <a:avLst/>
          </a:prstGeom>
          <a:noFill/>
        </p:spPr>
        <p:txBody>
          <a:bodyPr wrap="none" lIns="75566" tIns="37783" rIns="75566" bIns="37783"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rgbClr val="92D050"/>
                </a:solidFill>
                <a:effectLst/>
                <a:uLnTx/>
                <a:uFillTx/>
                <a:latin typeface="Arial"/>
                <a:ea typeface="方正舒体"/>
                <a:cs typeface="+mn-ea"/>
                <a:sym typeface="Arial"/>
              </a:rPr>
              <a:t>填加标题</a:t>
            </a:r>
            <a:endParaRPr kumimoji="0" lang="id-ID" sz="2000" b="1" i="0" u="none" strike="noStrike" kern="0" cap="none" spc="0" normalizeH="0" baseline="0" noProof="0" dirty="0">
              <a:ln>
                <a:noFill/>
              </a:ln>
              <a:solidFill>
                <a:srgbClr val="92D050"/>
              </a:solidFill>
              <a:effectLst/>
              <a:uLnTx/>
              <a:uFillTx/>
              <a:latin typeface="Arial"/>
              <a:ea typeface="方正舒体"/>
              <a:cs typeface="+mn-ea"/>
              <a:sym typeface="Arial"/>
            </a:endParaRPr>
          </a:p>
        </p:txBody>
      </p:sp>
      <p:sp>
        <p:nvSpPr>
          <p:cNvPr id="18" name="TextBox 17"/>
          <p:cNvSpPr txBox="1"/>
          <p:nvPr/>
        </p:nvSpPr>
        <p:spPr>
          <a:xfrm>
            <a:off x="563538" y="1281894"/>
            <a:ext cx="2228041" cy="424413"/>
          </a:xfrm>
          <a:prstGeom prst="rect">
            <a:avLst/>
          </a:prstGeom>
          <a:noFill/>
        </p:spPr>
        <p:txBody>
          <a:bodyPr wrap="square" lIns="75566" tIns="37783" rIns="75566" bIns="37783"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ysClr val="windowText" lastClr="000000">
                    <a:lumMod val="65000"/>
                    <a:lumOff val="35000"/>
                  </a:sysClr>
                </a:solidFill>
                <a:effectLst/>
                <a:uLnTx/>
                <a:uFillTx/>
                <a:latin typeface="Arial"/>
                <a:ea typeface="方正舒体"/>
                <a:cs typeface="+mn-ea"/>
                <a:sym typeface="Arial"/>
              </a:rPr>
              <a:t>此处添加详细文本描述，建议与标题相关并符合整体语言风格</a:t>
            </a:r>
            <a:endParaRPr kumimoji="0" lang="en-US" sz="800" b="1" i="0" u="none" strike="noStrike" kern="0" cap="none" spc="0" normalizeH="0" baseline="0" noProof="0" dirty="0">
              <a:ln>
                <a:noFill/>
              </a:ln>
              <a:solidFill>
                <a:sysClr val="windowText" lastClr="000000">
                  <a:lumMod val="65000"/>
                  <a:lumOff val="35000"/>
                </a:sysClr>
              </a:solidFill>
              <a:effectLst/>
              <a:uLnTx/>
              <a:uFillTx/>
              <a:latin typeface="Arial"/>
              <a:ea typeface="方正舒体"/>
              <a:cs typeface="+mn-ea"/>
              <a:sym typeface="Arial"/>
            </a:endParaRPr>
          </a:p>
        </p:txBody>
      </p:sp>
      <p:grpSp>
        <p:nvGrpSpPr>
          <p:cNvPr id="19" name="Group 17"/>
          <p:cNvGrpSpPr/>
          <p:nvPr/>
        </p:nvGrpSpPr>
        <p:grpSpPr>
          <a:xfrm>
            <a:off x="5954103" y="1186000"/>
            <a:ext cx="2228041" cy="758887"/>
            <a:chOff x="8198838" y="2976912"/>
            <a:chExt cx="2694701" cy="918316"/>
          </a:xfrm>
        </p:grpSpPr>
        <p:sp>
          <p:nvSpPr>
            <p:cNvPr id="20" name="TextBox 19"/>
            <p:cNvSpPr txBox="1"/>
            <p:nvPr/>
          </p:nvSpPr>
          <p:spPr>
            <a:xfrm>
              <a:off x="8198838" y="2976912"/>
              <a:ext cx="1464144" cy="48416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rgbClr val="92D050"/>
                  </a:solidFill>
                  <a:effectLst/>
                  <a:uLnTx/>
                  <a:uFillTx/>
                  <a:latin typeface="Arial"/>
                  <a:ea typeface="方正舒体"/>
                  <a:cs typeface="+mn-ea"/>
                  <a:sym typeface="Arial"/>
                </a:rPr>
                <a:t>填加标题</a:t>
              </a:r>
              <a:endParaRPr kumimoji="0" lang="id-ID" altLang="zh-CN" sz="2000" b="1" i="0" u="none" strike="noStrike" kern="0" cap="none" spc="0" normalizeH="0" baseline="0" noProof="0" dirty="0">
                <a:ln>
                  <a:noFill/>
                </a:ln>
                <a:solidFill>
                  <a:srgbClr val="92D050"/>
                </a:solidFill>
                <a:effectLst/>
                <a:uLnTx/>
                <a:uFillTx/>
                <a:latin typeface="Arial"/>
                <a:ea typeface="方正舒体"/>
                <a:cs typeface="+mn-ea"/>
                <a:sym typeface="Arial"/>
              </a:endParaRPr>
            </a:p>
          </p:txBody>
        </p:sp>
        <p:sp>
          <p:nvSpPr>
            <p:cNvPr id="21" name="TextBox 20"/>
            <p:cNvSpPr txBox="1"/>
            <p:nvPr/>
          </p:nvSpPr>
          <p:spPr>
            <a:xfrm>
              <a:off x="8198838" y="3362257"/>
              <a:ext cx="2694701" cy="532971"/>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ysClr val="windowText" lastClr="000000">
                      <a:lumMod val="65000"/>
                      <a:lumOff val="35000"/>
                    </a:sysClr>
                  </a:solidFill>
                  <a:effectLst/>
                  <a:uLnTx/>
                  <a:uFillTx/>
                  <a:latin typeface="Arial"/>
                  <a:ea typeface="方正舒体"/>
                  <a:cs typeface="+mn-ea"/>
                  <a:sym typeface="Arial"/>
                </a:rPr>
                <a:t>此处添加详细文本描述，建议与标题相关并符合整体语言风格</a:t>
              </a:r>
              <a:endParaRPr kumimoji="0" lang="en-US" sz="800" b="1" i="0" u="none" strike="noStrike" kern="0" cap="none" spc="0" normalizeH="0" baseline="0" noProof="0" dirty="0">
                <a:ln>
                  <a:noFill/>
                </a:ln>
                <a:solidFill>
                  <a:sysClr val="windowText" lastClr="000000">
                    <a:lumMod val="65000"/>
                    <a:lumOff val="35000"/>
                  </a:sysClr>
                </a:solidFill>
                <a:effectLst/>
                <a:uLnTx/>
                <a:uFillTx/>
                <a:latin typeface="Arial"/>
                <a:ea typeface="方正舒体"/>
                <a:cs typeface="+mn-ea"/>
                <a:sym typeface="Arial"/>
              </a:endParaRPr>
            </a:p>
          </p:txBody>
        </p:sp>
      </p:grpSp>
      <p:grpSp>
        <p:nvGrpSpPr>
          <p:cNvPr id="22" name="Group 20"/>
          <p:cNvGrpSpPr/>
          <p:nvPr/>
        </p:nvGrpSpPr>
        <p:grpSpPr>
          <a:xfrm>
            <a:off x="5954103" y="3405695"/>
            <a:ext cx="2228041" cy="758887"/>
            <a:chOff x="8198838" y="3752829"/>
            <a:chExt cx="2694701" cy="918316"/>
          </a:xfrm>
        </p:grpSpPr>
        <p:sp>
          <p:nvSpPr>
            <p:cNvPr id="23" name="TextBox 22"/>
            <p:cNvSpPr txBox="1"/>
            <p:nvPr/>
          </p:nvSpPr>
          <p:spPr>
            <a:xfrm>
              <a:off x="8198838" y="3752829"/>
              <a:ext cx="1464144" cy="48416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rgbClr val="92D050"/>
                  </a:solidFill>
                  <a:effectLst/>
                  <a:uLnTx/>
                  <a:uFillTx/>
                  <a:latin typeface="Arial"/>
                  <a:ea typeface="方正舒体"/>
                  <a:cs typeface="+mn-ea"/>
                  <a:sym typeface="Arial"/>
                </a:rPr>
                <a:t>填加标题</a:t>
              </a:r>
              <a:endParaRPr kumimoji="0" lang="id-ID" altLang="zh-CN" sz="2000" b="1" i="0" u="none" strike="noStrike" kern="0" cap="none" spc="0" normalizeH="0" baseline="0" noProof="0" dirty="0">
                <a:ln>
                  <a:noFill/>
                </a:ln>
                <a:solidFill>
                  <a:srgbClr val="92D050"/>
                </a:solidFill>
                <a:effectLst/>
                <a:uLnTx/>
                <a:uFillTx/>
                <a:latin typeface="Arial"/>
                <a:ea typeface="方正舒体"/>
                <a:cs typeface="+mn-ea"/>
                <a:sym typeface="Arial"/>
              </a:endParaRPr>
            </a:p>
          </p:txBody>
        </p:sp>
        <p:sp>
          <p:nvSpPr>
            <p:cNvPr id="24" name="TextBox 23"/>
            <p:cNvSpPr txBox="1"/>
            <p:nvPr/>
          </p:nvSpPr>
          <p:spPr>
            <a:xfrm>
              <a:off x="8198838" y="4138174"/>
              <a:ext cx="2694701" cy="532971"/>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ysClr val="windowText" lastClr="000000">
                      <a:lumMod val="65000"/>
                      <a:lumOff val="35000"/>
                    </a:sysClr>
                  </a:solidFill>
                  <a:effectLst/>
                  <a:uLnTx/>
                  <a:uFillTx/>
                  <a:latin typeface="Arial"/>
                  <a:ea typeface="方正舒体"/>
                  <a:cs typeface="+mn-ea"/>
                  <a:sym typeface="Arial"/>
                </a:rPr>
                <a:t>此处添加详细文本描述，建议与标题相关并符合整体语言风格</a:t>
              </a:r>
              <a:endParaRPr kumimoji="0" lang="en-US" sz="800" b="1" i="0" u="none" strike="noStrike" kern="0" cap="none" spc="0" normalizeH="0" baseline="0" noProof="0" dirty="0">
                <a:ln>
                  <a:noFill/>
                </a:ln>
                <a:solidFill>
                  <a:sysClr val="windowText" lastClr="000000">
                    <a:lumMod val="65000"/>
                    <a:lumOff val="35000"/>
                  </a:sysClr>
                </a:solidFill>
                <a:effectLst/>
                <a:uLnTx/>
                <a:uFillTx/>
                <a:latin typeface="Arial"/>
                <a:ea typeface="方正舒体"/>
                <a:cs typeface="+mn-ea"/>
                <a:sym typeface="Arial"/>
              </a:endParaRPr>
            </a:p>
          </p:txBody>
        </p:sp>
      </p:grpSp>
      <p:sp>
        <p:nvSpPr>
          <p:cNvPr id="25" name="TextBox 24"/>
          <p:cNvSpPr txBox="1"/>
          <p:nvPr/>
        </p:nvSpPr>
        <p:spPr>
          <a:xfrm>
            <a:off x="5962535" y="2077313"/>
            <a:ext cx="2928164" cy="1230466"/>
          </a:xfrm>
          <a:prstGeom prst="rect">
            <a:avLst/>
          </a:prstGeom>
          <a:noFill/>
        </p:spPr>
        <p:txBody>
          <a:bodyPr wrap="square" lIns="75566" tIns="37783" rIns="75566" bIns="37783"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Arial"/>
                <a:ea typeface="方正舒体"/>
                <a:cs typeface="+mn-ea"/>
                <a:sym typeface="Arial"/>
              </a:rPr>
              <a:t>此处添加详细文本描述，建议与标题相关并符合整体语言风格，语言描述尽量简洁生动。</a:t>
            </a:r>
            <a:r>
              <a:rPr kumimoji="0" lang="id-ID" sz="1000" b="1" i="0" u="none" strike="noStrike" kern="0" cap="none" spc="0" normalizeH="0" baseline="0" noProof="0" dirty="0">
                <a:ln>
                  <a:noFill/>
                </a:ln>
                <a:solidFill>
                  <a:sysClr val="windowText" lastClr="000000">
                    <a:lumMod val="65000"/>
                    <a:lumOff val="35000"/>
                  </a:sysClr>
                </a:solidFill>
                <a:effectLst/>
                <a:uLnTx/>
                <a:uFillTx/>
                <a:latin typeface="Arial"/>
                <a:ea typeface="方正舒体"/>
                <a:cs typeface="+mn-ea"/>
                <a:sym typeface="Arial"/>
              </a:rPr>
              <a:t> </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Arial"/>
                <a:ea typeface="方正舒体"/>
                <a:cs typeface="+mn-ea"/>
                <a:sym typeface="Arial"/>
              </a:rPr>
              <a:t>此处添加详细文本描述，并符合整体语言风格，语言描述尽量简洁生动。</a:t>
            </a:r>
            <a:endParaRPr kumimoji="0" lang="id-ID" sz="1000" b="0" i="0" u="none" strike="noStrike" kern="0" cap="none" spc="0" normalizeH="0" baseline="0" noProof="0" dirty="0">
              <a:ln>
                <a:noFill/>
              </a:ln>
              <a:solidFill>
                <a:sysClr val="windowText" lastClr="000000">
                  <a:lumMod val="65000"/>
                  <a:lumOff val="35000"/>
                </a:sysClr>
              </a:solidFill>
              <a:effectLst/>
              <a:uLnTx/>
              <a:uFillTx/>
              <a:latin typeface="Arial"/>
              <a:ea typeface="方正舒体"/>
              <a:cs typeface="+mn-ea"/>
              <a:sym typeface="Arial"/>
            </a:endParaRPr>
          </a:p>
          <a:p>
            <a:pPr marL="0" marR="0" lvl="0" indent="0" algn="just" defTabSz="914400" eaLnBrk="1" fontAlgn="auto" latinLnBrk="0" hangingPunct="1">
              <a:lnSpc>
                <a:spcPct val="150000"/>
              </a:lnSpc>
              <a:spcBef>
                <a:spcPts val="0"/>
              </a:spcBef>
              <a:spcAft>
                <a:spcPts val="0"/>
              </a:spcAft>
              <a:buClrTx/>
              <a:buSzTx/>
              <a:buFontTx/>
              <a:buNone/>
              <a:tabLst/>
              <a:defRPr/>
            </a:pPr>
            <a:endParaRPr kumimoji="0" lang="id-ID" sz="1000" b="0" i="0" u="none" strike="noStrike" kern="0" cap="none" spc="0" normalizeH="0" baseline="0" noProof="0" dirty="0">
              <a:ln>
                <a:noFill/>
              </a:ln>
              <a:solidFill>
                <a:sysClr val="windowText" lastClr="000000">
                  <a:lumMod val="65000"/>
                  <a:lumOff val="35000"/>
                </a:sysClr>
              </a:solidFill>
              <a:effectLst/>
              <a:uLnTx/>
              <a:uFillTx/>
              <a:latin typeface="Arial"/>
              <a:ea typeface="方正舒体"/>
              <a:cs typeface="+mn-ea"/>
              <a:sym typeface="Arial"/>
            </a:endParaRPr>
          </a:p>
        </p:txBody>
      </p:sp>
      <p:cxnSp>
        <p:nvCxnSpPr>
          <p:cNvPr id="26" name="Straight Connector 24"/>
          <p:cNvCxnSpPr/>
          <p:nvPr/>
        </p:nvCxnSpPr>
        <p:spPr>
          <a:xfrm>
            <a:off x="3965134" y="3913704"/>
            <a:ext cx="1967751" cy="0"/>
          </a:xfrm>
          <a:prstGeom prst="line">
            <a:avLst/>
          </a:prstGeom>
          <a:noFill/>
          <a:ln w="28575" cap="flat" cmpd="sng" algn="ctr">
            <a:solidFill>
              <a:sysClr val="window" lastClr="FFFFFF">
                <a:lumMod val="85000"/>
              </a:sysClr>
            </a:solidFill>
            <a:prstDash val="sysDash"/>
            <a:tailEnd type="oval"/>
          </a:ln>
          <a:effectLst/>
        </p:spPr>
      </p:cxnSp>
    </p:spTree>
    <p:extLst>
      <p:ext uri="{BB962C8B-B14F-4D97-AF65-F5344CB8AC3E}">
        <p14:creationId xmlns:p14="http://schemas.microsoft.com/office/powerpoint/2010/main" val="183300925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1"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1"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1"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8" presetClass="emph" presetSubtype="0" fill="hold" grpId="0" nodeType="withEffect">
                                  <p:stCondLst>
                                    <p:cond delay="0"/>
                                  </p:stCondLst>
                                  <p:childTnLst>
                                    <p:animRot by="21600000">
                                      <p:cBhvr>
                                        <p:cTn id="36" dur="5750" fill="hold"/>
                                        <p:tgtEl>
                                          <p:spTgt spid="6"/>
                                        </p:tgtEl>
                                        <p:attrNameLst>
                                          <p:attrName>r</p:attrName>
                                        </p:attrNameLst>
                                      </p:cBhvr>
                                    </p:animRot>
                                  </p:childTnLst>
                                </p:cTn>
                              </p:par>
                              <p:par>
                                <p:cTn id="37" presetID="8" presetClass="emph" presetSubtype="0" fill="hold" grpId="0" nodeType="withEffect">
                                  <p:stCondLst>
                                    <p:cond delay="0"/>
                                  </p:stCondLst>
                                  <p:childTnLst>
                                    <p:animRot by="-21600000">
                                      <p:cBhvr>
                                        <p:cTn id="38" dur="5750" fill="hold"/>
                                        <p:tgtEl>
                                          <p:spTgt spid="7"/>
                                        </p:tgtEl>
                                        <p:attrNameLst>
                                          <p:attrName>r</p:attrName>
                                        </p:attrNameLst>
                                      </p:cBhvr>
                                    </p:animRot>
                                  </p:childTnLst>
                                </p:cTn>
                              </p:par>
                              <p:par>
                                <p:cTn id="39" presetID="8" presetClass="emph" presetSubtype="0" fill="hold" grpId="0" nodeType="withEffect">
                                  <p:stCondLst>
                                    <p:cond delay="0"/>
                                  </p:stCondLst>
                                  <p:childTnLst>
                                    <p:animRot by="-21600000">
                                      <p:cBhvr>
                                        <p:cTn id="40" dur="5750" fill="hold"/>
                                        <p:tgtEl>
                                          <p:spTgt spid="5"/>
                                        </p:tgtEl>
                                        <p:attrNameLst>
                                          <p:attrName>r</p:attrName>
                                        </p:attrNameLst>
                                      </p:cBhvr>
                                    </p:animRot>
                                  </p:childTnLst>
                                </p:cTn>
                              </p:par>
                              <p:par>
                                <p:cTn id="41" presetID="22" presetClass="entr" presetSubtype="4" fill="hold" nodeType="withEffect">
                                  <p:stCondLst>
                                    <p:cond delay="1500"/>
                                  </p:stCondLst>
                                  <p:childTnLst>
                                    <p:set>
                                      <p:cBhvr>
                                        <p:cTn id="42" dur="1" fill="hold">
                                          <p:stCondLst>
                                            <p:cond delay="0"/>
                                          </p:stCondLst>
                                        </p:cTn>
                                        <p:tgtEl>
                                          <p:spTgt spid="11"/>
                                        </p:tgtEl>
                                        <p:attrNameLst>
                                          <p:attrName>style.visibility</p:attrName>
                                        </p:attrNameLst>
                                      </p:cBhvr>
                                      <p:to>
                                        <p:strVal val="visible"/>
                                      </p:to>
                                    </p:set>
                                    <p:animEffect transition="in" filter="wipe(down)">
                                      <p:cBhvr>
                                        <p:cTn id="43" dur="500"/>
                                        <p:tgtEl>
                                          <p:spTgt spid="11"/>
                                        </p:tgtEl>
                                      </p:cBhvr>
                                    </p:animEffect>
                                  </p:childTnLst>
                                </p:cTn>
                              </p:par>
                              <p:par>
                                <p:cTn id="44" presetID="10" presetClass="entr" presetSubtype="0" fill="hold" grpId="0" nodeType="withEffect">
                                  <p:stCondLst>
                                    <p:cond delay="200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par>
                                <p:cTn id="47" presetID="10" presetClass="entr" presetSubtype="0" fill="hold" grpId="0" nodeType="withEffect">
                                  <p:stCondLst>
                                    <p:cond delay="250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par>
                                <p:cTn id="50" presetID="10" presetClass="entr" presetSubtype="0" fill="hold" nodeType="withEffect">
                                  <p:stCondLst>
                                    <p:cond delay="300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500"/>
                                        <p:tgtEl>
                                          <p:spTgt spid="19"/>
                                        </p:tgtEl>
                                      </p:cBhvr>
                                    </p:animEffect>
                                  </p:childTnLst>
                                </p:cTn>
                              </p:par>
                              <p:par>
                                <p:cTn id="53" presetID="10" presetClass="entr" presetSubtype="0" fill="hold" grpId="0" nodeType="withEffect">
                                  <p:stCondLst>
                                    <p:cond delay="350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500"/>
                                        <p:tgtEl>
                                          <p:spTgt spid="25"/>
                                        </p:tgtEl>
                                      </p:cBhvr>
                                    </p:animEffect>
                                  </p:childTnLst>
                                </p:cTn>
                              </p:par>
                              <p:par>
                                <p:cTn id="56" presetID="22" presetClass="entr" presetSubtype="8" fill="hold" nodeType="withEffect">
                                  <p:stCondLst>
                                    <p:cond delay="400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par>
                                <p:cTn id="59" presetID="10" presetClass="entr" presetSubtype="0" fill="hold" nodeType="withEffect">
                                  <p:stCondLst>
                                    <p:cond delay="450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8" grpId="0" animBg="1"/>
      <p:bldP spid="9" grpId="0" animBg="1"/>
      <p:bldP spid="10" grpId="0" animBg="1"/>
      <p:bldP spid="17" grpId="0"/>
      <p:bldP spid="18" grpId="0"/>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3657526" y="1603313"/>
            <a:ext cx="879741" cy="878992"/>
            <a:chOff x="4584975" y="1646087"/>
            <a:chExt cx="846284" cy="844810"/>
          </a:xfrm>
          <a:solidFill>
            <a:srgbClr val="92D050"/>
          </a:solidFill>
        </p:grpSpPr>
        <p:grpSp>
          <p:nvGrpSpPr>
            <p:cNvPr id="6" name="组合 5"/>
            <p:cNvGrpSpPr>
              <a:grpSpLocks/>
            </p:cNvGrpSpPr>
            <p:nvPr/>
          </p:nvGrpSpPr>
          <p:grpSpPr bwMode="auto">
            <a:xfrm>
              <a:off x="4584975" y="1646087"/>
              <a:ext cx="846284" cy="844810"/>
              <a:chOff x="4516292" y="1706892"/>
              <a:chExt cx="846284" cy="844810"/>
            </a:xfrm>
            <a:grpFill/>
          </p:grpSpPr>
          <p:sp>
            <p:nvSpPr>
              <p:cNvPr id="8" name="上箭头 1"/>
              <p:cNvSpPr/>
              <p:nvPr/>
            </p:nvSpPr>
            <p:spPr>
              <a:xfrm rot="18659292">
                <a:off x="4494517" y="1728154"/>
                <a:ext cx="825440" cy="781889"/>
              </a:xfrm>
              <a:custGeom>
                <a:avLst/>
                <a:gdLst>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3128 w 673752"/>
                  <a:gd name="connsiteY0" fmla="*/ 519566 h 735489"/>
                  <a:gd name="connsiteX1" fmla="*/ 338440 w 673752"/>
                  <a:gd name="connsiteY1" fmla="*/ 0 h 735489"/>
                  <a:gd name="connsiteX2" fmla="*/ 673752 w 673752"/>
                  <a:gd name="connsiteY2" fmla="*/ 519566 h 735489"/>
                  <a:gd name="connsiteX3" fmla="*/ 506096 w 673752"/>
                  <a:gd name="connsiteY3" fmla="*/ 519566 h 735489"/>
                  <a:gd name="connsiteX4" fmla="*/ 506096 w 673752"/>
                  <a:gd name="connsiteY4" fmla="*/ 735489 h 735489"/>
                  <a:gd name="connsiteX5" fmla="*/ 170784 w 673752"/>
                  <a:gd name="connsiteY5" fmla="*/ 735489 h 735489"/>
                  <a:gd name="connsiteX6" fmla="*/ 170784 w 673752"/>
                  <a:gd name="connsiteY6" fmla="*/ 519566 h 735489"/>
                  <a:gd name="connsiteX7" fmla="*/ 3128 w 673752"/>
                  <a:gd name="connsiteY7" fmla="*/ 519566 h 735489"/>
                  <a:gd name="connsiteX0" fmla="*/ 3128 w 681059"/>
                  <a:gd name="connsiteY0" fmla="*/ 519566 h 735489"/>
                  <a:gd name="connsiteX1" fmla="*/ 338440 w 681059"/>
                  <a:gd name="connsiteY1" fmla="*/ 0 h 735489"/>
                  <a:gd name="connsiteX2" fmla="*/ 673752 w 681059"/>
                  <a:gd name="connsiteY2" fmla="*/ 519566 h 735489"/>
                  <a:gd name="connsiteX3" fmla="*/ 506096 w 681059"/>
                  <a:gd name="connsiteY3" fmla="*/ 519566 h 735489"/>
                  <a:gd name="connsiteX4" fmla="*/ 506096 w 681059"/>
                  <a:gd name="connsiteY4" fmla="*/ 735489 h 735489"/>
                  <a:gd name="connsiteX5" fmla="*/ 170784 w 681059"/>
                  <a:gd name="connsiteY5" fmla="*/ 735489 h 735489"/>
                  <a:gd name="connsiteX6" fmla="*/ 170784 w 681059"/>
                  <a:gd name="connsiteY6" fmla="*/ 519566 h 735489"/>
                  <a:gd name="connsiteX7" fmla="*/ 3128 w 681059"/>
                  <a:gd name="connsiteY7" fmla="*/ 519566 h 735489"/>
                  <a:gd name="connsiteX0" fmla="*/ 2778 w 704531"/>
                  <a:gd name="connsiteY0" fmla="*/ 473003 h 735602"/>
                  <a:gd name="connsiteX1" fmla="*/ 361824 w 704531"/>
                  <a:gd name="connsiteY1" fmla="*/ 113 h 735602"/>
                  <a:gd name="connsiteX2" fmla="*/ 697136 w 704531"/>
                  <a:gd name="connsiteY2" fmla="*/ 519679 h 735602"/>
                  <a:gd name="connsiteX3" fmla="*/ 529480 w 704531"/>
                  <a:gd name="connsiteY3" fmla="*/ 519679 h 735602"/>
                  <a:gd name="connsiteX4" fmla="*/ 529480 w 704531"/>
                  <a:gd name="connsiteY4" fmla="*/ 735602 h 735602"/>
                  <a:gd name="connsiteX5" fmla="*/ 194168 w 704531"/>
                  <a:gd name="connsiteY5" fmla="*/ 735602 h 735602"/>
                  <a:gd name="connsiteX6" fmla="*/ 194168 w 704531"/>
                  <a:gd name="connsiteY6" fmla="*/ 519679 h 735602"/>
                  <a:gd name="connsiteX7" fmla="*/ 2778 w 704531"/>
                  <a:gd name="connsiteY7" fmla="*/ 473003 h 735602"/>
                  <a:gd name="connsiteX0" fmla="*/ 2204 w 759173"/>
                  <a:gd name="connsiteY0" fmla="*/ 487091 h 735543"/>
                  <a:gd name="connsiteX1" fmla="*/ 416256 w 759173"/>
                  <a:gd name="connsiteY1" fmla="*/ 54 h 735543"/>
                  <a:gd name="connsiteX2" fmla="*/ 751568 w 759173"/>
                  <a:gd name="connsiteY2" fmla="*/ 519620 h 735543"/>
                  <a:gd name="connsiteX3" fmla="*/ 583912 w 759173"/>
                  <a:gd name="connsiteY3" fmla="*/ 519620 h 735543"/>
                  <a:gd name="connsiteX4" fmla="*/ 583912 w 759173"/>
                  <a:gd name="connsiteY4" fmla="*/ 735543 h 735543"/>
                  <a:gd name="connsiteX5" fmla="*/ 248600 w 759173"/>
                  <a:gd name="connsiteY5" fmla="*/ 735543 h 735543"/>
                  <a:gd name="connsiteX6" fmla="*/ 248600 w 759173"/>
                  <a:gd name="connsiteY6" fmla="*/ 519620 h 735543"/>
                  <a:gd name="connsiteX7" fmla="*/ 2204 w 759173"/>
                  <a:gd name="connsiteY7" fmla="*/ 487091 h 735543"/>
                  <a:gd name="connsiteX0" fmla="*/ 2204 w 810726"/>
                  <a:gd name="connsiteY0" fmla="*/ 487184 h 735636"/>
                  <a:gd name="connsiteX1" fmla="*/ 416256 w 810726"/>
                  <a:gd name="connsiteY1" fmla="*/ 147 h 735636"/>
                  <a:gd name="connsiteX2" fmla="*/ 804061 w 810726"/>
                  <a:gd name="connsiteY2" fmla="*/ 541399 h 735636"/>
                  <a:gd name="connsiteX3" fmla="*/ 583912 w 810726"/>
                  <a:gd name="connsiteY3" fmla="*/ 519713 h 735636"/>
                  <a:gd name="connsiteX4" fmla="*/ 583912 w 810726"/>
                  <a:gd name="connsiteY4" fmla="*/ 735636 h 735636"/>
                  <a:gd name="connsiteX5" fmla="*/ 248600 w 810726"/>
                  <a:gd name="connsiteY5" fmla="*/ 735636 h 735636"/>
                  <a:gd name="connsiteX6" fmla="*/ 248600 w 810726"/>
                  <a:gd name="connsiteY6" fmla="*/ 519713 h 735636"/>
                  <a:gd name="connsiteX7" fmla="*/ 2204 w 810726"/>
                  <a:gd name="connsiteY7" fmla="*/ 487184 h 735636"/>
                  <a:gd name="connsiteX0" fmla="*/ 1845 w 810367"/>
                  <a:gd name="connsiteY0" fmla="*/ 487185 h 735637"/>
                  <a:gd name="connsiteX1" fmla="*/ 415897 w 810367"/>
                  <a:gd name="connsiteY1" fmla="*/ 148 h 735637"/>
                  <a:gd name="connsiteX2" fmla="*/ 803702 w 810367"/>
                  <a:gd name="connsiteY2" fmla="*/ 541400 h 735637"/>
                  <a:gd name="connsiteX3" fmla="*/ 583553 w 810367"/>
                  <a:gd name="connsiteY3" fmla="*/ 519714 h 735637"/>
                  <a:gd name="connsiteX4" fmla="*/ 583553 w 810367"/>
                  <a:gd name="connsiteY4" fmla="*/ 735637 h 735637"/>
                  <a:gd name="connsiteX5" fmla="*/ 248241 w 810367"/>
                  <a:gd name="connsiteY5" fmla="*/ 735637 h 735637"/>
                  <a:gd name="connsiteX6" fmla="*/ 260108 w 810367"/>
                  <a:gd name="connsiteY6" fmla="*/ 543052 h 735637"/>
                  <a:gd name="connsiteX7" fmla="*/ 1845 w 810367"/>
                  <a:gd name="connsiteY7" fmla="*/ 487185 h 735637"/>
                  <a:gd name="connsiteX0" fmla="*/ 1845 w 806795"/>
                  <a:gd name="connsiteY0" fmla="*/ 487185 h 735637"/>
                  <a:gd name="connsiteX1" fmla="*/ 415897 w 806795"/>
                  <a:gd name="connsiteY1" fmla="*/ 148 h 735637"/>
                  <a:gd name="connsiteX2" fmla="*/ 803702 w 806795"/>
                  <a:gd name="connsiteY2" fmla="*/ 541400 h 735637"/>
                  <a:gd name="connsiteX3" fmla="*/ 585833 w 806795"/>
                  <a:gd name="connsiteY3" fmla="*/ 551382 h 735637"/>
                  <a:gd name="connsiteX4" fmla="*/ 583553 w 806795"/>
                  <a:gd name="connsiteY4" fmla="*/ 735637 h 735637"/>
                  <a:gd name="connsiteX5" fmla="*/ 248241 w 806795"/>
                  <a:gd name="connsiteY5" fmla="*/ 735637 h 735637"/>
                  <a:gd name="connsiteX6" fmla="*/ 260108 w 806795"/>
                  <a:gd name="connsiteY6" fmla="*/ 543052 h 735637"/>
                  <a:gd name="connsiteX7" fmla="*/ 1845 w 806795"/>
                  <a:gd name="connsiteY7" fmla="*/ 487185 h 735637"/>
                  <a:gd name="connsiteX0" fmla="*/ 1845 w 825693"/>
                  <a:gd name="connsiteY0" fmla="*/ 487110 h 735562"/>
                  <a:gd name="connsiteX1" fmla="*/ 415897 w 825693"/>
                  <a:gd name="connsiteY1" fmla="*/ 73 h 735562"/>
                  <a:gd name="connsiteX2" fmla="*/ 822875 w 825693"/>
                  <a:gd name="connsiteY2" fmla="*/ 524666 h 735562"/>
                  <a:gd name="connsiteX3" fmla="*/ 585833 w 825693"/>
                  <a:gd name="connsiteY3" fmla="*/ 551307 h 735562"/>
                  <a:gd name="connsiteX4" fmla="*/ 583553 w 825693"/>
                  <a:gd name="connsiteY4" fmla="*/ 735562 h 735562"/>
                  <a:gd name="connsiteX5" fmla="*/ 248241 w 825693"/>
                  <a:gd name="connsiteY5" fmla="*/ 735562 h 735562"/>
                  <a:gd name="connsiteX6" fmla="*/ 260108 w 825693"/>
                  <a:gd name="connsiteY6" fmla="*/ 542977 h 735562"/>
                  <a:gd name="connsiteX7" fmla="*/ 1845 w 825693"/>
                  <a:gd name="connsiteY7" fmla="*/ 487110 h 735562"/>
                  <a:gd name="connsiteX0" fmla="*/ 1845 w 825693"/>
                  <a:gd name="connsiteY0" fmla="*/ 487110 h 759117"/>
                  <a:gd name="connsiteX1" fmla="*/ 415897 w 825693"/>
                  <a:gd name="connsiteY1" fmla="*/ 73 h 759117"/>
                  <a:gd name="connsiteX2" fmla="*/ 822875 w 825693"/>
                  <a:gd name="connsiteY2" fmla="*/ 524666 h 759117"/>
                  <a:gd name="connsiteX3" fmla="*/ 585833 w 825693"/>
                  <a:gd name="connsiteY3" fmla="*/ 551307 h 759117"/>
                  <a:gd name="connsiteX4" fmla="*/ 583553 w 825693"/>
                  <a:gd name="connsiteY4" fmla="*/ 735562 h 759117"/>
                  <a:gd name="connsiteX5" fmla="*/ 248241 w 825693"/>
                  <a:gd name="connsiteY5" fmla="*/ 735562 h 759117"/>
                  <a:gd name="connsiteX6" fmla="*/ 260108 w 825693"/>
                  <a:gd name="connsiteY6" fmla="*/ 542977 h 759117"/>
                  <a:gd name="connsiteX7" fmla="*/ 1845 w 825693"/>
                  <a:gd name="connsiteY7" fmla="*/ 487110 h 759117"/>
                  <a:gd name="connsiteX0" fmla="*/ 1845 w 825693"/>
                  <a:gd name="connsiteY0" fmla="*/ 487110 h 766982"/>
                  <a:gd name="connsiteX1" fmla="*/ 415897 w 825693"/>
                  <a:gd name="connsiteY1" fmla="*/ 73 h 766982"/>
                  <a:gd name="connsiteX2" fmla="*/ 822875 w 825693"/>
                  <a:gd name="connsiteY2" fmla="*/ 524666 h 766982"/>
                  <a:gd name="connsiteX3" fmla="*/ 585833 w 825693"/>
                  <a:gd name="connsiteY3" fmla="*/ 551307 h 766982"/>
                  <a:gd name="connsiteX4" fmla="*/ 587090 w 825693"/>
                  <a:gd name="connsiteY4" fmla="*/ 749313 h 766982"/>
                  <a:gd name="connsiteX5" fmla="*/ 248241 w 825693"/>
                  <a:gd name="connsiteY5" fmla="*/ 735562 h 766982"/>
                  <a:gd name="connsiteX6" fmla="*/ 260108 w 825693"/>
                  <a:gd name="connsiteY6" fmla="*/ 542977 h 766982"/>
                  <a:gd name="connsiteX7" fmla="*/ 1845 w 825693"/>
                  <a:gd name="connsiteY7" fmla="*/ 487110 h 766982"/>
                  <a:gd name="connsiteX0" fmla="*/ 2266 w 825590"/>
                  <a:gd name="connsiteY0" fmla="*/ 494810 h 774682"/>
                  <a:gd name="connsiteX1" fmla="*/ 434863 w 825590"/>
                  <a:gd name="connsiteY1" fmla="*/ 71 h 774682"/>
                  <a:gd name="connsiteX2" fmla="*/ 823296 w 825590"/>
                  <a:gd name="connsiteY2" fmla="*/ 532366 h 774682"/>
                  <a:gd name="connsiteX3" fmla="*/ 586254 w 825590"/>
                  <a:gd name="connsiteY3" fmla="*/ 559007 h 774682"/>
                  <a:gd name="connsiteX4" fmla="*/ 587511 w 825590"/>
                  <a:gd name="connsiteY4" fmla="*/ 757013 h 774682"/>
                  <a:gd name="connsiteX5" fmla="*/ 248662 w 825590"/>
                  <a:gd name="connsiteY5" fmla="*/ 743262 h 774682"/>
                  <a:gd name="connsiteX6" fmla="*/ 260529 w 825590"/>
                  <a:gd name="connsiteY6" fmla="*/ 550677 h 774682"/>
                  <a:gd name="connsiteX7" fmla="*/ 2266 w 825590"/>
                  <a:gd name="connsiteY7" fmla="*/ 494810 h 774682"/>
                  <a:gd name="connsiteX0" fmla="*/ 2266 w 825590"/>
                  <a:gd name="connsiteY0" fmla="*/ 494916 h 774788"/>
                  <a:gd name="connsiteX1" fmla="*/ 434863 w 825590"/>
                  <a:gd name="connsiteY1" fmla="*/ 177 h 774788"/>
                  <a:gd name="connsiteX2" fmla="*/ 823296 w 825590"/>
                  <a:gd name="connsiteY2" fmla="*/ 532472 h 774788"/>
                  <a:gd name="connsiteX3" fmla="*/ 586254 w 825590"/>
                  <a:gd name="connsiteY3" fmla="*/ 559113 h 774788"/>
                  <a:gd name="connsiteX4" fmla="*/ 587511 w 825590"/>
                  <a:gd name="connsiteY4" fmla="*/ 757119 h 774788"/>
                  <a:gd name="connsiteX5" fmla="*/ 248662 w 825590"/>
                  <a:gd name="connsiteY5" fmla="*/ 743368 h 774788"/>
                  <a:gd name="connsiteX6" fmla="*/ 260529 w 825590"/>
                  <a:gd name="connsiteY6" fmla="*/ 550783 h 774788"/>
                  <a:gd name="connsiteX7" fmla="*/ 2266 w 825590"/>
                  <a:gd name="connsiteY7" fmla="*/ 494916 h 774788"/>
                  <a:gd name="connsiteX0" fmla="*/ 2266 w 825245"/>
                  <a:gd name="connsiteY0" fmla="*/ 494917 h 774789"/>
                  <a:gd name="connsiteX1" fmla="*/ 434863 w 825245"/>
                  <a:gd name="connsiteY1" fmla="*/ 178 h 774789"/>
                  <a:gd name="connsiteX2" fmla="*/ 823296 w 825245"/>
                  <a:gd name="connsiteY2" fmla="*/ 532473 h 774789"/>
                  <a:gd name="connsiteX3" fmla="*/ 576667 w 825245"/>
                  <a:gd name="connsiteY3" fmla="*/ 567444 h 774789"/>
                  <a:gd name="connsiteX4" fmla="*/ 587511 w 825245"/>
                  <a:gd name="connsiteY4" fmla="*/ 757120 h 774789"/>
                  <a:gd name="connsiteX5" fmla="*/ 248662 w 825245"/>
                  <a:gd name="connsiteY5" fmla="*/ 743369 h 774789"/>
                  <a:gd name="connsiteX6" fmla="*/ 260529 w 825245"/>
                  <a:gd name="connsiteY6" fmla="*/ 550784 h 774789"/>
                  <a:gd name="connsiteX7" fmla="*/ 2266 w 825245"/>
                  <a:gd name="connsiteY7" fmla="*/ 494917 h 774789"/>
                  <a:gd name="connsiteX0" fmla="*/ 2266 w 825245"/>
                  <a:gd name="connsiteY0" fmla="*/ 494917 h 769075"/>
                  <a:gd name="connsiteX1" fmla="*/ 434863 w 825245"/>
                  <a:gd name="connsiteY1" fmla="*/ 178 h 769075"/>
                  <a:gd name="connsiteX2" fmla="*/ 823296 w 825245"/>
                  <a:gd name="connsiteY2" fmla="*/ 532473 h 769075"/>
                  <a:gd name="connsiteX3" fmla="*/ 576667 w 825245"/>
                  <a:gd name="connsiteY3" fmla="*/ 567444 h 769075"/>
                  <a:gd name="connsiteX4" fmla="*/ 579181 w 825245"/>
                  <a:gd name="connsiteY4" fmla="*/ 747533 h 769075"/>
                  <a:gd name="connsiteX5" fmla="*/ 248662 w 825245"/>
                  <a:gd name="connsiteY5" fmla="*/ 743369 h 769075"/>
                  <a:gd name="connsiteX6" fmla="*/ 260529 w 825245"/>
                  <a:gd name="connsiteY6" fmla="*/ 550784 h 769075"/>
                  <a:gd name="connsiteX7" fmla="*/ 2266 w 825245"/>
                  <a:gd name="connsiteY7" fmla="*/ 494917 h 769075"/>
                  <a:gd name="connsiteX0" fmla="*/ 2266 w 825245"/>
                  <a:gd name="connsiteY0" fmla="*/ 494917 h 777907"/>
                  <a:gd name="connsiteX1" fmla="*/ 434863 w 825245"/>
                  <a:gd name="connsiteY1" fmla="*/ 178 h 777907"/>
                  <a:gd name="connsiteX2" fmla="*/ 823296 w 825245"/>
                  <a:gd name="connsiteY2" fmla="*/ 532473 h 777907"/>
                  <a:gd name="connsiteX3" fmla="*/ 576667 w 825245"/>
                  <a:gd name="connsiteY3" fmla="*/ 567444 h 777907"/>
                  <a:gd name="connsiteX4" fmla="*/ 579181 w 825245"/>
                  <a:gd name="connsiteY4" fmla="*/ 747533 h 777907"/>
                  <a:gd name="connsiteX5" fmla="*/ 248662 w 825245"/>
                  <a:gd name="connsiteY5" fmla="*/ 743369 h 777907"/>
                  <a:gd name="connsiteX6" fmla="*/ 260529 w 825245"/>
                  <a:gd name="connsiteY6" fmla="*/ 550784 h 777907"/>
                  <a:gd name="connsiteX7" fmla="*/ 2266 w 825245"/>
                  <a:gd name="connsiteY7" fmla="*/ 494917 h 777907"/>
                  <a:gd name="connsiteX0" fmla="*/ 2266 w 825245"/>
                  <a:gd name="connsiteY0" fmla="*/ 494917 h 782325"/>
                  <a:gd name="connsiteX1" fmla="*/ 434863 w 825245"/>
                  <a:gd name="connsiteY1" fmla="*/ 178 h 782325"/>
                  <a:gd name="connsiteX2" fmla="*/ 823296 w 825245"/>
                  <a:gd name="connsiteY2" fmla="*/ 532473 h 782325"/>
                  <a:gd name="connsiteX3" fmla="*/ 576667 w 825245"/>
                  <a:gd name="connsiteY3" fmla="*/ 567444 h 782325"/>
                  <a:gd name="connsiteX4" fmla="*/ 580949 w 825245"/>
                  <a:gd name="connsiteY4" fmla="*/ 754409 h 782325"/>
                  <a:gd name="connsiteX5" fmla="*/ 248662 w 825245"/>
                  <a:gd name="connsiteY5" fmla="*/ 743369 h 782325"/>
                  <a:gd name="connsiteX6" fmla="*/ 260529 w 825245"/>
                  <a:gd name="connsiteY6" fmla="*/ 550784 h 782325"/>
                  <a:gd name="connsiteX7" fmla="*/ 2266 w 825245"/>
                  <a:gd name="connsiteY7" fmla="*/ 494917 h 78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5245" h="782325">
                    <a:moveTo>
                      <a:pt x="2266" y="494917"/>
                    </a:moveTo>
                    <a:cubicBezTo>
                      <a:pt x="31322" y="403149"/>
                      <a:pt x="278852" y="10579"/>
                      <a:pt x="434863" y="178"/>
                    </a:cubicBezTo>
                    <a:cubicBezTo>
                      <a:pt x="590874" y="-10223"/>
                      <a:pt x="799662" y="437929"/>
                      <a:pt x="823296" y="532473"/>
                    </a:cubicBezTo>
                    <a:cubicBezTo>
                      <a:pt x="846930" y="627017"/>
                      <a:pt x="649290" y="564117"/>
                      <a:pt x="576667" y="567444"/>
                    </a:cubicBezTo>
                    <a:cubicBezTo>
                      <a:pt x="578094" y="629766"/>
                      <a:pt x="579522" y="692087"/>
                      <a:pt x="580949" y="754409"/>
                    </a:cubicBezTo>
                    <a:cubicBezTo>
                      <a:pt x="509676" y="806571"/>
                      <a:pt x="302569" y="775466"/>
                      <a:pt x="248662" y="743369"/>
                    </a:cubicBezTo>
                    <a:lnTo>
                      <a:pt x="260529" y="550784"/>
                    </a:lnTo>
                    <a:cubicBezTo>
                      <a:pt x="232586" y="514797"/>
                      <a:pt x="-26790" y="586685"/>
                      <a:pt x="2266" y="494917"/>
                    </a:cubicBezTo>
                    <a:close/>
                  </a:path>
                </a:pathLst>
              </a:custGeom>
              <a:grpFill/>
              <a:ln w="38100">
                <a:solidFill>
                  <a:schemeClr val="bg1"/>
                </a:solidFill>
              </a:ln>
              <a:effectLst>
                <a:outerShdw blurRad="50800" dist="38100" dir="13500000" algn="br" rotWithShape="0">
                  <a:prstClr val="black">
                    <a:alpha val="40000"/>
                  </a:prstClr>
                </a:outerShdw>
              </a:effectLst>
            </p:spPr>
            <p:txBody>
              <a:bodyPr lIns="48403" tIns="48403" rIns="48403" bIns="48403" spcCol="1270" anchor="ctr"/>
              <a:lstStyle/>
              <a:p>
                <a:pPr algn="ctr" defTabSz="800100">
                  <a:lnSpc>
                    <a:spcPct val="90000"/>
                  </a:lnSpc>
                  <a:spcAft>
                    <a:spcPct val="35000"/>
                  </a:spcAft>
                  <a:defRPr/>
                </a:pPr>
                <a:endParaRPr lang="zh-CN" altLang="en-US" b="1" kern="0">
                  <a:solidFill>
                    <a:schemeClr val="bg1"/>
                  </a:solidFill>
                  <a:effectLst>
                    <a:outerShdw blurRad="38100" dist="38100" dir="2700000" algn="tl">
                      <a:srgbClr val="000000">
                        <a:alpha val="43137"/>
                      </a:srgbClr>
                    </a:outerShdw>
                  </a:effectLst>
                  <a:latin typeface="Arial"/>
                  <a:ea typeface="方正舒体"/>
                  <a:cs typeface="+mn-ea"/>
                  <a:sym typeface="Arial"/>
                </a:endParaRPr>
              </a:p>
            </p:txBody>
          </p:sp>
          <p:sp>
            <p:nvSpPr>
              <p:cNvPr id="9" name="椭圆 6"/>
              <p:cNvSpPr/>
              <p:nvPr/>
            </p:nvSpPr>
            <p:spPr>
              <a:xfrm>
                <a:off x="4762318" y="1935384"/>
                <a:ext cx="600258" cy="616318"/>
              </a:xfrm>
              <a:custGeom>
                <a:avLst/>
                <a:gdLst>
                  <a:gd name="connsiteX0" fmla="*/ 1820 w 648719"/>
                  <a:gd name="connsiteY0" fmla="*/ 553500 h 638223"/>
                  <a:gd name="connsiteX1" fmla="*/ 0 w 648719"/>
                  <a:gd name="connsiteY1" fmla="*/ 548496 h 638223"/>
                  <a:gd name="connsiteX2" fmla="*/ 1820 w 648719"/>
                  <a:gd name="connsiteY2" fmla="*/ 553500 h 638223"/>
                  <a:gd name="connsiteX3" fmla="*/ 612225 w 648719"/>
                  <a:gd name="connsiteY3" fmla="*/ 69800 h 638223"/>
                  <a:gd name="connsiteX4" fmla="*/ 648719 w 648719"/>
                  <a:gd name="connsiteY4" fmla="*/ 234550 h 638223"/>
                  <a:gd name="connsiteX5" fmla="*/ 245046 w 648719"/>
                  <a:gd name="connsiteY5" fmla="*/ 638223 h 638223"/>
                  <a:gd name="connsiteX6" fmla="*/ 95108 w 648719"/>
                  <a:gd name="connsiteY6" fmla="*/ 606321 h 638223"/>
                  <a:gd name="connsiteX7" fmla="*/ 240050 w 648719"/>
                  <a:gd name="connsiteY7" fmla="*/ 454053 h 638223"/>
                  <a:gd name="connsiteX8" fmla="*/ 377638 w 648719"/>
                  <a:gd name="connsiteY8" fmla="*/ 589328 h 638223"/>
                  <a:gd name="connsiteX9" fmla="*/ 603919 w 648719"/>
                  <a:gd name="connsiteY9" fmla="*/ 345744 h 638223"/>
                  <a:gd name="connsiteX10" fmla="*/ 459981 w 648719"/>
                  <a:gd name="connsiteY10" fmla="*/ 226345 h 638223"/>
                  <a:gd name="connsiteX11" fmla="*/ 612225 w 648719"/>
                  <a:gd name="connsiteY11" fmla="*/ 69800 h 638223"/>
                  <a:gd name="connsiteX12" fmla="*/ 572474 w 648719"/>
                  <a:gd name="connsiteY12" fmla="*/ 0 h 638223"/>
                  <a:gd name="connsiteX13" fmla="*/ 578468 w 648719"/>
                  <a:gd name="connsiteY13" fmla="*/ 9658 h 638223"/>
                  <a:gd name="connsiteX14" fmla="*/ 567429 w 648719"/>
                  <a:gd name="connsiteY14" fmla="*/ 5192 h 638223"/>
                  <a:gd name="connsiteX15" fmla="*/ 572474 w 648719"/>
                  <a:gd name="connsiteY15" fmla="*/ 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472321 w 568806"/>
                  <a:gd name="connsiteY11" fmla="*/ 5192 h 638223"/>
                  <a:gd name="connsiteX12" fmla="*/ 568806 w 568806"/>
                  <a:gd name="connsiteY12"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568806 w 568806"/>
                  <a:gd name="connsiteY11"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568806 w 568806"/>
                  <a:gd name="connsiteY10" fmla="*/ 91440 h 638223"/>
                  <a:gd name="connsiteX0" fmla="*/ 517117 w 553611"/>
                  <a:gd name="connsiteY0" fmla="*/ 0 h 568423"/>
                  <a:gd name="connsiteX1" fmla="*/ 553611 w 553611"/>
                  <a:gd name="connsiteY1" fmla="*/ 164750 h 568423"/>
                  <a:gd name="connsiteX2" fmla="*/ 149938 w 553611"/>
                  <a:gd name="connsiteY2" fmla="*/ 568423 h 568423"/>
                  <a:gd name="connsiteX3" fmla="*/ 0 w 553611"/>
                  <a:gd name="connsiteY3" fmla="*/ 536521 h 568423"/>
                  <a:gd name="connsiteX4" fmla="*/ 144942 w 553611"/>
                  <a:gd name="connsiteY4" fmla="*/ 384253 h 568423"/>
                  <a:gd name="connsiteX5" fmla="*/ 282530 w 553611"/>
                  <a:gd name="connsiteY5" fmla="*/ 519528 h 568423"/>
                  <a:gd name="connsiteX6" fmla="*/ 508811 w 553611"/>
                  <a:gd name="connsiteY6" fmla="*/ 275944 h 568423"/>
                  <a:gd name="connsiteX7" fmla="*/ 364873 w 553611"/>
                  <a:gd name="connsiteY7" fmla="*/ 156545 h 568423"/>
                  <a:gd name="connsiteX8" fmla="*/ 517117 w 553611"/>
                  <a:gd name="connsiteY8" fmla="*/ 0 h 56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3611" h="568423">
                    <a:close/>
                    <a:moveTo>
                      <a:pt x="517117" y="0"/>
                    </a:moveTo>
                    <a:cubicBezTo>
                      <a:pt x="540989" y="49864"/>
                      <a:pt x="553611" y="105833"/>
                      <a:pt x="553611" y="164750"/>
                    </a:cubicBezTo>
                    <a:cubicBezTo>
                      <a:pt x="553611" y="387692"/>
                      <a:pt x="372880" y="568423"/>
                      <a:pt x="149938" y="568423"/>
                    </a:cubicBezTo>
                    <a:cubicBezTo>
                      <a:pt x="96532" y="568423"/>
                      <a:pt x="45547" y="558052"/>
                      <a:pt x="0" y="536521"/>
                    </a:cubicBezTo>
                    <a:cubicBezTo>
                      <a:pt x="53188" y="489683"/>
                      <a:pt x="114657" y="382581"/>
                      <a:pt x="144942" y="384253"/>
                    </a:cubicBezTo>
                    <a:lnTo>
                      <a:pt x="282530" y="519528"/>
                    </a:lnTo>
                    <a:cubicBezTo>
                      <a:pt x="342116" y="499889"/>
                      <a:pt x="501437" y="363957"/>
                      <a:pt x="508811" y="275944"/>
                    </a:cubicBezTo>
                    <a:lnTo>
                      <a:pt x="364873" y="156545"/>
                    </a:lnTo>
                    <a:cubicBezTo>
                      <a:pt x="396622" y="116439"/>
                      <a:pt x="493714" y="51119"/>
                      <a:pt x="517117" y="0"/>
                    </a:cubicBezTo>
                    <a:close/>
                  </a:path>
                </a:pathLst>
              </a:custGeom>
              <a:grp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Arial"/>
                  <a:ea typeface="方正舒体"/>
                  <a:cs typeface="+mn-ea"/>
                  <a:sym typeface="Arial"/>
                </a:endParaRPr>
              </a:p>
            </p:txBody>
          </p:sp>
        </p:grpSp>
        <p:sp>
          <p:nvSpPr>
            <p:cNvPr id="7" name="TextBox 6"/>
            <p:cNvSpPr txBox="1"/>
            <p:nvPr/>
          </p:nvSpPr>
          <p:spPr>
            <a:xfrm rot="18367305">
              <a:off x="4740951" y="1767430"/>
              <a:ext cx="469936" cy="461192"/>
            </a:xfrm>
            <a:prstGeom prst="rect">
              <a:avLst/>
            </a:prstGeom>
            <a:grpFill/>
          </p:spPr>
          <p:txBody>
            <a:bodyPr>
              <a:spAutoFit/>
            </a:bodyPr>
            <a:lstStyle/>
            <a:p>
              <a:pPr fontAlgn="auto">
                <a:spcBef>
                  <a:spcPts val="0"/>
                </a:spcBef>
                <a:spcAft>
                  <a:spcPts val="0"/>
                </a:spcAft>
                <a:defRPr/>
              </a:pPr>
              <a:r>
                <a:rPr lang="en-US" altLang="zh-CN" sz="2400" dirty="0">
                  <a:effectLst>
                    <a:outerShdw blurRad="38100" dist="38100" dir="2700000" algn="tl">
                      <a:srgbClr val="000000">
                        <a:alpha val="43137"/>
                      </a:srgbClr>
                    </a:outerShdw>
                  </a:effectLst>
                  <a:latin typeface="Arial"/>
                  <a:ea typeface="方正舒体"/>
                  <a:cs typeface="+mn-ea"/>
                  <a:sym typeface="Arial"/>
                </a:rPr>
                <a:t>A</a:t>
              </a:r>
              <a:endParaRPr lang="zh-CN" altLang="en-US" sz="2400" dirty="0">
                <a:effectLst>
                  <a:outerShdw blurRad="38100" dist="38100" dir="2700000" algn="tl">
                    <a:srgbClr val="000000">
                      <a:alpha val="43137"/>
                    </a:srgbClr>
                  </a:outerShdw>
                </a:effectLst>
                <a:latin typeface="Arial"/>
                <a:ea typeface="方正舒体"/>
                <a:cs typeface="+mn-ea"/>
                <a:sym typeface="Arial"/>
              </a:endParaRPr>
            </a:p>
          </p:txBody>
        </p:sp>
      </p:grpSp>
      <p:grpSp>
        <p:nvGrpSpPr>
          <p:cNvPr id="10" name="组合 9"/>
          <p:cNvGrpSpPr>
            <a:grpSpLocks/>
          </p:cNvGrpSpPr>
          <p:nvPr/>
        </p:nvGrpSpPr>
        <p:grpSpPr bwMode="auto">
          <a:xfrm>
            <a:off x="3668636" y="2626951"/>
            <a:ext cx="885136" cy="874480"/>
            <a:chOff x="4595664" y="2629915"/>
            <a:chExt cx="851474" cy="840473"/>
          </a:xfrm>
          <a:solidFill>
            <a:srgbClr val="92D050"/>
          </a:solidFill>
        </p:grpSpPr>
        <p:grpSp>
          <p:nvGrpSpPr>
            <p:cNvPr id="11" name="组合 10"/>
            <p:cNvGrpSpPr>
              <a:grpSpLocks/>
            </p:cNvGrpSpPr>
            <p:nvPr/>
          </p:nvGrpSpPr>
          <p:grpSpPr bwMode="auto">
            <a:xfrm>
              <a:off x="4595664" y="2629915"/>
              <a:ext cx="851474" cy="840473"/>
              <a:chOff x="4526981" y="2690720"/>
              <a:chExt cx="851474" cy="840473"/>
            </a:xfrm>
            <a:grpFill/>
          </p:grpSpPr>
          <p:sp>
            <p:nvSpPr>
              <p:cNvPr id="13" name="上箭头 1"/>
              <p:cNvSpPr/>
              <p:nvPr/>
            </p:nvSpPr>
            <p:spPr>
              <a:xfrm rot="13485208">
                <a:off x="4526981" y="2748476"/>
                <a:ext cx="826176" cy="782717"/>
              </a:xfrm>
              <a:custGeom>
                <a:avLst/>
                <a:gdLst>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3128 w 673752"/>
                  <a:gd name="connsiteY0" fmla="*/ 519566 h 735489"/>
                  <a:gd name="connsiteX1" fmla="*/ 338440 w 673752"/>
                  <a:gd name="connsiteY1" fmla="*/ 0 h 735489"/>
                  <a:gd name="connsiteX2" fmla="*/ 673752 w 673752"/>
                  <a:gd name="connsiteY2" fmla="*/ 519566 h 735489"/>
                  <a:gd name="connsiteX3" fmla="*/ 506096 w 673752"/>
                  <a:gd name="connsiteY3" fmla="*/ 519566 h 735489"/>
                  <a:gd name="connsiteX4" fmla="*/ 506096 w 673752"/>
                  <a:gd name="connsiteY4" fmla="*/ 735489 h 735489"/>
                  <a:gd name="connsiteX5" fmla="*/ 170784 w 673752"/>
                  <a:gd name="connsiteY5" fmla="*/ 735489 h 735489"/>
                  <a:gd name="connsiteX6" fmla="*/ 170784 w 673752"/>
                  <a:gd name="connsiteY6" fmla="*/ 519566 h 735489"/>
                  <a:gd name="connsiteX7" fmla="*/ 3128 w 673752"/>
                  <a:gd name="connsiteY7" fmla="*/ 519566 h 735489"/>
                  <a:gd name="connsiteX0" fmla="*/ 3128 w 681059"/>
                  <a:gd name="connsiteY0" fmla="*/ 519566 h 735489"/>
                  <a:gd name="connsiteX1" fmla="*/ 338440 w 681059"/>
                  <a:gd name="connsiteY1" fmla="*/ 0 h 735489"/>
                  <a:gd name="connsiteX2" fmla="*/ 673752 w 681059"/>
                  <a:gd name="connsiteY2" fmla="*/ 519566 h 735489"/>
                  <a:gd name="connsiteX3" fmla="*/ 506096 w 681059"/>
                  <a:gd name="connsiteY3" fmla="*/ 519566 h 735489"/>
                  <a:gd name="connsiteX4" fmla="*/ 506096 w 681059"/>
                  <a:gd name="connsiteY4" fmla="*/ 735489 h 735489"/>
                  <a:gd name="connsiteX5" fmla="*/ 170784 w 681059"/>
                  <a:gd name="connsiteY5" fmla="*/ 735489 h 735489"/>
                  <a:gd name="connsiteX6" fmla="*/ 170784 w 681059"/>
                  <a:gd name="connsiteY6" fmla="*/ 519566 h 735489"/>
                  <a:gd name="connsiteX7" fmla="*/ 3128 w 681059"/>
                  <a:gd name="connsiteY7" fmla="*/ 519566 h 735489"/>
                  <a:gd name="connsiteX0" fmla="*/ 2778 w 704531"/>
                  <a:gd name="connsiteY0" fmla="*/ 473003 h 735602"/>
                  <a:gd name="connsiteX1" fmla="*/ 361824 w 704531"/>
                  <a:gd name="connsiteY1" fmla="*/ 113 h 735602"/>
                  <a:gd name="connsiteX2" fmla="*/ 697136 w 704531"/>
                  <a:gd name="connsiteY2" fmla="*/ 519679 h 735602"/>
                  <a:gd name="connsiteX3" fmla="*/ 529480 w 704531"/>
                  <a:gd name="connsiteY3" fmla="*/ 519679 h 735602"/>
                  <a:gd name="connsiteX4" fmla="*/ 529480 w 704531"/>
                  <a:gd name="connsiteY4" fmla="*/ 735602 h 735602"/>
                  <a:gd name="connsiteX5" fmla="*/ 194168 w 704531"/>
                  <a:gd name="connsiteY5" fmla="*/ 735602 h 735602"/>
                  <a:gd name="connsiteX6" fmla="*/ 194168 w 704531"/>
                  <a:gd name="connsiteY6" fmla="*/ 519679 h 735602"/>
                  <a:gd name="connsiteX7" fmla="*/ 2778 w 704531"/>
                  <a:gd name="connsiteY7" fmla="*/ 473003 h 735602"/>
                  <a:gd name="connsiteX0" fmla="*/ 2204 w 759173"/>
                  <a:gd name="connsiteY0" fmla="*/ 487091 h 735543"/>
                  <a:gd name="connsiteX1" fmla="*/ 416256 w 759173"/>
                  <a:gd name="connsiteY1" fmla="*/ 54 h 735543"/>
                  <a:gd name="connsiteX2" fmla="*/ 751568 w 759173"/>
                  <a:gd name="connsiteY2" fmla="*/ 519620 h 735543"/>
                  <a:gd name="connsiteX3" fmla="*/ 583912 w 759173"/>
                  <a:gd name="connsiteY3" fmla="*/ 519620 h 735543"/>
                  <a:gd name="connsiteX4" fmla="*/ 583912 w 759173"/>
                  <a:gd name="connsiteY4" fmla="*/ 735543 h 735543"/>
                  <a:gd name="connsiteX5" fmla="*/ 248600 w 759173"/>
                  <a:gd name="connsiteY5" fmla="*/ 735543 h 735543"/>
                  <a:gd name="connsiteX6" fmla="*/ 248600 w 759173"/>
                  <a:gd name="connsiteY6" fmla="*/ 519620 h 735543"/>
                  <a:gd name="connsiteX7" fmla="*/ 2204 w 759173"/>
                  <a:gd name="connsiteY7" fmla="*/ 487091 h 735543"/>
                  <a:gd name="connsiteX0" fmla="*/ 2204 w 810726"/>
                  <a:gd name="connsiteY0" fmla="*/ 487184 h 735636"/>
                  <a:gd name="connsiteX1" fmla="*/ 416256 w 810726"/>
                  <a:gd name="connsiteY1" fmla="*/ 147 h 735636"/>
                  <a:gd name="connsiteX2" fmla="*/ 804061 w 810726"/>
                  <a:gd name="connsiteY2" fmla="*/ 541399 h 735636"/>
                  <a:gd name="connsiteX3" fmla="*/ 583912 w 810726"/>
                  <a:gd name="connsiteY3" fmla="*/ 519713 h 735636"/>
                  <a:gd name="connsiteX4" fmla="*/ 583912 w 810726"/>
                  <a:gd name="connsiteY4" fmla="*/ 735636 h 735636"/>
                  <a:gd name="connsiteX5" fmla="*/ 248600 w 810726"/>
                  <a:gd name="connsiteY5" fmla="*/ 735636 h 735636"/>
                  <a:gd name="connsiteX6" fmla="*/ 248600 w 810726"/>
                  <a:gd name="connsiteY6" fmla="*/ 519713 h 735636"/>
                  <a:gd name="connsiteX7" fmla="*/ 2204 w 810726"/>
                  <a:gd name="connsiteY7" fmla="*/ 487184 h 735636"/>
                  <a:gd name="connsiteX0" fmla="*/ 1845 w 810367"/>
                  <a:gd name="connsiteY0" fmla="*/ 487185 h 735637"/>
                  <a:gd name="connsiteX1" fmla="*/ 415897 w 810367"/>
                  <a:gd name="connsiteY1" fmla="*/ 148 h 735637"/>
                  <a:gd name="connsiteX2" fmla="*/ 803702 w 810367"/>
                  <a:gd name="connsiteY2" fmla="*/ 541400 h 735637"/>
                  <a:gd name="connsiteX3" fmla="*/ 583553 w 810367"/>
                  <a:gd name="connsiteY3" fmla="*/ 519714 h 735637"/>
                  <a:gd name="connsiteX4" fmla="*/ 583553 w 810367"/>
                  <a:gd name="connsiteY4" fmla="*/ 735637 h 735637"/>
                  <a:gd name="connsiteX5" fmla="*/ 248241 w 810367"/>
                  <a:gd name="connsiteY5" fmla="*/ 735637 h 735637"/>
                  <a:gd name="connsiteX6" fmla="*/ 260108 w 810367"/>
                  <a:gd name="connsiteY6" fmla="*/ 543052 h 735637"/>
                  <a:gd name="connsiteX7" fmla="*/ 1845 w 810367"/>
                  <a:gd name="connsiteY7" fmla="*/ 487185 h 735637"/>
                  <a:gd name="connsiteX0" fmla="*/ 1845 w 806795"/>
                  <a:gd name="connsiteY0" fmla="*/ 487185 h 735637"/>
                  <a:gd name="connsiteX1" fmla="*/ 415897 w 806795"/>
                  <a:gd name="connsiteY1" fmla="*/ 148 h 735637"/>
                  <a:gd name="connsiteX2" fmla="*/ 803702 w 806795"/>
                  <a:gd name="connsiteY2" fmla="*/ 541400 h 735637"/>
                  <a:gd name="connsiteX3" fmla="*/ 585833 w 806795"/>
                  <a:gd name="connsiteY3" fmla="*/ 551382 h 735637"/>
                  <a:gd name="connsiteX4" fmla="*/ 583553 w 806795"/>
                  <a:gd name="connsiteY4" fmla="*/ 735637 h 735637"/>
                  <a:gd name="connsiteX5" fmla="*/ 248241 w 806795"/>
                  <a:gd name="connsiteY5" fmla="*/ 735637 h 735637"/>
                  <a:gd name="connsiteX6" fmla="*/ 260108 w 806795"/>
                  <a:gd name="connsiteY6" fmla="*/ 543052 h 735637"/>
                  <a:gd name="connsiteX7" fmla="*/ 1845 w 806795"/>
                  <a:gd name="connsiteY7" fmla="*/ 487185 h 735637"/>
                  <a:gd name="connsiteX0" fmla="*/ 1845 w 825693"/>
                  <a:gd name="connsiteY0" fmla="*/ 487110 h 735562"/>
                  <a:gd name="connsiteX1" fmla="*/ 415897 w 825693"/>
                  <a:gd name="connsiteY1" fmla="*/ 73 h 735562"/>
                  <a:gd name="connsiteX2" fmla="*/ 822875 w 825693"/>
                  <a:gd name="connsiteY2" fmla="*/ 524666 h 735562"/>
                  <a:gd name="connsiteX3" fmla="*/ 585833 w 825693"/>
                  <a:gd name="connsiteY3" fmla="*/ 551307 h 735562"/>
                  <a:gd name="connsiteX4" fmla="*/ 583553 w 825693"/>
                  <a:gd name="connsiteY4" fmla="*/ 735562 h 735562"/>
                  <a:gd name="connsiteX5" fmla="*/ 248241 w 825693"/>
                  <a:gd name="connsiteY5" fmla="*/ 735562 h 735562"/>
                  <a:gd name="connsiteX6" fmla="*/ 260108 w 825693"/>
                  <a:gd name="connsiteY6" fmla="*/ 542977 h 735562"/>
                  <a:gd name="connsiteX7" fmla="*/ 1845 w 825693"/>
                  <a:gd name="connsiteY7" fmla="*/ 487110 h 735562"/>
                  <a:gd name="connsiteX0" fmla="*/ 1845 w 825693"/>
                  <a:gd name="connsiteY0" fmla="*/ 487110 h 759117"/>
                  <a:gd name="connsiteX1" fmla="*/ 415897 w 825693"/>
                  <a:gd name="connsiteY1" fmla="*/ 73 h 759117"/>
                  <a:gd name="connsiteX2" fmla="*/ 822875 w 825693"/>
                  <a:gd name="connsiteY2" fmla="*/ 524666 h 759117"/>
                  <a:gd name="connsiteX3" fmla="*/ 585833 w 825693"/>
                  <a:gd name="connsiteY3" fmla="*/ 551307 h 759117"/>
                  <a:gd name="connsiteX4" fmla="*/ 583553 w 825693"/>
                  <a:gd name="connsiteY4" fmla="*/ 735562 h 759117"/>
                  <a:gd name="connsiteX5" fmla="*/ 248241 w 825693"/>
                  <a:gd name="connsiteY5" fmla="*/ 735562 h 759117"/>
                  <a:gd name="connsiteX6" fmla="*/ 260108 w 825693"/>
                  <a:gd name="connsiteY6" fmla="*/ 542977 h 759117"/>
                  <a:gd name="connsiteX7" fmla="*/ 1845 w 825693"/>
                  <a:gd name="connsiteY7" fmla="*/ 487110 h 759117"/>
                  <a:gd name="connsiteX0" fmla="*/ 1845 w 825693"/>
                  <a:gd name="connsiteY0" fmla="*/ 487110 h 766982"/>
                  <a:gd name="connsiteX1" fmla="*/ 415897 w 825693"/>
                  <a:gd name="connsiteY1" fmla="*/ 73 h 766982"/>
                  <a:gd name="connsiteX2" fmla="*/ 822875 w 825693"/>
                  <a:gd name="connsiteY2" fmla="*/ 524666 h 766982"/>
                  <a:gd name="connsiteX3" fmla="*/ 585833 w 825693"/>
                  <a:gd name="connsiteY3" fmla="*/ 551307 h 766982"/>
                  <a:gd name="connsiteX4" fmla="*/ 587090 w 825693"/>
                  <a:gd name="connsiteY4" fmla="*/ 749313 h 766982"/>
                  <a:gd name="connsiteX5" fmla="*/ 248241 w 825693"/>
                  <a:gd name="connsiteY5" fmla="*/ 735562 h 766982"/>
                  <a:gd name="connsiteX6" fmla="*/ 260108 w 825693"/>
                  <a:gd name="connsiteY6" fmla="*/ 542977 h 766982"/>
                  <a:gd name="connsiteX7" fmla="*/ 1845 w 825693"/>
                  <a:gd name="connsiteY7" fmla="*/ 487110 h 766982"/>
                  <a:gd name="connsiteX0" fmla="*/ 2266 w 825590"/>
                  <a:gd name="connsiteY0" fmla="*/ 494810 h 774682"/>
                  <a:gd name="connsiteX1" fmla="*/ 434863 w 825590"/>
                  <a:gd name="connsiteY1" fmla="*/ 71 h 774682"/>
                  <a:gd name="connsiteX2" fmla="*/ 823296 w 825590"/>
                  <a:gd name="connsiteY2" fmla="*/ 532366 h 774682"/>
                  <a:gd name="connsiteX3" fmla="*/ 586254 w 825590"/>
                  <a:gd name="connsiteY3" fmla="*/ 559007 h 774682"/>
                  <a:gd name="connsiteX4" fmla="*/ 587511 w 825590"/>
                  <a:gd name="connsiteY4" fmla="*/ 757013 h 774682"/>
                  <a:gd name="connsiteX5" fmla="*/ 248662 w 825590"/>
                  <a:gd name="connsiteY5" fmla="*/ 743262 h 774682"/>
                  <a:gd name="connsiteX6" fmla="*/ 260529 w 825590"/>
                  <a:gd name="connsiteY6" fmla="*/ 550677 h 774682"/>
                  <a:gd name="connsiteX7" fmla="*/ 2266 w 825590"/>
                  <a:gd name="connsiteY7" fmla="*/ 494810 h 774682"/>
                  <a:gd name="connsiteX0" fmla="*/ 2266 w 825590"/>
                  <a:gd name="connsiteY0" fmla="*/ 494916 h 774788"/>
                  <a:gd name="connsiteX1" fmla="*/ 434863 w 825590"/>
                  <a:gd name="connsiteY1" fmla="*/ 177 h 774788"/>
                  <a:gd name="connsiteX2" fmla="*/ 823296 w 825590"/>
                  <a:gd name="connsiteY2" fmla="*/ 532472 h 774788"/>
                  <a:gd name="connsiteX3" fmla="*/ 586254 w 825590"/>
                  <a:gd name="connsiteY3" fmla="*/ 559113 h 774788"/>
                  <a:gd name="connsiteX4" fmla="*/ 587511 w 825590"/>
                  <a:gd name="connsiteY4" fmla="*/ 757119 h 774788"/>
                  <a:gd name="connsiteX5" fmla="*/ 248662 w 825590"/>
                  <a:gd name="connsiteY5" fmla="*/ 743368 h 774788"/>
                  <a:gd name="connsiteX6" fmla="*/ 260529 w 825590"/>
                  <a:gd name="connsiteY6" fmla="*/ 550783 h 774788"/>
                  <a:gd name="connsiteX7" fmla="*/ 2266 w 825590"/>
                  <a:gd name="connsiteY7" fmla="*/ 494916 h 774788"/>
                  <a:gd name="connsiteX0" fmla="*/ 2266 w 825245"/>
                  <a:gd name="connsiteY0" fmla="*/ 494917 h 774789"/>
                  <a:gd name="connsiteX1" fmla="*/ 434863 w 825245"/>
                  <a:gd name="connsiteY1" fmla="*/ 178 h 774789"/>
                  <a:gd name="connsiteX2" fmla="*/ 823296 w 825245"/>
                  <a:gd name="connsiteY2" fmla="*/ 532473 h 774789"/>
                  <a:gd name="connsiteX3" fmla="*/ 576667 w 825245"/>
                  <a:gd name="connsiteY3" fmla="*/ 567444 h 774789"/>
                  <a:gd name="connsiteX4" fmla="*/ 587511 w 825245"/>
                  <a:gd name="connsiteY4" fmla="*/ 757120 h 774789"/>
                  <a:gd name="connsiteX5" fmla="*/ 248662 w 825245"/>
                  <a:gd name="connsiteY5" fmla="*/ 743369 h 774789"/>
                  <a:gd name="connsiteX6" fmla="*/ 260529 w 825245"/>
                  <a:gd name="connsiteY6" fmla="*/ 550784 h 774789"/>
                  <a:gd name="connsiteX7" fmla="*/ 2266 w 825245"/>
                  <a:gd name="connsiteY7" fmla="*/ 494917 h 774789"/>
                  <a:gd name="connsiteX0" fmla="*/ 2266 w 825245"/>
                  <a:gd name="connsiteY0" fmla="*/ 494917 h 769075"/>
                  <a:gd name="connsiteX1" fmla="*/ 434863 w 825245"/>
                  <a:gd name="connsiteY1" fmla="*/ 178 h 769075"/>
                  <a:gd name="connsiteX2" fmla="*/ 823296 w 825245"/>
                  <a:gd name="connsiteY2" fmla="*/ 532473 h 769075"/>
                  <a:gd name="connsiteX3" fmla="*/ 576667 w 825245"/>
                  <a:gd name="connsiteY3" fmla="*/ 567444 h 769075"/>
                  <a:gd name="connsiteX4" fmla="*/ 579181 w 825245"/>
                  <a:gd name="connsiteY4" fmla="*/ 747533 h 769075"/>
                  <a:gd name="connsiteX5" fmla="*/ 248662 w 825245"/>
                  <a:gd name="connsiteY5" fmla="*/ 743369 h 769075"/>
                  <a:gd name="connsiteX6" fmla="*/ 260529 w 825245"/>
                  <a:gd name="connsiteY6" fmla="*/ 550784 h 769075"/>
                  <a:gd name="connsiteX7" fmla="*/ 2266 w 825245"/>
                  <a:gd name="connsiteY7" fmla="*/ 494917 h 769075"/>
                  <a:gd name="connsiteX0" fmla="*/ 2266 w 825245"/>
                  <a:gd name="connsiteY0" fmla="*/ 494917 h 777907"/>
                  <a:gd name="connsiteX1" fmla="*/ 434863 w 825245"/>
                  <a:gd name="connsiteY1" fmla="*/ 178 h 777907"/>
                  <a:gd name="connsiteX2" fmla="*/ 823296 w 825245"/>
                  <a:gd name="connsiteY2" fmla="*/ 532473 h 777907"/>
                  <a:gd name="connsiteX3" fmla="*/ 576667 w 825245"/>
                  <a:gd name="connsiteY3" fmla="*/ 567444 h 777907"/>
                  <a:gd name="connsiteX4" fmla="*/ 579181 w 825245"/>
                  <a:gd name="connsiteY4" fmla="*/ 747533 h 777907"/>
                  <a:gd name="connsiteX5" fmla="*/ 248662 w 825245"/>
                  <a:gd name="connsiteY5" fmla="*/ 743369 h 777907"/>
                  <a:gd name="connsiteX6" fmla="*/ 260529 w 825245"/>
                  <a:gd name="connsiteY6" fmla="*/ 550784 h 777907"/>
                  <a:gd name="connsiteX7" fmla="*/ 2266 w 825245"/>
                  <a:gd name="connsiteY7" fmla="*/ 494917 h 777907"/>
                  <a:gd name="connsiteX0" fmla="*/ 2266 w 825245"/>
                  <a:gd name="connsiteY0" fmla="*/ 494917 h 782325"/>
                  <a:gd name="connsiteX1" fmla="*/ 434863 w 825245"/>
                  <a:gd name="connsiteY1" fmla="*/ 178 h 782325"/>
                  <a:gd name="connsiteX2" fmla="*/ 823296 w 825245"/>
                  <a:gd name="connsiteY2" fmla="*/ 532473 h 782325"/>
                  <a:gd name="connsiteX3" fmla="*/ 576667 w 825245"/>
                  <a:gd name="connsiteY3" fmla="*/ 567444 h 782325"/>
                  <a:gd name="connsiteX4" fmla="*/ 580949 w 825245"/>
                  <a:gd name="connsiteY4" fmla="*/ 754409 h 782325"/>
                  <a:gd name="connsiteX5" fmla="*/ 248662 w 825245"/>
                  <a:gd name="connsiteY5" fmla="*/ 743369 h 782325"/>
                  <a:gd name="connsiteX6" fmla="*/ 260529 w 825245"/>
                  <a:gd name="connsiteY6" fmla="*/ 550784 h 782325"/>
                  <a:gd name="connsiteX7" fmla="*/ 2266 w 825245"/>
                  <a:gd name="connsiteY7" fmla="*/ 494917 h 78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5245" h="782325">
                    <a:moveTo>
                      <a:pt x="2266" y="494917"/>
                    </a:moveTo>
                    <a:cubicBezTo>
                      <a:pt x="31322" y="403149"/>
                      <a:pt x="278852" y="10579"/>
                      <a:pt x="434863" y="178"/>
                    </a:cubicBezTo>
                    <a:cubicBezTo>
                      <a:pt x="590874" y="-10223"/>
                      <a:pt x="799662" y="437929"/>
                      <a:pt x="823296" y="532473"/>
                    </a:cubicBezTo>
                    <a:cubicBezTo>
                      <a:pt x="846930" y="627017"/>
                      <a:pt x="649290" y="564117"/>
                      <a:pt x="576667" y="567444"/>
                    </a:cubicBezTo>
                    <a:cubicBezTo>
                      <a:pt x="578094" y="629766"/>
                      <a:pt x="579522" y="692087"/>
                      <a:pt x="580949" y="754409"/>
                    </a:cubicBezTo>
                    <a:cubicBezTo>
                      <a:pt x="509676" y="806571"/>
                      <a:pt x="302569" y="775466"/>
                      <a:pt x="248662" y="743369"/>
                    </a:cubicBezTo>
                    <a:lnTo>
                      <a:pt x="260529" y="550784"/>
                    </a:lnTo>
                    <a:cubicBezTo>
                      <a:pt x="232586" y="514797"/>
                      <a:pt x="-26790" y="586685"/>
                      <a:pt x="2266" y="494917"/>
                    </a:cubicBezTo>
                    <a:close/>
                  </a:path>
                </a:pathLst>
              </a:custGeom>
              <a:grpFill/>
              <a:ln w="38100">
                <a:solidFill>
                  <a:schemeClr val="bg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Arial"/>
                  <a:ea typeface="方正舒体"/>
                  <a:cs typeface="+mn-ea"/>
                  <a:sym typeface="Arial"/>
                </a:endParaRPr>
              </a:p>
            </p:txBody>
          </p:sp>
          <p:sp>
            <p:nvSpPr>
              <p:cNvPr id="14" name="椭圆 6"/>
              <p:cNvSpPr/>
              <p:nvPr/>
            </p:nvSpPr>
            <p:spPr>
              <a:xfrm flipV="1">
                <a:off x="4778196" y="2690720"/>
                <a:ext cx="600259" cy="616318"/>
              </a:xfrm>
              <a:custGeom>
                <a:avLst/>
                <a:gdLst>
                  <a:gd name="connsiteX0" fmla="*/ 1820 w 648719"/>
                  <a:gd name="connsiteY0" fmla="*/ 553500 h 638223"/>
                  <a:gd name="connsiteX1" fmla="*/ 0 w 648719"/>
                  <a:gd name="connsiteY1" fmla="*/ 548496 h 638223"/>
                  <a:gd name="connsiteX2" fmla="*/ 1820 w 648719"/>
                  <a:gd name="connsiteY2" fmla="*/ 553500 h 638223"/>
                  <a:gd name="connsiteX3" fmla="*/ 612225 w 648719"/>
                  <a:gd name="connsiteY3" fmla="*/ 69800 h 638223"/>
                  <a:gd name="connsiteX4" fmla="*/ 648719 w 648719"/>
                  <a:gd name="connsiteY4" fmla="*/ 234550 h 638223"/>
                  <a:gd name="connsiteX5" fmla="*/ 245046 w 648719"/>
                  <a:gd name="connsiteY5" fmla="*/ 638223 h 638223"/>
                  <a:gd name="connsiteX6" fmla="*/ 95108 w 648719"/>
                  <a:gd name="connsiteY6" fmla="*/ 606321 h 638223"/>
                  <a:gd name="connsiteX7" fmla="*/ 240050 w 648719"/>
                  <a:gd name="connsiteY7" fmla="*/ 454053 h 638223"/>
                  <a:gd name="connsiteX8" fmla="*/ 377638 w 648719"/>
                  <a:gd name="connsiteY8" fmla="*/ 589328 h 638223"/>
                  <a:gd name="connsiteX9" fmla="*/ 603919 w 648719"/>
                  <a:gd name="connsiteY9" fmla="*/ 345744 h 638223"/>
                  <a:gd name="connsiteX10" fmla="*/ 459981 w 648719"/>
                  <a:gd name="connsiteY10" fmla="*/ 226345 h 638223"/>
                  <a:gd name="connsiteX11" fmla="*/ 612225 w 648719"/>
                  <a:gd name="connsiteY11" fmla="*/ 69800 h 638223"/>
                  <a:gd name="connsiteX12" fmla="*/ 572474 w 648719"/>
                  <a:gd name="connsiteY12" fmla="*/ 0 h 638223"/>
                  <a:gd name="connsiteX13" fmla="*/ 578468 w 648719"/>
                  <a:gd name="connsiteY13" fmla="*/ 9658 h 638223"/>
                  <a:gd name="connsiteX14" fmla="*/ 567429 w 648719"/>
                  <a:gd name="connsiteY14" fmla="*/ 5192 h 638223"/>
                  <a:gd name="connsiteX15" fmla="*/ 572474 w 648719"/>
                  <a:gd name="connsiteY15" fmla="*/ 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472321 w 568806"/>
                  <a:gd name="connsiteY11" fmla="*/ 5192 h 638223"/>
                  <a:gd name="connsiteX12" fmla="*/ 568806 w 568806"/>
                  <a:gd name="connsiteY12"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568806 w 568806"/>
                  <a:gd name="connsiteY11"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568806 w 568806"/>
                  <a:gd name="connsiteY10" fmla="*/ 91440 h 638223"/>
                  <a:gd name="connsiteX0" fmla="*/ 517117 w 553611"/>
                  <a:gd name="connsiteY0" fmla="*/ 0 h 568423"/>
                  <a:gd name="connsiteX1" fmla="*/ 553611 w 553611"/>
                  <a:gd name="connsiteY1" fmla="*/ 164750 h 568423"/>
                  <a:gd name="connsiteX2" fmla="*/ 149938 w 553611"/>
                  <a:gd name="connsiteY2" fmla="*/ 568423 h 568423"/>
                  <a:gd name="connsiteX3" fmla="*/ 0 w 553611"/>
                  <a:gd name="connsiteY3" fmla="*/ 536521 h 568423"/>
                  <a:gd name="connsiteX4" fmla="*/ 144942 w 553611"/>
                  <a:gd name="connsiteY4" fmla="*/ 384253 h 568423"/>
                  <a:gd name="connsiteX5" fmla="*/ 282530 w 553611"/>
                  <a:gd name="connsiteY5" fmla="*/ 519528 h 568423"/>
                  <a:gd name="connsiteX6" fmla="*/ 508811 w 553611"/>
                  <a:gd name="connsiteY6" fmla="*/ 275944 h 568423"/>
                  <a:gd name="connsiteX7" fmla="*/ 364873 w 553611"/>
                  <a:gd name="connsiteY7" fmla="*/ 156545 h 568423"/>
                  <a:gd name="connsiteX8" fmla="*/ 517117 w 553611"/>
                  <a:gd name="connsiteY8" fmla="*/ 0 h 56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3611" h="568423">
                    <a:close/>
                    <a:moveTo>
                      <a:pt x="517117" y="0"/>
                    </a:moveTo>
                    <a:cubicBezTo>
                      <a:pt x="540989" y="49864"/>
                      <a:pt x="553611" y="105833"/>
                      <a:pt x="553611" y="164750"/>
                    </a:cubicBezTo>
                    <a:cubicBezTo>
                      <a:pt x="553611" y="387692"/>
                      <a:pt x="372880" y="568423"/>
                      <a:pt x="149938" y="568423"/>
                    </a:cubicBezTo>
                    <a:cubicBezTo>
                      <a:pt x="96532" y="568423"/>
                      <a:pt x="45547" y="558052"/>
                      <a:pt x="0" y="536521"/>
                    </a:cubicBezTo>
                    <a:cubicBezTo>
                      <a:pt x="53188" y="489683"/>
                      <a:pt x="114657" y="382581"/>
                      <a:pt x="144942" y="384253"/>
                    </a:cubicBezTo>
                    <a:lnTo>
                      <a:pt x="282530" y="519528"/>
                    </a:lnTo>
                    <a:cubicBezTo>
                      <a:pt x="342116" y="499889"/>
                      <a:pt x="501437" y="363957"/>
                      <a:pt x="508811" y="275944"/>
                    </a:cubicBezTo>
                    <a:lnTo>
                      <a:pt x="364873" y="156545"/>
                    </a:lnTo>
                    <a:cubicBezTo>
                      <a:pt x="396622" y="116439"/>
                      <a:pt x="493714" y="51119"/>
                      <a:pt x="517117" y="0"/>
                    </a:cubicBezTo>
                    <a:close/>
                  </a:path>
                </a:pathLst>
              </a:custGeom>
              <a:grp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Arial"/>
                  <a:ea typeface="方正舒体"/>
                  <a:cs typeface="+mn-ea"/>
                  <a:sym typeface="Arial"/>
                </a:endParaRPr>
              </a:p>
            </p:txBody>
          </p:sp>
        </p:grpSp>
        <p:sp>
          <p:nvSpPr>
            <p:cNvPr id="12" name="TextBox 11"/>
            <p:cNvSpPr txBox="1"/>
            <p:nvPr/>
          </p:nvSpPr>
          <p:spPr>
            <a:xfrm rot="3232695" flipV="1">
              <a:off x="4773021" y="2856976"/>
              <a:ext cx="471461" cy="444108"/>
            </a:xfrm>
            <a:prstGeom prst="rect">
              <a:avLst/>
            </a:prstGeom>
            <a:grpFill/>
          </p:spPr>
          <p:txBody>
            <a:bodyPr>
              <a:spAutoFit/>
            </a:bodyPr>
            <a:lstStyle/>
            <a:p>
              <a:pPr algn="ctr" fontAlgn="auto">
                <a:spcBef>
                  <a:spcPts val="0"/>
                </a:spcBef>
                <a:spcAft>
                  <a:spcPts val="0"/>
                </a:spcAft>
                <a:defRPr/>
              </a:pPr>
              <a:r>
                <a:rPr lang="en-US" altLang="zh-CN" sz="2400" dirty="0">
                  <a:effectLst>
                    <a:outerShdw blurRad="38100" dist="38100" dir="2700000" algn="tl">
                      <a:srgbClr val="000000">
                        <a:alpha val="43137"/>
                      </a:srgbClr>
                    </a:outerShdw>
                  </a:effectLst>
                  <a:latin typeface="Arial"/>
                  <a:ea typeface="方正舒体"/>
                  <a:cs typeface="+mn-ea"/>
                  <a:sym typeface="Arial"/>
                </a:rPr>
                <a:t>D</a:t>
              </a:r>
              <a:endParaRPr lang="zh-CN" altLang="en-US" sz="2400" dirty="0">
                <a:effectLst>
                  <a:outerShdw blurRad="38100" dist="38100" dir="2700000" algn="tl">
                    <a:srgbClr val="000000">
                      <a:alpha val="43137"/>
                    </a:srgbClr>
                  </a:outerShdw>
                </a:effectLst>
                <a:latin typeface="Arial"/>
                <a:ea typeface="方正舒体"/>
                <a:cs typeface="+mn-ea"/>
                <a:sym typeface="Arial"/>
              </a:endParaRPr>
            </a:p>
          </p:txBody>
        </p:sp>
      </p:grpSp>
      <p:grpSp>
        <p:nvGrpSpPr>
          <p:cNvPr id="15" name="组合 14"/>
          <p:cNvGrpSpPr>
            <a:grpSpLocks/>
          </p:cNvGrpSpPr>
          <p:nvPr/>
        </p:nvGrpSpPr>
        <p:grpSpPr bwMode="auto">
          <a:xfrm>
            <a:off x="4807135" y="2626950"/>
            <a:ext cx="868103" cy="880829"/>
            <a:chOff x="5690864" y="2629916"/>
            <a:chExt cx="835088" cy="846575"/>
          </a:xfrm>
          <a:solidFill>
            <a:srgbClr val="92D050"/>
          </a:solidFill>
        </p:grpSpPr>
        <p:grpSp>
          <p:nvGrpSpPr>
            <p:cNvPr id="16" name="组合 15"/>
            <p:cNvGrpSpPr>
              <a:grpSpLocks/>
            </p:cNvGrpSpPr>
            <p:nvPr/>
          </p:nvGrpSpPr>
          <p:grpSpPr bwMode="auto">
            <a:xfrm>
              <a:off x="5690864" y="2629916"/>
              <a:ext cx="835088" cy="846575"/>
              <a:chOff x="5622181" y="2709289"/>
              <a:chExt cx="835088" cy="846575"/>
            </a:xfrm>
            <a:grpFill/>
          </p:grpSpPr>
          <p:sp>
            <p:nvSpPr>
              <p:cNvPr id="18" name="上箭头 1"/>
              <p:cNvSpPr/>
              <p:nvPr/>
            </p:nvSpPr>
            <p:spPr>
              <a:xfrm rot="7888233">
                <a:off x="5653605" y="2752201"/>
                <a:ext cx="825438" cy="781888"/>
              </a:xfrm>
              <a:custGeom>
                <a:avLst/>
                <a:gdLst>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3128 w 673752"/>
                  <a:gd name="connsiteY0" fmla="*/ 519566 h 735489"/>
                  <a:gd name="connsiteX1" fmla="*/ 338440 w 673752"/>
                  <a:gd name="connsiteY1" fmla="*/ 0 h 735489"/>
                  <a:gd name="connsiteX2" fmla="*/ 673752 w 673752"/>
                  <a:gd name="connsiteY2" fmla="*/ 519566 h 735489"/>
                  <a:gd name="connsiteX3" fmla="*/ 506096 w 673752"/>
                  <a:gd name="connsiteY3" fmla="*/ 519566 h 735489"/>
                  <a:gd name="connsiteX4" fmla="*/ 506096 w 673752"/>
                  <a:gd name="connsiteY4" fmla="*/ 735489 h 735489"/>
                  <a:gd name="connsiteX5" fmla="*/ 170784 w 673752"/>
                  <a:gd name="connsiteY5" fmla="*/ 735489 h 735489"/>
                  <a:gd name="connsiteX6" fmla="*/ 170784 w 673752"/>
                  <a:gd name="connsiteY6" fmla="*/ 519566 h 735489"/>
                  <a:gd name="connsiteX7" fmla="*/ 3128 w 673752"/>
                  <a:gd name="connsiteY7" fmla="*/ 519566 h 735489"/>
                  <a:gd name="connsiteX0" fmla="*/ 3128 w 681059"/>
                  <a:gd name="connsiteY0" fmla="*/ 519566 h 735489"/>
                  <a:gd name="connsiteX1" fmla="*/ 338440 w 681059"/>
                  <a:gd name="connsiteY1" fmla="*/ 0 h 735489"/>
                  <a:gd name="connsiteX2" fmla="*/ 673752 w 681059"/>
                  <a:gd name="connsiteY2" fmla="*/ 519566 h 735489"/>
                  <a:gd name="connsiteX3" fmla="*/ 506096 w 681059"/>
                  <a:gd name="connsiteY3" fmla="*/ 519566 h 735489"/>
                  <a:gd name="connsiteX4" fmla="*/ 506096 w 681059"/>
                  <a:gd name="connsiteY4" fmla="*/ 735489 h 735489"/>
                  <a:gd name="connsiteX5" fmla="*/ 170784 w 681059"/>
                  <a:gd name="connsiteY5" fmla="*/ 735489 h 735489"/>
                  <a:gd name="connsiteX6" fmla="*/ 170784 w 681059"/>
                  <a:gd name="connsiteY6" fmla="*/ 519566 h 735489"/>
                  <a:gd name="connsiteX7" fmla="*/ 3128 w 681059"/>
                  <a:gd name="connsiteY7" fmla="*/ 519566 h 735489"/>
                  <a:gd name="connsiteX0" fmla="*/ 2778 w 704531"/>
                  <a:gd name="connsiteY0" fmla="*/ 473003 h 735602"/>
                  <a:gd name="connsiteX1" fmla="*/ 361824 w 704531"/>
                  <a:gd name="connsiteY1" fmla="*/ 113 h 735602"/>
                  <a:gd name="connsiteX2" fmla="*/ 697136 w 704531"/>
                  <a:gd name="connsiteY2" fmla="*/ 519679 h 735602"/>
                  <a:gd name="connsiteX3" fmla="*/ 529480 w 704531"/>
                  <a:gd name="connsiteY3" fmla="*/ 519679 h 735602"/>
                  <a:gd name="connsiteX4" fmla="*/ 529480 w 704531"/>
                  <a:gd name="connsiteY4" fmla="*/ 735602 h 735602"/>
                  <a:gd name="connsiteX5" fmla="*/ 194168 w 704531"/>
                  <a:gd name="connsiteY5" fmla="*/ 735602 h 735602"/>
                  <a:gd name="connsiteX6" fmla="*/ 194168 w 704531"/>
                  <a:gd name="connsiteY6" fmla="*/ 519679 h 735602"/>
                  <a:gd name="connsiteX7" fmla="*/ 2778 w 704531"/>
                  <a:gd name="connsiteY7" fmla="*/ 473003 h 735602"/>
                  <a:gd name="connsiteX0" fmla="*/ 2204 w 759173"/>
                  <a:gd name="connsiteY0" fmla="*/ 487091 h 735543"/>
                  <a:gd name="connsiteX1" fmla="*/ 416256 w 759173"/>
                  <a:gd name="connsiteY1" fmla="*/ 54 h 735543"/>
                  <a:gd name="connsiteX2" fmla="*/ 751568 w 759173"/>
                  <a:gd name="connsiteY2" fmla="*/ 519620 h 735543"/>
                  <a:gd name="connsiteX3" fmla="*/ 583912 w 759173"/>
                  <a:gd name="connsiteY3" fmla="*/ 519620 h 735543"/>
                  <a:gd name="connsiteX4" fmla="*/ 583912 w 759173"/>
                  <a:gd name="connsiteY4" fmla="*/ 735543 h 735543"/>
                  <a:gd name="connsiteX5" fmla="*/ 248600 w 759173"/>
                  <a:gd name="connsiteY5" fmla="*/ 735543 h 735543"/>
                  <a:gd name="connsiteX6" fmla="*/ 248600 w 759173"/>
                  <a:gd name="connsiteY6" fmla="*/ 519620 h 735543"/>
                  <a:gd name="connsiteX7" fmla="*/ 2204 w 759173"/>
                  <a:gd name="connsiteY7" fmla="*/ 487091 h 735543"/>
                  <a:gd name="connsiteX0" fmla="*/ 2204 w 810726"/>
                  <a:gd name="connsiteY0" fmla="*/ 487184 h 735636"/>
                  <a:gd name="connsiteX1" fmla="*/ 416256 w 810726"/>
                  <a:gd name="connsiteY1" fmla="*/ 147 h 735636"/>
                  <a:gd name="connsiteX2" fmla="*/ 804061 w 810726"/>
                  <a:gd name="connsiteY2" fmla="*/ 541399 h 735636"/>
                  <a:gd name="connsiteX3" fmla="*/ 583912 w 810726"/>
                  <a:gd name="connsiteY3" fmla="*/ 519713 h 735636"/>
                  <a:gd name="connsiteX4" fmla="*/ 583912 w 810726"/>
                  <a:gd name="connsiteY4" fmla="*/ 735636 h 735636"/>
                  <a:gd name="connsiteX5" fmla="*/ 248600 w 810726"/>
                  <a:gd name="connsiteY5" fmla="*/ 735636 h 735636"/>
                  <a:gd name="connsiteX6" fmla="*/ 248600 w 810726"/>
                  <a:gd name="connsiteY6" fmla="*/ 519713 h 735636"/>
                  <a:gd name="connsiteX7" fmla="*/ 2204 w 810726"/>
                  <a:gd name="connsiteY7" fmla="*/ 487184 h 735636"/>
                  <a:gd name="connsiteX0" fmla="*/ 1845 w 810367"/>
                  <a:gd name="connsiteY0" fmla="*/ 487185 h 735637"/>
                  <a:gd name="connsiteX1" fmla="*/ 415897 w 810367"/>
                  <a:gd name="connsiteY1" fmla="*/ 148 h 735637"/>
                  <a:gd name="connsiteX2" fmla="*/ 803702 w 810367"/>
                  <a:gd name="connsiteY2" fmla="*/ 541400 h 735637"/>
                  <a:gd name="connsiteX3" fmla="*/ 583553 w 810367"/>
                  <a:gd name="connsiteY3" fmla="*/ 519714 h 735637"/>
                  <a:gd name="connsiteX4" fmla="*/ 583553 w 810367"/>
                  <a:gd name="connsiteY4" fmla="*/ 735637 h 735637"/>
                  <a:gd name="connsiteX5" fmla="*/ 248241 w 810367"/>
                  <a:gd name="connsiteY5" fmla="*/ 735637 h 735637"/>
                  <a:gd name="connsiteX6" fmla="*/ 260108 w 810367"/>
                  <a:gd name="connsiteY6" fmla="*/ 543052 h 735637"/>
                  <a:gd name="connsiteX7" fmla="*/ 1845 w 810367"/>
                  <a:gd name="connsiteY7" fmla="*/ 487185 h 735637"/>
                  <a:gd name="connsiteX0" fmla="*/ 1845 w 806795"/>
                  <a:gd name="connsiteY0" fmla="*/ 487185 h 735637"/>
                  <a:gd name="connsiteX1" fmla="*/ 415897 w 806795"/>
                  <a:gd name="connsiteY1" fmla="*/ 148 h 735637"/>
                  <a:gd name="connsiteX2" fmla="*/ 803702 w 806795"/>
                  <a:gd name="connsiteY2" fmla="*/ 541400 h 735637"/>
                  <a:gd name="connsiteX3" fmla="*/ 585833 w 806795"/>
                  <a:gd name="connsiteY3" fmla="*/ 551382 h 735637"/>
                  <a:gd name="connsiteX4" fmla="*/ 583553 w 806795"/>
                  <a:gd name="connsiteY4" fmla="*/ 735637 h 735637"/>
                  <a:gd name="connsiteX5" fmla="*/ 248241 w 806795"/>
                  <a:gd name="connsiteY5" fmla="*/ 735637 h 735637"/>
                  <a:gd name="connsiteX6" fmla="*/ 260108 w 806795"/>
                  <a:gd name="connsiteY6" fmla="*/ 543052 h 735637"/>
                  <a:gd name="connsiteX7" fmla="*/ 1845 w 806795"/>
                  <a:gd name="connsiteY7" fmla="*/ 487185 h 735637"/>
                  <a:gd name="connsiteX0" fmla="*/ 1845 w 825693"/>
                  <a:gd name="connsiteY0" fmla="*/ 487110 h 735562"/>
                  <a:gd name="connsiteX1" fmla="*/ 415897 w 825693"/>
                  <a:gd name="connsiteY1" fmla="*/ 73 h 735562"/>
                  <a:gd name="connsiteX2" fmla="*/ 822875 w 825693"/>
                  <a:gd name="connsiteY2" fmla="*/ 524666 h 735562"/>
                  <a:gd name="connsiteX3" fmla="*/ 585833 w 825693"/>
                  <a:gd name="connsiteY3" fmla="*/ 551307 h 735562"/>
                  <a:gd name="connsiteX4" fmla="*/ 583553 w 825693"/>
                  <a:gd name="connsiteY4" fmla="*/ 735562 h 735562"/>
                  <a:gd name="connsiteX5" fmla="*/ 248241 w 825693"/>
                  <a:gd name="connsiteY5" fmla="*/ 735562 h 735562"/>
                  <a:gd name="connsiteX6" fmla="*/ 260108 w 825693"/>
                  <a:gd name="connsiteY6" fmla="*/ 542977 h 735562"/>
                  <a:gd name="connsiteX7" fmla="*/ 1845 w 825693"/>
                  <a:gd name="connsiteY7" fmla="*/ 487110 h 735562"/>
                  <a:gd name="connsiteX0" fmla="*/ 1845 w 825693"/>
                  <a:gd name="connsiteY0" fmla="*/ 487110 h 759117"/>
                  <a:gd name="connsiteX1" fmla="*/ 415897 w 825693"/>
                  <a:gd name="connsiteY1" fmla="*/ 73 h 759117"/>
                  <a:gd name="connsiteX2" fmla="*/ 822875 w 825693"/>
                  <a:gd name="connsiteY2" fmla="*/ 524666 h 759117"/>
                  <a:gd name="connsiteX3" fmla="*/ 585833 w 825693"/>
                  <a:gd name="connsiteY3" fmla="*/ 551307 h 759117"/>
                  <a:gd name="connsiteX4" fmla="*/ 583553 w 825693"/>
                  <a:gd name="connsiteY4" fmla="*/ 735562 h 759117"/>
                  <a:gd name="connsiteX5" fmla="*/ 248241 w 825693"/>
                  <a:gd name="connsiteY5" fmla="*/ 735562 h 759117"/>
                  <a:gd name="connsiteX6" fmla="*/ 260108 w 825693"/>
                  <a:gd name="connsiteY6" fmla="*/ 542977 h 759117"/>
                  <a:gd name="connsiteX7" fmla="*/ 1845 w 825693"/>
                  <a:gd name="connsiteY7" fmla="*/ 487110 h 759117"/>
                  <a:gd name="connsiteX0" fmla="*/ 1845 w 825693"/>
                  <a:gd name="connsiteY0" fmla="*/ 487110 h 766982"/>
                  <a:gd name="connsiteX1" fmla="*/ 415897 w 825693"/>
                  <a:gd name="connsiteY1" fmla="*/ 73 h 766982"/>
                  <a:gd name="connsiteX2" fmla="*/ 822875 w 825693"/>
                  <a:gd name="connsiteY2" fmla="*/ 524666 h 766982"/>
                  <a:gd name="connsiteX3" fmla="*/ 585833 w 825693"/>
                  <a:gd name="connsiteY3" fmla="*/ 551307 h 766982"/>
                  <a:gd name="connsiteX4" fmla="*/ 587090 w 825693"/>
                  <a:gd name="connsiteY4" fmla="*/ 749313 h 766982"/>
                  <a:gd name="connsiteX5" fmla="*/ 248241 w 825693"/>
                  <a:gd name="connsiteY5" fmla="*/ 735562 h 766982"/>
                  <a:gd name="connsiteX6" fmla="*/ 260108 w 825693"/>
                  <a:gd name="connsiteY6" fmla="*/ 542977 h 766982"/>
                  <a:gd name="connsiteX7" fmla="*/ 1845 w 825693"/>
                  <a:gd name="connsiteY7" fmla="*/ 487110 h 766982"/>
                  <a:gd name="connsiteX0" fmla="*/ 2266 w 825590"/>
                  <a:gd name="connsiteY0" fmla="*/ 494810 h 774682"/>
                  <a:gd name="connsiteX1" fmla="*/ 434863 w 825590"/>
                  <a:gd name="connsiteY1" fmla="*/ 71 h 774682"/>
                  <a:gd name="connsiteX2" fmla="*/ 823296 w 825590"/>
                  <a:gd name="connsiteY2" fmla="*/ 532366 h 774682"/>
                  <a:gd name="connsiteX3" fmla="*/ 586254 w 825590"/>
                  <a:gd name="connsiteY3" fmla="*/ 559007 h 774682"/>
                  <a:gd name="connsiteX4" fmla="*/ 587511 w 825590"/>
                  <a:gd name="connsiteY4" fmla="*/ 757013 h 774682"/>
                  <a:gd name="connsiteX5" fmla="*/ 248662 w 825590"/>
                  <a:gd name="connsiteY5" fmla="*/ 743262 h 774682"/>
                  <a:gd name="connsiteX6" fmla="*/ 260529 w 825590"/>
                  <a:gd name="connsiteY6" fmla="*/ 550677 h 774682"/>
                  <a:gd name="connsiteX7" fmla="*/ 2266 w 825590"/>
                  <a:gd name="connsiteY7" fmla="*/ 494810 h 774682"/>
                  <a:gd name="connsiteX0" fmla="*/ 2266 w 825590"/>
                  <a:gd name="connsiteY0" fmla="*/ 494916 h 774788"/>
                  <a:gd name="connsiteX1" fmla="*/ 434863 w 825590"/>
                  <a:gd name="connsiteY1" fmla="*/ 177 h 774788"/>
                  <a:gd name="connsiteX2" fmla="*/ 823296 w 825590"/>
                  <a:gd name="connsiteY2" fmla="*/ 532472 h 774788"/>
                  <a:gd name="connsiteX3" fmla="*/ 586254 w 825590"/>
                  <a:gd name="connsiteY3" fmla="*/ 559113 h 774788"/>
                  <a:gd name="connsiteX4" fmla="*/ 587511 w 825590"/>
                  <a:gd name="connsiteY4" fmla="*/ 757119 h 774788"/>
                  <a:gd name="connsiteX5" fmla="*/ 248662 w 825590"/>
                  <a:gd name="connsiteY5" fmla="*/ 743368 h 774788"/>
                  <a:gd name="connsiteX6" fmla="*/ 260529 w 825590"/>
                  <a:gd name="connsiteY6" fmla="*/ 550783 h 774788"/>
                  <a:gd name="connsiteX7" fmla="*/ 2266 w 825590"/>
                  <a:gd name="connsiteY7" fmla="*/ 494916 h 774788"/>
                  <a:gd name="connsiteX0" fmla="*/ 2266 w 825245"/>
                  <a:gd name="connsiteY0" fmla="*/ 494917 h 774789"/>
                  <a:gd name="connsiteX1" fmla="*/ 434863 w 825245"/>
                  <a:gd name="connsiteY1" fmla="*/ 178 h 774789"/>
                  <a:gd name="connsiteX2" fmla="*/ 823296 w 825245"/>
                  <a:gd name="connsiteY2" fmla="*/ 532473 h 774789"/>
                  <a:gd name="connsiteX3" fmla="*/ 576667 w 825245"/>
                  <a:gd name="connsiteY3" fmla="*/ 567444 h 774789"/>
                  <a:gd name="connsiteX4" fmla="*/ 587511 w 825245"/>
                  <a:gd name="connsiteY4" fmla="*/ 757120 h 774789"/>
                  <a:gd name="connsiteX5" fmla="*/ 248662 w 825245"/>
                  <a:gd name="connsiteY5" fmla="*/ 743369 h 774789"/>
                  <a:gd name="connsiteX6" fmla="*/ 260529 w 825245"/>
                  <a:gd name="connsiteY6" fmla="*/ 550784 h 774789"/>
                  <a:gd name="connsiteX7" fmla="*/ 2266 w 825245"/>
                  <a:gd name="connsiteY7" fmla="*/ 494917 h 774789"/>
                  <a:gd name="connsiteX0" fmla="*/ 2266 w 825245"/>
                  <a:gd name="connsiteY0" fmla="*/ 494917 h 769075"/>
                  <a:gd name="connsiteX1" fmla="*/ 434863 w 825245"/>
                  <a:gd name="connsiteY1" fmla="*/ 178 h 769075"/>
                  <a:gd name="connsiteX2" fmla="*/ 823296 w 825245"/>
                  <a:gd name="connsiteY2" fmla="*/ 532473 h 769075"/>
                  <a:gd name="connsiteX3" fmla="*/ 576667 w 825245"/>
                  <a:gd name="connsiteY3" fmla="*/ 567444 h 769075"/>
                  <a:gd name="connsiteX4" fmla="*/ 579181 w 825245"/>
                  <a:gd name="connsiteY4" fmla="*/ 747533 h 769075"/>
                  <a:gd name="connsiteX5" fmla="*/ 248662 w 825245"/>
                  <a:gd name="connsiteY5" fmla="*/ 743369 h 769075"/>
                  <a:gd name="connsiteX6" fmla="*/ 260529 w 825245"/>
                  <a:gd name="connsiteY6" fmla="*/ 550784 h 769075"/>
                  <a:gd name="connsiteX7" fmla="*/ 2266 w 825245"/>
                  <a:gd name="connsiteY7" fmla="*/ 494917 h 769075"/>
                  <a:gd name="connsiteX0" fmla="*/ 2266 w 825245"/>
                  <a:gd name="connsiteY0" fmla="*/ 494917 h 777907"/>
                  <a:gd name="connsiteX1" fmla="*/ 434863 w 825245"/>
                  <a:gd name="connsiteY1" fmla="*/ 178 h 777907"/>
                  <a:gd name="connsiteX2" fmla="*/ 823296 w 825245"/>
                  <a:gd name="connsiteY2" fmla="*/ 532473 h 777907"/>
                  <a:gd name="connsiteX3" fmla="*/ 576667 w 825245"/>
                  <a:gd name="connsiteY3" fmla="*/ 567444 h 777907"/>
                  <a:gd name="connsiteX4" fmla="*/ 579181 w 825245"/>
                  <a:gd name="connsiteY4" fmla="*/ 747533 h 777907"/>
                  <a:gd name="connsiteX5" fmla="*/ 248662 w 825245"/>
                  <a:gd name="connsiteY5" fmla="*/ 743369 h 777907"/>
                  <a:gd name="connsiteX6" fmla="*/ 260529 w 825245"/>
                  <a:gd name="connsiteY6" fmla="*/ 550784 h 777907"/>
                  <a:gd name="connsiteX7" fmla="*/ 2266 w 825245"/>
                  <a:gd name="connsiteY7" fmla="*/ 494917 h 777907"/>
                  <a:gd name="connsiteX0" fmla="*/ 2266 w 825245"/>
                  <a:gd name="connsiteY0" fmla="*/ 494917 h 782325"/>
                  <a:gd name="connsiteX1" fmla="*/ 434863 w 825245"/>
                  <a:gd name="connsiteY1" fmla="*/ 178 h 782325"/>
                  <a:gd name="connsiteX2" fmla="*/ 823296 w 825245"/>
                  <a:gd name="connsiteY2" fmla="*/ 532473 h 782325"/>
                  <a:gd name="connsiteX3" fmla="*/ 576667 w 825245"/>
                  <a:gd name="connsiteY3" fmla="*/ 567444 h 782325"/>
                  <a:gd name="connsiteX4" fmla="*/ 580949 w 825245"/>
                  <a:gd name="connsiteY4" fmla="*/ 754409 h 782325"/>
                  <a:gd name="connsiteX5" fmla="*/ 248662 w 825245"/>
                  <a:gd name="connsiteY5" fmla="*/ 743369 h 782325"/>
                  <a:gd name="connsiteX6" fmla="*/ 260529 w 825245"/>
                  <a:gd name="connsiteY6" fmla="*/ 550784 h 782325"/>
                  <a:gd name="connsiteX7" fmla="*/ 2266 w 825245"/>
                  <a:gd name="connsiteY7" fmla="*/ 494917 h 78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5245" h="782325">
                    <a:moveTo>
                      <a:pt x="2266" y="494917"/>
                    </a:moveTo>
                    <a:cubicBezTo>
                      <a:pt x="31322" y="403149"/>
                      <a:pt x="278852" y="10579"/>
                      <a:pt x="434863" y="178"/>
                    </a:cubicBezTo>
                    <a:cubicBezTo>
                      <a:pt x="590874" y="-10223"/>
                      <a:pt x="799662" y="437929"/>
                      <a:pt x="823296" y="532473"/>
                    </a:cubicBezTo>
                    <a:cubicBezTo>
                      <a:pt x="846930" y="627017"/>
                      <a:pt x="649290" y="564117"/>
                      <a:pt x="576667" y="567444"/>
                    </a:cubicBezTo>
                    <a:cubicBezTo>
                      <a:pt x="578094" y="629766"/>
                      <a:pt x="579522" y="692087"/>
                      <a:pt x="580949" y="754409"/>
                    </a:cubicBezTo>
                    <a:cubicBezTo>
                      <a:pt x="509676" y="806571"/>
                      <a:pt x="302569" y="775466"/>
                      <a:pt x="248662" y="743369"/>
                    </a:cubicBezTo>
                    <a:lnTo>
                      <a:pt x="260529" y="550784"/>
                    </a:lnTo>
                    <a:cubicBezTo>
                      <a:pt x="232586" y="514797"/>
                      <a:pt x="-26790" y="586685"/>
                      <a:pt x="2266" y="494917"/>
                    </a:cubicBezTo>
                    <a:close/>
                  </a:path>
                </a:pathLst>
              </a:custGeom>
              <a:grp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Arial"/>
                  <a:ea typeface="方正舒体"/>
                  <a:cs typeface="+mn-ea"/>
                  <a:sym typeface="Arial"/>
                </a:endParaRPr>
              </a:p>
            </p:txBody>
          </p:sp>
          <p:sp>
            <p:nvSpPr>
              <p:cNvPr id="19" name="椭圆 6"/>
              <p:cNvSpPr/>
              <p:nvPr/>
            </p:nvSpPr>
            <p:spPr>
              <a:xfrm flipH="1" flipV="1">
                <a:off x="5622181" y="2709289"/>
                <a:ext cx="600258" cy="616318"/>
              </a:xfrm>
              <a:custGeom>
                <a:avLst/>
                <a:gdLst>
                  <a:gd name="connsiteX0" fmla="*/ 1820 w 648719"/>
                  <a:gd name="connsiteY0" fmla="*/ 553500 h 638223"/>
                  <a:gd name="connsiteX1" fmla="*/ 0 w 648719"/>
                  <a:gd name="connsiteY1" fmla="*/ 548496 h 638223"/>
                  <a:gd name="connsiteX2" fmla="*/ 1820 w 648719"/>
                  <a:gd name="connsiteY2" fmla="*/ 553500 h 638223"/>
                  <a:gd name="connsiteX3" fmla="*/ 612225 w 648719"/>
                  <a:gd name="connsiteY3" fmla="*/ 69800 h 638223"/>
                  <a:gd name="connsiteX4" fmla="*/ 648719 w 648719"/>
                  <a:gd name="connsiteY4" fmla="*/ 234550 h 638223"/>
                  <a:gd name="connsiteX5" fmla="*/ 245046 w 648719"/>
                  <a:gd name="connsiteY5" fmla="*/ 638223 h 638223"/>
                  <a:gd name="connsiteX6" fmla="*/ 95108 w 648719"/>
                  <a:gd name="connsiteY6" fmla="*/ 606321 h 638223"/>
                  <a:gd name="connsiteX7" fmla="*/ 240050 w 648719"/>
                  <a:gd name="connsiteY7" fmla="*/ 454053 h 638223"/>
                  <a:gd name="connsiteX8" fmla="*/ 377638 w 648719"/>
                  <a:gd name="connsiteY8" fmla="*/ 589328 h 638223"/>
                  <a:gd name="connsiteX9" fmla="*/ 603919 w 648719"/>
                  <a:gd name="connsiteY9" fmla="*/ 345744 h 638223"/>
                  <a:gd name="connsiteX10" fmla="*/ 459981 w 648719"/>
                  <a:gd name="connsiteY10" fmla="*/ 226345 h 638223"/>
                  <a:gd name="connsiteX11" fmla="*/ 612225 w 648719"/>
                  <a:gd name="connsiteY11" fmla="*/ 69800 h 638223"/>
                  <a:gd name="connsiteX12" fmla="*/ 572474 w 648719"/>
                  <a:gd name="connsiteY12" fmla="*/ 0 h 638223"/>
                  <a:gd name="connsiteX13" fmla="*/ 578468 w 648719"/>
                  <a:gd name="connsiteY13" fmla="*/ 9658 h 638223"/>
                  <a:gd name="connsiteX14" fmla="*/ 567429 w 648719"/>
                  <a:gd name="connsiteY14" fmla="*/ 5192 h 638223"/>
                  <a:gd name="connsiteX15" fmla="*/ 572474 w 648719"/>
                  <a:gd name="connsiteY15" fmla="*/ 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472321 w 568806"/>
                  <a:gd name="connsiteY11" fmla="*/ 5192 h 638223"/>
                  <a:gd name="connsiteX12" fmla="*/ 568806 w 568806"/>
                  <a:gd name="connsiteY12"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568806 w 568806"/>
                  <a:gd name="connsiteY11"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568806 w 568806"/>
                  <a:gd name="connsiteY10" fmla="*/ 91440 h 638223"/>
                  <a:gd name="connsiteX0" fmla="*/ 517117 w 553611"/>
                  <a:gd name="connsiteY0" fmla="*/ 0 h 568423"/>
                  <a:gd name="connsiteX1" fmla="*/ 553611 w 553611"/>
                  <a:gd name="connsiteY1" fmla="*/ 164750 h 568423"/>
                  <a:gd name="connsiteX2" fmla="*/ 149938 w 553611"/>
                  <a:gd name="connsiteY2" fmla="*/ 568423 h 568423"/>
                  <a:gd name="connsiteX3" fmla="*/ 0 w 553611"/>
                  <a:gd name="connsiteY3" fmla="*/ 536521 h 568423"/>
                  <a:gd name="connsiteX4" fmla="*/ 144942 w 553611"/>
                  <a:gd name="connsiteY4" fmla="*/ 384253 h 568423"/>
                  <a:gd name="connsiteX5" fmla="*/ 282530 w 553611"/>
                  <a:gd name="connsiteY5" fmla="*/ 519528 h 568423"/>
                  <a:gd name="connsiteX6" fmla="*/ 508811 w 553611"/>
                  <a:gd name="connsiteY6" fmla="*/ 275944 h 568423"/>
                  <a:gd name="connsiteX7" fmla="*/ 364873 w 553611"/>
                  <a:gd name="connsiteY7" fmla="*/ 156545 h 568423"/>
                  <a:gd name="connsiteX8" fmla="*/ 517117 w 553611"/>
                  <a:gd name="connsiteY8" fmla="*/ 0 h 56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3611" h="568423">
                    <a:close/>
                    <a:moveTo>
                      <a:pt x="517117" y="0"/>
                    </a:moveTo>
                    <a:cubicBezTo>
                      <a:pt x="540989" y="49864"/>
                      <a:pt x="553611" y="105833"/>
                      <a:pt x="553611" y="164750"/>
                    </a:cubicBezTo>
                    <a:cubicBezTo>
                      <a:pt x="553611" y="387692"/>
                      <a:pt x="372880" y="568423"/>
                      <a:pt x="149938" y="568423"/>
                    </a:cubicBezTo>
                    <a:cubicBezTo>
                      <a:pt x="96532" y="568423"/>
                      <a:pt x="45547" y="558052"/>
                      <a:pt x="0" y="536521"/>
                    </a:cubicBezTo>
                    <a:cubicBezTo>
                      <a:pt x="53188" y="489683"/>
                      <a:pt x="114657" y="382581"/>
                      <a:pt x="144942" y="384253"/>
                    </a:cubicBezTo>
                    <a:lnTo>
                      <a:pt x="282530" y="519528"/>
                    </a:lnTo>
                    <a:cubicBezTo>
                      <a:pt x="342116" y="499889"/>
                      <a:pt x="501437" y="363957"/>
                      <a:pt x="508811" y="275944"/>
                    </a:cubicBezTo>
                    <a:lnTo>
                      <a:pt x="364873" y="156545"/>
                    </a:lnTo>
                    <a:cubicBezTo>
                      <a:pt x="396622" y="116439"/>
                      <a:pt x="493714" y="51119"/>
                      <a:pt x="517117" y="0"/>
                    </a:cubicBezTo>
                    <a:close/>
                  </a:path>
                </a:pathLst>
              </a:custGeom>
              <a:grp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Arial"/>
                  <a:ea typeface="方正舒体"/>
                  <a:cs typeface="+mn-ea"/>
                  <a:sym typeface="Arial"/>
                </a:endParaRPr>
              </a:p>
            </p:txBody>
          </p:sp>
        </p:grpSp>
        <p:sp>
          <p:nvSpPr>
            <p:cNvPr id="17" name="TextBox 16"/>
            <p:cNvSpPr txBox="1"/>
            <p:nvPr/>
          </p:nvSpPr>
          <p:spPr>
            <a:xfrm rot="18367305" flipH="1" flipV="1">
              <a:off x="5899278" y="2848434"/>
              <a:ext cx="471461" cy="461192"/>
            </a:xfrm>
            <a:prstGeom prst="rect">
              <a:avLst/>
            </a:prstGeom>
            <a:grpFill/>
          </p:spPr>
          <p:txBody>
            <a:bodyPr>
              <a:spAutoFit/>
            </a:bodyPr>
            <a:lstStyle/>
            <a:p>
              <a:pPr algn="ctr" fontAlgn="auto">
                <a:spcBef>
                  <a:spcPts val="0"/>
                </a:spcBef>
                <a:spcAft>
                  <a:spcPts val="0"/>
                </a:spcAft>
                <a:defRPr/>
              </a:pPr>
              <a:r>
                <a:rPr lang="en-US" altLang="zh-CN" sz="2400" dirty="0">
                  <a:effectLst>
                    <a:outerShdw blurRad="38100" dist="38100" dir="2700000" algn="tl">
                      <a:srgbClr val="000000">
                        <a:alpha val="43137"/>
                      </a:srgbClr>
                    </a:outerShdw>
                  </a:effectLst>
                  <a:latin typeface="Arial"/>
                  <a:ea typeface="方正舒体"/>
                  <a:cs typeface="+mn-ea"/>
                  <a:sym typeface="Arial"/>
                </a:rPr>
                <a:t>C</a:t>
              </a:r>
              <a:endParaRPr lang="zh-CN" altLang="en-US" sz="2400" dirty="0">
                <a:effectLst>
                  <a:outerShdw blurRad="38100" dist="38100" dir="2700000" algn="tl">
                    <a:srgbClr val="000000">
                      <a:alpha val="43137"/>
                    </a:srgbClr>
                  </a:outerShdw>
                </a:effectLst>
                <a:latin typeface="Arial"/>
                <a:ea typeface="方正舒体"/>
                <a:cs typeface="+mn-ea"/>
                <a:sym typeface="Arial"/>
              </a:endParaRPr>
            </a:p>
          </p:txBody>
        </p:sp>
      </p:grpSp>
      <p:grpSp>
        <p:nvGrpSpPr>
          <p:cNvPr id="20" name="组合 19"/>
          <p:cNvGrpSpPr>
            <a:grpSpLocks/>
          </p:cNvGrpSpPr>
          <p:nvPr/>
        </p:nvGrpSpPr>
        <p:grpSpPr bwMode="auto">
          <a:xfrm>
            <a:off x="4779906" y="1593254"/>
            <a:ext cx="876548" cy="889051"/>
            <a:chOff x="5664670" y="1636419"/>
            <a:chExt cx="843213" cy="854478"/>
          </a:xfrm>
          <a:solidFill>
            <a:srgbClr val="92D050"/>
          </a:solidFill>
        </p:grpSpPr>
        <p:grpSp>
          <p:nvGrpSpPr>
            <p:cNvPr id="21" name="组合 20"/>
            <p:cNvGrpSpPr>
              <a:grpSpLocks/>
            </p:cNvGrpSpPr>
            <p:nvPr/>
          </p:nvGrpSpPr>
          <p:grpSpPr bwMode="auto">
            <a:xfrm>
              <a:off x="5664670" y="1636419"/>
              <a:ext cx="843213" cy="854478"/>
              <a:chOff x="5595987" y="1675993"/>
              <a:chExt cx="843213" cy="854478"/>
            </a:xfrm>
            <a:grpFill/>
          </p:grpSpPr>
          <p:sp>
            <p:nvSpPr>
              <p:cNvPr id="23" name="上箭头 1"/>
              <p:cNvSpPr/>
              <p:nvPr/>
            </p:nvSpPr>
            <p:spPr>
              <a:xfrm rot="2540756">
                <a:off x="5614295" y="1675993"/>
                <a:ext cx="824649" cy="782718"/>
              </a:xfrm>
              <a:custGeom>
                <a:avLst/>
                <a:gdLst>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3128 w 673752"/>
                  <a:gd name="connsiteY0" fmla="*/ 519566 h 735489"/>
                  <a:gd name="connsiteX1" fmla="*/ 338440 w 673752"/>
                  <a:gd name="connsiteY1" fmla="*/ 0 h 735489"/>
                  <a:gd name="connsiteX2" fmla="*/ 673752 w 673752"/>
                  <a:gd name="connsiteY2" fmla="*/ 519566 h 735489"/>
                  <a:gd name="connsiteX3" fmla="*/ 506096 w 673752"/>
                  <a:gd name="connsiteY3" fmla="*/ 519566 h 735489"/>
                  <a:gd name="connsiteX4" fmla="*/ 506096 w 673752"/>
                  <a:gd name="connsiteY4" fmla="*/ 735489 h 735489"/>
                  <a:gd name="connsiteX5" fmla="*/ 170784 w 673752"/>
                  <a:gd name="connsiteY5" fmla="*/ 735489 h 735489"/>
                  <a:gd name="connsiteX6" fmla="*/ 170784 w 673752"/>
                  <a:gd name="connsiteY6" fmla="*/ 519566 h 735489"/>
                  <a:gd name="connsiteX7" fmla="*/ 3128 w 673752"/>
                  <a:gd name="connsiteY7" fmla="*/ 519566 h 735489"/>
                  <a:gd name="connsiteX0" fmla="*/ 3128 w 681059"/>
                  <a:gd name="connsiteY0" fmla="*/ 519566 h 735489"/>
                  <a:gd name="connsiteX1" fmla="*/ 338440 w 681059"/>
                  <a:gd name="connsiteY1" fmla="*/ 0 h 735489"/>
                  <a:gd name="connsiteX2" fmla="*/ 673752 w 681059"/>
                  <a:gd name="connsiteY2" fmla="*/ 519566 h 735489"/>
                  <a:gd name="connsiteX3" fmla="*/ 506096 w 681059"/>
                  <a:gd name="connsiteY3" fmla="*/ 519566 h 735489"/>
                  <a:gd name="connsiteX4" fmla="*/ 506096 w 681059"/>
                  <a:gd name="connsiteY4" fmla="*/ 735489 h 735489"/>
                  <a:gd name="connsiteX5" fmla="*/ 170784 w 681059"/>
                  <a:gd name="connsiteY5" fmla="*/ 735489 h 735489"/>
                  <a:gd name="connsiteX6" fmla="*/ 170784 w 681059"/>
                  <a:gd name="connsiteY6" fmla="*/ 519566 h 735489"/>
                  <a:gd name="connsiteX7" fmla="*/ 3128 w 681059"/>
                  <a:gd name="connsiteY7" fmla="*/ 519566 h 735489"/>
                  <a:gd name="connsiteX0" fmla="*/ 2778 w 704531"/>
                  <a:gd name="connsiteY0" fmla="*/ 473003 h 735602"/>
                  <a:gd name="connsiteX1" fmla="*/ 361824 w 704531"/>
                  <a:gd name="connsiteY1" fmla="*/ 113 h 735602"/>
                  <a:gd name="connsiteX2" fmla="*/ 697136 w 704531"/>
                  <a:gd name="connsiteY2" fmla="*/ 519679 h 735602"/>
                  <a:gd name="connsiteX3" fmla="*/ 529480 w 704531"/>
                  <a:gd name="connsiteY3" fmla="*/ 519679 h 735602"/>
                  <a:gd name="connsiteX4" fmla="*/ 529480 w 704531"/>
                  <a:gd name="connsiteY4" fmla="*/ 735602 h 735602"/>
                  <a:gd name="connsiteX5" fmla="*/ 194168 w 704531"/>
                  <a:gd name="connsiteY5" fmla="*/ 735602 h 735602"/>
                  <a:gd name="connsiteX6" fmla="*/ 194168 w 704531"/>
                  <a:gd name="connsiteY6" fmla="*/ 519679 h 735602"/>
                  <a:gd name="connsiteX7" fmla="*/ 2778 w 704531"/>
                  <a:gd name="connsiteY7" fmla="*/ 473003 h 735602"/>
                  <a:gd name="connsiteX0" fmla="*/ 2204 w 759173"/>
                  <a:gd name="connsiteY0" fmla="*/ 487091 h 735543"/>
                  <a:gd name="connsiteX1" fmla="*/ 416256 w 759173"/>
                  <a:gd name="connsiteY1" fmla="*/ 54 h 735543"/>
                  <a:gd name="connsiteX2" fmla="*/ 751568 w 759173"/>
                  <a:gd name="connsiteY2" fmla="*/ 519620 h 735543"/>
                  <a:gd name="connsiteX3" fmla="*/ 583912 w 759173"/>
                  <a:gd name="connsiteY3" fmla="*/ 519620 h 735543"/>
                  <a:gd name="connsiteX4" fmla="*/ 583912 w 759173"/>
                  <a:gd name="connsiteY4" fmla="*/ 735543 h 735543"/>
                  <a:gd name="connsiteX5" fmla="*/ 248600 w 759173"/>
                  <a:gd name="connsiteY5" fmla="*/ 735543 h 735543"/>
                  <a:gd name="connsiteX6" fmla="*/ 248600 w 759173"/>
                  <a:gd name="connsiteY6" fmla="*/ 519620 h 735543"/>
                  <a:gd name="connsiteX7" fmla="*/ 2204 w 759173"/>
                  <a:gd name="connsiteY7" fmla="*/ 487091 h 735543"/>
                  <a:gd name="connsiteX0" fmla="*/ 2204 w 810726"/>
                  <a:gd name="connsiteY0" fmla="*/ 487184 h 735636"/>
                  <a:gd name="connsiteX1" fmla="*/ 416256 w 810726"/>
                  <a:gd name="connsiteY1" fmla="*/ 147 h 735636"/>
                  <a:gd name="connsiteX2" fmla="*/ 804061 w 810726"/>
                  <a:gd name="connsiteY2" fmla="*/ 541399 h 735636"/>
                  <a:gd name="connsiteX3" fmla="*/ 583912 w 810726"/>
                  <a:gd name="connsiteY3" fmla="*/ 519713 h 735636"/>
                  <a:gd name="connsiteX4" fmla="*/ 583912 w 810726"/>
                  <a:gd name="connsiteY4" fmla="*/ 735636 h 735636"/>
                  <a:gd name="connsiteX5" fmla="*/ 248600 w 810726"/>
                  <a:gd name="connsiteY5" fmla="*/ 735636 h 735636"/>
                  <a:gd name="connsiteX6" fmla="*/ 248600 w 810726"/>
                  <a:gd name="connsiteY6" fmla="*/ 519713 h 735636"/>
                  <a:gd name="connsiteX7" fmla="*/ 2204 w 810726"/>
                  <a:gd name="connsiteY7" fmla="*/ 487184 h 735636"/>
                  <a:gd name="connsiteX0" fmla="*/ 1845 w 810367"/>
                  <a:gd name="connsiteY0" fmla="*/ 487185 h 735637"/>
                  <a:gd name="connsiteX1" fmla="*/ 415897 w 810367"/>
                  <a:gd name="connsiteY1" fmla="*/ 148 h 735637"/>
                  <a:gd name="connsiteX2" fmla="*/ 803702 w 810367"/>
                  <a:gd name="connsiteY2" fmla="*/ 541400 h 735637"/>
                  <a:gd name="connsiteX3" fmla="*/ 583553 w 810367"/>
                  <a:gd name="connsiteY3" fmla="*/ 519714 h 735637"/>
                  <a:gd name="connsiteX4" fmla="*/ 583553 w 810367"/>
                  <a:gd name="connsiteY4" fmla="*/ 735637 h 735637"/>
                  <a:gd name="connsiteX5" fmla="*/ 248241 w 810367"/>
                  <a:gd name="connsiteY5" fmla="*/ 735637 h 735637"/>
                  <a:gd name="connsiteX6" fmla="*/ 260108 w 810367"/>
                  <a:gd name="connsiteY6" fmla="*/ 543052 h 735637"/>
                  <a:gd name="connsiteX7" fmla="*/ 1845 w 810367"/>
                  <a:gd name="connsiteY7" fmla="*/ 487185 h 735637"/>
                  <a:gd name="connsiteX0" fmla="*/ 1845 w 806795"/>
                  <a:gd name="connsiteY0" fmla="*/ 487185 h 735637"/>
                  <a:gd name="connsiteX1" fmla="*/ 415897 w 806795"/>
                  <a:gd name="connsiteY1" fmla="*/ 148 h 735637"/>
                  <a:gd name="connsiteX2" fmla="*/ 803702 w 806795"/>
                  <a:gd name="connsiteY2" fmla="*/ 541400 h 735637"/>
                  <a:gd name="connsiteX3" fmla="*/ 585833 w 806795"/>
                  <a:gd name="connsiteY3" fmla="*/ 551382 h 735637"/>
                  <a:gd name="connsiteX4" fmla="*/ 583553 w 806795"/>
                  <a:gd name="connsiteY4" fmla="*/ 735637 h 735637"/>
                  <a:gd name="connsiteX5" fmla="*/ 248241 w 806795"/>
                  <a:gd name="connsiteY5" fmla="*/ 735637 h 735637"/>
                  <a:gd name="connsiteX6" fmla="*/ 260108 w 806795"/>
                  <a:gd name="connsiteY6" fmla="*/ 543052 h 735637"/>
                  <a:gd name="connsiteX7" fmla="*/ 1845 w 806795"/>
                  <a:gd name="connsiteY7" fmla="*/ 487185 h 735637"/>
                  <a:gd name="connsiteX0" fmla="*/ 1845 w 825693"/>
                  <a:gd name="connsiteY0" fmla="*/ 487110 h 735562"/>
                  <a:gd name="connsiteX1" fmla="*/ 415897 w 825693"/>
                  <a:gd name="connsiteY1" fmla="*/ 73 h 735562"/>
                  <a:gd name="connsiteX2" fmla="*/ 822875 w 825693"/>
                  <a:gd name="connsiteY2" fmla="*/ 524666 h 735562"/>
                  <a:gd name="connsiteX3" fmla="*/ 585833 w 825693"/>
                  <a:gd name="connsiteY3" fmla="*/ 551307 h 735562"/>
                  <a:gd name="connsiteX4" fmla="*/ 583553 w 825693"/>
                  <a:gd name="connsiteY4" fmla="*/ 735562 h 735562"/>
                  <a:gd name="connsiteX5" fmla="*/ 248241 w 825693"/>
                  <a:gd name="connsiteY5" fmla="*/ 735562 h 735562"/>
                  <a:gd name="connsiteX6" fmla="*/ 260108 w 825693"/>
                  <a:gd name="connsiteY6" fmla="*/ 542977 h 735562"/>
                  <a:gd name="connsiteX7" fmla="*/ 1845 w 825693"/>
                  <a:gd name="connsiteY7" fmla="*/ 487110 h 735562"/>
                  <a:gd name="connsiteX0" fmla="*/ 1845 w 825693"/>
                  <a:gd name="connsiteY0" fmla="*/ 487110 h 759117"/>
                  <a:gd name="connsiteX1" fmla="*/ 415897 w 825693"/>
                  <a:gd name="connsiteY1" fmla="*/ 73 h 759117"/>
                  <a:gd name="connsiteX2" fmla="*/ 822875 w 825693"/>
                  <a:gd name="connsiteY2" fmla="*/ 524666 h 759117"/>
                  <a:gd name="connsiteX3" fmla="*/ 585833 w 825693"/>
                  <a:gd name="connsiteY3" fmla="*/ 551307 h 759117"/>
                  <a:gd name="connsiteX4" fmla="*/ 583553 w 825693"/>
                  <a:gd name="connsiteY4" fmla="*/ 735562 h 759117"/>
                  <a:gd name="connsiteX5" fmla="*/ 248241 w 825693"/>
                  <a:gd name="connsiteY5" fmla="*/ 735562 h 759117"/>
                  <a:gd name="connsiteX6" fmla="*/ 260108 w 825693"/>
                  <a:gd name="connsiteY6" fmla="*/ 542977 h 759117"/>
                  <a:gd name="connsiteX7" fmla="*/ 1845 w 825693"/>
                  <a:gd name="connsiteY7" fmla="*/ 487110 h 759117"/>
                  <a:gd name="connsiteX0" fmla="*/ 1845 w 825693"/>
                  <a:gd name="connsiteY0" fmla="*/ 487110 h 766982"/>
                  <a:gd name="connsiteX1" fmla="*/ 415897 w 825693"/>
                  <a:gd name="connsiteY1" fmla="*/ 73 h 766982"/>
                  <a:gd name="connsiteX2" fmla="*/ 822875 w 825693"/>
                  <a:gd name="connsiteY2" fmla="*/ 524666 h 766982"/>
                  <a:gd name="connsiteX3" fmla="*/ 585833 w 825693"/>
                  <a:gd name="connsiteY3" fmla="*/ 551307 h 766982"/>
                  <a:gd name="connsiteX4" fmla="*/ 587090 w 825693"/>
                  <a:gd name="connsiteY4" fmla="*/ 749313 h 766982"/>
                  <a:gd name="connsiteX5" fmla="*/ 248241 w 825693"/>
                  <a:gd name="connsiteY5" fmla="*/ 735562 h 766982"/>
                  <a:gd name="connsiteX6" fmla="*/ 260108 w 825693"/>
                  <a:gd name="connsiteY6" fmla="*/ 542977 h 766982"/>
                  <a:gd name="connsiteX7" fmla="*/ 1845 w 825693"/>
                  <a:gd name="connsiteY7" fmla="*/ 487110 h 766982"/>
                  <a:gd name="connsiteX0" fmla="*/ 2266 w 825590"/>
                  <a:gd name="connsiteY0" fmla="*/ 494810 h 774682"/>
                  <a:gd name="connsiteX1" fmla="*/ 434863 w 825590"/>
                  <a:gd name="connsiteY1" fmla="*/ 71 h 774682"/>
                  <a:gd name="connsiteX2" fmla="*/ 823296 w 825590"/>
                  <a:gd name="connsiteY2" fmla="*/ 532366 h 774682"/>
                  <a:gd name="connsiteX3" fmla="*/ 586254 w 825590"/>
                  <a:gd name="connsiteY3" fmla="*/ 559007 h 774682"/>
                  <a:gd name="connsiteX4" fmla="*/ 587511 w 825590"/>
                  <a:gd name="connsiteY4" fmla="*/ 757013 h 774682"/>
                  <a:gd name="connsiteX5" fmla="*/ 248662 w 825590"/>
                  <a:gd name="connsiteY5" fmla="*/ 743262 h 774682"/>
                  <a:gd name="connsiteX6" fmla="*/ 260529 w 825590"/>
                  <a:gd name="connsiteY6" fmla="*/ 550677 h 774682"/>
                  <a:gd name="connsiteX7" fmla="*/ 2266 w 825590"/>
                  <a:gd name="connsiteY7" fmla="*/ 494810 h 774682"/>
                  <a:gd name="connsiteX0" fmla="*/ 2266 w 825590"/>
                  <a:gd name="connsiteY0" fmla="*/ 494916 h 774788"/>
                  <a:gd name="connsiteX1" fmla="*/ 434863 w 825590"/>
                  <a:gd name="connsiteY1" fmla="*/ 177 h 774788"/>
                  <a:gd name="connsiteX2" fmla="*/ 823296 w 825590"/>
                  <a:gd name="connsiteY2" fmla="*/ 532472 h 774788"/>
                  <a:gd name="connsiteX3" fmla="*/ 586254 w 825590"/>
                  <a:gd name="connsiteY3" fmla="*/ 559113 h 774788"/>
                  <a:gd name="connsiteX4" fmla="*/ 587511 w 825590"/>
                  <a:gd name="connsiteY4" fmla="*/ 757119 h 774788"/>
                  <a:gd name="connsiteX5" fmla="*/ 248662 w 825590"/>
                  <a:gd name="connsiteY5" fmla="*/ 743368 h 774788"/>
                  <a:gd name="connsiteX6" fmla="*/ 260529 w 825590"/>
                  <a:gd name="connsiteY6" fmla="*/ 550783 h 774788"/>
                  <a:gd name="connsiteX7" fmla="*/ 2266 w 825590"/>
                  <a:gd name="connsiteY7" fmla="*/ 494916 h 774788"/>
                  <a:gd name="connsiteX0" fmla="*/ 2266 w 825245"/>
                  <a:gd name="connsiteY0" fmla="*/ 494917 h 774789"/>
                  <a:gd name="connsiteX1" fmla="*/ 434863 w 825245"/>
                  <a:gd name="connsiteY1" fmla="*/ 178 h 774789"/>
                  <a:gd name="connsiteX2" fmla="*/ 823296 w 825245"/>
                  <a:gd name="connsiteY2" fmla="*/ 532473 h 774789"/>
                  <a:gd name="connsiteX3" fmla="*/ 576667 w 825245"/>
                  <a:gd name="connsiteY3" fmla="*/ 567444 h 774789"/>
                  <a:gd name="connsiteX4" fmla="*/ 587511 w 825245"/>
                  <a:gd name="connsiteY4" fmla="*/ 757120 h 774789"/>
                  <a:gd name="connsiteX5" fmla="*/ 248662 w 825245"/>
                  <a:gd name="connsiteY5" fmla="*/ 743369 h 774789"/>
                  <a:gd name="connsiteX6" fmla="*/ 260529 w 825245"/>
                  <a:gd name="connsiteY6" fmla="*/ 550784 h 774789"/>
                  <a:gd name="connsiteX7" fmla="*/ 2266 w 825245"/>
                  <a:gd name="connsiteY7" fmla="*/ 494917 h 774789"/>
                  <a:gd name="connsiteX0" fmla="*/ 2266 w 825245"/>
                  <a:gd name="connsiteY0" fmla="*/ 494917 h 769075"/>
                  <a:gd name="connsiteX1" fmla="*/ 434863 w 825245"/>
                  <a:gd name="connsiteY1" fmla="*/ 178 h 769075"/>
                  <a:gd name="connsiteX2" fmla="*/ 823296 w 825245"/>
                  <a:gd name="connsiteY2" fmla="*/ 532473 h 769075"/>
                  <a:gd name="connsiteX3" fmla="*/ 576667 w 825245"/>
                  <a:gd name="connsiteY3" fmla="*/ 567444 h 769075"/>
                  <a:gd name="connsiteX4" fmla="*/ 579181 w 825245"/>
                  <a:gd name="connsiteY4" fmla="*/ 747533 h 769075"/>
                  <a:gd name="connsiteX5" fmla="*/ 248662 w 825245"/>
                  <a:gd name="connsiteY5" fmla="*/ 743369 h 769075"/>
                  <a:gd name="connsiteX6" fmla="*/ 260529 w 825245"/>
                  <a:gd name="connsiteY6" fmla="*/ 550784 h 769075"/>
                  <a:gd name="connsiteX7" fmla="*/ 2266 w 825245"/>
                  <a:gd name="connsiteY7" fmla="*/ 494917 h 769075"/>
                  <a:gd name="connsiteX0" fmla="*/ 2266 w 825245"/>
                  <a:gd name="connsiteY0" fmla="*/ 494917 h 777907"/>
                  <a:gd name="connsiteX1" fmla="*/ 434863 w 825245"/>
                  <a:gd name="connsiteY1" fmla="*/ 178 h 777907"/>
                  <a:gd name="connsiteX2" fmla="*/ 823296 w 825245"/>
                  <a:gd name="connsiteY2" fmla="*/ 532473 h 777907"/>
                  <a:gd name="connsiteX3" fmla="*/ 576667 w 825245"/>
                  <a:gd name="connsiteY3" fmla="*/ 567444 h 777907"/>
                  <a:gd name="connsiteX4" fmla="*/ 579181 w 825245"/>
                  <a:gd name="connsiteY4" fmla="*/ 747533 h 777907"/>
                  <a:gd name="connsiteX5" fmla="*/ 248662 w 825245"/>
                  <a:gd name="connsiteY5" fmla="*/ 743369 h 777907"/>
                  <a:gd name="connsiteX6" fmla="*/ 260529 w 825245"/>
                  <a:gd name="connsiteY6" fmla="*/ 550784 h 777907"/>
                  <a:gd name="connsiteX7" fmla="*/ 2266 w 825245"/>
                  <a:gd name="connsiteY7" fmla="*/ 494917 h 777907"/>
                  <a:gd name="connsiteX0" fmla="*/ 2266 w 825245"/>
                  <a:gd name="connsiteY0" fmla="*/ 494917 h 782325"/>
                  <a:gd name="connsiteX1" fmla="*/ 434863 w 825245"/>
                  <a:gd name="connsiteY1" fmla="*/ 178 h 782325"/>
                  <a:gd name="connsiteX2" fmla="*/ 823296 w 825245"/>
                  <a:gd name="connsiteY2" fmla="*/ 532473 h 782325"/>
                  <a:gd name="connsiteX3" fmla="*/ 576667 w 825245"/>
                  <a:gd name="connsiteY3" fmla="*/ 567444 h 782325"/>
                  <a:gd name="connsiteX4" fmla="*/ 580949 w 825245"/>
                  <a:gd name="connsiteY4" fmla="*/ 754409 h 782325"/>
                  <a:gd name="connsiteX5" fmla="*/ 248662 w 825245"/>
                  <a:gd name="connsiteY5" fmla="*/ 743369 h 782325"/>
                  <a:gd name="connsiteX6" fmla="*/ 260529 w 825245"/>
                  <a:gd name="connsiteY6" fmla="*/ 550784 h 782325"/>
                  <a:gd name="connsiteX7" fmla="*/ 2266 w 825245"/>
                  <a:gd name="connsiteY7" fmla="*/ 494917 h 78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5245" h="782325">
                    <a:moveTo>
                      <a:pt x="2266" y="494917"/>
                    </a:moveTo>
                    <a:cubicBezTo>
                      <a:pt x="31322" y="403149"/>
                      <a:pt x="278852" y="10579"/>
                      <a:pt x="434863" y="178"/>
                    </a:cubicBezTo>
                    <a:cubicBezTo>
                      <a:pt x="590874" y="-10223"/>
                      <a:pt x="799662" y="437929"/>
                      <a:pt x="823296" y="532473"/>
                    </a:cubicBezTo>
                    <a:cubicBezTo>
                      <a:pt x="846930" y="627017"/>
                      <a:pt x="649290" y="564117"/>
                      <a:pt x="576667" y="567444"/>
                    </a:cubicBezTo>
                    <a:cubicBezTo>
                      <a:pt x="578094" y="629766"/>
                      <a:pt x="579522" y="692087"/>
                      <a:pt x="580949" y="754409"/>
                    </a:cubicBezTo>
                    <a:cubicBezTo>
                      <a:pt x="509676" y="806571"/>
                      <a:pt x="302569" y="775466"/>
                      <a:pt x="248662" y="743369"/>
                    </a:cubicBezTo>
                    <a:lnTo>
                      <a:pt x="260529" y="550784"/>
                    </a:lnTo>
                    <a:cubicBezTo>
                      <a:pt x="232586" y="514797"/>
                      <a:pt x="-26790" y="586685"/>
                      <a:pt x="2266" y="494917"/>
                    </a:cubicBezTo>
                    <a:close/>
                  </a:path>
                </a:pathLst>
              </a:custGeom>
              <a:grpFill/>
              <a:ln w="38100">
                <a:solidFill>
                  <a:schemeClr val="bg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Arial"/>
                  <a:ea typeface="方正舒体"/>
                  <a:cs typeface="+mn-ea"/>
                  <a:sym typeface="Arial"/>
                </a:endParaRPr>
              </a:p>
            </p:txBody>
          </p:sp>
          <p:sp>
            <p:nvSpPr>
              <p:cNvPr id="24" name="椭圆 6"/>
              <p:cNvSpPr/>
              <p:nvPr/>
            </p:nvSpPr>
            <p:spPr>
              <a:xfrm flipH="1">
                <a:off x="5595987" y="1914153"/>
                <a:ext cx="600258" cy="616318"/>
              </a:xfrm>
              <a:custGeom>
                <a:avLst/>
                <a:gdLst>
                  <a:gd name="connsiteX0" fmla="*/ 1820 w 648719"/>
                  <a:gd name="connsiteY0" fmla="*/ 553500 h 638223"/>
                  <a:gd name="connsiteX1" fmla="*/ 0 w 648719"/>
                  <a:gd name="connsiteY1" fmla="*/ 548496 h 638223"/>
                  <a:gd name="connsiteX2" fmla="*/ 1820 w 648719"/>
                  <a:gd name="connsiteY2" fmla="*/ 553500 h 638223"/>
                  <a:gd name="connsiteX3" fmla="*/ 612225 w 648719"/>
                  <a:gd name="connsiteY3" fmla="*/ 69800 h 638223"/>
                  <a:gd name="connsiteX4" fmla="*/ 648719 w 648719"/>
                  <a:gd name="connsiteY4" fmla="*/ 234550 h 638223"/>
                  <a:gd name="connsiteX5" fmla="*/ 245046 w 648719"/>
                  <a:gd name="connsiteY5" fmla="*/ 638223 h 638223"/>
                  <a:gd name="connsiteX6" fmla="*/ 95108 w 648719"/>
                  <a:gd name="connsiteY6" fmla="*/ 606321 h 638223"/>
                  <a:gd name="connsiteX7" fmla="*/ 240050 w 648719"/>
                  <a:gd name="connsiteY7" fmla="*/ 454053 h 638223"/>
                  <a:gd name="connsiteX8" fmla="*/ 377638 w 648719"/>
                  <a:gd name="connsiteY8" fmla="*/ 589328 h 638223"/>
                  <a:gd name="connsiteX9" fmla="*/ 603919 w 648719"/>
                  <a:gd name="connsiteY9" fmla="*/ 345744 h 638223"/>
                  <a:gd name="connsiteX10" fmla="*/ 459981 w 648719"/>
                  <a:gd name="connsiteY10" fmla="*/ 226345 h 638223"/>
                  <a:gd name="connsiteX11" fmla="*/ 612225 w 648719"/>
                  <a:gd name="connsiteY11" fmla="*/ 69800 h 638223"/>
                  <a:gd name="connsiteX12" fmla="*/ 572474 w 648719"/>
                  <a:gd name="connsiteY12" fmla="*/ 0 h 638223"/>
                  <a:gd name="connsiteX13" fmla="*/ 578468 w 648719"/>
                  <a:gd name="connsiteY13" fmla="*/ 9658 h 638223"/>
                  <a:gd name="connsiteX14" fmla="*/ 567429 w 648719"/>
                  <a:gd name="connsiteY14" fmla="*/ 5192 h 638223"/>
                  <a:gd name="connsiteX15" fmla="*/ 572474 w 648719"/>
                  <a:gd name="connsiteY15" fmla="*/ 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472321 w 568806"/>
                  <a:gd name="connsiteY11" fmla="*/ 5192 h 638223"/>
                  <a:gd name="connsiteX12" fmla="*/ 568806 w 568806"/>
                  <a:gd name="connsiteY12"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568806 w 568806"/>
                  <a:gd name="connsiteY11"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568806 w 568806"/>
                  <a:gd name="connsiteY10" fmla="*/ 91440 h 638223"/>
                  <a:gd name="connsiteX0" fmla="*/ 517117 w 553611"/>
                  <a:gd name="connsiteY0" fmla="*/ 0 h 568423"/>
                  <a:gd name="connsiteX1" fmla="*/ 553611 w 553611"/>
                  <a:gd name="connsiteY1" fmla="*/ 164750 h 568423"/>
                  <a:gd name="connsiteX2" fmla="*/ 149938 w 553611"/>
                  <a:gd name="connsiteY2" fmla="*/ 568423 h 568423"/>
                  <a:gd name="connsiteX3" fmla="*/ 0 w 553611"/>
                  <a:gd name="connsiteY3" fmla="*/ 536521 h 568423"/>
                  <a:gd name="connsiteX4" fmla="*/ 144942 w 553611"/>
                  <a:gd name="connsiteY4" fmla="*/ 384253 h 568423"/>
                  <a:gd name="connsiteX5" fmla="*/ 282530 w 553611"/>
                  <a:gd name="connsiteY5" fmla="*/ 519528 h 568423"/>
                  <a:gd name="connsiteX6" fmla="*/ 508811 w 553611"/>
                  <a:gd name="connsiteY6" fmla="*/ 275944 h 568423"/>
                  <a:gd name="connsiteX7" fmla="*/ 364873 w 553611"/>
                  <a:gd name="connsiteY7" fmla="*/ 156545 h 568423"/>
                  <a:gd name="connsiteX8" fmla="*/ 517117 w 553611"/>
                  <a:gd name="connsiteY8" fmla="*/ 0 h 56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3611" h="568423">
                    <a:close/>
                    <a:moveTo>
                      <a:pt x="517117" y="0"/>
                    </a:moveTo>
                    <a:cubicBezTo>
                      <a:pt x="540989" y="49864"/>
                      <a:pt x="553611" y="105833"/>
                      <a:pt x="553611" y="164750"/>
                    </a:cubicBezTo>
                    <a:cubicBezTo>
                      <a:pt x="553611" y="387692"/>
                      <a:pt x="372880" y="568423"/>
                      <a:pt x="149938" y="568423"/>
                    </a:cubicBezTo>
                    <a:cubicBezTo>
                      <a:pt x="96532" y="568423"/>
                      <a:pt x="45547" y="558052"/>
                      <a:pt x="0" y="536521"/>
                    </a:cubicBezTo>
                    <a:cubicBezTo>
                      <a:pt x="53188" y="489683"/>
                      <a:pt x="114657" y="382581"/>
                      <a:pt x="144942" y="384253"/>
                    </a:cubicBezTo>
                    <a:lnTo>
                      <a:pt x="282530" y="519528"/>
                    </a:lnTo>
                    <a:cubicBezTo>
                      <a:pt x="342116" y="499889"/>
                      <a:pt x="501437" y="363957"/>
                      <a:pt x="508811" y="275944"/>
                    </a:cubicBezTo>
                    <a:lnTo>
                      <a:pt x="364873" y="156545"/>
                    </a:lnTo>
                    <a:cubicBezTo>
                      <a:pt x="396622" y="116439"/>
                      <a:pt x="493714" y="51119"/>
                      <a:pt x="517117" y="0"/>
                    </a:cubicBezTo>
                    <a:close/>
                  </a:path>
                </a:pathLst>
              </a:custGeom>
              <a:grp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Arial"/>
                  <a:ea typeface="方正舒体"/>
                  <a:cs typeface="+mn-ea"/>
                  <a:sym typeface="Arial"/>
                </a:endParaRPr>
              </a:p>
            </p:txBody>
          </p:sp>
        </p:grpSp>
        <p:sp>
          <p:nvSpPr>
            <p:cNvPr id="22" name="TextBox 21"/>
            <p:cNvSpPr txBox="1"/>
            <p:nvPr/>
          </p:nvSpPr>
          <p:spPr>
            <a:xfrm rot="3232695" flipH="1">
              <a:off x="5859573" y="1815491"/>
              <a:ext cx="471462" cy="461193"/>
            </a:xfrm>
            <a:prstGeom prst="rect">
              <a:avLst/>
            </a:prstGeom>
            <a:grpFill/>
          </p:spPr>
          <p:txBody>
            <a:bodyPr>
              <a:spAutoFit/>
            </a:bodyPr>
            <a:lstStyle/>
            <a:p>
              <a:pPr algn="ctr" fontAlgn="auto">
                <a:spcBef>
                  <a:spcPts val="0"/>
                </a:spcBef>
                <a:spcAft>
                  <a:spcPts val="0"/>
                </a:spcAft>
                <a:defRPr/>
              </a:pPr>
              <a:r>
                <a:rPr lang="en-US" altLang="zh-CN" sz="2400" dirty="0">
                  <a:effectLst>
                    <a:outerShdw blurRad="38100" dist="38100" dir="2700000" algn="tl">
                      <a:srgbClr val="000000">
                        <a:alpha val="43137"/>
                      </a:srgbClr>
                    </a:outerShdw>
                  </a:effectLst>
                  <a:latin typeface="Arial"/>
                  <a:ea typeface="方正舒体"/>
                  <a:cs typeface="+mn-ea"/>
                  <a:sym typeface="Arial"/>
                </a:rPr>
                <a:t>B</a:t>
              </a:r>
              <a:endParaRPr lang="zh-CN" altLang="en-US" sz="2400" dirty="0">
                <a:effectLst>
                  <a:outerShdw blurRad="38100" dist="38100" dir="2700000" algn="tl">
                    <a:srgbClr val="000000">
                      <a:alpha val="43137"/>
                    </a:srgbClr>
                  </a:outerShdw>
                </a:effectLst>
                <a:latin typeface="Arial"/>
                <a:ea typeface="方正舒体"/>
                <a:cs typeface="+mn-ea"/>
                <a:sym typeface="Arial"/>
              </a:endParaRPr>
            </a:p>
          </p:txBody>
        </p:sp>
      </p:grpSp>
      <p:grpSp>
        <p:nvGrpSpPr>
          <p:cNvPr id="25" name="组合 24"/>
          <p:cNvGrpSpPr>
            <a:grpSpLocks/>
          </p:cNvGrpSpPr>
          <p:nvPr/>
        </p:nvGrpSpPr>
        <p:grpSpPr bwMode="auto">
          <a:xfrm>
            <a:off x="755576" y="843956"/>
            <a:ext cx="2825750" cy="1541461"/>
            <a:chOff x="323528" y="1916834"/>
            <a:chExt cx="2825034" cy="1542875"/>
          </a:xfrm>
          <a:solidFill>
            <a:srgbClr val="92D050"/>
          </a:solidFill>
        </p:grpSpPr>
        <p:grpSp>
          <p:nvGrpSpPr>
            <p:cNvPr id="26" name="组合 25"/>
            <p:cNvGrpSpPr>
              <a:grpSpLocks/>
            </p:cNvGrpSpPr>
            <p:nvPr/>
          </p:nvGrpSpPr>
          <p:grpSpPr bwMode="auto">
            <a:xfrm>
              <a:off x="515192" y="2229092"/>
              <a:ext cx="2462470" cy="125042"/>
              <a:chOff x="2296720" y="1560423"/>
              <a:chExt cx="2011108" cy="102122"/>
            </a:xfrm>
            <a:grpFill/>
          </p:grpSpPr>
          <p:sp>
            <p:nvSpPr>
              <p:cNvPr id="31" name="等腰三角形 30"/>
              <p:cNvSpPr/>
              <p:nvPr/>
            </p:nvSpPr>
            <p:spPr>
              <a:xfrm>
                <a:off x="2297025" y="1561048"/>
                <a:ext cx="117954" cy="101221"/>
              </a:xfrm>
              <a:prstGeom prst="triangle">
                <a:avLst/>
              </a:pr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Arial"/>
                  <a:ea typeface="方正舒体"/>
                  <a:cs typeface="+mn-ea"/>
                  <a:sym typeface="Arial"/>
                </a:endParaRPr>
              </a:p>
            </p:txBody>
          </p:sp>
          <p:cxnSp>
            <p:nvCxnSpPr>
              <p:cNvPr id="32" name="直接连接符 31"/>
              <p:cNvCxnSpPr>
                <a:stCxn id="31" idx="2"/>
              </p:cNvCxnSpPr>
              <p:nvPr/>
            </p:nvCxnSpPr>
            <p:spPr>
              <a:xfrm>
                <a:off x="2297025" y="1662269"/>
                <a:ext cx="2010389" cy="0"/>
              </a:xfrm>
              <a:prstGeom prst="line">
                <a:avLst/>
              </a:prstGeom>
              <a:grpFill/>
              <a:ln>
                <a:solidFill>
                  <a:srgbClr val="92D050"/>
                </a:solidFill>
                <a:tailEnd type="diamond"/>
              </a:ln>
            </p:spPr>
            <p:style>
              <a:lnRef idx="1">
                <a:schemeClr val="accent1"/>
              </a:lnRef>
              <a:fillRef idx="0">
                <a:schemeClr val="accent1"/>
              </a:fillRef>
              <a:effectRef idx="0">
                <a:schemeClr val="accent1"/>
              </a:effectRef>
              <a:fontRef idx="minor">
                <a:schemeClr val="tx1"/>
              </a:fontRef>
            </p:style>
          </p:cxnSp>
        </p:grpSp>
        <p:grpSp>
          <p:nvGrpSpPr>
            <p:cNvPr id="27" name="组合 26"/>
            <p:cNvGrpSpPr>
              <a:grpSpLocks/>
            </p:cNvGrpSpPr>
            <p:nvPr/>
          </p:nvGrpSpPr>
          <p:grpSpPr bwMode="auto">
            <a:xfrm>
              <a:off x="323528" y="1916834"/>
              <a:ext cx="2460001" cy="308258"/>
              <a:chOff x="2140187" y="1305399"/>
              <a:chExt cx="2009091" cy="251755"/>
            </a:xfrm>
            <a:grpFill/>
          </p:grpSpPr>
          <p:sp>
            <p:nvSpPr>
              <p:cNvPr id="29" name="TextBox 28"/>
              <p:cNvSpPr txBox="1">
                <a:spLocks noChangeArrowheads="1"/>
              </p:cNvSpPr>
              <p:nvPr/>
            </p:nvSpPr>
            <p:spPr bwMode="auto">
              <a:xfrm>
                <a:off x="2140187" y="1305399"/>
                <a:ext cx="313076" cy="251593"/>
              </a:xfrm>
              <a:prstGeom prst="rect">
                <a:avLst/>
              </a:prstGeom>
              <a:grpFill/>
              <a:ln w="9525">
                <a:solidFill>
                  <a:srgbClr val="000000"/>
                </a:solidFill>
                <a:miter lim="800000"/>
                <a:headEnd/>
                <a:tailEnd/>
              </a:ln>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400" dirty="0">
                    <a:latin typeface="Arial"/>
                    <a:ea typeface="方正舒体"/>
                    <a:cs typeface="+mn-ea"/>
                    <a:sym typeface="Arial"/>
                  </a:rPr>
                  <a:t>01</a:t>
                </a:r>
                <a:endParaRPr lang="zh-CN" altLang="en-US" sz="1400" dirty="0">
                  <a:latin typeface="Arial"/>
                  <a:ea typeface="方正舒体"/>
                  <a:cs typeface="+mn-ea"/>
                  <a:sym typeface="Arial"/>
                </a:endParaRPr>
              </a:p>
            </p:txBody>
          </p:sp>
          <p:sp>
            <p:nvSpPr>
              <p:cNvPr id="30" name="TextBox 29"/>
              <p:cNvSpPr txBox="1"/>
              <p:nvPr/>
            </p:nvSpPr>
            <p:spPr>
              <a:xfrm>
                <a:off x="2565337" y="1305399"/>
                <a:ext cx="1583941" cy="251755"/>
              </a:xfrm>
              <a:prstGeom prst="rect">
                <a:avLst/>
              </a:prstGeom>
              <a:noFill/>
              <a:ln>
                <a:noFill/>
              </a:ln>
            </p:spPr>
            <p:txBody>
              <a:bodyPr>
                <a:spAutoFit/>
              </a:bodyPr>
              <a:lstStyle/>
              <a:p>
                <a:pPr fontAlgn="auto">
                  <a:spcBef>
                    <a:spcPts val="0"/>
                  </a:spcBef>
                  <a:spcAft>
                    <a:spcPts val="0"/>
                  </a:spcAft>
                  <a:defRPr/>
                </a:pPr>
                <a:r>
                  <a:rPr lang="zh-CN" altLang="en-US" sz="1400" b="1" dirty="0">
                    <a:latin typeface="Arial"/>
                    <a:ea typeface="方正舒体"/>
                    <a:cs typeface="+mn-ea"/>
                    <a:sym typeface="Arial"/>
                  </a:rPr>
                  <a:t>点击添加标题</a:t>
                </a:r>
              </a:p>
            </p:txBody>
          </p:sp>
        </p:grpSp>
        <p:sp>
          <p:nvSpPr>
            <p:cNvPr id="28" name="TextBox 27"/>
            <p:cNvSpPr txBox="1">
              <a:spLocks noChangeArrowheads="1"/>
            </p:cNvSpPr>
            <p:nvPr/>
          </p:nvSpPr>
          <p:spPr bwMode="auto">
            <a:xfrm>
              <a:off x="844278" y="2444046"/>
              <a:ext cx="2304284" cy="1015663"/>
            </a:xfrm>
            <a:prstGeom prst="rect">
              <a:avLst/>
            </a:prstGeom>
            <a:solidFill>
              <a:srgbClr val="FFFFFF"/>
            </a:solidFill>
            <a:ln w="9525">
              <a:noFill/>
              <a:miter lim="800000"/>
              <a:headEnd/>
              <a:tailEnd/>
            </a:ln>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zh-CN" altLang="en-US" sz="1000" dirty="0">
                  <a:latin typeface="Arial"/>
                  <a:ea typeface="方正舒体"/>
                  <a:cs typeface="+mn-ea"/>
                  <a:sym typeface="Arial"/>
                </a:rPr>
                <a:t>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a:t>
              </a:r>
            </a:p>
          </p:txBody>
        </p:sp>
      </p:grpSp>
      <p:grpSp>
        <p:nvGrpSpPr>
          <p:cNvPr id="33" name="组合 32"/>
          <p:cNvGrpSpPr>
            <a:grpSpLocks/>
          </p:cNvGrpSpPr>
          <p:nvPr/>
        </p:nvGrpSpPr>
        <p:grpSpPr bwMode="auto">
          <a:xfrm>
            <a:off x="5741915" y="843955"/>
            <a:ext cx="2684402" cy="1528762"/>
            <a:chOff x="5858028" y="2212274"/>
            <a:chExt cx="2685724" cy="1529998"/>
          </a:xfrm>
        </p:grpSpPr>
        <p:grpSp>
          <p:nvGrpSpPr>
            <p:cNvPr id="34" name="组合 33"/>
            <p:cNvGrpSpPr>
              <a:grpSpLocks/>
            </p:cNvGrpSpPr>
            <p:nvPr/>
          </p:nvGrpSpPr>
          <p:grpSpPr bwMode="auto">
            <a:xfrm>
              <a:off x="6034366" y="2524534"/>
              <a:ext cx="2462470" cy="125042"/>
              <a:chOff x="6804248" y="1560423"/>
              <a:chExt cx="2011108" cy="102122"/>
            </a:xfrm>
          </p:grpSpPr>
          <p:sp>
            <p:nvSpPr>
              <p:cNvPr id="39" name="等腰三角形 38"/>
              <p:cNvSpPr/>
              <p:nvPr/>
            </p:nvSpPr>
            <p:spPr>
              <a:xfrm flipH="1">
                <a:off x="8696767" y="1561019"/>
                <a:ext cx="118042" cy="101210"/>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Arial"/>
                  <a:ea typeface="方正舒体"/>
                  <a:cs typeface="+mn-ea"/>
                  <a:sym typeface="Arial"/>
                </a:endParaRPr>
              </a:p>
            </p:txBody>
          </p:sp>
          <p:cxnSp>
            <p:nvCxnSpPr>
              <p:cNvPr id="40" name="直接连接符 39"/>
              <p:cNvCxnSpPr>
                <a:stCxn id="39" idx="2"/>
              </p:cNvCxnSpPr>
              <p:nvPr/>
            </p:nvCxnSpPr>
            <p:spPr>
              <a:xfrm flipH="1">
                <a:off x="6804217" y="1662229"/>
                <a:ext cx="2010592" cy="0"/>
              </a:xfrm>
              <a:prstGeom prst="line">
                <a:avLst/>
              </a:prstGeom>
              <a:ln>
                <a:solidFill>
                  <a:srgbClr val="92D050"/>
                </a:solidFill>
                <a:tailEnd type="diamond"/>
              </a:ln>
            </p:spPr>
            <p:style>
              <a:lnRef idx="1">
                <a:schemeClr val="accent1"/>
              </a:lnRef>
              <a:fillRef idx="0">
                <a:schemeClr val="accent1"/>
              </a:fillRef>
              <a:effectRef idx="0">
                <a:schemeClr val="accent1"/>
              </a:effectRef>
              <a:fontRef idx="minor">
                <a:schemeClr val="tx1"/>
              </a:fontRef>
            </p:style>
          </p:cxnSp>
        </p:grpSp>
        <p:grpSp>
          <p:nvGrpSpPr>
            <p:cNvPr id="35" name="组合 34"/>
            <p:cNvGrpSpPr>
              <a:grpSpLocks/>
            </p:cNvGrpSpPr>
            <p:nvPr/>
          </p:nvGrpSpPr>
          <p:grpSpPr bwMode="auto">
            <a:xfrm>
              <a:off x="6210629" y="2212274"/>
              <a:ext cx="2333123" cy="311401"/>
              <a:chOff x="6948201" y="1305399"/>
              <a:chExt cx="1905469" cy="254322"/>
            </a:xfrm>
          </p:grpSpPr>
          <p:sp>
            <p:nvSpPr>
              <p:cNvPr id="37" name="TextBox 36"/>
              <p:cNvSpPr txBox="1">
                <a:spLocks noChangeArrowheads="1"/>
              </p:cNvSpPr>
              <p:nvPr/>
            </p:nvSpPr>
            <p:spPr bwMode="auto">
              <a:xfrm flipH="1">
                <a:off x="8540361" y="1305399"/>
                <a:ext cx="313309" cy="25156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400" dirty="0">
                    <a:latin typeface="Arial"/>
                    <a:ea typeface="方正舒体"/>
                    <a:cs typeface="+mn-ea"/>
                    <a:sym typeface="Arial"/>
                  </a:rPr>
                  <a:t>02</a:t>
                </a:r>
                <a:endParaRPr lang="zh-CN" altLang="en-US" sz="1400" dirty="0">
                  <a:latin typeface="Arial"/>
                  <a:ea typeface="方正舒体"/>
                  <a:cs typeface="+mn-ea"/>
                  <a:sym typeface="Arial"/>
                </a:endParaRPr>
              </a:p>
            </p:txBody>
          </p:sp>
          <p:sp>
            <p:nvSpPr>
              <p:cNvPr id="38" name="TextBox 37"/>
              <p:cNvSpPr txBox="1"/>
              <p:nvPr/>
            </p:nvSpPr>
            <p:spPr>
              <a:xfrm>
                <a:off x="6948201" y="1309292"/>
                <a:ext cx="1583827" cy="250429"/>
              </a:xfrm>
              <a:prstGeom prst="rect">
                <a:avLst/>
              </a:prstGeom>
              <a:noFill/>
            </p:spPr>
            <p:txBody>
              <a:bodyPr>
                <a:spAutoFit/>
              </a:bodyPr>
              <a:lstStyle/>
              <a:p>
                <a:pPr algn="r" fontAlgn="auto">
                  <a:spcBef>
                    <a:spcPts val="0"/>
                  </a:spcBef>
                  <a:spcAft>
                    <a:spcPts val="0"/>
                  </a:spcAft>
                  <a:defRPr/>
                </a:pPr>
                <a:r>
                  <a:rPr lang="zh-CN" altLang="en-US" sz="1400" b="1" dirty="0">
                    <a:latin typeface="Arial"/>
                    <a:ea typeface="方正舒体"/>
                    <a:cs typeface="+mn-ea"/>
                    <a:sym typeface="Arial"/>
                  </a:rPr>
                  <a:t>点击添加标题</a:t>
                </a:r>
              </a:p>
            </p:txBody>
          </p:sp>
        </p:grpSp>
        <p:sp>
          <p:nvSpPr>
            <p:cNvPr id="36" name="TextBox 35"/>
            <p:cNvSpPr txBox="1">
              <a:spLocks noChangeArrowheads="1"/>
            </p:cNvSpPr>
            <p:nvPr/>
          </p:nvSpPr>
          <p:spPr bwMode="auto">
            <a:xfrm>
              <a:off x="5858028" y="2726609"/>
              <a:ext cx="230428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r"/>
              <a:r>
                <a:rPr lang="zh-CN" altLang="en-US" sz="1000" dirty="0">
                  <a:latin typeface="Arial"/>
                  <a:ea typeface="方正舒体"/>
                  <a:cs typeface="+mn-ea"/>
                  <a:sym typeface="Arial"/>
                </a:rPr>
                <a:t>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a:t>
              </a:r>
            </a:p>
          </p:txBody>
        </p:sp>
      </p:grpSp>
      <p:grpSp>
        <p:nvGrpSpPr>
          <p:cNvPr id="41" name="组合 40"/>
          <p:cNvGrpSpPr>
            <a:grpSpLocks/>
          </p:cNvGrpSpPr>
          <p:nvPr/>
        </p:nvGrpSpPr>
        <p:grpSpPr bwMode="auto">
          <a:xfrm>
            <a:off x="751888" y="2752404"/>
            <a:ext cx="2813051" cy="1530355"/>
            <a:chOff x="323527" y="3939171"/>
            <a:chExt cx="2813147" cy="1530151"/>
          </a:xfrm>
        </p:grpSpPr>
        <p:grpSp>
          <p:nvGrpSpPr>
            <p:cNvPr id="42" name="组合 41"/>
            <p:cNvGrpSpPr>
              <a:grpSpLocks/>
            </p:cNvGrpSpPr>
            <p:nvPr/>
          </p:nvGrpSpPr>
          <p:grpSpPr bwMode="auto">
            <a:xfrm>
              <a:off x="515192" y="4251436"/>
              <a:ext cx="2462470" cy="125042"/>
              <a:chOff x="2296720" y="2970790"/>
              <a:chExt cx="2011108" cy="102122"/>
            </a:xfrm>
          </p:grpSpPr>
          <p:sp>
            <p:nvSpPr>
              <p:cNvPr id="47" name="等腰三角形 46"/>
              <p:cNvSpPr/>
              <p:nvPr/>
            </p:nvSpPr>
            <p:spPr>
              <a:xfrm>
                <a:off x="2297071" y="2971145"/>
                <a:ext cx="117987" cy="102411"/>
              </a:xfrm>
              <a:prstGeom prst="triangl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Arial"/>
                  <a:ea typeface="方正舒体"/>
                  <a:cs typeface="+mn-ea"/>
                  <a:sym typeface="Arial"/>
                </a:endParaRPr>
              </a:p>
            </p:txBody>
          </p:sp>
          <p:cxnSp>
            <p:nvCxnSpPr>
              <p:cNvPr id="48" name="直接连接符 47"/>
              <p:cNvCxnSpPr>
                <a:stCxn id="47" idx="2"/>
              </p:cNvCxnSpPr>
              <p:nvPr/>
            </p:nvCxnSpPr>
            <p:spPr>
              <a:xfrm>
                <a:off x="2297071" y="3073556"/>
                <a:ext cx="2010967" cy="0"/>
              </a:xfrm>
              <a:prstGeom prst="line">
                <a:avLst/>
              </a:prstGeom>
              <a:ln>
                <a:solidFill>
                  <a:srgbClr val="92D050"/>
                </a:solidFill>
                <a:tailEnd type="diamond"/>
              </a:ln>
            </p:spPr>
            <p:style>
              <a:lnRef idx="1">
                <a:schemeClr val="accent1"/>
              </a:lnRef>
              <a:fillRef idx="0">
                <a:schemeClr val="accent1"/>
              </a:fillRef>
              <a:effectRef idx="0">
                <a:schemeClr val="accent1"/>
              </a:effectRef>
              <a:fontRef idx="minor">
                <a:schemeClr val="tx1"/>
              </a:fontRef>
            </p:style>
          </p:cxnSp>
        </p:grpSp>
        <p:grpSp>
          <p:nvGrpSpPr>
            <p:cNvPr id="43" name="组合 42"/>
            <p:cNvGrpSpPr>
              <a:grpSpLocks/>
            </p:cNvGrpSpPr>
            <p:nvPr/>
          </p:nvGrpSpPr>
          <p:grpSpPr bwMode="auto">
            <a:xfrm>
              <a:off x="323527" y="3939171"/>
              <a:ext cx="2468644" cy="307934"/>
              <a:chOff x="2140187" y="2715766"/>
              <a:chExt cx="2016151" cy="251491"/>
            </a:xfrm>
          </p:grpSpPr>
          <p:sp>
            <p:nvSpPr>
              <p:cNvPr id="45" name="TextBox 44"/>
              <p:cNvSpPr txBox="1">
                <a:spLocks noChangeArrowheads="1"/>
              </p:cNvSpPr>
              <p:nvPr/>
            </p:nvSpPr>
            <p:spPr bwMode="auto">
              <a:xfrm>
                <a:off x="2140187" y="2715769"/>
                <a:ext cx="313166" cy="25132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400" dirty="0">
                    <a:latin typeface="Arial"/>
                    <a:ea typeface="方正舒体"/>
                    <a:cs typeface="+mn-ea"/>
                    <a:sym typeface="Arial"/>
                  </a:rPr>
                  <a:t>04</a:t>
                </a:r>
                <a:endParaRPr lang="zh-CN" altLang="en-US" sz="1400" dirty="0">
                  <a:latin typeface="Arial"/>
                  <a:ea typeface="方正舒体"/>
                  <a:cs typeface="+mn-ea"/>
                  <a:sym typeface="Arial"/>
                </a:endParaRPr>
              </a:p>
            </p:txBody>
          </p:sp>
          <p:sp>
            <p:nvSpPr>
              <p:cNvPr id="46" name="TextBox 45"/>
              <p:cNvSpPr txBox="1"/>
              <p:nvPr/>
            </p:nvSpPr>
            <p:spPr>
              <a:xfrm>
                <a:off x="2571941" y="2715766"/>
                <a:ext cx="1584397" cy="251491"/>
              </a:xfrm>
              <a:prstGeom prst="rect">
                <a:avLst/>
              </a:prstGeom>
              <a:noFill/>
            </p:spPr>
            <p:txBody>
              <a:bodyPr>
                <a:spAutoFit/>
              </a:bodyPr>
              <a:lstStyle/>
              <a:p>
                <a:pPr fontAlgn="auto">
                  <a:spcBef>
                    <a:spcPts val="0"/>
                  </a:spcBef>
                  <a:spcAft>
                    <a:spcPts val="0"/>
                  </a:spcAft>
                  <a:defRPr/>
                </a:pPr>
                <a:r>
                  <a:rPr lang="zh-CN" altLang="en-US" sz="1400" b="1" dirty="0">
                    <a:latin typeface="Arial"/>
                    <a:ea typeface="方正舒体"/>
                    <a:cs typeface="+mn-ea"/>
                    <a:sym typeface="Arial"/>
                  </a:rPr>
                  <a:t>点击添加标题</a:t>
                </a:r>
              </a:p>
            </p:txBody>
          </p:sp>
        </p:grpSp>
        <p:sp>
          <p:nvSpPr>
            <p:cNvPr id="44" name="TextBox 43"/>
            <p:cNvSpPr txBox="1">
              <a:spLocks noChangeArrowheads="1"/>
            </p:cNvSpPr>
            <p:nvPr/>
          </p:nvSpPr>
          <p:spPr bwMode="auto">
            <a:xfrm>
              <a:off x="832390" y="4453659"/>
              <a:ext cx="230428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zh-CN" altLang="en-US" sz="1000" dirty="0">
                  <a:latin typeface="Arial"/>
                  <a:ea typeface="方正舒体"/>
                  <a:cs typeface="+mn-ea"/>
                  <a:sym typeface="Arial"/>
                </a:rPr>
                <a:t>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a:t>
              </a:r>
            </a:p>
          </p:txBody>
        </p:sp>
      </p:grpSp>
      <p:grpSp>
        <p:nvGrpSpPr>
          <p:cNvPr id="49" name="组合 48"/>
          <p:cNvGrpSpPr>
            <a:grpSpLocks/>
          </p:cNvGrpSpPr>
          <p:nvPr/>
        </p:nvGrpSpPr>
        <p:grpSpPr bwMode="auto">
          <a:xfrm>
            <a:off x="5741915" y="2769587"/>
            <a:ext cx="2684398" cy="1530355"/>
            <a:chOff x="5858028" y="3939171"/>
            <a:chExt cx="2685720" cy="1530151"/>
          </a:xfrm>
        </p:grpSpPr>
        <p:grpSp>
          <p:nvGrpSpPr>
            <p:cNvPr id="50" name="组合 49"/>
            <p:cNvGrpSpPr>
              <a:grpSpLocks/>
            </p:cNvGrpSpPr>
            <p:nvPr/>
          </p:nvGrpSpPr>
          <p:grpSpPr bwMode="auto">
            <a:xfrm>
              <a:off x="6034366" y="4251436"/>
              <a:ext cx="2462470" cy="125042"/>
              <a:chOff x="6804248" y="2970790"/>
              <a:chExt cx="2011108" cy="102122"/>
            </a:xfrm>
          </p:grpSpPr>
          <p:sp>
            <p:nvSpPr>
              <p:cNvPr id="55" name="等腰三角形 54"/>
              <p:cNvSpPr/>
              <p:nvPr/>
            </p:nvSpPr>
            <p:spPr>
              <a:xfrm flipH="1">
                <a:off x="8696767" y="2971145"/>
                <a:ext cx="118042" cy="102411"/>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Arial"/>
                  <a:ea typeface="方正舒体"/>
                  <a:cs typeface="+mn-ea"/>
                  <a:sym typeface="Arial"/>
                </a:endParaRPr>
              </a:p>
            </p:txBody>
          </p:sp>
          <p:cxnSp>
            <p:nvCxnSpPr>
              <p:cNvPr id="56" name="直接连接符 55"/>
              <p:cNvCxnSpPr>
                <a:stCxn id="55" idx="2"/>
              </p:cNvCxnSpPr>
              <p:nvPr/>
            </p:nvCxnSpPr>
            <p:spPr>
              <a:xfrm flipH="1">
                <a:off x="6804217" y="3073556"/>
                <a:ext cx="2010592" cy="0"/>
              </a:xfrm>
              <a:prstGeom prst="line">
                <a:avLst/>
              </a:prstGeom>
              <a:ln>
                <a:solidFill>
                  <a:srgbClr val="92D050"/>
                </a:solidFill>
                <a:tailEnd type="diamond"/>
              </a:ln>
            </p:spPr>
            <p:style>
              <a:lnRef idx="1">
                <a:schemeClr val="accent1"/>
              </a:lnRef>
              <a:fillRef idx="0">
                <a:schemeClr val="accent1"/>
              </a:fillRef>
              <a:effectRef idx="0">
                <a:schemeClr val="accent1"/>
              </a:effectRef>
              <a:fontRef idx="minor">
                <a:schemeClr val="tx1"/>
              </a:fontRef>
            </p:style>
          </p:cxnSp>
        </p:grpSp>
        <p:grpSp>
          <p:nvGrpSpPr>
            <p:cNvPr id="51" name="组合 50"/>
            <p:cNvGrpSpPr>
              <a:grpSpLocks/>
            </p:cNvGrpSpPr>
            <p:nvPr/>
          </p:nvGrpSpPr>
          <p:grpSpPr bwMode="auto">
            <a:xfrm>
              <a:off x="6210626" y="3939171"/>
              <a:ext cx="2333122" cy="307934"/>
              <a:chOff x="6948201" y="2715766"/>
              <a:chExt cx="1905469" cy="251491"/>
            </a:xfrm>
          </p:grpSpPr>
          <p:sp>
            <p:nvSpPr>
              <p:cNvPr id="53" name="TextBox 52"/>
              <p:cNvSpPr txBox="1">
                <a:spLocks noChangeArrowheads="1"/>
              </p:cNvSpPr>
              <p:nvPr/>
            </p:nvSpPr>
            <p:spPr bwMode="auto">
              <a:xfrm flipH="1">
                <a:off x="8540361" y="2715766"/>
                <a:ext cx="313309" cy="25132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400" dirty="0">
                    <a:latin typeface="Arial"/>
                    <a:ea typeface="方正舒体"/>
                    <a:cs typeface="+mn-ea"/>
                    <a:sym typeface="Arial"/>
                  </a:rPr>
                  <a:t>03</a:t>
                </a:r>
                <a:endParaRPr lang="zh-CN" altLang="en-US" sz="1400" dirty="0">
                  <a:latin typeface="Arial"/>
                  <a:ea typeface="方正舒体"/>
                  <a:cs typeface="+mn-ea"/>
                  <a:sym typeface="Arial"/>
                </a:endParaRPr>
              </a:p>
            </p:txBody>
          </p:sp>
          <p:sp>
            <p:nvSpPr>
              <p:cNvPr id="54" name="TextBox 53"/>
              <p:cNvSpPr txBox="1"/>
              <p:nvPr/>
            </p:nvSpPr>
            <p:spPr>
              <a:xfrm>
                <a:off x="6948201" y="2715766"/>
                <a:ext cx="1583827" cy="251491"/>
              </a:xfrm>
              <a:prstGeom prst="rect">
                <a:avLst/>
              </a:prstGeom>
              <a:noFill/>
            </p:spPr>
            <p:txBody>
              <a:bodyPr>
                <a:spAutoFit/>
              </a:bodyPr>
              <a:lstStyle/>
              <a:p>
                <a:pPr algn="r" fontAlgn="auto">
                  <a:spcBef>
                    <a:spcPts val="0"/>
                  </a:spcBef>
                  <a:spcAft>
                    <a:spcPts val="0"/>
                  </a:spcAft>
                  <a:defRPr/>
                </a:pPr>
                <a:r>
                  <a:rPr lang="zh-CN" altLang="en-US" sz="1400" b="1" dirty="0">
                    <a:latin typeface="Arial"/>
                    <a:ea typeface="方正舒体"/>
                    <a:cs typeface="+mn-ea"/>
                    <a:sym typeface="Arial"/>
                  </a:rPr>
                  <a:t>点击添加标题</a:t>
                </a:r>
              </a:p>
            </p:txBody>
          </p:sp>
        </p:grpSp>
        <p:sp>
          <p:nvSpPr>
            <p:cNvPr id="52" name="TextBox 51"/>
            <p:cNvSpPr txBox="1">
              <a:spLocks noChangeArrowheads="1"/>
            </p:cNvSpPr>
            <p:nvPr/>
          </p:nvSpPr>
          <p:spPr bwMode="auto">
            <a:xfrm>
              <a:off x="5858028" y="4453659"/>
              <a:ext cx="230428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r"/>
              <a:r>
                <a:rPr lang="zh-CN" altLang="en-US" sz="1000">
                  <a:latin typeface="Arial"/>
                  <a:ea typeface="方正舒体"/>
                  <a:cs typeface="+mn-ea"/>
                  <a:sym typeface="Arial"/>
                </a:rPr>
                <a:t>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a:t>
              </a:r>
            </a:p>
          </p:txBody>
        </p:sp>
      </p:grpSp>
    </p:spTree>
    <p:extLst>
      <p:ext uri="{BB962C8B-B14F-4D97-AF65-F5344CB8AC3E}">
        <p14:creationId xmlns:p14="http://schemas.microsoft.com/office/powerpoint/2010/main" val="88039593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3"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9"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0-#ppt_w/2"/>
                                          </p:val>
                                        </p:tav>
                                        <p:tav tm="100000">
                                          <p:val>
                                            <p:strVal val="#ppt_x"/>
                                          </p:val>
                                        </p:tav>
                                      </p:tavLst>
                                    </p:anim>
                                    <p:anim calcmode="lin" valueType="num">
                                      <p:cBhvr additive="base">
                                        <p:cTn id="20" dur="500" fill="hold"/>
                                        <p:tgtEl>
                                          <p:spTgt spid="15"/>
                                        </p:tgtEl>
                                        <p:attrNameLst>
                                          <p:attrName>ppt_y</p:attrName>
                                        </p:attrNameLst>
                                      </p:cBhvr>
                                      <p:tavLst>
                                        <p:tav tm="0">
                                          <p:val>
                                            <p:strVal val="0-#ppt_h/2"/>
                                          </p:val>
                                        </p:tav>
                                        <p:tav tm="100000">
                                          <p:val>
                                            <p:strVal val="#ppt_y"/>
                                          </p:val>
                                        </p:tav>
                                      </p:tavLst>
                                    </p:anim>
                                  </p:childTnLst>
                                </p:cTn>
                              </p:par>
                              <p:par>
                                <p:cTn id="21" presetID="8" presetClass="emph" presetSubtype="0" fill="hold" nodeType="withEffect">
                                  <p:stCondLst>
                                    <p:cond delay="0"/>
                                  </p:stCondLst>
                                  <p:childTnLst>
                                    <p:animRot by="21600000">
                                      <p:cBhvr>
                                        <p:cTn id="22" dur="500" fill="hold"/>
                                        <p:tgtEl>
                                          <p:spTgt spid="5"/>
                                        </p:tgtEl>
                                        <p:attrNameLst>
                                          <p:attrName>r</p:attrName>
                                        </p:attrNameLst>
                                      </p:cBhvr>
                                    </p:animRot>
                                  </p:childTnLst>
                                </p:cTn>
                              </p:par>
                              <p:par>
                                <p:cTn id="23" presetID="8" presetClass="emph" presetSubtype="0" fill="hold" nodeType="withEffect">
                                  <p:stCondLst>
                                    <p:cond delay="0"/>
                                  </p:stCondLst>
                                  <p:childTnLst>
                                    <p:animRot by="21600000">
                                      <p:cBhvr>
                                        <p:cTn id="24" dur="500" fill="hold"/>
                                        <p:tgtEl>
                                          <p:spTgt spid="20"/>
                                        </p:tgtEl>
                                        <p:attrNameLst>
                                          <p:attrName>r</p:attrName>
                                        </p:attrNameLst>
                                      </p:cBhvr>
                                    </p:animRot>
                                  </p:childTnLst>
                                </p:cTn>
                              </p:par>
                              <p:par>
                                <p:cTn id="25" presetID="8" presetClass="emph" presetSubtype="0" fill="hold" nodeType="withEffect">
                                  <p:stCondLst>
                                    <p:cond delay="0"/>
                                  </p:stCondLst>
                                  <p:childTnLst>
                                    <p:animRot by="21600000">
                                      <p:cBhvr>
                                        <p:cTn id="26" dur="500" fill="hold"/>
                                        <p:tgtEl>
                                          <p:spTgt spid="10"/>
                                        </p:tgtEl>
                                        <p:attrNameLst>
                                          <p:attrName>r</p:attrName>
                                        </p:attrNameLst>
                                      </p:cBhvr>
                                    </p:animRot>
                                  </p:childTnLst>
                                </p:cTn>
                              </p:par>
                              <p:par>
                                <p:cTn id="27" presetID="8" presetClass="emph" presetSubtype="0" fill="hold" nodeType="withEffect">
                                  <p:stCondLst>
                                    <p:cond delay="0"/>
                                  </p:stCondLst>
                                  <p:childTnLst>
                                    <p:animRot by="21600000">
                                      <p:cBhvr>
                                        <p:cTn id="28" dur="500" fill="hold"/>
                                        <p:tgtEl>
                                          <p:spTgt spid="15"/>
                                        </p:tgtEl>
                                        <p:attrNameLst>
                                          <p:attrName>r</p:attrName>
                                        </p:attrNameLst>
                                      </p:cBhvr>
                                    </p:animRot>
                                  </p:childTnLst>
                                </p:cTn>
                              </p:par>
                            </p:childTnLst>
                          </p:cTn>
                        </p:par>
                        <p:par>
                          <p:cTn id="29" fill="hold">
                            <p:stCondLst>
                              <p:cond delay="500"/>
                            </p:stCondLst>
                            <p:childTnLst>
                              <p:par>
                                <p:cTn id="30" presetID="12" presetClass="entr" presetSubtype="2"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p:tgtEl>
                                          <p:spTgt spid="25"/>
                                        </p:tgtEl>
                                        <p:attrNameLst>
                                          <p:attrName>ppt_x</p:attrName>
                                        </p:attrNameLst>
                                      </p:cBhvr>
                                      <p:tavLst>
                                        <p:tav tm="0">
                                          <p:val>
                                            <p:strVal val="#ppt_x+#ppt_w*1.125000"/>
                                          </p:val>
                                        </p:tav>
                                        <p:tav tm="100000">
                                          <p:val>
                                            <p:strVal val="#ppt_x"/>
                                          </p:val>
                                        </p:tav>
                                      </p:tavLst>
                                    </p:anim>
                                    <p:animEffect transition="in" filter="wipe(left)">
                                      <p:cBhvr>
                                        <p:cTn id="33" dur="500"/>
                                        <p:tgtEl>
                                          <p:spTgt spid="25"/>
                                        </p:tgtEl>
                                      </p:cBhvr>
                                    </p:animEffect>
                                  </p:childTnLst>
                                </p:cTn>
                              </p:par>
                              <p:par>
                                <p:cTn id="34" presetID="12" presetClass="entr" presetSubtype="8" fill="hold" nodeType="with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additive="base">
                                        <p:cTn id="36" dur="500"/>
                                        <p:tgtEl>
                                          <p:spTgt spid="33"/>
                                        </p:tgtEl>
                                        <p:attrNameLst>
                                          <p:attrName>ppt_x</p:attrName>
                                        </p:attrNameLst>
                                      </p:cBhvr>
                                      <p:tavLst>
                                        <p:tav tm="0">
                                          <p:val>
                                            <p:strVal val="#ppt_x-#ppt_w*1.125000"/>
                                          </p:val>
                                        </p:tav>
                                        <p:tav tm="100000">
                                          <p:val>
                                            <p:strVal val="#ppt_x"/>
                                          </p:val>
                                        </p:tav>
                                      </p:tavLst>
                                    </p:anim>
                                    <p:animEffect transition="in" filter="wipe(right)">
                                      <p:cBhvr>
                                        <p:cTn id="37" dur="500"/>
                                        <p:tgtEl>
                                          <p:spTgt spid="33"/>
                                        </p:tgtEl>
                                      </p:cBhvr>
                                    </p:animEffect>
                                  </p:childTnLst>
                                </p:cTn>
                              </p:par>
                              <p:par>
                                <p:cTn id="38" presetID="12" presetClass="entr" presetSubtype="2" fill="hold" nodeType="withEffect">
                                  <p:stCondLst>
                                    <p:cond delay="0"/>
                                  </p:stCondLst>
                                  <p:childTnLst>
                                    <p:set>
                                      <p:cBhvr>
                                        <p:cTn id="39" dur="1" fill="hold">
                                          <p:stCondLst>
                                            <p:cond delay="0"/>
                                          </p:stCondLst>
                                        </p:cTn>
                                        <p:tgtEl>
                                          <p:spTgt spid="41"/>
                                        </p:tgtEl>
                                        <p:attrNameLst>
                                          <p:attrName>style.visibility</p:attrName>
                                        </p:attrNameLst>
                                      </p:cBhvr>
                                      <p:to>
                                        <p:strVal val="visible"/>
                                      </p:to>
                                    </p:set>
                                    <p:anim calcmode="lin" valueType="num">
                                      <p:cBhvr additive="base">
                                        <p:cTn id="40" dur="500"/>
                                        <p:tgtEl>
                                          <p:spTgt spid="41"/>
                                        </p:tgtEl>
                                        <p:attrNameLst>
                                          <p:attrName>ppt_x</p:attrName>
                                        </p:attrNameLst>
                                      </p:cBhvr>
                                      <p:tavLst>
                                        <p:tav tm="0">
                                          <p:val>
                                            <p:strVal val="#ppt_x+#ppt_w*1.125000"/>
                                          </p:val>
                                        </p:tav>
                                        <p:tav tm="100000">
                                          <p:val>
                                            <p:strVal val="#ppt_x"/>
                                          </p:val>
                                        </p:tav>
                                      </p:tavLst>
                                    </p:anim>
                                    <p:animEffect transition="in" filter="wipe(left)">
                                      <p:cBhvr>
                                        <p:cTn id="41" dur="500"/>
                                        <p:tgtEl>
                                          <p:spTgt spid="41"/>
                                        </p:tgtEl>
                                      </p:cBhvr>
                                    </p:animEffect>
                                  </p:childTnLst>
                                </p:cTn>
                              </p:par>
                              <p:par>
                                <p:cTn id="42" presetID="12" presetClass="entr" presetSubtype="8" fill="hold" nodeType="withEffect">
                                  <p:stCondLst>
                                    <p:cond delay="0"/>
                                  </p:stCondLst>
                                  <p:childTnLst>
                                    <p:set>
                                      <p:cBhvr>
                                        <p:cTn id="43" dur="1" fill="hold">
                                          <p:stCondLst>
                                            <p:cond delay="0"/>
                                          </p:stCondLst>
                                        </p:cTn>
                                        <p:tgtEl>
                                          <p:spTgt spid="49"/>
                                        </p:tgtEl>
                                        <p:attrNameLst>
                                          <p:attrName>style.visibility</p:attrName>
                                        </p:attrNameLst>
                                      </p:cBhvr>
                                      <p:to>
                                        <p:strVal val="visible"/>
                                      </p:to>
                                    </p:set>
                                    <p:anim calcmode="lin" valueType="num">
                                      <p:cBhvr additive="base">
                                        <p:cTn id="44" dur="500"/>
                                        <p:tgtEl>
                                          <p:spTgt spid="49"/>
                                        </p:tgtEl>
                                        <p:attrNameLst>
                                          <p:attrName>ppt_x</p:attrName>
                                        </p:attrNameLst>
                                      </p:cBhvr>
                                      <p:tavLst>
                                        <p:tav tm="0">
                                          <p:val>
                                            <p:strVal val="#ppt_x-#ppt_w*1.125000"/>
                                          </p:val>
                                        </p:tav>
                                        <p:tav tm="100000">
                                          <p:val>
                                            <p:strVal val="#ppt_x"/>
                                          </p:val>
                                        </p:tav>
                                      </p:tavLst>
                                    </p:anim>
                                    <p:animEffect transition="in" filter="wipe(right)">
                                      <p:cBhvr>
                                        <p:cTn id="4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1"/>
          <p:cNvSpPr>
            <a:spLocks noChangeArrowheads="1"/>
          </p:cNvSpPr>
          <p:nvPr/>
        </p:nvSpPr>
        <p:spPr bwMode="auto">
          <a:xfrm>
            <a:off x="719139" y="3495676"/>
            <a:ext cx="1817687" cy="646331"/>
          </a:xfrm>
          <a:prstGeom prst="rect">
            <a:avLst/>
          </a:prstGeom>
          <a:noFill/>
          <a:ln>
            <a:noFill/>
          </a:ln>
          <a:extLst/>
        </p:spPr>
        <p:txBody>
          <a:bodyPr>
            <a:spAutoFit/>
          </a:bodyPr>
          <a:lstStyle/>
          <a:p>
            <a:pPr algn="just" defTabSz="914378">
              <a:defRPr/>
            </a:pPr>
            <a:r>
              <a:rPr lang="zh-CN" altLang="en-US" sz="1200" kern="0" dirty="0">
                <a:solidFill>
                  <a:sysClr val="windowText" lastClr="000000">
                    <a:lumMod val="65000"/>
                    <a:lumOff val="35000"/>
                  </a:sysClr>
                </a:solidFill>
                <a:latin typeface="微软雅黑" pitchFamily="34" charset="-122"/>
                <a:ea typeface="微软雅黑" pitchFamily="34" charset="-122"/>
              </a:rPr>
              <a:t>设计的发展存在着一个时代价值观的问题即什么是设计？为什么而做。</a:t>
            </a:r>
          </a:p>
        </p:txBody>
      </p:sp>
      <p:sp>
        <p:nvSpPr>
          <p:cNvPr id="38" name="矩形 1"/>
          <p:cNvSpPr>
            <a:spLocks noChangeArrowheads="1"/>
          </p:cNvSpPr>
          <p:nvPr/>
        </p:nvSpPr>
        <p:spPr bwMode="auto">
          <a:xfrm>
            <a:off x="2630489" y="3509964"/>
            <a:ext cx="1819275" cy="646331"/>
          </a:xfrm>
          <a:prstGeom prst="rect">
            <a:avLst/>
          </a:prstGeom>
          <a:noFill/>
          <a:ln>
            <a:noFill/>
          </a:ln>
          <a:extLst/>
        </p:spPr>
        <p:txBody>
          <a:bodyPr>
            <a:spAutoFit/>
          </a:bodyPr>
          <a:lstStyle/>
          <a:p>
            <a:pPr algn="just" defTabSz="914378">
              <a:defRPr/>
            </a:pPr>
            <a:r>
              <a:rPr lang="zh-CN" altLang="en-US" sz="1200" kern="0" dirty="0">
                <a:solidFill>
                  <a:sysClr val="windowText" lastClr="000000">
                    <a:lumMod val="65000"/>
                    <a:lumOff val="35000"/>
                  </a:sysClr>
                </a:solidFill>
                <a:latin typeface="微软雅黑" pitchFamily="34" charset="-122"/>
                <a:ea typeface="微软雅黑" pitchFamily="34" charset="-122"/>
              </a:rPr>
              <a:t>设计的发展存在着一个时代价值观的问题即什么是设计？为什么而做。</a:t>
            </a:r>
          </a:p>
        </p:txBody>
      </p:sp>
      <p:sp>
        <p:nvSpPr>
          <p:cNvPr id="39" name="矩形 1"/>
          <p:cNvSpPr>
            <a:spLocks noChangeArrowheads="1"/>
          </p:cNvSpPr>
          <p:nvPr/>
        </p:nvSpPr>
        <p:spPr bwMode="auto">
          <a:xfrm>
            <a:off x="4537075" y="3495676"/>
            <a:ext cx="1817688" cy="646331"/>
          </a:xfrm>
          <a:prstGeom prst="rect">
            <a:avLst/>
          </a:prstGeom>
          <a:noFill/>
          <a:ln>
            <a:noFill/>
          </a:ln>
          <a:extLst/>
        </p:spPr>
        <p:txBody>
          <a:bodyPr>
            <a:spAutoFit/>
          </a:bodyPr>
          <a:lstStyle/>
          <a:p>
            <a:pPr algn="just" defTabSz="914378">
              <a:defRPr/>
            </a:pPr>
            <a:r>
              <a:rPr lang="zh-CN" altLang="en-US" sz="1200" kern="0" dirty="0">
                <a:solidFill>
                  <a:sysClr val="windowText" lastClr="000000">
                    <a:lumMod val="65000"/>
                    <a:lumOff val="35000"/>
                  </a:sysClr>
                </a:solidFill>
                <a:latin typeface="微软雅黑" pitchFamily="34" charset="-122"/>
                <a:ea typeface="微软雅黑" pitchFamily="34" charset="-122"/>
              </a:rPr>
              <a:t>设计的发展存在着一个时代价值观的问题即什么是设计？为什么而做。</a:t>
            </a:r>
          </a:p>
        </p:txBody>
      </p:sp>
      <p:sp>
        <p:nvSpPr>
          <p:cNvPr id="40" name="矩形 1"/>
          <p:cNvSpPr>
            <a:spLocks noChangeArrowheads="1"/>
          </p:cNvSpPr>
          <p:nvPr/>
        </p:nvSpPr>
        <p:spPr bwMode="auto">
          <a:xfrm>
            <a:off x="6497639" y="3495676"/>
            <a:ext cx="1819275" cy="646331"/>
          </a:xfrm>
          <a:prstGeom prst="rect">
            <a:avLst/>
          </a:prstGeom>
          <a:noFill/>
          <a:ln>
            <a:noFill/>
          </a:ln>
          <a:extLst/>
        </p:spPr>
        <p:txBody>
          <a:bodyPr>
            <a:spAutoFit/>
          </a:bodyPr>
          <a:lstStyle/>
          <a:p>
            <a:pPr algn="just" defTabSz="914378">
              <a:defRPr/>
            </a:pPr>
            <a:r>
              <a:rPr lang="zh-CN" altLang="en-US" sz="1200" kern="0" dirty="0">
                <a:solidFill>
                  <a:sysClr val="windowText" lastClr="000000">
                    <a:lumMod val="65000"/>
                    <a:lumOff val="35000"/>
                  </a:sysClr>
                </a:solidFill>
                <a:latin typeface="微软雅黑" pitchFamily="34" charset="-122"/>
                <a:ea typeface="微软雅黑" pitchFamily="34" charset="-122"/>
              </a:rPr>
              <a:t>设计的发展存在着一个时代价值观的问题即什么是设计？为什么而做。</a:t>
            </a:r>
          </a:p>
        </p:txBody>
      </p:sp>
      <p:grpSp>
        <p:nvGrpSpPr>
          <p:cNvPr id="41" name="组合 40"/>
          <p:cNvGrpSpPr>
            <a:grpSpLocks/>
          </p:cNvGrpSpPr>
          <p:nvPr/>
        </p:nvGrpSpPr>
        <p:grpSpPr bwMode="auto">
          <a:xfrm>
            <a:off x="1042989" y="1733551"/>
            <a:ext cx="1441450" cy="1439863"/>
            <a:chOff x="332823" y="2499368"/>
            <a:chExt cx="1440534" cy="1440534"/>
          </a:xfrm>
        </p:grpSpPr>
        <p:sp>
          <p:nvSpPr>
            <p:cNvPr id="42" name="TextBox 41"/>
            <p:cNvSpPr txBox="1"/>
            <p:nvPr/>
          </p:nvSpPr>
          <p:spPr>
            <a:xfrm>
              <a:off x="562864" y="2988546"/>
              <a:ext cx="979132" cy="461880"/>
            </a:xfrm>
            <a:prstGeom prst="rect">
              <a:avLst/>
            </a:prstGeom>
            <a:noFill/>
          </p:spPr>
          <p:txBody>
            <a:bodyPr wrap="none">
              <a:spAutoFit/>
            </a:bodyPr>
            <a:lstStyle/>
            <a:p>
              <a:pPr defTabSz="914378">
                <a:defRPr/>
              </a:pPr>
              <a:r>
                <a:rPr lang="en-US" altLang="zh-CN" sz="2400" b="1" kern="0" dirty="0">
                  <a:solidFill>
                    <a:sysClr val="windowText" lastClr="000000"/>
                  </a:solidFill>
                  <a:latin typeface="Charlemagne Std" pitchFamily="82" charset="0"/>
                  <a:ea typeface="微软雅黑" pitchFamily="34" charset="-122"/>
                </a:rPr>
                <a:t>100%</a:t>
              </a:r>
              <a:endParaRPr lang="zh-CN" altLang="en-US" sz="2400" b="1" kern="0" dirty="0">
                <a:solidFill>
                  <a:sysClr val="windowText" lastClr="000000"/>
                </a:solidFill>
                <a:latin typeface="Charlemagne Std" pitchFamily="82" charset="0"/>
                <a:ea typeface="微软雅黑" pitchFamily="34" charset="-122"/>
              </a:endParaRPr>
            </a:p>
          </p:txBody>
        </p:sp>
        <p:sp>
          <p:nvSpPr>
            <p:cNvPr id="43" name="同心圆 42"/>
            <p:cNvSpPr/>
            <p:nvPr/>
          </p:nvSpPr>
          <p:spPr>
            <a:xfrm>
              <a:off x="332823" y="2499368"/>
              <a:ext cx="1440534" cy="1440534"/>
            </a:xfrm>
            <a:prstGeom prst="donut">
              <a:avLst>
                <a:gd name="adj" fmla="val 8341"/>
              </a:avLst>
            </a:prstGeom>
            <a:solidFill>
              <a:srgbClr val="92D050"/>
            </a:solidFill>
            <a:ln>
              <a:noFill/>
            </a:ln>
            <a:extLst/>
          </p:spPr>
          <p:txBody>
            <a:bodyPr/>
            <a:lstStyle/>
            <a:p>
              <a:pPr defTabSz="914378">
                <a:defRPr/>
              </a:pPr>
              <a:endParaRPr lang="zh-CN" altLang="en-US" sz="1800" kern="0">
                <a:solidFill>
                  <a:sysClr val="windowText" lastClr="000000"/>
                </a:solidFill>
                <a:latin typeface="Calibri" pitchFamily="34" charset="0"/>
                <a:ea typeface="宋体" pitchFamily="2" charset="-122"/>
              </a:endParaRPr>
            </a:p>
          </p:txBody>
        </p:sp>
      </p:grpSp>
      <p:grpSp>
        <p:nvGrpSpPr>
          <p:cNvPr id="44" name="组合 43"/>
          <p:cNvGrpSpPr>
            <a:grpSpLocks/>
          </p:cNvGrpSpPr>
          <p:nvPr/>
        </p:nvGrpSpPr>
        <p:grpSpPr bwMode="auto">
          <a:xfrm>
            <a:off x="2938464" y="1733550"/>
            <a:ext cx="1417637" cy="1422400"/>
            <a:chOff x="6380178" y="152238"/>
            <a:chExt cx="1417638" cy="1422051"/>
          </a:xfrm>
        </p:grpSpPr>
        <p:grpSp>
          <p:nvGrpSpPr>
            <p:cNvPr id="20506" name="组合 46"/>
            <p:cNvGrpSpPr>
              <a:grpSpLocks/>
            </p:cNvGrpSpPr>
            <p:nvPr/>
          </p:nvGrpSpPr>
          <p:grpSpPr bwMode="auto">
            <a:xfrm>
              <a:off x="6380178" y="152238"/>
              <a:ext cx="1417638" cy="1422051"/>
              <a:chOff x="6380178" y="152238"/>
              <a:chExt cx="1417638" cy="1422051"/>
            </a:xfrm>
          </p:grpSpPr>
          <p:sp>
            <p:nvSpPr>
              <p:cNvPr id="49" name="空心弧 48"/>
              <p:cNvSpPr/>
              <p:nvPr/>
            </p:nvSpPr>
            <p:spPr>
              <a:xfrm>
                <a:off x="6380178" y="157000"/>
                <a:ext cx="1417638" cy="1417289"/>
              </a:xfrm>
              <a:prstGeom prst="blockArc">
                <a:avLst>
                  <a:gd name="adj1" fmla="val 40855"/>
                  <a:gd name="adj2" fmla="val 16279583"/>
                  <a:gd name="adj3" fmla="val 9218"/>
                </a:avLst>
              </a:prstGeom>
              <a:solidFill>
                <a:srgbClr val="92D050"/>
              </a:solidFill>
              <a:ln>
                <a:noFill/>
              </a:ln>
              <a:extLst/>
            </p:spPr>
            <p:txBody>
              <a:bodyPr/>
              <a:lstStyle/>
              <a:p>
                <a:pPr defTabSz="914378">
                  <a:defRPr/>
                </a:pPr>
                <a:endParaRPr lang="zh-CN" altLang="en-US" sz="1800" kern="0">
                  <a:solidFill>
                    <a:sysClr val="windowText" lastClr="000000"/>
                  </a:solidFill>
                  <a:latin typeface="Calibri" pitchFamily="34" charset="0"/>
                  <a:ea typeface="宋体" pitchFamily="2" charset="-122"/>
                </a:endParaRPr>
              </a:p>
            </p:txBody>
          </p:sp>
          <p:sp>
            <p:nvSpPr>
              <p:cNvPr id="50" name="空心弧 49"/>
              <p:cNvSpPr/>
              <p:nvPr/>
            </p:nvSpPr>
            <p:spPr>
              <a:xfrm>
                <a:off x="6380178" y="152238"/>
                <a:ext cx="1417638" cy="1417290"/>
              </a:xfrm>
              <a:prstGeom prst="blockArc">
                <a:avLst>
                  <a:gd name="adj1" fmla="val 16221849"/>
                  <a:gd name="adj2" fmla="val 76858"/>
                  <a:gd name="adj3" fmla="val 9538"/>
                </a:avLst>
              </a:prstGeom>
              <a:solidFill>
                <a:schemeClr val="bg1">
                  <a:lumMod val="75000"/>
                </a:schemeClr>
              </a:solidFill>
              <a:ln>
                <a:noFill/>
              </a:ln>
              <a:extLst/>
            </p:spPr>
            <p:txBody>
              <a:bodyPr/>
              <a:lstStyle/>
              <a:p>
                <a:pPr defTabSz="914378">
                  <a:defRPr/>
                </a:pPr>
                <a:endParaRPr lang="zh-CN" altLang="en-US" sz="1800" kern="0">
                  <a:solidFill>
                    <a:sysClr val="windowText" lastClr="000000"/>
                  </a:solidFill>
                  <a:latin typeface="Calibri"/>
                  <a:ea typeface="宋体" panose="02010600030101010101" pitchFamily="2" charset="-122"/>
                </a:endParaRPr>
              </a:p>
            </p:txBody>
          </p:sp>
        </p:grpSp>
        <p:sp>
          <p:nvSpPr>
            <p:cNvPr id="48" name="TextBox 47"/>
            <p:cNvSpPr txBox="1"/>
            <p:nvPr/>
          </p:nvSpPr>
          <p:spPr>
            <a:xfrm>
              <a:off x="6707203" y="634720"/>
              <a:ext cx="763352" cy="461552"/>
            </a:xfrm>
            <a:prstGeom prst="rect">
              <a:avLst/>
            </a:prstGeom>
            <a:noFill/>
          </p:spPr>
          <p:txBody>
            <a:bodyPr wrap="none">
              <a:spAutoFit/>
            </a:bodyPr>
            <a:lstStyle/>
            <a:p>
              <a:pPr defTabSz="914378">
                <a:defRPr/>
              </a:pPr>
              <a:r>
                <a:rPr lang="en-US" altLang="zh-CN" sz="2400" b="1" kern="0" dirty="0">
                  <a:solidFill>
                    <a:sysClr val="windowText" lastClr="000000"/>
                  </a:solidFill>
                  <a:latin typeface="Charlemagne Std" pitchFamily="82" charset="0"/>
                  <a:ea typeface="微软雅黑" pitchFamily="34" charset="-122"/>
                </a:rPr>
                <a:t>75%</a:t>
              </a:r>
              <a:endParaRPr lang="zh-CN" altLang="en-US" sz="2400" b="1" kern="0" dirty="0">
                <a:solidFill>
                  <a:sysClr val="windowText" lastClr="000000"/>
                </a:solidFill>
                <a:latin typeface="Charlemagne Std" pitchFamily="82" charset="0"/>
                <a:ea typeface="微软雅黑" pitchFamily="34" charset="-122"/>
              </a:endParaRPr>
            </a:p>
          </p:txBody>
        </p:sp>
      </p:grpSp>
      <p:grpSp>
        <p:nvGrpSpPr>
          <p:cNvPr id="51" name="组合 50"/>
          <p:cNvGrpSpPr>
            <a:grpSpLocks/>
          </p:cNvGrpSpPr>
          <p:nvPr/>
        </p:nvGrpSpPr>
        <p:grpSpPr bwMode="auto">
          <a:xfrm>
            <a:off x="4810125" y="1733550"/>
            <a:ext cx="1417638" cy="1422400"/>
            <a:chOff x="6380178" y="152237"/>
            <a:chExt cx="1417638" cy="1422052"/>
          </a:xfrm>
        </p:grpSpPr>
        <p:grpSp>
          <p:nvGrpSpPr>
            <p:cNvPr id="20502" name="组合 51"/>
            <p:cNvGrpSpPr>
              <a:grpSpLocks/>
            </p:cNvGrpSpPr>
            <p:nvPr/>
          </p:nvGrpSpPr>
          <p:grpSpPr bwMode="auto">
            <a:xfrm>
              <a:off x="6380178" y="152237"/>
              <a:ext cx="1417638" cy="1422052"/>
              <a:chOff x="6380178" y="152237"/>
              <a:chExt cx="1417638" cy="1422052"/>
            </a:xfrm>
          </p:grpSpPr>
          <p:sp>
            <p:nvSpPr>
              <p:cNvPr id="54" name="空心弧 53"/>
              <p:cNvSpPr/>
              <p:nvPr/>
            </p:nvSpPr>
            <p:spPr>
              <a:xfrm>
                <a:off x="6380178" y="156999"/>
                <a:ext cx="1417638" cy="1417290"/>
              </a:xfrm>
              <a:prstGeom prst="blockArc">
                <a:avLst>
                  <a:gd name="adj1" fmla="val 5377950"/>
                  <a:gd name="adj2" fmla="val 16232035"/>
                  <a:gd name="adj3" fmla="val 9040"/>
                </a:avLst>
              </a:prstGeom>
              <a:solidFill>
                <a:srgbClr val="92D050"/>
              </a:solidFill>
              <a:ln>
                <a:noFill/>
              </a:ln>
              <a:extLst/>
            </p:spPr>
            <p:txBody>
              <a:bodyPr/>
              <a:lstStyle/>
              <a:p>
                <a:pPr defTabSz="914378">
                  <a:defRPr/>
                </a:pPr>
                <a:endParaRPr lang="zh-CN" altLang="en-US" sz="1800" kern="0">
                  <a:solidFill>
                    <a:sysClr val="windowText" lastClr="000000"/>
                  </a:solidFill>
                  <a:latin typeface="Calibri" pitchFamily="34" charset="0"/>
                  <a:ea typeface="宋体" pitchFamily="2" charset="-122"/>
                </a:endParaRPr>
              </a:p>
            </p:txBody>
          </p:sp>
          <p:sp>
            <p:nvSpPr>
              <p:cNvPr id="55" name="空心弧 54"/>
              <p:cNvSpPr/>
              <p:nvPr/>
            </p:nvSpPr>
            <p:spPr>
              <a:xfrm>
                <a:off x="6380178" y="152237"/>
                <a:ext cx="1417638" cy="1422052"/>
              </a:xfrm>
              <a:prstGeom prst="blockArc">
                <a:avLst>
                  <a:gd name="adj1" fmla="val 16221849"/>
                  <a:gd name="adj2" fmla="val 5388303"/>
                  <a:gd name="adj3" fmla="val 9344"/>
                </a:avLst>
              </a:prstGeom>
              <a:solidFill>
                <a:schemeClr val="bg1">
                  <a:lumMod val="75000"/>
                </a:schemeClr>
              </a:solidFill>
              <a:ln>
                <a:noFill/>
              </a:ln>
              <a:extLst/>
            </p:spPr>
            <p:txBody>
              <a:bodyPr/>
              <a:lstStyle/>
              <a:p>
                <a:pPr defTabSz="914378">
                  <a:defRPr/>
                </a:pPr>
                <a:endParaRPr lang="zh-CN" altLang="en-US" sz="1800" kern="0">
                  <a:solidFill>
                    <a:sysClr val="windowText" lastClr="000000"/>
                  </a:solidFill>
                  <a:latin typeface="Calibri"/>
                  <a:ea typeface="宋体" panose="02010600030101010101" pitchFamily="2" charset="-122"/>
                </a:endParaRPr>
              </a:p>
            </p:txBody>
          </p:sp>
        </p:grpSp>
        <p:sp>
          <p:nvSpPr>
            <p:cNvPr id="53" name="TextBox 52"/>
            <p:cNvSpPr txBox="1"/>
            <p:nvPr/>
          </p:nvSpPr>
          <p:spPr>
            <a:xfrm>
              <a:off x="6707203" y="634719"/>
              <a:ext cx="806631" cy="461552"/>
            </a:xfrm>
            <a:prstGeom prst="rect">
              <a:avLst/>
            </a:prstGeom>
            <a:noFill/>
          </p:spPr>
          <p:txBody>
            <a:bodyPr wrap="none">
              <a:spAutoFit/>
            </a:bodyPr>
            <a:lstStyle/>
            <a:p>
              <a:pPr defTabSz="914378">
                <a:defRPr/>
              </a:pPr>
              <a:r>
                <a:rPr lang="en-US" altLang="zh-CN" sz="2400" b="1" kern="0" dirty="0">
                  <a:solidFill>
                    <a:sysClr val="windowText" lastClr="000000"/>
                  </a:solidFill>
                  <a:latin typeface="Charlemagne Std" pitchFamily="82" charset="0"/>
                  <a:ea typeface="微软雅黑" pitchFamily="34" charset="-122"/>
                </a:rPr>
                <a:t>50%</a:t>
              </a:r>
              <a:endParaRPr lang="zh-CN" altLang="en-US" sz="2400" b="1" kern="0" dirty="0">
                <a:solidFill>
                  <a:sysClr val="windowText" lastClr="000000"/>
                </a:solidFill>
                <a:latin typeface="Charlemagne Std" pitchFamily="82" charset="0"/>
                <a:ea typeface="微软雅黑" pitchFamily="34" charset="-122"/>
              </a:endParaRPr>
            </a:p>
          </p:txBody>
        </p:sp>
      </p:grpSp>
      <p:grpSp>
        <p:nvGrpSpPr>
          <p:cNvPr id="56" name="组合 55"/>
          <p:cNvGrpSpPr>
            <a:grpSpLocks/>
          </p:cNvGrpSpPr>
          <p:nvPr/>
        </p:nvGrpSpPr>
        <p:grpSpPr bwMode="auto">
          <a:xfrm>
            <a:off x="6683375" y="1733550"/>
            <a:ext cx="1417638" cy="1422400"/>
            <a:chOff x="6380178" y="152237"/>
            <a:chExt cx="1417638" cy="1422052"/>
          </a:xfrm>
        </p:grpSpPr>
        <p:grpSp>
          <p:nvGrpSpPr>
            <p:cNvPr id="20498" name="组合 56"/>
            <p:cNvGrpSpPr>
              <a:grpSpLocks/>
            </p:cNvGrpSpPr>
            <p:nvPr/>
          </p:nvGrpSpPr>
          <p:grpSpPr bwMode="auto">
            <a:xfrm>
              <a:off x="6380178" y="152237"/>
              <a:ext cx="1417638" cy="1422052"/>
              <a:chOff x="6380178" y="152237"/>
              <a:chExt cx="1417638" cy="1422052"/>
            </a:xfrm>
          </p:grpSpPr>
          <p:sp>
            <p:nvSpPr>
              <p:cNvPr id="59" name="空心弧 58"/>
              <p:cNvSpPr/>
              <p:nvPr/>
            </p:nvSpPr>
            <p:spPr>
              <a:xfrm>
                <a:off x="6380178" y="156999"/>
                <a:ext cx="1417638" cy="1417290"/>
              </a:xfrm>
              <a:prstGeom prst="blockArc">
                <a:avLst>
                  <a:gd name="adj1" fmla="val 5377950"/>
                  <a:gd name="adj2" fmla="val 16232035"/>
                  <a:gd name="adj3" fmla="val 9040"/>
                </a:avLst>
              </a:prstGeom>
              <a:solidFill>
                <a:srgbClr val="92D050"/>
              </a:solidFill>
              <a:ln>
                <a:noFill/>
              </a:ln>
              <a:extLst/>
            </p:spPr>
            <p:txBody>
              <a:bodyPr/>
              <a:lstStyle/>
              <a:p>
                <a:pPr defTabSz="914378">
                  <a:defRPr/>
                </a:pPr>
                <a:endParaRPr lang="zh-CN" altLang="en-US" sz="1800" kern="0">
                  <a:solidFill>
                    <a:sysClr val="windowText" lastClr="000000"/>
                  </a:solidFill>
                  <a:latin typeface="Calibri" pitchFamily="34" charset="0"/>
                  <a:ea typeface="宋体" pitchFamily="2" charset="-122"/>
                </a:endParaRPr>
              </a:p>
            </p:txBody>
          </p:sp>
          <p:sp>
            <p:nvSpPr>
              <p:cNvPr id="60" name="空心弧 59"/>
              <p:cNvSpPr/>
              <p:nvPr/>
            </p:nvSpPr>
            <p:spPr>
              <a:xfrm>
                <a:off x="6380178" y="152237"/>
                <a:ext cx="1417638" cy="1422052"/>
              </a:xfrm>
              <a:prstGeom prst="blockArc">
                <a:avLst>
                  <a:gd name="adj1" fmla="val 16221849"/>
                  <a:gd name="adj2" fmla="val 10814646"/>
                  <a:gd name="adj3" fmla="val 9309"/>
                </a:avLst>
              </a:prstGeom>
              <a:solidFill>
                <a:schemeClr val="bg1">
                  <a:lumMod val="75000"/>
                </a:schemeClr>
              </a:solidFill>
              <a:ln>
                <a:noFill/>
              </a:ln>
              <a:extLst/>
            </p:spPr>
            <p:txBody>
              <a:bodyPr/>
              <a:lstStyle/>
              <a:p>
                <a:pPr defTabSz="914378">
                  <a:defRPr/>
                </a:pPr>
                <a:endParaRPr lang="zh-CN" altLang="en-US" sz="1800" kern="0">
                  <a:solidFill>
                    <a:sysClr val="windowText" lastClr="000000"/>
                  </a:solidFill>
                  <a:latin typeface="Calibri"/>
                  <a:ea typeface="宋体" panose="02010600030101010101" pitchFamily="2" charset="-122"/>
                </a:endParaRPr>
              </a:p>
            </p:txBody>
          </p:sp>
        </p:grpSp>
        <p:sp>
          <p:nvSpPr>
            <p:cNvPr id="58" name="TextBox 57"/>
            <p:cNvSpPr txBox="1"/>
            <p:nvPr/>
          </p:nvSpPr>
          <p:spPr>
            <a:xfrm>
              <a:off x="6707203" y="634719"/>
              <a:ext cx="776175" cy="461552"/>
            </a:xfrm>
            <a:prstGeom prst="rect">
              <a:avLst/>
            </a:prstGeom>
            <a:noFill/>
          </p:spPr>
          <p:txBody>
            <a:bodyPr wrap="none">
              <a:spAutoFit/>
            </a:bodyPr>
            <a:lstStyle/>
            <a:p>
              <a:pPr defTabSz="914378">
                <a:defRPr/>
              </a:pPr>
              <a:r>
                <a:rPr lang="en-US" altLang="zh-CN" sz="2400" b="1" kern="0" dirty="0">
                  <a:solidFill>
                    <a:sysClr val="windowText" lastClr="000000"/>
                  </a:solidFill>
                  <a:latin typeface="Charlemagne Std" pitchFamily="82" charset="0"/>
                  <a:ea typeface="微软雅黑" pitchFamily="34" charset="-122"/>
                </a:rPr>
                <a:t>25%</a:t>
              </a:r>
              <a:endParaRPr lang="zh-CN" altLang="en-US" sz="2400" b="1" kern="0" dirty="0">
                <a:solidFill>
                  <a:sysClr val="windowText" lastClr="000000"/>
                </a:solidFill>
                <a:latin typeface="Charlemagne Std" pitchFamily="82" charset="0"/>
                <a:ea typeface="微软雅黑" pitchFamily="34" charset="-122"/>
              </a:endParaRPr>
            </a:p>
          </p:txBody>
        </p:sp>
      </p:grpSp>
    </p:spTree>
    <p:extLst>
      <p:ext uri="{BB962C8B-B14F-4D97-AF65-F5344CB8AC3E}">
        <p14:creationId xmlns:p14="http://schemas.microsoft.com/office/powerpoint/2010/main" val="329042142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heel(1)">
                                      <p:cBhvr>
                                        <p:cTn id="7" dur="500"/>
                                        <p:tgtEl>
                                          <p:spTgt spid="41"/>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300" fill="hold"/>
                                        <p:tgtEl>
                                          <p:spTgt spid="37"/>
                                        </p:tgtEl>
                                        <p:attrNameLst>
                                          <p:attrName>ppt_x</p:attrName>
                                        </p:attrNameLst>
                                      </p:cBhvr>
                                      <p:tavLst>
                                        <p:tav tm="0">
                                          <p:val>
                                            <p:strVal val="#ppt_x"/>
                                          </p:val>
                                        </p:tav>
                                        <p:tav tm="100000">
                                          <p:val>
                                            <p:strVal val="#ppt_x"/>
                                          </p:val>
                                        </p:tav>
                                      </p:tavLst>
                                    </p:anim>
                                    <p:anim calcmode="lin" valueType="num">
                                      <p:cBhvr additive="base">
                                        <p:cTn id="12" dur="300" fill="hold"/>
                                        <p:tgtEl>
                                          <p:spTgt spid="37"/>
                                        </p:tgtEl>
                                        <p:attrNameLst>
                                          <p:attrName>ppt_y</p:attrName>
                                        </p:attrNameLst>
                                      </p:cBhvr>
                                      <p:tavLst>
                                        <p:tav tm="0">
                                          <p:val>
                                            <p:strVal val="1+#ppt_h/2"/>
                                          </p:val>
                                        </p:tav>
                                        <p:tav tm="100000">
                                          <p:val>
                                            <p:strVal val="#ppt_y"/>
                                          </p:val>
                                        </p:tav>
                                      </p:tavLst>
                                    </p:anim>
                                  </p:childTnLst>
                                </p:cTn>
                              </p:par>
                              <p:par>
                                <p:cTn id="13" presetID="21" presetClass="entr" presetSubtype="1"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heel(1)">
                                      <p:cBhvr>
                                        <p:cTn id="15" dur="500"/>
                                        <p:tgtEl>
                                          <p:spTgt spid="44"/>
                                        </p:tgtEl>
                                      </p:cBhvr>
                                    </p:animEffect>
                                  </p:childTnLst>
                                </p:cTn>
                              </p:par>
                            </p:childTnLst>
                          </p:cTn>
                        </p:par>
                        <p:par>
                          <p:cTn id="16" fill="hold">
                            <p:stCondLst>
                              <p:cond delay="1000"/>
                            </p:stCondLst>
                            <p:childTnLst>
                              <p:par>
                                <p:cTn id="17" presetID="2" presetClass="entr" presetSubtype="4"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300" fill="hold"/>
                                        <p:tgtEl>
                                          <p:spTgt spid="38"/>
                                        </p:tgtEl>
                                        <p:attrNameLst>
                                          <p:attrName>ppt_x</p:attrName>
                                        </p:attrNameLst>
                                      </p:cBhvr>
                                      <p:tavLst>
                                        <p:tav tm="0">
                                          <p:val>
                                            <p:strVal val="#ppt_x"/>
                                          </p:val>
                                        </p:tav>
                                        <p:tav tm="100000">
                                          <p:val>
                                            <p:strVal val="#ppt_x"/>
                                          </p:val>
                                        </p:tav>
                                      </p:tavLst>
                                    </p:anim>
                                    <p:anim calcmode="lin" valueType="num">
                                      <p:cBhvr additive="base">
                                        <p:cTn id="20" dur="300" fill="hold"/>
                                        <p:tgtEl>
                                          <p:spTgt spid="38"/>
                                        </p:tgtEl>
                                        <p:attrNameLst>
                                          <p:attrName>ppt_y</p:attrName>
                                        </p:attrNameLst>
                                      </p:cBhvr>
                                      <p:tavLst>
                                        <p:tav tm="0">
                                          <p:val>
                                            <p:strVal val="1+#ppt_h/2"/>
                                          </p:val>
                                        </p:tav>
                                        <p:tav tm="100000">
                                          <p:val>
                                            <p:strVal val="#ppt_y"/>
                                          </p:val>
                                        </p:tav>
                                      </p:tavLst>
                                    </p:anim>
                                  </p:childTnLst>
                                </p:cTn>
                              </p:par>
                              <p:par>
                                <p:cTn id="21" presetID="21" presetClass="entr" presetSubtype="1" fill="hold" nodeType="with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wheel(1)">
                                      <p:cBhvr>
                                        <p:cTn id="23" dur="500"/>
                                        <p:tgtEl>
                                          <p:spTgt spid="51"/>
                                        </p:tgtEl>
                                      </p:cBhvr>
                                    </p:animEffect>
                                  </p:childTnLst>
                                </p:cTn>
                              </p:par>
                            </p:childTnLst>
                          </p:cTn>
                        </p:par>
                        <p:par>
                          <p:cTn id="24" fill="hold">
                            <p:stCondLst>
                              <p:cond delay="1500"/>
                            </p:stCondLst>
                            <p:childTnLst>
                              <p:par>
                                <p:cTn id="25" presetID="2" presetClass="entr" presetSubtype="4"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300" fill="hold"/>
                                        <p:tgtEl>
                                          <p:spTgt spid="39"/>
                                        </p:tgtEl>
                                        <p:attrNameLst>
                                          <p:attrName>ppt_x</p:attrName>
                                        </p:attrNameLst>
                                      </p:cBhvr>
                                      <p:tavLst>
                                        <p:tav tm="0">
                                          <p:val>
                                            <p:strVal val="#ppt_x"/>
                                          </p:val>
                                        </p:tav>
                                        <p:tav tm="100000">
                                          <p:val>
                                            <p:strVal val="#ppt_x"/>
                                          </p:val>
                                        </p:tav>
                                      </p:tavLst>
                                    </p:anim>
                                    <p:anim calcmode="lin" valueType="num">
                                      <p:cBhvr additive="base">
                                        <p:cTn id="28" dur="300" fill="hold"/>
                                        <p:tgtEl>
                                          <p:spTgt spid="39"/>
                                        </p:tgtEl>
                                        <p:attrNameLst>
                                          <p:attrName>ppt_y</p:attrName>
                                        </p:attrNameLst>
                                      </p:cBhvr>
                                      <p:tavLst>
                                        <p:tav tm="0">
                                          <p:val>
                                            <p:strVal val="1+#ppt_h/2"/>
                                          </p:val>
                                        </p:tav>
                                        <p:tav tm="100000">
                                          <p:val>
                                            <p:strVal val="#ppt_y"/>
                                          </p:val>
                                        </p:tav>
                                      </p:tavLst>
                                    </p:anim>
                                  </p:childTnLst>
                                </p:cTn>
                              </p:par>
                              <p:par>
                                <p:cTn id="29" presetID="21" presetClass="entr" presetSubtype="1" fill="hold" nodeType="with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wheel(1)">
                                      <p:cBhvr>
                                        <p:cTn id="31" dur="500"/>
                                        <p:tgtEl>
                                          <p:spTgt spid="56"/>
                                        </p:tgtEl>
                                      </p:cBhvr>
                                    </p:animEffect>
                                  </p:childTnLst>
                                </p:cTn>
                              </p:par>
                            </p:childTnLst>
                          </p:cTn>
                        </p:par>
                        <p:par>
                          <p:cTn id="32" fill="hold">
                            <p:stCondLst>
                              <p:cond delay="2000"/>
                            </p:stCondLst>
                            <p:childTnLst>
                              <p:par>
                                <p:cTn id="33" presetID="2" presetClass="entr" presetSubtype="4" fill="hold" grpId="0" nodeType="after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additive="base">
                                        <p:cTn id="35" dur="300" fill="hold"/>
                                        <p:tgtEl>
                                          <p:spTgt spid="40"/>
                                        </p:tgtEl>
                                        <p:attrNameLst>
                                          <p:attrName>ppt_x</p:attrName>
                                        </p:attrNameLst>
                                      </p:cBhvr>
                                      <p:tavLst>
                                        <p:tav tm="0">
                                          <p:val>
                                            <p:strVal val="#ppt_x"/>
                                          </p:val>
                                        </p:tav>
                                        <p:tav tm="100000">
                                          <p:val>
                                            <p:strVal val="#ppt_x"/>
                                          </p:val>
                                        </p:tav>
                                      </p:tavLst>
                                    </p:anim>
                                    <p:anim calcmode="lin" valueType="num">
                                      <p:cBhvr additive="base">
                                        <p:cTn id="36" dur="3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0002" y="891323"/>
            <a:ext cx="5800383" cy="2141255"/>
          </a:xfrm>
          <a:prstGeom prst="rect">
            <a:avLst/>
          </a:prstGeom>
        </p:spPr>
      </p:pic>
      <p:pic>
        <p:nvPicPr>
          <p:cNvPr id="3"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6330" y="1473200"/>
            <a:ext cx="2759786" cy="3670300"/>
          </a:xfrm>
          <a:prstGeom prst="rect">
            <a:avLst/>
          </a:prstGeom>
        </p:spPr>
      </p:pic>
      <p:grpSp>
        <p:nvGrpSpPr>
          <p:cNvPr id="7" name="组合 6"/>
          <p:cNvGrpSpPr/>
          <p:nvPr/>
        </p:nvGrpSpPr>
        <p:grpSpPr>
          <a:xfrm>
            <a:off x="4032193" y="3032578"/>
            <a:ext cx="3556000" cy="436336"/>
            <a:chOff x="4148307" y="3308350"/>
            <a:chExt cx="3556000" cy="436336"/>
          </a:xfrm>
        </p:grpSpPr>
        <p:sp>
          <p:nvSpPr>
            <p:cNvPr id="5" name="圆角矩形 4"/>
            <p:cNvSpPr/>
            <p:nvPr/>
          </p:nvSpPr>
          <p:spPr>
            <a:xfrm>
              <a:off x="4148307" y="3308350"/>
              <a:ext cx="3556000" cy="436336"/>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351036" y="3341852"/>
              <a:ext cx="3150542" cy="369332"/>
            </a:xfrm>
            <a:prstGeom prst="rect">
              <a:avLst/>
            </a:prstGeom>
            <a:noFill/>
          </p:spPr>
          <p:txBody>
            <a:bodyPr wrap="none" rtlCol="0">
              <a:spAutoFit/>
            </a:bodyPr>
            <a:lstStyle/>
            <a:p>
              <a:r>
                <a:rPr lang="zh-CN" altLang="en-US" sz="1800" b="1" dirty="0" smtClean="0">
                  <a:latin typeface="微软雅黑" panose="020B0503020204020204" pitchFamily="34" charset="-122"/>
                  <a:ea typeface="微软雅黑" panose="020B0503020204020204" pitchFamily="34" charset="-122"/>
                </a:rPr>
                <a:t>感谢您的观看  </a:t>
              </a:r>
              <a:r>
                <a:rPr lang="en-US" altLang="zh-CN" sz="1800" b="1" dirty="0" smtClean="0">
                  <a:latin typeface="微软雅黑" panose="020B0503020204020204" pitchFamily="34" charset="-122"/>
                  <a:ea typeface="微软雅黑" panose="020B0503020204020204" pitchFamily="34" charset="-122"/>
                </a:rPr>
                <a:t>THANK YOU</a:t>
              </a:r>
              <a:endParaRPr lang="zh-CN" altLang="en-US" sz="1800" b="1"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64522163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53" presetClass="entr" presetSubtype="16"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ppt_w</p:attrName>
                                        </p:attrNameLst>
                                      </p:cBhvr>
                                      <p:tavLst>
                                        <p:tav tm="0">
                                          <p:val>
                                            <p:fltVal val="0"/>
                                          </p:val>
                                        </p:tav>
                                        <p:tav tm="100000">
                                          <p:val>
                                            <p:strVal val="#ppt_w"/>
                                          </p:val>
                                        </p:tav>
                                      </p:tavLst>
                                    </p:anim>
                                    <p:anim calcmode="lin" valueType="num">
                                      <p:cBhvr>
                                        <p:cTn id="18" dur="1000" fill="hold"/>
                                        <p:tgtEl>
                                          <p:spTgt spid="2"/>
                                        </p:tgtEl>
                                        <p:attrNameLst>
                                          <p:attrName>ppt_h</p:attrName>
                                        </p:attrNameLst>
                                      </p:cBhvr>
                                      <p:tavLst>
                                        <p:tav tm="0">
                                          <p:val>
                                            <p:fltVal val="0"/>
                                          </p:val>
                                        </p:tav>
                                        <p:tav tm="100000">
                                          <p:val>
                                            <p:strVal val="#ppt_h"/>
                                          </p:val>
                                        </p:tav>
                                      </p:tavLst>
                                    </p:anim>
                                    <p:animEffect transition="in" filter="fade">
                                      <p:cBhvr>
                                        <p:cTn id="19" dur="1000"/>
                                        <p:tgtEl>
                                          <p:spTgt spid="2"/>
                                        </p:tgtEl>
                                      </p:cBhvr>
                                    </p:animEffect>
                                  </p:childTnLst>
                                </p:cTn>
                              </p:par>
                            </p:childTnLst>
                          </p:cTn>
                        </p:par>
                        <p:par>
                          <p:cTn id="20" fill="hold">
                            <p:stCondLst>
                              <p:cond delay="3000"/>
                            </p:stCondLst>
                            <p:childTnLst>
                              <p:par>
                                <p:cTn id="21" presetID="42"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290"/>
  <p:tag name="MH_SECTIONID" val="291,292,293,294,"/>
  <p:tag name="ISPRING_ULTRA_SCORM_COURSE_ID" val="11BBE1BD-3D08-42B6-92CC-B36DD91CF682"/>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内容列表"/>
  <p:tag name="ISPRINGCLOUDFOLDERID" val="0"/>
  <p:tag name="ISPRINGCLOUDFOLDERPATH" val="资源库"/>
  <p:tag name="ISPRING_PLAYERS_CUSTOMIZATION" val="UEsDBBQAAgAIAA5nsEo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OZ7BK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A5nsEq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DmewSi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DmewSm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DmewSj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DmewSp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DmewSr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D2ewSiISRfi9EAAAWz4AABcAAAB1bml2ZXJzYWwvdW5pdmVyc2FsLnBuZ+3ba1RSWd8AcE0iy9ScykvmJZ3XLqbmZFqoqKnRvOWltLG84SXHrEkrRVQSUktnNKHmncluKulTmBqO5o2bOJHR5LW84AXENEVBIC+AgMCD7/PMTF+eT+9a7ydYi3PWYf/OPnvvxTn7/1/r7J+CAyH6m3Zs0tLS0v/2uN9pLS0dHy2tdc91gepfskp356p32qmnIUe18D0759QHgESfALWox+itxq5XH2+8cvxcqpaWAW3tq01PqTqvpeX5+Vs/n9CMaD6rszASNvbmI9jOsF3nyr7DW3b//OBHdGhwcOjRSe8Ka8AtLNqmcE9gru732K/W77LRNnJ+4KeT+8f+HW4DEnC3xNC+szr60uAzUo3Avm+l7TlXMBrJOkMluY48gimZbdmIdIVMNDJYEybxwkcSJmkJ7Vo6mw/8uYlIxB4KEAXAAiW90XIvqlLGGyp1vmt32izmhjbQ9F+bmNs53FJxoldu8jh5740Bzy9O3zzfmMMtk72Ec3pKS8GV8dV9V2s3fFF83rRKOVLDeUt4dRB/hfGS9+CvSq1Z3qLecYyXck+ux/wfXzbJCFiNEn840Sdtyf+7ogN3ErwBe5U/TkqKHHgmj3hjou5/F20w2+Jjcxzg/DfdoqbaVuvH953fHvdXL/4TWoyXxmqQBmmQBmmQBmmQBmmQBmmQBmmQBmmQBmmQBmmQBmmQBmmQBmmQBmmQBmmQBmmQBmmQBmmQBmmQBmmQBmmQBmmQBv1/ohghxkt5X3rF7It3ptu9C7WNvl7nf+CLt6tPAf22fD41ETKkz+n/mf4n3e9qnet3R/fv16VjrN/d0F0H3kT2f73vzV8V/ic0TV+k/V9R+2mjNN7Qi5FbeibfJ/aWlZaCYBfFXQd7d5IwoCiYjJs2NHdmtbD8zzOGL+uw5FX0BeXccH+oJJY3VYkBP0zzau5BZQfKV+vZwsOWKf2Sqd2QvmJzt++dyJ9f1ReV5eHJIAqMqJgc40Ov46EMp381hwDER5HSf6BLz9hUCuhDmeYNUfSRZvlsvGNJVkx8l9SKeF1WEITGLnF6U85oNem1BEoG9BK7FrxWP9POZd8+Ikjt9XQjZYm4KLR8MAzaPZ4xVazAwMczEwcYO5YUOxNX8ifkQioVMYKSzeEkkWIW7ym6ZXaxllcbhaIqxGOe9EdZFMdvGtBC57TwwHKwp/vsdTw3iYWxRjTChyXVjAe9cLOD7e3NplX18lawe1KXheLJFFl9Zp7EkHfYF5oYYVjHS2cZXjiJxl526AKxeEofvPszCQvOVlpMOEPlr3/aqjoSvT5Ukc36iMdssMyIUVHj28qmapFToSXZHUFRM0Fg6SelCt/ZFPcsygQ27Gvo2XgghrfEPSwiwMjplF+KNhUZh4ioBfiXmcdGkyKmETvTwrnkocw9nY8aWuYgdzxHSbLeV3cCCki3zWImWndU3eV3PTjobq7lEJnvqLqs/7geR8JPwdpeJ1wDFHs+oS9k+GY82xkN38EzSFHATwIGbb2XBADGIpsyNTIk24vruFpCir14td+RmrXtH69wSlRRfvrZ9SlRYSKVfeQYbMim2qLOoxECtN9HxGxmoVSKVN/qbIGNbScSAzLk36XnBZ4o5cxkhhilmWKsU7jvo72gnYrrBGZk8uYDV84CuSI2fQHJIQb1900TBEL4Tmp0FMO3hDZM8+/7WQj4UObq4hrODUxTzX23hP8aA7AYLz6GKDwnyao6W6ViY/oL88R7Ajp+0Cvd9EjAcTPcbqWAwEZtkUXIwyZm58SIAYk9zhf39NaHvjlz+YmE8QWDKaNPAR6jpHeZYkKB5OV8Q/q5g3cuYaPtr+0U1qZMuugfYb+WeCRDU+d5lfmONaBIgIOZD/+VhblPU6ME6vSBmstFwxGNsV2/cg7XKD6Uw1lNutwNPm65M/4hbBp5ytD/jY0t38VB7vmm7N6T/pbCFprsv4jvkpYJNQoPwmokUt3rYSD3+SnSKgirvMzpm0acbWmCKLK5SVd9Szruq7u9y7+PzMhqtK+arDIw8S5A6Fxj2ly4a2TkonRYoa9+SH1MUxxJzSSRzWJiQoDp0mKtmVtv+qYzBq5eu8+mjgOvzy6aqpttcRQw2D9hTEmuWlcVHeEy47/kG/aMhmP1DYSMEj+OZAcEK7IlUSpi3UZudI9ouUPgrmxiAAbZTQyTpimr5YfYvNu1MnUnjDGAgKUpTvd0h/p5sbM050SJY4eHfo+5bZeVrxO0jXxa1+IcoDsLRRRl9MXWhM7YIc8VZ4KYPimekfBm+9xREm0QxaEUi+0CETJGbSfh1T8obTXytNebsMTofacjqpr3cNucj0pSubw0X9zkU/kRxR5utNL3WHhtgNSS5XbMNDUcHQHIFo8kpqZMcCW0CrbO3LNSVSXJd6YBPnLwSgbQVYGurGEymJ84BmZjnyRgNBQxCM/f7mMP/splhr0xfNkFJ3ZpBZHlzmK2xQ5Z7JWVz06fiLW8ue9F7ytwUcnbLfm/Zd3EqYej2CjcumkKVkcy3g872/HeR0h2XU77A3Q5hApBxN8EseIDO+1Updi9VA9eyWivl4pMvdUl9zBymR/tbev8URuYPtK+L6UgSidCNaW+4ykIREjLLRbNS/rpf0YepbQdQfCbGAJCwEMJjCscV98pikRJo4pFtaipO1MwiMIxXYeuFuD7n0Pr0FDc0554SepYUu3SKRSUk/Re+oLGW6yhkUriFdnZLJmcGAVdlnZGG/OX8Ysya6PGOIB+TlqruQ1QaaooakMujLdlywV5vysgP/JURdZeIchn6mc7w5tifP6Bu5yfKut1vaii3vJmGTjIUqff/UpiI95fvfi6RjiY3CkTomWdTtR51EW923s5CW8Vv9QNUj2Ip76LPY0aZTfFXhvPxNeF5JxFcT1aliJ8QlGj0/WfjyrY2kVlUmfx6n65uj1f5wJLbj2xAhVwxk2LKQJDmX96n9Mxo9dDZ+PR9E06pJSJAivk2b03Ru8MCe63QOyJ8KEIAEx4P+w3JjlzqSxjDtlDHmtNoSrSVSssyDkub6B805N6+GcS3fybti7GDy2/w5SjHKdCbF4bUv4YxN5+1GGdvJ7hyBbAfuuaE6ACR0zX5ooiayMXs+7Q82iq3O2kL2Nhn9GApXROBR9n7ARZGCTeXZu/onV4GW6tmQsfLEufj/2aaRSKUnWYQJlLs2+DAU0QCPH3EHUXuXMJncwFqwZSF2Pe4K7D6r2fsLJx/rUfMDu7ETcTQ4xCXfMdrYy+zrKzfVD4bqFFAvw+hFGqGxcX0nw9qtn0rfNvXaWrSk4jJI7bk5Hd2Poc4kg0CoV/GuOdldGTMHu6EXa+EjQKsVxFKavyf9WgurFyR5TgWG6cChvlfnOhLrGaapUFilS9f2yMFBFYkHtE3CX1Rdnxs4tGPlttZnHlyIcU0VCE3JpoJYLDhgf0xhZSkadIeCEF779FjrRTz9U5Z/T3p+5GRQO6i0rEFcr03ZT1Jy1aJrHRhgPZF8Pk8k05AojkVJlxkIgtDm3NIg43cNTVR8zwmnUvckg9nApIrozT1BMmQaSXA1tm55JtZlVQJtN/GCVQVdDuEXLHOJs/JhWETWwb2l2WESd+Z1/XFY1SiBDgwDKPI4j5eroYY5u/etqKt0+aYfO299sGFKcUBRyKnxh4HnJigx/Jguv11QCqpFnZ/zF8y7Lws6GnBb4NKtHXGQ35KBNiXaeR/DuVe6E1iMzGmKS6+ItBiTyvr1yWRfbY0UpvEVtJ6hFZJZnLskIMnMx9SzCQXKDlRplCwk4M8hQN1B7FYR1lh+ECpvIqt1V0JMQpgw7tdfIrmUqPRNf4BUtMYIhNryrq6LT0jCuehDLTmBgzHROn6MgTAIvlitXMuo0Xg+J5VHfmfRMJ3OpU+PK2+nq4uMDxZT0Up2r3dbdiQa7NeFoIsHVQzI2mA/NvoKoXHW6i48Frf0S/Pm/AYCW4Fyyfz9Ee0K8EJWf3DOiNL7C0vjYzlRcRHJL5dyeUTheNPnHs5jhvMqdLc1Q7DiPE8/+9y2VZt6cCXnCp5QT//V3/oAJewSkEoArNRrkkzV+eGk50CVBk8V2bEA/HIiJ6i7DqseOqwj4NHKzk7s3jH/IXwcakAurWcTubqpP7l15Osj6CToWqsOc9u/lYyI0ZC/FbW0wXWLkyNQJnZ3PiOx3zDMErMaokDNgYChTpJT+AOrJ6HywWEeQp67vlZFnH/F1ruEHYobkls7gYd30mEcYTUP0PTjc/tWgRtFpts4U9CqPPUfMiWM9TUu4FQy9Fb2mk8srwm26KJZ2rY96sukPn06NKIJ4O+PWB2d1EsnEpm0i+2F5LkwehLkFx8m3t6VL8jpt88lBlWELcbMMDeKsu1y+Y8tGHAqyyAsGmkdLpErkVH/qab8mZLoGWUVYmi9Zd6FxX5V+jtQPdnoAk7Df3ERW9QD53yHqYozva4+5Ys2NRiocDTS8AhxaE6x22boYojvh66UCyZehJObTteuZzrerOxbc2s3scq3Z5qMP3FeWYdroOrrpZpRukiJIcFh1g0gy99uf69fWAK1yWXx5MW4lVkA1LDQpIW9dmxfn8HD0Tx9rlxlYaMSqcIzFrIPUIm/ShvFXp0okNd3S5FPDsWuCXue3C+xCmDGPsuTKRp04cfsKuryO410Kf+bptMWAXu3vhIQxbnc2/5BxM7PG71XdHTiO+8DRg48b1k0dwvzd1vrf1KXW/bLNn6VBAmQF8tcygZd5p+Im5bgFp6vVaM9A55m7JtcsybELKJTR3KX/ecnAOVChE8EebfrVcv3g8OKWpTJLWmqUfrHqPVfJyPSySSVPfAi6Dc+8pGPW41bgX6rhX5+NnFmFpipgW9U27t1kV4+ZJwovhmSmDB+yZJdfpRigxLcmhRWK5kXszmDIoIrsdW1ld6hXmByuEypCP3GIj7osGijsz/c0d3dHrgMGldNxqbsRMaw3YLWP2TcdHwZW1bIne3x7LfLM/ldQo6DVbbPnfsG8clMJTZwmx+4mPWvvota+h6meH8hLoWZu/WJ1SgBBCisSvz7jNblY9k46MMBZq7QVlSNncryYlAV4JT5BtPMRmlvfh1YzxnKuU1mj1/XtGp0Yp93nUKiT01J2ryzEj3uYe5q2W0fmXHORCbQci0w7S1zwkHr52XSnlJO4OKttpcRTGlD3edd9AogdmeXui4FvdTosOMRaYE8s8ulTiXqgNbB5pf0ZvrjTIdZbEt4jAsvud6VvjOZ90R4+dD3Fs5THqerlNPk6U5Q85u9IETIJiauAqL7VZalLQL8jH/DtnamZ568eNyW4/zTsaM68YvkzGgF1vuDqnB6KxMu2RgQr3mdz7WY8TvpssfJiVHeypX6UcQ2Uxa+raiKpt1aCTWoT3w2JzfVx57Fp1OVHOvwVITtGZuNIsL1fFatBVciggQAocu84sMnHqWUtialp6BMgB9mDs2PXxx+luGX8noc+Bfn25KKbz9ptL/JJdf2Wn7XhzdWL71jb8ixXEfmZbfNohOWzRGZr0JfOvlJcGFCtXl4Lgube2fLkc2W9tvbGcV0e16am1sXSMK7m7Fh79uY6ZoR+qmleoMzGb46KDX6bJN3O45ZQRlTLD5fiCMGvBHXX77+JQyUC5QrfaSx03wf2kvxt6fXG9TGA1fLScpJ67F9RRWZd64G3zPba9+3I1s3ssVvYMhJNzVFrstO2pHl+N3NZSf771D/TDH43J/SdQSwMEFAACAAgAD2ewSgR8V/xKAAAAagAAABsAAAB1bml2ZXJzYWwvdW5pdmVyc2FsLnBuZy54bWyzsa/IzVEoSy0qzszPs1Uy1DNQsrfj5bIpKEoty0wtV6gAihnpGUCAkkIlKrc8M6Ukw1bJwsASIZaRmpmeUWKrZGZgDhfUBxoJAFBLAQIAABQAAgAIAA5nsEoVDq0oZAQAAAcRAAAdAAAAAAAAAAEAAAAAAAAAAAB1bml2ZXJzYWwvY29tbW9uX21lc3NhZ2VzLmxuZ1BLAQIAABQAAgAIAA5nsEoIfgsjKQMAAIYMAAAnAAAAAAAAAAEAAAAAAJ8EAAB1bml2ZXJzYWwvZmxhc2hfcHVibGlzaGluZ19zZXR0aW5ncy54bWxQSwECAAAUAAIACAAOZ7BKtfwJZLoCAABVCgAAIQAAAAAAAAABAAAAAAANCAAAdW5pdmVyc2FsL2ZsYXNoX3NraW5fc2V0dGluZ3MueG1sUEsBAgAAFAACAAgADmewSiqWD2f+AgAAlwsAACYAAAAAAAAAAQAAAAAABgsAAHVuaXZlcnNhbC9odG1sX3B1Ymxpc2hpbmdfc2V0dGluZ3MueG1sUEsBAgAAFAACAAgADmewSmhxUpGaAQAAHwYAAB8AAAAAAAAAAQAAAAAASA4AAHVuaXZlcnNhbC9odG1sX3NraW5fc2V0dGluZ3MuanNQSwECAAAUAAIACAAOZ7BKPTwv0cEAAADlAQAAGgAAAAAAAAABAAAAAAAfEAAAdW5pdmVyc2FsL2kxOG5fcHJlc2V0cy54bWxQSwECAAAUAAIACAAOZ7BKmvmWZGsAAABrAAAAHAAAAAAAAAABAAAAAAAYEQAAdW5pdmVyc2FsL2xvY2FsX3NldHRpbmdzLnhtbFBLAQIAABQAAgAIAESUV0cjtE77+wIAALAIAAAUAAAAAAAAAAEAAAAAAL0RAAB1bml2ZXJzYWwvcGxheWVyLnhtbFBLAQIAABQAAgAIAA5nsEqwhyP0bAEAAPcCAAApAAAAAAAAAAEAAAAAAOoUAAB1bml2ZXJzYWwvc2tpbl9jdXN0b21pemF0aW9uX3NldHRpbmdzLnhtbFBLAQIAABQAAgAIAA9nsEoiEkX4vRAAAFs+AAAXAAAAAAAAAAAAAAAAAJ0WAAB1bml2ZXJzYWwvdW5pdmVyc2FsLnBuZ1BLAQIAABQAAgAIAA9nsEoEfFf8SgAAAGoAAAAbAAAAAAAAAAEAAAAAAI8nAAB1bml2ZXJzYWwvdW5pdmVyc2FsLnBuZy54bWxQSwUGAAAAAAsACwBJAwAAEigAAAAA"/>
  <p:tag name="ISPRING_OUTPUT_FOLDER" val="C:\Users\admin\Desktop\视频"/>
  <p:tag name="ISPRING_PRESENTATION_TITLE" val="17060403"/>
  <p:tag name="ISPRING_RESOURCE_PATHS_HASH_PRESENTER" val="dcb3edd2ffe1da57ab778f5f72170ee98c430e9"/>
</p:tagLst>
</file>

<file path=ppt/tags/tag2.xml><?xml version="1.0" encoding="utf-8"?>
<p:tagLst xmlns:a="http://schemas.openxmlformats.org/drawingml/2006/main" xmlns:r="http://schemas.openxmlformats.org/officeDocument/2006/relationships" xmlns:p="http://schemas.openxmlformats.org/presentationml/2006/main">
  <p:tag name="MH" val="20170604160242"/>
  <p:tag name="MH_LIBRARY" val="CONTENTS"/>
  <p:tag name="MH_TYPE" val="OTHERS"/>
  <p:tag name="ID" val="553512"/>
</p:tagLst>
</file>

<file path=ppt/tags/tag3.xml><?xml version="1.0" encoding="utf-8"?>
<p:tagLst xmlns:a="http://schemas.openxmlformats.org/drawingml/2006/main" xmlns:r="http://schemas.openxmlformats.org/officeDocument/2006/relationships" xmlns:p="http://schemas.openxmlformats.org/presentationml/2006/main">
  <p:tag name="MH" val="20170604160242"/>
  <p:tag name="MH_LIBRARY" val="CONTENTS"/>
  <p:tag name="MH_TYPE" val="OTHERS"/>
  <p:tag name="ID" val="553512"/>
</p:tagLst>
</file>

<file path=ppt/tags/tag4.xml><?xml version="1.0" encoding="utf-8"?>
<p:tagLst xmlns:a="http://schemas.openxmlformats.org/drawingml/2006/main" xmlns:r="http://schemas.openxmlformats.org/officeDocument/2006/relationships" xmlns:p="http://schemas.openxmlformats.org/presentationml/2006/main">
  <p:tag name="MH" val="20170604160242"/>
  <p:tag name="MH_LIBRARY" val="CONTENTS"/>
  <p:tag name="MH_TYPE" val="NUMBER"/>
  <p:tag name="ID" val="553512"/>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70604160242"/>
  <p:tag name="MH_LIBRARY" val="CONTENTS"/>
  <p:tag name="MH_TYPE" val="ENTRY"/>
  <p:tag name="ID" val="553512"/>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70604160242"/>
  <p:tag name="MH_LIBRARY" val="CONTENTS"/>
  <p:tag name="MH_TYPE" val="NUMBER"/>
  <p:tag name="ID" val="553512"/>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70604160242"/>
  <p:tag name="MH_LIBRARY" val="CONTENTS"/>
  <p:tag name="MH_TYPE" val="ENTRY"/>
  <p:tag name="ID" val="553512"/>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70604160242"/>
  <p:tag name="MH_LIBRARY" val="CONTENTS"/>
  <p:tag name="MH_TYPE" val="NUMBER"/>
  <p:tag name="ID" val="553512"/>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70604160242"/>
  <p:tag name="MH_LIBRARY" val="CONTENTS"/>
  <p:tag name="MH_TYPE" val="ENTRY"/>
  <p:tag name="ID" val="553512"/>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70604160242"/>
  <p:tag name="MH_LIBRARY" val="CONTENTS"/>
  <p:tag name="MH_TYPE" val="NUMBER"/>
  <p:tag name="ID" val="553512"/>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70604160242"/>
  <p:tag name="MH_LIBRARY" val="CONTENTS"/>
  <p:tag name="MH_TYPE" val="ENTRY"/>
  <p:tag name="ID" val="553512"/>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131</TotalTime>
  <Words>1816</Words>
  <Application>Microsoft Office PowerPoint</Application>
  <PresentationFormat>全屏显示(16:9)</PresentationFormat>
  <Paragraphs>270</Paragraphs>
  <Slides>25</Slides>
  <Notes>25</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17060403</dc:title>
  <dc:creator>User</dc:creator>
  <cp:lastModifiedBy>拉普耶鲁</cp:lastModifiedBy>
  <cp:revision>34</cp:revision>
  <dcterms:created xsi:type="dcterms:W3CDTF">2017-03-04T06:55:50Z</dcterms:created>
  <dcterms:modified xsi:type="dcterms:W3CDTF">2018-03-15T06:49:58Z</dcterms:modified>
</cp:coreProperties>
</file>