
<file path=[Content_Types].xml><?xml version="1.0" encoding="utf-8"?>
<Types xmlns="http://schemas.openxmlformats.org/package/2006/content-types">
  <Default Extension="wdp" ContentType="image/vnd.ms-photo"/>
  <Default Extension="png" ContentType="image/png"/>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fonts/font1.fntdata" ContentType="application/x-fontdata"/>
  <Override PartName="/ppt/fonts/font10.fntdata" ContentType="application/x-fontdata"/>
  <Override PartName="/ppt/fonts/font11.fntdata" ContentType="application/x-fontdata"/>
  <Override PartName="/ppt/fonts/font12.fntdata" ContentType="application/x-fontdata"/>
  <Override PartName="/ppt/fonts/font13.fntdata" ContentType="application/x-fontdata"/>
  <Override PartName="/ppt/fonts/font14.fntdata" ContentType="application/x-fontdata"/>
  <Override PartName="/ppt/fonts/font15.fntdata" ContentType="application/x-fontdata"/>
  <Override PartName="/ppt/fonts/font16.fntdata" ContentType="application/x-fontdata"/>
  <Override PartName="/ppt/fonts/font17.fntdata" ContentType="application/x-fontdata"/>
  <Override PartName="/ppt/fonts/font18.fntdata" ContentType="application/x-fontdata"/>
  <Override PartName="/ppt/fonts/font19.fntdata" ContentType="application/x-fontdata"/>
  <Override PartName="/ppt/fonts/font2.fntdata" ContentType="application/x-fontdata"/>
  <Override PartName="/ppt/fonts/font20.fntdata" ContentType="application/x-fontdata"/>
  <Override PartName="/ppt/fonts/font21.fntdata" ContentType="application/x-fontdata"/>
  <Override PartName="/ppt/fonts/font22.fntdata" ContentType="application/x-fontdata"/>
  <Override PartName="/ppt/fonts/font23.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fonts/font7.fntdata" ContentType="application/x-fontdata"/>
  <Override PartName="/ppt/fonts/font8.fntdata" ContentType="application/x-fontdata"/>
  <Override PartName="/ppt/fonts/font9.fntdata" ContentType="application/x-fontdata"/>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Override1.xml" ContentType="application/vnd.openxmlformats-officedocument.themeOverrid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4"/>
  </p:notesMasterIdLst>
  <p:sldIdLst>
    <p:sldId id="310" r:id="rId3"/>
    <p:sldId id="305" r:id="rId5"/>
    <p:sldId id="311" r:id="rId6"/>
    <p:sldId id="281" r:id="rId7"/>
    <p:sldId id="312" r:id="rId8"/>
    <p:sldId id="265" r:id="rId9"/>
    <p:sldId id="313" r:id="rId10"/>
    <p:sldId id="315" r:id="rId11"/>
    <p:sldId id="318" r:id="rId12"/>
    <p:sldId id="316" r:id="rId13"/>
    <p:sldId id="264" r:id="rId14"/>
    <p:sldId id="301" r:id="rId15"/>
    <p:sldId id="323" r:id="rId16"/>
    <p:sldId id="321" r:id="rId17"/>
    <p:sldId id="320" r:id="rId18"/>
    <p:sldId id="266" r:id="rId19"/>
    <p:sldId id="322" r:id="rId20"/>
    <p:sldId id="286" r:id="rId21"/>
    <p:sldId id="300" r:id="rId22"/>
    <p:sldId id="319" r:id="rId23"/>
    <p:sldId id="292" r:id="rId24"/>
    <p:sldId id="260" r:id="rId25"/>
    <p:sldId id="324" r:id="rId26"/>
    <p:sldId id="325" r:id="rId27"/>
  </p:sldIdLst>
  <p:sldSz cx="12192000" cy="6858000"/>
  <p:notesSz cx="6858000" cy="9144000"/>
  <p:embeddedFontLst>
    <p:embeddedFont>
      <p:font typeface="微软雅黑" panose="020B0503020204020204" pitchFamily="34" charset="-122"/>
      <p:regular r:id="rId31"/>
    </p:embeddedFont>
    <p:embeddedFont>
      <p:font typeface="Agency FB" panose="020B0503020202020204" pitchFamily="34" charset="0"/>
      <p:regular r:id="rId32"/>
      <p:bold r:id="rId33"/>
    </p:embeddedFont>
    <p:embeddedFont>
      <p:font typeface="Century Gothic" panose="020B0502020202020204" pitchFamily="34" charset="0"/>
      <p:regular r:id="rId34"/>
      <p:bold r:id="rId35"/>
      <p:italic r:id="rId36"/>
      <p:boldItalic r:id="rId37"/>
    </p:embeddedFont>
    <p:embeddedFont>
      <p:font typeface="Ebrima" panose="02000000000000000000" pitchFamily="2" charset="0"/>
      <p:regular r:id="rId38"/>
      <p:bold r:id="rId39"/>
    </p:embeddedFont>
    <p:embeddedFont>
      <p:font typeface="Microsoft JhengHei UI" panose="020B0604030504040204" pitchFamily="34" charset="-120"/>
      <p:regular r:id="rId40"/>
    </p:embeddedFont>
    <p:embeddedFont>
      <p:font typeface="Calibri" panose="020F0502020204030204" pitchFamily="34" charset="0"/>
      <p:regular r:id="rId41"/>
      <p:bold r:id="rId42"/>
      <p:italic r:id="rId43"/>
      <p:boldItalic r:id="rId44"/>
    </p:embeddedFont>
    <p:embeddedFont>
      <p:font typeface="Microsoft JhengHei Light" panose="020B0304030504040204" pitchFamily="34" charset="-122"/>
      <p:regular r:id="rId45"/>
    </p:embeddedFont>
    <p:embeddedFont>
      <p:font typeface="微软雅黑 Light" panose="020B0502040204020203" pitchFamily="34" charset="-122"/>
      <p:regular r:id="rId46"/>
    </p:embeddedFont>
    <p:embeddedFont>
      <p:font typeface="Impact" panose="020B0806030902050204" pitchFamily="34" charset="0"/>
      <p:regular r:id="rId47"/>
    </p:embeddedFont>
    <p:embeddedFont>
      <p:font typeface="等线" panose="02010600030101010101" charset="0"/>
      <p:regular r:id="rId48"/>
      <p:bold r:id="rId49"/>
    </p:embeddedFont>
    <p:embeddedFont>
      <p:font typeface="等线 Light" panose="02010600030101010101" charset="0"/>
      <p:regular r:id="rId50"/>
    </p:embeddedFont>
    <p:embeddedFont>
      <p:font typeface="Tahoma" panose="020B0604030504040204" pitchFamily="34" charset="0"/>
      <p:regular r:id="rId51"/>
      <p:bold r:id="rId52"/>
    </p:embeddedFont>
    <p:embeddedFont>
      <p:font typeface="Aharoni" panose="02010803020104030203" pitchFamily="2" charset="-79"/>
      <p:bold r:id="rId53"/>
    </p:embeddedFont>
  </p:embeddedFont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7A515"/>
    <a:srgbClr val="99CC00"/>
    <a:srgbClr val="55B530"/>
    <a:srgbClr val="6EB20A"/>
    <a:srgbClr val="37A41A"/>
    <a:srgbClr val="004C41"/>
    <a:srgbClr val="78B832"/>
    <a:srgbClr val="E6E6E6"/>
    <a:srgbClr val="079D40"/>
    <a:srgbClr val="A2840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147" autoAdjust="0"/>
    <p:restoredTop sz="96139" autoAdjust="0"/>
  </p:normalViewPr>
  <p:slideViewPr>
    <p:cSldViewPr snapToGrid="0">
      <p:cViewPr varScale="1">
        <p:scale>
          <a:sx n="103" d="100"/>
          <a:sy n="103" d="100"/>
        </p:scale>
        <p:origin x="756" y="114"/>
      </p:cViewPr>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 d="1"/>
        <a:sy n="1" d="1"/>
      </p:scale>
      <p:origin x="0" y="-366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3" Type="http://schemas.openxmlformats.org/officeDocument/2006/relationships/font" Target="fonts/font23.fntdata"/><Relationship Id="rId52" Type="http://schemas.openxmlformats.org/officeDocument/2006/relationships/font" Target="fonts/font22.fntdata"/><Relationship Id="rId51" Type="http://schemas.openxmlformats.org/officeDocument/2006/relationships/font" Target="fonts/font21.fntdata"/><Relationship Id="rId50" Type="http://schemas.openxmlformats.org/officeDocument/2006/relationships/font" Target="fonts/font20.fntdata"/><Relationship Id="rId5" Type="http://schemas.openxmlformats.org/officeDocument/2006/relationships/slide" Target="slides/slide2.xml"/><Relationship Id="rId49" Type="http://schemas.openxmlformats.org/officeDocument/2006/relationships/font" Target="fonts/font19.fntdata"/><Relationship Id="rId48" Type="http://schemas.openxmlformats.org/officeDocument/2006/relationships/font" Target="fonts/font18.fntdata"/><Relationship Id="rId47" Type="http://schemas.openxmlformats.org/officeDocument/2006/relationships/font" Target="fonts/font17.fntdata"/><Relationship Id="rId46" Type="http://schemas.openxmlformats.org/officeDocument/2006/relationships/font" Target="fonts/font16.fntdata"/><Relationship Id="rId45" Type="http://schemas.openxmlformats.org/officeDocument/2006/relationships/font" Target="fonts/font15.fntdata"/><Relationship Id="rId44" Type="http://schemas.openxmlformats.org/officeDocument/2006/relationships/font" Target="fonts/font14.fntdata"/><Relationship Id="rId43" Type="http://schemas.openxmlformats.org/officeDocument/2006/relationships/font" Target="fonts/font13.fntdata"/><Relationship Id="rId42" Type="http://schemas.openxmlformats.org/officeDocument/2006/relationships/font" Target="fonts/font12.fntdata"/><Relationship Id="rId41" Type="http://schemas.openxmlformats.org/officeDocument/2006/relationships/font" Target="fonts/font11.fntdata"/><Relationship Id="rId40" Type="http://schemas.openxmlformats.org/officeDocument/2006/relationships/font" Target="fonts/font10.fntdata"/><Relationship Id="rId4" Type="http://schemas.openxmlformats.org/officeDocument/2006/relationships/notesMaster" Target="notesMasters/notesMaster1.xml"/><Relationship Id="rId39" Type="http://schemas.openxmlformats.org/officeDocument/2006/relationships/font" Target="fonts/font9.fntdata"/><Relationship Id="rId38" Type="http://schemas.openxmlformats.org/officeDocument/2006/relationships/font" Target="fonts/font8.fntdata"/><Relationship Id="rId37" Type="http://schemas.openxmlformats.org/officeDocument/2006/relationships/font" Target="fonts/font7.fntdata"/><Relationship Id="rId36" Type="http://schemas.openxmlformats.org/officeDocument/2006/relationships/font" Target="fonts/font6.fntdata"/><Relationship Id="rId35" Type="http://schemas.openxmlformats.org/officeDocument/2006/relationships/font" Target="fonts/font5.fntdata"/><Relationship Id="rId34" Type="http://schemas.openxmlformats.org/officeDocument/2006/relationships/font" Target="fonts/font4.fntdata"/><Relationship Id="rId33" Type="http://schemas.openxmlformats.org/officeDocument/2006/relationships/font" Target="fonts/font3.fntdata"/><Relationship Id="rId32" Type="http://schemas.openxmlformats.org/officeDocument/2006/relationships/font" Target="fonts/font2.fntdata"/><Relationship Id="rId31" Type="http://schemas.openxmlformats.org/officeDocument/2006/relationships/font" Target="fonts/font1.fntdata"/><Relationship Id="rId30" Type="http://schemas.openxmlformats.org/officeDocument/2006/relationships/tableStyles" Target="tableStyles.xml"/><Relationship Id="rId3" Type="http://schemas.openxmlformats.org/officeDocument/2006/relationships/slide" Target="slides/slide1.xml"/><Relationship Id="rId29" Type="http://schemas.openxmlformats.org/officeDocument/2006/relationships/viewProps" Target="viewProps.xml"/><Relationship Id="rId28" Type="http://schemas.openxmlformats.org/officeDocument/2006/relationships/presProps" Target="presProps.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更多模板请关注：https://haosc.taobao.com</a:t>
            </a:r>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bg>
      <p:bgPr>
        <a:pattFill prst="dkUpDiag">
          <a:fgClr>
            <a:srgbClr val="F7F7F7"/>
          </a:fgClr>
          <a:bgClr>
            <a:srgbClr val="F0EFED"/>
          </a:bgClr>
        </a:pattFill>
        <a:effectLst/>
      </p:bgPr>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标题幻灯片">
    <p:bg>
      <p:bgPr>
        <a:pattFill prst="dkUpDiag">
          <a:fgClr>
            <a:srgbClr val="F7F7F7"/>
          </a:fgClr>
          <a:bgClr>
            <a:srgbClr val="F0EFED"/>
          </a:bgClr>
        </a:pattFill>
        <a:effectLst/>
      </p:bgPr>
    </p:bg>
    <p:spTree>
      <p:nvGrpSpPr>
        <p:cNvPr id="1" name=""/>
        <p:cNvGrpSpPr/>
        <p:nvPr/>
      </p:nvGrpSpPr>
      <p:grpSpPr>
        <a:xfrm>
          <a:off x="0" y="0"/>
          <a:ext cx="0" cy="0"/>
          <a:chOff x="0" y="0"/>
          <a:chExt cx="0" cy="0"/>
        </a:xfrm>
      </p:grpSpPr>
      <p:sp>
        <p:nvSpPr>
          <p:cNvPr id="3" name="任意多边形: 形状 2"/>
          <p:cNvSpPr/>
          <p:nvPr userDrawn="1"/>
        </p:nvSpPr>
        <p:spPr>
          <a:xfrm>
            <a:off x="0" y="256876"/>
            <a:ext cx="294507" cy="410456"/>
          </a:xfrm>
          <a:custGeom>
            <a:avLst/>
            <a:gdLst>
              <a:gd name="connsiteX0" fmla="*/ 0 w 294507"/>
              <a:gd name="connsiteY0" fmla="*/ 0 h 410456"/>
              <a:gd name="connsiteX1" fmla="*/ 89279 w 294507"/>
              <a:gd name="connsiteY1" fmla="*/ 0 h 410456"/>
              <a:gd name="connsiteX2" fmla="*/ 294507 w 294507"/>
              <a:gd name="connsiteY2" fmla="*/ 205228 h 410456"/>
              <a:gd name="connsiteX3" fmla="*/ 89279 w 294507"/>
              <a:gd name="connsiteY3" fmla="*/ 410456 h 410456"/>
              <a:gd name="connsiteX4" fmla="*/ 0 w 294507"/>
              <a:gd name="connsiteY4" fmla="*/ 410456 h 4104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4507" h="410456">
                <a:moveTo>
                  <a:pt x="0" y="0"/>
                </a:moveTo>
                <a:lnTo>
                  <a:pt x="89279" y="0"/>
                </a:lnTo>
                <a:cubicBezTo>
                  <a:pt x="202623" y="0"/>
                  <a:pt x="294507" y="91884"/>
                  <a:pt x="294507" y="205228"/>
                </a:cubicBezTo>
                <a:cubicBezTo>
                  <a:pt x="294507" y="318572"/>
                  <a:pt x="202623" y="410456"/>
                  <a:pt x="89279" y="410456"/>
                </a:cubicBezTo>
                <a:lnTo>
                  <a:pt x="0" y="410456"/>
                </a:lnTo>
                <a:close/>
              </a:path>
            </a:pathLst>
          </a:custGeom>
          <a:solidFill>
            <a:srgbClr val="17A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hasCustomPrompt="1"/>
          </p:nvPr>
        </p:nvSpPr>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80535E14-EEFC-4DE0-B396-DF7C5254087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27B7F15-DF87-4A7E-86FF-26C38F3725C7}"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endParaRPr lang="zh-CN" altLang="en-US"/>
          </a:p>
        </p:txBody>
      </p:sp>
      <p:sp>
        <p:nvSpPr>
          <p:cNvPr id="4" name="日期占位符 3"/>
          <p:cNvSpPr>
            <a:spLocks noGrp="1"/>
          </p:cNvSpPr>
          <p:nvPr>
            <p:ph type="dt" sz="half" idx="10"/>
          </p:nvPr>
        </p:nvSpPr>
        <p:spPr/>
        <p:txBody>
          <a:bodyPr/>
          <a:lstStyle/>
          <a:p>
            <a:fld id="{80535E14-EEFC-4DE0-B396-DF7C5254087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27B7F15-DF87-4A7E-86FF-26C38F3725C7}"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80535E14-EEFC-4DE0-B396-DF7C5254087E}"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27B7F15-DF87-4A7E-86FF-26C38F3725C7}"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80535E14-EEFC-4DE0-B396-DF7C5254087E}"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B27B7F15-DF87-4A7E-86FF-26C38F3725C7}"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80535E14-EEFC-4DE0-B396-DF7C5254087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B27B7F15-DF87-4A7E-86FF-26C38F3725C7}"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80535E14-EEFC-4DE0-B396-DF7C5254087E}"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B27B7F15-DF87-4A7E-86FF-26C38F3725C7}" type="slidenum">
              <a:rPr lang="zh-CN" altLang="en-US" smtClean="0"/>
            </a:fld>
            <a:endParaRPr lang="zh-CN" altLang="en-US"/>
          </a:p>
        </p:txBody>
      </p:sp>
      <p:sp>
        <p:nvSpPr>
          <p:cNvPr id="5" name="矩形 4"/>
          <p:cNvSpPr/>
          <p:nvPr userDrawn="1"/>
        </p:nvSpPr>
        <p:spPr>
          <a:xfrm>
            <a:off x="0" y="314727"/>
            <a:ext cx="294727" cy="486208"/>
          </a:xfrm>
          <a:prstGeom prst="rect">
            <a:avLst/>
          </a:prstGeom>
          <a:solidFill>
            <a:srgbClr val="78B8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80535E14-EEFC-4DE0-B396-DF7C5254087E}"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27B7F15-DF87-4A7E-86FF-26C38F3725C7}"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80535E14-EEFC-4DE0-B396-DF7C5254087E}"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27B7F15-DF87-4A7E-86FF-26C38F3725C7}"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80535E14-EEFC-4DE0-B396-DF7C5254087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27B7F15-DF87-4A7E-86FF-26C38F3725C7}"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80535E14-EEFC-4DE0-B396-DF7C5254087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27B7F15-DF87-4A7E-86FF-26C38F3725C7}"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0535E14-EEFC-4DE0-B396-DF7C5254087E}"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7B7F15-DF87-4A7E-86FF-26C38F3725C7}"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notesSlide" Target="../notesSlides/notesSlide1.xml"/><Relationship Id="rId4" Type="http://schemas.openxmlformats.org/officeDocument/2006/relationships/slideLayout" Target="../slideLayouts/slideLayout1.xml"/><Relationship Id="rId3" Type="http://schemas.openxmlformats.org/officeDocument/2006/relationships/themeOverride" Target="../theme/themeOverride1.xml"/><Relationship Id="rId2" Type="http://schemas.microsoft.com/office/2007/relationships/hdphoto" Target="../media/hdphoto1.wdp"/><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3.png"/><Relationship Id="rId1"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microsoft.com/office/2007/relationships/hdphoto" Target="../media/hdphoto2.wdp"/><Relationship Id="rId1" Type="http://schemas.openxmlformats.org/officeDocument/2006/relationships/image" Target="../media/image4.pn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5.jpe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7.jpeg"/><Relationship Id="rId1" Type="http://schemas.openxmlformats.org/officeDocument/2006/relationships/image" Target="../media/image6.png"/></Relationships>
</file>

<file path=ppt/slides/_rels/slide6.xml.rels><?xml version="1.0" encoding="UTF-8" standalone="yes"?>
<Relationships xmlns="http://schemas.openxmlformats.org/package/2006/relationships"><Relationship Id="rId8" Type="http://schemas.openxmlformats.org/officeDocument/2006/relationships/slideLayout" Target="../slideLayouts/slideLayout2.xml"/><Relationship Id="rId7" Type="http://schemas.openxmlformats.org/officeDocument/2006/relationships/image" Target="../media/image13.png"/><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 Id="rId3" Type="http://schemas.microsoft.com/office/2007/relationships/hdphoto" Target="../media/hdphoto3.wdp"/><Relationship Id="rId2" Type="http://schemas.openxmlformats.org/officeDocument/2006/relationships/image" Target="../media/image9.png"/><Relationship Id="rId1" Type="http://schemas.openxmlformats.org/officeDocument/2006/relationships/image" Target="../media/image8.jpeg"/></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4.png"/></Relationships>
</file>

<file path=ppt/slides/_rels/slide8.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18.png"/><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image" Target="../media/image1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9.png"/></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0.png"/></Relationships>
</file>

<file path=ppt/slides/_rels/slide12.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24.png"/><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image" Target="../media/image21.png"/></Relationships>
</file>

<file path=ppt/slides/_rels/slide13.xml.rels><?xml version="1.0" encoding="UTF-8" standalone="yes"?>
<Relationships xmlns="http://schemas.openxmlformats.org/package/2006/relationships"><Relationship Id="rId9" Type="http://schemas.openxmlformats.org/officeDocument/2006/relationships/image" Target="../media/image33.png"/><Relationship Id="rId8" Type="http://schemas.openxmlformats.org/officeDocument/2006/relationships/image" Target="../media/image32.png"/><Relationship Id="rId7" Type="http://schemas.openxmlformats.org/officeDocument/2006/relationships/image" Target="../media/image31.png"/><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 Id="rId3" Type="http://schemas.openxmlformats.org/officeDocument/2006/relationships/image" Target="../media/image27.png"/><Relationship Id="rId2" Type="http://schemas.openxmlformats.org/officeDocument/2006/relationships/image" Target="../media/image26.jpeg"/><Relationship Id="rId14" Type="http://schemas.openxmlformats.org/officeDocument/2006/relationships/slideLayout" Target="../slideLayouts/slideLayout2.xml"/><Relationship Id="rId13" Type="http://schemas.openxmlformats.org/officeDocument/2006/relationships/image" Target="../media/image37.png"/><Relationship Id="rId12" Type="http://schemas.openxmlformats.org/officeDocument/2006/relationships/image" Target="../media/image36.png"/><Relationship Id="rId11" Type="http://schemas.openxmlformats.org/officeDocument/2006/relationships/image" Target="../media/image35.png"/><Relationship Id="rId10" Type="http://schemas.openxmlformats.org/officeDocument/2006/relationships/image" Target="../media/image34.png"/><Relationship Id="rId1" Type="http://schemas.openxmlformats.org/officeDocument/2006/relationships/image" Target="../media/image25.png"/></Relationships>
</file>

<file path=ppt/slides/_rels/slide14.xml.rels><?xml version="1.0" encoding="UTF-8" standalone="yes"?>
<Relationships xmlns="http://schemas.openxmlformats.org/package/2006/relationships"><Relationship Id="rId8" Type="http://schemas.openxmlformats.org/officeDocument/2006/relationships/slideLayout" Target="../slideLayouts/slideLayout2.xml"/><Relationship Id="rId7" Type="http://schemas.openxmlformats.org/officeDocument/2006/relationships/image" Target="../media/image44.png"/><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image" Target="../media/image38.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46.png"/><Relationship Id="rId1" Type="http://schemas.openxmlformats.org/officeDocument/2006/relationships/image" Target="../media/image45.png"/></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47.png"/></Relationships>
</file>

<file path=ppt/slides/_rels/slide18.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image" Target="../media/image52.png"/><Relationship Id="rId4" Type="http://schemas.openxmlformats.org/officeDocument/2006/relationships/image" Target="../media/image51.png"/><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image" Target="../media/image48.png"/></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53.png"/></Relationships>
</file>

<file path=ppt/slides/_rels/slide20.xml.rels><?xml version="1.0" encoding="UTF-8" standalone="yes"?>
<Relationships xmlns="http://schemas.openxmlformats.org/package/2006/relationships"><Relationship Id="rId7" Type="http://schemas.openxmlformats.org/officeDocument/2006/relationships/slideLayout" Target="../slideLayouts/slideLayout1.xml"/><Relationship Id="rId6" Type="http://schemas.microsoft.com/office/2007/relationships/hdphoto" Target="../media/hdphoto6.wdp"/><Relationship Id="rId5" Type="http://schemas.openxmlformats.org/officeDocument/2006/relationships/image" Target="../media/image56.png"/><Relationship Id="rId4" Type="http://schemas.microsoft.com/office/2007/relationships/hdphoto" Target="../media/hdphoto5.wdp"/><Relationship Id="rId3" Type="http://schemas.openxmlformats.org/officeDocument/2006/relationships/image" Target="../media/image55.png"/><Relationship Id="rId2" Type="http://schemas.microsoft.com/office/2007/relationships/hdphoto" Target="../media/hdphoto4.wdp"/><Relationship Id="rId1" Type="http://schemas.openxmlformats.org/officeDocument/2006/relationships/image" Target="../media/image54.png"/></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57.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microsoft.com/office/2007/relationships/hdphoto" Target="../media/hdphoto7.wdp"/><Relationship Id="rId1" Type="http://schemas.openxmlformats.org/officeDocument/2006/relationships/image" Target="../media/image58.png"/></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microsoft.com/office/2007/relationships/hdphoto" Target="../media/hdphoto1.wdp"/><Relationship Id="rId1"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图片 29"/>
          <p:cNvPicPr>
            <a:picLocks noChangeAspect="1"/>
          </p:cNvPicPr>
          <p:nvPr/>
        </p:nvPicPr>
        <p:blipFill>
          <a:blip r:embed="rId1">
            <a:extLst>
              <a:ext uri="{BEBA8EAE-BF5A-486C-A8C5-ECC9F3942E4B}">
                <a14:imgProps xmlns:a14="http://schemas.microsoft.com/office/drawing/2010/main">
                  <a14:imgLayer r:embed="rId2">
                    <a14:imgEffect>
                      <a14:brightnessContrast bright="20000"/>
                    </a14:imgEffect>
                  </a14:imgLayer>
                </a14:imgProps>
              </a:ext>
            </a:extLst>
          </a:blip>
          <a:srcRect l="1869" t="43783" r="4790" b="14845"/>
          <a:stretch>
            <a:fillRect/>
          </a:stretch>
        </p:blipFill>
        <p:spPr>
          <a:xfrm>
            <a:off x="0" y="-30480"/>
            <a:ext cx="12192000" cy="2346960"/>
          </a:xfrm>
          <a:custGeom>
            <a:avLst/>
            <a:gdLst>
              <a:gd name="connsiteX0" fmla="*/ 0 w 12176760"/>
              <a:gd name="connsiteY0" fmla="*/ 0 h 2346960"/>
              <a:gd name="connsiteX1" fmla="*/ 12176760 w 12176760"/>
              <a:gd name="connsiteY1" fmla="*/ 0 h 2346960"/>
              <a:gd name="connsiteX2" fmla="*/ 12176760 w 12176760"/>
              <a:gd name="connsiteY2" fmla="*/ 1497803 h 2346960"/>
              <a:gd name="connsiteX3" fmla="*/ 6134138 w 12176760"/>
              <a:gd name="connsiteY3" fmla="*/ 2346960 h 2346960"/>
              <a:gd name="connsiteX4" fmla="*/ 0 w 12176760"/>
              <a:gd name="connsiteY4" fmla="*/ 1478280 h 23469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76760" h="2346960">
                <a:moveTo>
                  <a:pt x="0" y="0"/>
                </a:moveTo>
                <a:lnTo>
                  <a:pt x="12176760" y="0"/>
                </a:lnTo>
                <a:lnTo>
                  <a:pt x="12176760" y="1497803"/>
                </a:lnTo>
                <a:lnTo>
                  <a:pt x="6134138" y="2346960"/>
                </a:lnTo>
                <a:lnTo>
                  <a:pt x="0" y="1478280"/>
                </a:lnTo>
                <a:close/>
              </a:path>
            </a:pathLst>
          </a:custGeom>
        </p:spPr>
      </p:pic>
      <p:sp>
        <p:nvSpPr>
          <p:cNvPr id="4" name="任意多边形: 形状 3"/>
          <p:cNvSpPr/>
          <p:nvPr/>
        </p:nvSpPr>
        <p:spPr>
          <a:xfrm>
            <a:off x="0" y="1173480"/>
            <a:ext cx="5577840" cy="1417320"/>
          </a:xfrm>
          <a:custGeom>
            <a:avLst/>
            <a:gdLst>
              <a:gd name="connsiteX0" fmla="*/ 0 w 5728498"/>
              <a:gd name="connsiteY0" fmla="*/ 487680 h 1434695"/>
              <a:gd name="connsiteX1" fmla="*/ 0 w 5728498"/>
              <a:gd name="connsiteY1" fmla="*/ 0 h 1434695"/>
              <a:gd name="connsiteX2" fmla="*/ 5532120 w 5728498"/>
              <a:gd name="connsiteY2" fmla="*/ 1021080 h 1434695"/>
              <a:gd name="connsiteX3" fmla="*/ 5532120 w 5728498"/>
              <a:gd name="connsiteY3" fmla="*/ 1417320 h 1434695"/>
              <a:gd name="connsiteX4" fmla="*/ 5379720 w 5728498"/>
              <a:gd name="connsiteY4" fmla="*/ 1386840 h 1434695"/>
              <a:gd name="connsiteX5" fmla="*/ 0 w 5728498"/>
              <a:gd name="connsiteY5" fmla="*/ 487680 h 1434695"/>
              <a:gd name="connsiteX0-1" fmla="*/ 0 w 5728498"/>
              <a:gd name="connsiteY0-2" fmla="*/ 487680 h 1434695"/>
              <a:gd name="connsiteX1-3" fmla="*/ 0 w 5728498"/>
              <a:gd name="connsiteY1-4" fmla="*/ 0 h 1434695"/>
              <a:gd name="connsiteX2-5" fmla="*/ 5532120 w 5728498"/>
              <a:gd name="connsiteY2-6" fmla="*/ 1021080 h 1434695"/>
              <a:gd name="connsiteX3-7" fmla="*/ 5532120 w 5728498"/>
              <a:gd name="connsiteY3-8" fmla="*/ 1417320 h 1434695"/>
              <a:gd name="connsiteX4-9" fmla="*/ 5379720 w 5728498"/>
              <a:gd name="connsiteY4-10" fmla="*/ 1386840 h 1434695"/>
              <a:gd name="connsiteX5-11" fmla="*/ 0 w 5728498"/>
              <a:gd name="connsiteY5-12" fmla="*/ 487680 h 1434695"/>
              <a:gd name="connsiteX0-13" fmla="*/ 0 w 5728498"/>
              <a:gd name="connsiteY0-14" fmla="*/ 487680 h 1434695"/>
              <a:gd name="connsiteX1-15" fmla="*/ 0 w 5728498"/>
              <a:gd name="connsiteY1-16" fmla="*/ 0 h 1434695"/>
              <a:gd name="connsiteX2-17" fmla="*/ 5532120 w 5728498"/>
              <a:gd name="connsiteY2-18" fmla="*/ 1021080 h 1434695"/>
              <a:gd name="connsiteX3-19" fmla="*/ 5532120 w 5728498"/>
              <a:gd name="connsiteY3-20" fmla="*/ 1417320 h 1434695"/>
              <a:gd name="connsiteX4-21" fmla="*/ 5379720 w 5728498"/>
              <a:gd name="connsiteY4-22" fmla="*/ 1386840 h 1434695"/>
              <a:gd name="connsiteX5-23" fmla="*/ 0 w 5728498"/>
              <a:gd name="connsiteY5-24" fmla="*/ 487680 h 1434695"/>
              <a:gd name="connsiteX0-25" fmla="*/ 0 w 5728498"/>
              <a:gd name="connsiteY0-26" fmla="*/ 487680 h 1434695"/>
              <a:gd name="connsiteX1-27" fmla="*/ 0 w 5728498"/>
              <a:gd name="connsiteY1-28" fmla="*/ 0 h 1434695"/>
              <a:gd name="connsiteX2-29" fmla="*/ 5532120 w 5728498"/>
              <a:gd name="connsiteY2-30" fmla="*/ 1021080 h 1434695"/>
              <a:gd name="connsiteX3-31" fmla="*/ 5532120 w 5728498"/>
              <a:gd name="connsiteY3-32" fmla="*/ 1417320 h 1434695"/>
              <a:gd name="connsiteX4-33" fmla="*/ 5379720 w 5728498"/>
              <a:gd name="connsiteY4-34" fmla="*/ 1386840 h 1434695"/>
              <a:gd name="connsiteX5-35" fmla="*/ 0 w 5728498"/>
              <a:gd name="connsiteY5-36" fmla="*/ 487680 h 1434695"/>
              <a:gd name="connsiteX0-37" fmla="*/ 0 w 5532120"/>
              <a:gd name="connsiteY0-38" fmla="*/ 487680 h 1417320"/>
              <a:gd name="connsiteX1-39" fmla="*/ 0 w 5532120"/>
              <a:gd name="connsiteY1-40" fmla="*/ 0 h 1417320"/>
              <a:gd name="connsiteX2-41" fmla="*/ 5532120 w 5532120"/>
              <a:gd name="connsiteY2-42" fmla="*/ 1021080 h 1417320"/>
              <a:gd name="connsiteX3-43" fmla="*/ 5532120 w 5532120"/>
              <a:gd name="connsiteY3-44" fmla="*/ 1417320 h 1417320"/>
              <a:gd name="connsiteX4-45" fmla="*/ 4800600 w 5532120"/>
              <a:gd name="connsiteY4-46" fmla="*/ 1036320 h 1417320"/>
              <a:gd name="connsiteX5-47" fmla="*/ 0 w 5532120"/>
              <a:gd name="connsiteY5-48" fmla="*/ 487680 h 1417320"/>
              <a:gd name="connsiteX0-49" fmla="*/ 0 w 5532120"/>
              <a:gd name="connsiteY0-50" fmla="*/ 487680 h 1417320"/>
              <a:gd name="connsiteX1-51" fmla="*/ 0 w 5532120"/>
              <a:gd name="connsiteY1-52" fmla="*/ 0 h 1417320"/>
              <a:gd name="connsiteX2-53" fmla="*/ 5532120 w 5532120"/>
              <a:gd name="connsiteY2-54" fmla="*/ 1021080 h 1417320"/>
              <a:gd name="connsiteX3-55" fmla="*/ 5532120 w 5532120"/>
              <a:gd name="connsiteY3-56" fmla="*/ 1417320 h 1417320"/>
              <a:gd name="connsiteX4-57" fmla="*/ 4754880 w 5532120"/>
              <a:gd name="connsiteY4-58" fmla="*/ 1036320 h 1417320"/>
              <a:gd name="connsiteX5-59" fmla="*/ 0 w 5532120"/>
              <a:gd name="connsiteY5-60" fmla="*/ 487680 h 1417320"/>
              <a:gd name="connsiteX0-61" fmla="*/ 0 w 5532120"/>
              <a:gd name="connsiteY0-62" fmla="*/ 487680 h 1417320"/>
              <a:gd name="connsiteX1-63" fmla="*/ 0 w 5532120"/>
              <a:gd name="connsiteY1-64" fmla="*/ 0 h 1417320"/>
              <a:gd name="connsiteX2-65" fmla="*/ 5532120 w 5532120"/>
              <a:gd name="connsiteY2-66" fmla="*/ 1021080 h 1417320"/>
              <a:gd name="connsiteX3-67" fmla="*/ 5532120 w 5532120"/>
              <a:gd name="connsiteY3-68" fmla="*/ 1417320 h 1417320"/>
              <a:gd name="connsiteX4-69" fmla="*/ 4754880 w 5532120"/>
              <a:gd name="connsiteY4-70" fmla="*/ 1036320 h 1417320"/>
              <a:gd name="connsiteX5-71" fmla="*/ 0 w 5532120"/>
              <a:gd name="connsiteY5-72" fmla="*/ 487680 h 1417320"/>
              <a:gd name="connsiteX0-73" fmla="*/ 0 w 5532120"/>
              <a:gd name="connsiteY0-74" fmla="*/ 487680 h 1417320"/>
              <a:gd name="connsiteX1-75" fmla="*/ 0 w 5532120"/>
              <a:gd name="connsiteY1-76" fmla="*/ 0 h 1417320"/>
              <a:gd name="connsiteX2-77" fmla="*/ 5532120 w 5532120"/>
              <a:gd name="connsiteY2-78" fmla="*/ 1021080 h 1417320"/>
              <a:gd name="connsiteX3-79" fmla="*/ 5532120 w 5532120"/>
              <a:gd name="connsiteY3-80" fmla="*/ 1417320 h 1417320"/>
              <a:gd name="connsiteX4-81" fmla="*/ 0 w 5532120"/>
              <a:gd name="connsiteY4-82" fmla="*/ 487680 h 1417320"/>
              <a:gd name="connsiteX0-83" fmla="*/ 0 w 5532120"/>
              <a:gd name="connsiteY0-84" fmla="*/ 487680 h 1417320"/>
              <a:gd name="connsiteX1-85" fmla="*/ 0 w 5532120"/>
              <a:gd name="connsiteY1-86" fmla="*/ 0 h 1417320"/>
              <a:gd name="connsiteX2-87" fmla="*/ 5532120 w 5532120"/>
              <a:gd name="connsiteY2-88" fmla="*/ 1021080 h 1417320"/>
              <a:gd name="connsiteX3-89" fmla="*/ 5532120 w 5532120"/>
              <a:gd name="connsiteY3-90" fmla="*/ 1417320 h 1417320"/>
              <a:gd name="connsiteX4-91" fmla="*/ 0 w 5532120"/>
              <a:gd name="connsiteY4-92" fmla="*/ 487680 h 1417320"/>
              <a:gd name="connsiteX0-93" fmla="*/ 0 w 5532120"/>
              <a:gd name="connsiteY0-94" fmla="*/ 487680 h 1417320"/>
              <a:gd name="connsiteX1-95" fmla="*/ 0 w 5532120"/>
              <a:gd name="connsiteY1-96" fmla="*/ 0 h 1417320"/>
              <a:gd name="connsiteX2-97" fmla="*/ 5532120 w 5532120"/>
              <a:gd name="connsiteY2-98" fmla="*/ 1021080 h 1417320"/>
              <a:gd name="connsiteX3-99" fmla="*/ 5532120 w 5532120"/>
              <a:gd name="connsiteY3-100" fmla="*/ 1417320 h 1417320"/>
              <a:gd name="connsiteX4-101" fmla="*/ 0 w 5532120"/>
              <a:gd name="connsiteY4-102" fmla="*/ 487680 h 1417320"/>
              <a:gd name="connsiteX0-103" fmla="*/ 0 w 5532120"/>
              <a:gd name="connsiteY0-104" fmla="*/ 487680 h 1417320"/>
              <a:gd name="connsiteX1-105" fmla="*/ 0 w 5532120"/>
              <a:gd name="connsiteY1-106" fmla="*/ 0 h 1417320"/>
              <a:gd name="connsiteX2-107" fmla="*/ 5532120 w 5532120"/>
              <a:gd name="connsiteY2-108" fmla="*/ 1021080 h 1417320"/>
              <a:gd name="connsiteX3-109" fmla="*/ 5532120 w 5532120"/>
              <a:gd name="connsiteY3-110" fmla="*/ 1417320 h 1417320"/>
              <a:gd name="connsiteX4-111" fmla="*/ 0 w 5532120"/>
              <a:gd name="connsiteY4-112" fmla="*/ 487680 h 1417320"/>
              <a:gd name="connsiteX0-113" fmla="*/ 0 w 5532120"/>
              <a:gd name="connsiteY0-114" fmla="*/ 487680 h 1417320"/>
              <a:gd name="connsiteX1-115" fmla="*/ 0 w 5532120"/>
              <a:gd name="connsiteY1-116" fmla="*/ 0 h 1417320"/>
              <a:gd name="connsiteX2-117" fmla="*/ 5532120 w 5532120"/>
              <a:gd name="connsiteY2-118" fmla="*/ 1021080 h 1417320"/>
              <a:gd name="connsiteX3-119" fmla="*/ 5532120 w 5532120"/>
              <a:gd name="connsiteY3-120" fmla="*/ 1417320 h 1417320"/>
              <a:gd name="connsiteX4-121" fmla="*/ 0 w 5532120"/>
              <a:gd name="connsiteY4-122" fmla="*/ 487680 h 1417320"/>
              <a:gd name="connsiteX0-123" fmla="*/ 0 w 5532120"/>
              <a:gd name="connsiteY0-124" fmla="*/ 487680 h 1417320"/>
              <a:gd name="connsiteX1-125" fmla="*/ 0 w 5532120"/>
              <a:gd name="connsiteY1-126" fmla="*/ 0 h 1417320"/>
              <a:gd name="connsiteX2-127" fmla="*/ 5532120 w 5532120"/>
              <a:gd name="connsiteY2-128" fmla="*/ 1021080 h 1417320"/>
              <a:gd name="connsiteX3-129" fmla="*/ 5532120 w 5532120"/>
              <a:gd name="connsiteY3-130" fmla="*/ 1417320 h 1417320"/>
              <a:gd name="connsiteX4-131" fmla="*/ 0 w 5532120"/>
              <a:gd name="connsiteY4-132" fmla="*/ 487680 h 141732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5532120" h="1417320">
                <a:moveTo>
                  <a:pt x="0" y="487680"/>
                </a:moveTo>
                <a:lnTo>
                  <a:pt x="0" y="0"/>
                </a:lnTo>
                <a:cubicBezTo>
                  <a:pt x="1767840" y="416560"/>
                  <a:pt x="3383280" y="528320"/>
                  <a:pt x="5532120" y="1021080"/>
                </a:cubicBezTo>
                <a:lnTo>
                  <a:pt x="5532120" y="1417320"/>
                </a:lnTo>
                <a:cubicBezTo>
                  <a:pt x="4396740" y="840740"/>
                  <a:pt x="769620" y="723900"/>
                  <a:pt x="0" y="487680"/>
                </a:cubicBezTo>
                <a:close/>
              </a:path>
            </a:pathLst>
          </a:custGeom>
          <a:solidFill>
            <a:srgbClr val="17A51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5" name="任意多边形: 形状 4"/>
          <p:cNvSpPr/>
          <p:nvPr/>
        </p:nvSpPr>
        <p:spPr>
          <a:xfrm flipH="1">
            <a:off x="6659880" y="1173480"/>
            <a:ext cx="5532120" cy="1417320"/>
          </a:xfrm>
          <a:custGeom>
            <a:avLst/>
            <a:gdLst>
              <a:gd name="connsiteX0" fmla="*/ 0 w 5728498"/>
              <a:gd name="connsiteY0" fmla="*/ 487680 h 1434695"/>
              <a:gd name="connsiteX1" fmla="*/ 0 w 5728498"/>
              <a:gd name="connsiteY1" fmla="*/ 0 h 1434695"/>
              <a:gd name="connsiteX2" fmla="*/ 5532120 w 5728498"/>
              <a:gd name="connsiteY2" fmla="*/ 1021080 h 1434695"/>
              <a:gd name="connsiteX3" fmla="*/ 5532120 w 5728498"/>
              <a:gd name="connsiteY3" fmla="*/ 1417320 h 1434695"/>
              <a:gd name="connsiteX4" fmla="*/ 5379720 w 5728498"/>
              <a:gd name="connsiteY4" fmla="*/ 1386840 h 1434695"/>
              <a:gd name="connsiteX5" fmla="*/ 0 w 5728498"/>
              <a:gd name="connsiteY5" fmla="*/ 487680 h 1434695"/>
              <a:gd name="connsiteX0-1" fmla="*/ 0 w 5728498"/>
              <a:gd name="connsiteY0-2" fmla="*/ 487680 h 1434695"/>
              <a:gd name="connsiteX1-3" fmla="*/ 0 w 5728498"/>
              <a:gd name="connsiteY1-4" fmla="*/ 0 h 1434695"/>
              <a:gd name="connsiteX2-5" fmla="*/ 5532120 w 5728498"/>
              <a:gd name="connsiteY2-6" fmla="*/ 1021080 h 1434695"/>
              <a:gd name="connsiteX3-7" fmla="*/ 5532120 w 5728498"/>
              <a:gd name="connsiteY3-8" fmla="*/ 1417320 h 1434695"/>
              <a:gd name="connsiteX4-9" fmla="*/ 5379720 w 5728498"/>
              <a:gd name="connsiteY4-10" fmla="*/ 1386840 h 1434695"/>
              <a:gd name="connsiteX5-11" fmla="*/ 0 w 5728498"/>
              <a:gd name="connsiteY5-12" fmla="*/ 487680 h 1434695"/>
              <a:gd name="connsiteX0-13" fmla="*/ 0 w 5728498"/>
              <a:gd name="connsiteY0-14" fmla="*/ 487680 h 1434695"/>
              <a:gd name="connsiteX1-15" fmla="*/ 0 w 5728498"/>
              <a:gd name="connsiteY1-16" fmla="*/ 0 h 1434695"/>
              <a:gd name="connsiteX2-17" fmla="*/ 5532120 w 5728498"/>
              <a:gd name="connsiteY2-18" fmla="*/ 1021080 h 1434695"/>
              <a:gd name="connsiteX3-19" fmla="*/ 5532120 w 5728498"/>
              <a:gd name="connsiteY3-20" fmla="*/ 1417320 h 1434695"/>
              <a:gd name="connsiteX4-21" fmla="*/ 5379720 w 5728498"/>
              <a:gd name="connsiteY4-22" fmla="*/ 1386840 h 1434695"/>
              <a:gd name="connsiteX5-23" fmla="*/ 0 w 5728498"/>
              <a:gd name="connsiteY5-24" fmla="*/ 487680 h 1434695"/>
              <a:gd name="connsiteX0-25" fmla="*/ 0 w 5728498"/>
              <a:gd name="connsiteY0-26" fmla="*/ 487680 h 1434695"/>
              <a:gd name="connsiteX1-27" fmla="*/ 0 w 5728498"/>
              <a:gd name="connsiteY1-28" fmla="*/ 0 h 1434695"/>
              <a:gd name="connsiteX2-29" fmla="*/ 5532120 w 5728498"/>
              <a:gd name="connsiteY2-30" fmla="*/ 1021080 h 1434695"/>
              <a:gd name="connsiteX3-31" fmla="*/ 5532120 w 5728498"/>
              <a:gd name="connsiteY3-32" fmla="*/ 1417320 h 1434695"/>
              <a:gd name="connsiteX4-33" fmla="*/ 5379720 w 5728498"/>
              <a:gd name="connsiteY4-34" fmla="*/ 1386840 h 1434695"/>
              <a:gd name="connsiteX5-35" fmla="*/ 0 w 5728498"/>
              <a:gd name="connsiteY5-36" fmla="*/ 487680 h 1434695"/>
              <a:gd name="connsiteX0-37" fmla="*/ 0 w 5532120"/>
              <a:gd name="connsiteY0-38" fmla="*/ 487680 h 1417320"/>
              <a:gd name="connsiteX1-39" fmla="*/ 0 w 5532120"/>
              <a:gd name="connsiteY1-40" fmla="*/ 0 h 1417320"/>
              <a:gd name="connsiteX2-41" fmla="*/ 5532120 w 5532120"/>
              <a:gd name="connsiteY2-42" fmla="*/ 1021080 h 1417320"/>
              <a:gd name="connsiteX3-43" fmla="*/ 5532120 w 5532120"/>
              <a:gd name="connsiteY3-44" fmla="*/ 1417320 h 1417320"/>
              <a:gd name="connsiteX4-45" fmla="*/ 4800600 w 5532120"/>
              <a:gd name="connsiteY4-46" fmla="*/ 1036320 h 1417320"/>
              <a:gd name="connsiteX5-47" fmla="*/ 0 w 5532120"/>
              <a:gd name="connsiteY5-48" fmla="*/ 487680 h 1417320"/>
              <a:gd name="connsiteX0-49" fmla="*/ 0 w 5532120"/>
              <a:gd name="connsiteY0-50" fmla="*/ 487680 h 1417320"/>
              <a:gd name="connsiteX1-51" fmla="*/ 0 w 5532120"/>
              <a:gd name="connsiteY1-52" fmla="*/ 0 h 1417320"/>
              <a:gd name="connsiteX2-53" fmla="*/ 5532120 w 5532120"/>
              <a:gd name="connsiteY2-54" fmla="*/ 1021080 h 1417320"/>
              <a:gd name="connsiteX3-55" fmla="*/ 5532120 w 5532120"/>
              <a:gd name="connsiteY3-56" fmla="*/ 1417320 h 1417320"/>
              <a:gd name="connsiteX4-57" fmla="*/ 4754880 w 5532120"/>
              <a:gd name="connsiteY4-58" fmla="*/ 1036320 h 1417320"/>
              <a:gd name="connsiteX5-59" fmla="*/ 0 w 5532120"/>
              <a:gd name="connsiteY5-60" fmla="*/ 487680 h 1417320"/>
              <a:gd name="connsiteX0-61" fmla="*/ 0 w 5532120"/>
              <a:gd name="connsiteY0-62" fmla="*/ 487680 h 1417320"/>
              <a:gd name="connsiteX1-63" fmla="*/ 0 w 5532120"/>
              <a:gd name="connsiteY1-64" fmla="*/ 0 h 1417320"/>
              <a:gd name="connsiteX2-65" fmla="*/ 5532120 w 5532120"/>
              <a:gd name="connsiteY2-66" fmla="*/ 1021080 h 1417320"/>
              <a:gd name="connsiteX3-67" fmla="*/ 5532120 w 5532120"/>
              <a:gd name="connsiteY3-68" fmla="*/ 1417320 h 1417320"/>
              <a:gd name="connsiteX4-69" fmla="*/ 4754880 w 5532120"/>
              <a:gd name="connsiteY4-70" fmla="*/ 1036320 h 1417320"/>
              <a:gd name="connsiteX5-71" fmla="*/ 0 w 5532120"/>
              <a:gd name="connsiteY5-72" fmla="*/ 487680 h 1417320"/>
              <a:gd name="connsiteX0-73" fmla="*/ 0 w 5532120"/>
              <a:gd name="connsiteY0-74" fmla="*/ 487680 h 1417320"/>
              <a:gd name="connsiteX1-75" fmla="*/ 0 w 5532120"/>
              <a:gd name="connsiteY1-76" fmla="*/ 0 h 1417320"/>
              <a:gd name="connsiteX2-77" fmla="*/ 5532120 w 5532120"/>
              <a:gd name="connsiteY2-78" fmla="*/ 1021080 h 1417320"/>
              <a:gd name="connsiteX3-79" fmla="*/ 5532120 w 5532120"/>
              <a:gd name="connsiteY3-80" fmla="*/ 1417320 h 1417320"/>
              <a:gd name="connsiteX4-81" fmla="*/ 0 w 5532120"/>
              <a:gd name="connsiteY4-82" fmla="*/ 487680 h 1417320"/>
              <a:gd name="connsiteX0-83" fmla="*/ 0 w 5532120"/>
              <a:gd name="connsiteY0-84" fmla="*/ 487680 h 1417320"/>
              <a:gd name="connsiteX1-85" fmla="*/ 0 w 5532120"/>
              <a:gd name="connsiteY1-86" fmla="*/ 0 h 1417320"/>
              <a:gd name="connsiteX2-87" fmla="*/ 5532120 w 5532120"/>
              <a:gd name="connsiteY2-88" fmla="*/ 1021080 h 1417320"/>
              <a:gd name="connsiteX3-89" fmla="*/ 5532120 w 5532120"/>
              <a:gd name="connsiteY3-90" fmla="*/ 1417320 h 1417320"/>
              <a:gd name="connsiteX4-91" fmla="*/ 0 w 5532120"/>
              <a:gd name="connsiteY4-92" fmla="*/ 487680 h 1417320"/>
              <a:gd name="connsiteX0-93" fmla="*/ 0 w 5532120"/>
              <a:gd name="connsiteY0-94" fmla="*/ 487680 h 1417320"/>
              <a:gd name="connsiteX1-95" fmla="*/ 0 w 5532120"/>
              <a:gd name="connsiteY1-96" fmla="*/ 0 h 1417320"/>
              <a:gd name="connsiteX2-97" fmla="*/ 5532120 w 5532120"/>
              <a:gd name="connsiteY2-98" fmla="*/ 1021080 h 1417320"/>
              <a:gd name="connsiteX3-99" fmla="*/ 5532120 w 5532120"/>
              <a:gd name="connsiteY3-100" fmla="*/ 1417320 h 1417320"/>
              <a:gd name="connsiteX4-101" fmla="*/ 0 w 5532120"/>
              <a:gd name="connsiteY4-102" fmla="*/ 487680 h 1417320"/>
              <a:gd name="connsiteX0-103" fmla="*/ 0 w 5532120"/>
              <a:gd name="connsiteY0-104" fmla="*/ 487680 h 1417320"/>
              <a:gd name="connsiteX1-105" fmla="*/ 0 w 5532120"/>
              <a:gd name="connsiteY1-106" fmla="*/ 0 h 1417320"/>
              <a:gd name="connsiteX2-107" fmla="*/ 5532120 w 5532120"/>
              <a:gd name="connsiteY2-108" fmla="*/ 1021080 h 1417320"/>
              <a:gd name="connsiteX3-109" fmla="*/ 5532120 w 5532120"/>
              <a:gd name="connsiteY3-110" fmla="*/ 1417320 h 1417320"/>
              <a:gd name="connsiteX4-111" fmla="*/ 0 w 5532120"/>
              <a:gd name="connsiteY4-112" fmla="*/ 487680 h 1417320"/>
              <a:gd name="connsiteX0-113" fmla="*/ 0 w 5532120"/>
              <a:gd name="connsiteY0-114" fmla="*/ 487680 h 1417320"/>
              <a:gd name="connsiteX1-115" fmla="*/ 0 w 5532120"/>
              <a:gd name="connsiteY1-116" fmla="*/ 0 h 1417320"/>
              <a:gd name="connsiteX2-117" fmla="*/ 5532120 w 5532120"/>
              <a:gd name="connsiteY2-118" fmla="*/ 1021080 h 1417320"/>
              <a:gd name="connsiteX3-119" fmla="*/ 5532120 w 5532120"/>
              <a:gd name="connsiteY3-120" fmla="*/ 1417320 h 1417320"/>
              <a:gd name="connsiteX4-121" fmla="*/ 0 w 5532120"/>
              <a:gd name="connsiteY4-122" fmla="*/ 487680 h 1417320"/>
              <a:gd name="connsiteX0-123" fmla="*/ 0 w 5532120"/>
              <a:gd name="connsiteY0-124" fmla="*/ 487680 h 1417320"/>
              <a:gd name="connsiteX1-125" fmla="*/ 0 w 5532120"/>
              <a:gd name="connsiteY1-126" fmla="*/ 0 h 1417320"/>
              <a:gd name="connsiteX2-127" fmla="*/ 5532120 w 5532120"/>
              <a:gd name="connsiteY2-128" fmla="*/ 1021080 h 1417320"/>
              <a:gd name="connsiteX3-129" fmla="*/ 5532120 w 5532120"/>
              <a:gd name="connsiteY3-130" fmla="*/ 1417320 h 1417320"/>
              <a:gd name="connsiteX4-131" fmla="*/ 0 w 5532120"/>
              <a:gd name="connsiteY4-132" fmla="*/ 487680 h 141732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5532120" h="1417320">
                <a:moveTo>
                  <a:pt x="0" y="487680"/>
                </a:moveTo>
                <a:lnTo>
                  <a:pt x="0" y="0"/>
                </a:lnTo>
                <a:cubicBezTo>
                  <a:pt x="1767840" y="416560"/>
                  <a:pt x="3383280" y="528320"/>
                  <a:pt x="5532120" y="1021080"/>
                </a:cubicBezTo>
                <a:lnTo>
                  <a:pt x="5532120" y="1417320"/>
                </a:lnTo>
                <a:cubicBezTo>
                  <a:pt x="4396740" y="840740"/>
                  <a:pt x="769620" y="723900"/>
                  <a:pt x="0" y="487680"/>
                </a:cubicBezTo>
                <a:close/>
              </a:path>
            </a:pathLst>
          </a:custGeom>
          <a:solidFill>
            <a:srgbClr val="17A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a:off x="5334000" y="1691640"/>
            <a:ext cx="1569720" cy="1569720"/>
          </a:xfrm>
          <a:prstGeom prst="ellipse">
            <a:avLst/>
          </a:prstGeom>
          <a:solidFill>
            <a:srgbClr val="17A51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7" name="文本框 16"/>
          <p:cNvSpPr txBox="1"/>
          <p:nvPr/>
        </p:nvSpPr>
        <p:spPr>
          <a:xfrm>
            <a:off x="1992630" y="3409315"/>
            <a:ext cx="8522970" cy="923330"/>
          </a:xfrm>
          <a:prstGeom prst="rect">
            <a:avLst/>
          </a:prstGeom>
          <a:noFill/>
        </p:spPr>
        <p:txBody>
          <a:bodyPr wrap="square" rtlCol="0">
            <a:spAutoFit/>
          </a:bodyPr>
          <a:lstStyle/>
          <a:p>
            <a:r>
              <a:rPr lang="zh-CN" altLang="en-US" sz="5400" b="1" dirty="0">
                <a:solidFill>
                  <a:srgbClr val="17A515"/>
                </a:solidFill>
                <a:latin typeface="微软雅黑" panose="020B0503020204020204" pitchFamily="34" charset="-122"/>
                <a:ea typeface="微软雅黑" panose="020B0503020204020204" pitchFamily="34" charset="-122"/>
              </a:rPr>
              <a:t>健康有机环保产品</a:t>
            </a:r>
            <a:r>
              <a:rPr lang="en-US" altLang="zh-CN" sz="5400" b="1" dirty="0">
                <a:solidFill>
                  <a:srgbClr val="17A515"/>
                </a:solidFill>
                <a:latin typeface="微软雅黑" panose="020B0503020204020204" pitchFamily="34" charset="-122"/>
                <a:ea typeface="微软雅黑" panose="020B0503020204020204" pitchFamily="34" charset="-122"/>
              </a:rPr>
              <a:t>PPT</a:t>
            </a:r>
            <a:r>
              <a:rPr lang="zh-CN" altLang="en-US" sz="5400" b="1" dirty="0">
                <a:solidFill>
                  <a:srgbClr val="17A515"/>
                </a:solidFill>
                <a:latin typeface="微软雅黑" panose="020B0503020204020204" pitchFamily="34" charset="-122"/>
                <a:ea typeface="微软雅黑" panose="020B0503020204020204" pitchFamily="34" charset="-122"/>
              </a:rPr>
              <a:t>模板</a:t>
            </a:r>
            <a:endParaRPr lang="zh-CN" altLang="en-US" sz="5400" b="1" dirty="0">
              <a:solidFill>
                <a:srgbClr val="17A515"/>
              </a:solidFill>
              <a:latin typeface="微软雅黑" panose="020B0503020204020204" pitchFamily="34" charset="-122"/>
              <a:ea typeface="微软雅黑" panose="020B0503020204020204" pitchFamily="34" charset="-122"/>
            </a:endParaRPr>
          </a:p>
        </p:txBody>
      </p:sp>
      <p:sp>
        <p:nvSpPr>
          <p:cNvPr id="18" name="文本框 17"/>
          <p:cNvSpPr txBox="1"/>
          <p:nvPr/>
        </p:nvSpPr>
        <p:spPr>
          <a:xfrm>
            <a:off x="5334000" y="1940867"/>
            <a:ext cx="2145322" cy="1107996"/>
          </a:xfrm>
          <a:prstGeom prst="rect">
            <a:avLst/>
          </a:prstGeom>
          <a:noFill/>
        </p:spPr>
        <p:txBody>
          <a:bodyPr wrap="square" rtlCol="0">
            <a:spAutoFit/>
          </a:bodyPr>
          <a:lstStyle/>
          <a:p>
            <a:r>
              <a:rPr lang="en-US" altLang="zh-CN" sz="6600">
                <a:solidFill>
                  <a:schemeClr val="bg1"/>
                </a:solidFill>
                <a:latin typeface="Agency FB" panose="020B0503020202020204" pitchFamily="34" charset="0"/>
              </a:rPr>
              <a:t>LOGO</a:t>
            </a:r>
            <a:endParaRPr lang="zh-CN" altLang="en-US" sz="6600">
              <a:solidFill>
                <a:schemeClr val="bg1"/>
              </a:solidFill>
              <a:latin typeface="Agency FB" panose="020B0503020202020204" pitchFamily="34" charset="0"/>
            </a:endParaRPr>
          </a:p>
        </p:txBody>
      </p:sp>
      <p:sp>
        <p:nvSpPr>
          <p:cNvPr id="26" name="矩形 25"/>
          <p:cNvSpPr/>
          <p:nvPr/>
        </p:nvSpPr>
        <p:spPr>
          <a:xfrm>
            <a:off x="2495476" y="4693097"/>
            <a:ext cx="7517278" cy="732508"/>
          </a:xfrm>
          <a:prstGeom prst="rect">
            <a:avLst/>
          </a:prstGeom>
        </p:spPr>
        <p:txBody>
          <a:bodyPr wrap="square">
            <a:spAutoFit/>
          </a:bodyPr>
          <a:lstStyle/>
          <a:p>
            <a:pPr algn="ctr">
              <a:lnSpc>
                <a:spcPct val="130000"/>
              </a:lnSpc>
            </a:pPr>
            <a:r>
              <a:rPr lang="en-US" altLang="zh-CN" sz="1600" dirty="0">
                <a:solidFill>
                  <a:schemeClr val="tx1">
                    <a:lumMod val="50000"/>
                    <a:lumOff val="50000"/>
                  </a:schemeClr>
                </a:solidFill>
                <a:latin typeface="Century Gothic" panose="020B0502020202020204" pitchFamily="34" charset="0"/>
                <a:ea typeface="Ebrima" panose="02000000000000000000" pitchFamily="2" charset="0"/>
                <a:cs typeface="Arial" panose="020B0604020202020204" pitchFamily="34" charset="0"/>
              </a:rPr>
              <a:t>what's in a name? that which we call a rose by any other name would smell as sweet.</a:t>
            </a:r>
            <a:endParaRPr lang="zh-CN" altLang="en-US" sz="1600" dirty="0">
              <a:solidFill>
                <a:schemeClr val="tx1">
                  <a:lumMod val="50000"/>
                  <a:lumOff val="50000"/>
                </a:schemeClr>
              </a:solidFill>
              <a:latin typeface="Century Gothic" panose="020B0502020202020204" pitchFamily="34" charset="0"/>
              <a:cs typeface="Arial" panose="020B0604020202020204" pitchFamily="34" charset="0"/>
            </a:endParaRPr>
          </a:p>
        </p:txBody>
      </p:sp>
      <p:cxnSp>
        <p:nvCxnSpPr>
          <p:cNvPr id="32" name="直接连接符 31"/>
          <p:cNvCxnSpPr/>
          <p:nvPr/>
        </p:nvCxnSpPr>
        <p:spPr>
          <a:xfrm>
            <a:off x="5713095" y="5753158"/>
            <a:ext cx="108204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p:cNvSpPr/>
          <p:nvPr/>
        </p:nvSpPr>
        <p:spPr>
          <a:xfrm>
            <a:off x="0" y="3211233"/>
            <a:ext cx="12212185" cy="3646767"/>
          </a:xfrm>
          <a:prstGeom prst="rect">
            <a:avLst/>
          </a:prstGeom>
          <a:solidFill>
            <a:srgbClr val="17A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矩形 60"/>
          <p:cNvSpPr/>
          <p:nvPr/>
        </p:nvSpPr>
        <p:spPr>
          <a:xfrm>
            <a:off x="6728" y="3041089"/>
            <a:ext cx="12192000" cy="610866"/>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0" name="图片 29"/>
          <p:cNvPicPr>
            <a:picLocks noChangeAspect="1"/>
          </p:cNvPicPr>
          <p:nvPr/>
        </p:nvPicPr>
        <p:blipFill rotWithShape="1">
          <a:blip r:embed="rId1"/>
          <a:srcRect b="19512"/>
          <a:stretch>
            <a:fillRect/>
          </a:stretch>
        </p:blipFill>
        <p:spPr>
          <a:xfrm>
            <a:off x="13456" y="-25879"/>
            <a:ext cx="12192001" cy="3571632"/>
          </a:xfrm>
          <a:prstGeom prst="rect">
            <a:avLst/>
          </a:prstGeom>
        </p:spPr>
      </p:pic>
      <p:grpSp>
        <p:nvGrpSpPr>
          <p:cNvPr id="32" name="组合 31"/>
          <p:cNvGrpSpPr/>
          <p:nvPr/>
        </p:nvGrpSpPr>
        <p:grpSpPr>
          <a:xfrm>
            <a:off x="2150507" y="2610857"/>
            <a:ext cx="2018220" cy="2018221"/>
            <a:chOff x="2150507" y="2610857"/>
            <a:chExt cx="2018220" cy="2018221"/>
          </a:xfrm>
        </p:grpSpPr>
        <p:sp>
          <p:nvSpPr>
            <p:cNvPr id="27" name="椭圆 26"/>
            <p:cNvSpPr/>
            <p:nvPr/>
          </p:nvSpPr>
          <p:spPr>
            <a:xfrm>
              <a:off x="2150507" y="2610857"/>
              <a:ext cx="2018220" cy="2018221"/>
            </a:xfrm>
            <a:prstGeom prst="ellipse">
              <a:avLst/>
            </a:prstGeom>
            <a:solidFill>
              <a:schemeClr val="bg1"/>
            </a:solidFill>
            <a:ln w="57150">
              <a:gradFill>
                <a:gsLst>
                  <a:gs pos="0">
                    <a:srgbClr val="CCFF33"/>
                  </a:gs>
                  <a:gs pos="71000">
                    <a:srgbClr val="78B832"/>
                  </a:gs>
                </a:gsLst>
                <a:lin ang="18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15" name="椭圆 14"/>
            <p:cNvSpPr/>
            <p:nvPr/>
          </p:nvSpPr>
          <p:spPr>
            <a:xfrm>
              <a:off x="2294686" y="2755036"/>
              <a:ext cx="1729862" cy="1729863"/>
            </a:xfrm>
            <a:prstGeom prst="ellipse">
              <a:avLst/>
            </a:prstGeom>
            <a:gradFill>
              <a:gsLst>
                <a:gs pos="0">
                  <a:srgbClr val="99CC00"/>
                </a:gs>
                <a:gs pos="100000">
                  <a:srgbClr val="17A515"/>
                </a:gs>
              </a:gsLst>
              <a:lin ang="5400000" scaled="1"/>
            </a:gra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16" name="文本框 15"/>
            <p:cNvSpPr txBox="1"/>
            <p:nvPr/>
          </p:nvSpPr>
          <p:spPr>
            <a:xfrm>
              <a:off x="2423782" y="3411568"/>
              <a:ext cx="1719834" cy="646331"/>
            </a:xfrm>
            <a:prstGeom prst="rect">
              <a:avLst/>
            </a:prstGeom>
            <a:noFill/>
          </p:spPr>
          <p:txBody>
            <a:bodyPr wrap="square" rtlCol="0">
              <a:spAutoFit/>
            </a:bodyPr>
            <a:lstStyle/>
            <a:p>
              <a:r>
                <a:rPr lang="zh-CN" altLang="en-US" sz="3600" dirty="0">
                  <a:solidFill>
                    <a:schemeClr val="bg1"/>
                  </a:solidFill>
                  <a:latin typeface="Microsoft JhengHei UI" panose="020B0604030504040204" pitchFamily="34" charset="-120"/>
                  <a:ea typeface="Microsoft JhengHei UI" panose="020B0604030504040204" pitchFamily="34" charset="-120"/>
                </a:rPr>
                <a:t>产地篇</a:t>
              </a:r>
              <a:endParaRPr lang="zh-CN" altLang="en-US" sz="3600" dirty="0">
                <a:solidFill>
                  <a:schemeClr val="bg1"/>
                </a:solidFill>
                <a:latin typeface="Microsoft JhengHei UI" panose="020B0604030504040204" pitchFamily="34" charset="-120"/>
                <a:ea typeface="Microsoft JhengHei UI" panose="020B0604030504040204" pitchFamily="34" charset="-120"/>
              </a:endParaRPr>
            </a:p>
          </p:txBody>
        </p:sp>
        <p:sp>
          <p:nvSpPr>
            <p:cNvPr id="25" name="矩形 24"/>
            <p:cNvSpPr/>
            <p:nvPr/>
          </p:nvSpPr>
          <p:spPr>
            <a:xfrm>
              <a:off x="2697365" y="3919247"/>
              <a:ext cx="819455" cy="307777"/>
            </a:xfrm>
            <a:prstGeom prst="rect">
              <a:avLst/>
            </a:prstGeom>
          </p:spPr>
          <p:txBody>
            <a:bodyPr wrap="none">
              <a:spAutoFit/>
            </a:bodyPr>
            <a:lstStyle/>
            <a:p>
              <a:r>
                <a:rPr lang="en-US" altLang="zh-CN" sz="1400" dirty="0">
                  <a:solidFill>
                    <a:schemeClr val="accent6">
                      <a:lumMod val="20000"/>
                      <a:lumOff val="80000"/>
                    </a:schemeClr>
                  </a:solidFill>
                  <a:latin typeface="Century Gothic" panose="020B0502020202020204" pitchFamily="34" charset="0"/>
                </a:rPr>
                <a:t>ORIGIN</a:t>
              </a:r>
              <a:endParaRPr lang="zh-CN" altLang="en-US" sz="1400" dirty="0">
                <a:solidFill>
                  <a:schemeClr val="accent6">
                    <a:lumMod val="20000"/>
                    <a:lumOff val="80000"/>
                  </a:schemeClr>
                </a:solidFill>
                <a:latin typeface="Century Gothic" panose="020B0502020202020204" pitchFamily="34" charset="0"/>
              </a:endParaRPr>
            </a:p>
          </p:txBody>
        </p:sp>
        <p:sp>
          <p:nvSpPr>
            <p:cNvPr id="22" name="KSO_Shape"/>
            <p:cNvSpPr/>
            <p:nvPr/>
          </p:nvSpPr>
          <p:spPr>
            <a:xfrm>
              <a:off x="2762006" y="2895588"/>
              <a:ext cx="762311" cy="528535"/>
            </a:xfrm>
            <a:custGeom>
              <a:avLst/>
              <a:gdLst>
                <a:gd name="connsiteX0" fmla="*/ 1674609 w 1954476"/>
                <a:gd name="connsiteY0" fmla="*/ 583020 h 1354454"/>
                <a:gd name="connsiteX1" fmla="*/ 1735940 w 1954476"/>
                <a:gd name="connsiteY1" fmla="*/ 731085 h 1354454"/>
                <a:gd name="connsiteX2" fmla="*/ 1698924 w 1954476"/>
                <a:gd name="connsiteY2" fmla="*/ 746418 h 1354454"/>
                <a:gd name="connsiteX3" fmla="*/ 1637593 w 1954476"/>
                <a:gd name="connsiteY3" fmla="*/ 598352 h 1354454"/>
                <a:gd name="connsiteX4" fmla="*/ 1742849 w 1954476"/>
                <a:gd name="connsiteY4" fmla="*/ 528022 h 1354454"/>
                <a:gd name="connsiteX5" fmla="*/ 1856173 w 1954476"/>
                <a:gd name="connsiteY5" fmla="*/ 641347 h 1354454"/>
                <a:gd name="connsiteX6" fmla="*/ 1827842 w 1954476"/>
                <a:gd name="connsiteY6" fmla="*/ 669678 h 1354454"/>
                <a:gd name="connsiteX7" fmla="*/ 1714518 w 1954476"/>
                <a:gd name="connsiteY7" fmla="*/ 556354 h 1354454"/>
                <a:gd name="connsiteX8" fmla="*/ 1784847 w 1954476"/>
                <a:gd name="connsiteY8" fmla="*/ 451098 h 1354454"/>
                <a:gd name="connsiteX9" fmla="*/ 1932912 w 1954476"/>
                <a:gd name="connsiteY9" fmla="*/ 512429 h 1354454"/>
                <a:gd name="connsiteX10" fmla="*/ 1917580 w 1954476"/>
                <a:gd name="connsiteY10" fmla="*/ 549445 h 1354454"/>
                <a:gd name="connsiteX11" fmla="*/ 1769514 w 1954476"/>
                <a:gd name="connsiteY11" fmla="*/ 488115 h 1354454"/>
                <a:gd name="connsiteX12" fmla="*/ 1794211 w 1954476"/>
                <a:gd name="connsiteY12" fmla="*/ 363957 h 1354454"/>
                <a:gd name="connsiteX13" fmla="*/ 1954476 w 1954476"/>
                <a:gd name="connsiteY13" fmla="*/ 363957 h 1354454"/>
                <a:gd name="connsiteX14" fmla="*/ 1954476 w 1954476"/>
                <a:gd name="connsiteY14" fmla="*/ 404024 h 1354454"/>
                <a:gd name="connsiteX15" fmla="*/ 1794211 w 1954476"/>
                <a:gd name="connsiteY15" fmla="*/ 404024 h 1354454"/>
                <a:gd name="connsiteX16" fmla="*/ 762050 w 1954476"/>
                <a:gd name="connsiteY16" fmla="*/ 290829 h 1354454"/>
                <a:gd name="connsiteX17" fmla="*/ 903473 w 1954476"/>
                <a:gd name="connsiteY17" fmla="*/ 321184 h 1354454"/>
                <a:gd name="connsiteX18" fmla="*/ 585077 w 1954476"/>
                <a:gd name="connsiteY18" fmla="*/ 695389 h 1354454"/>
                <a:gd name="connsiteX19" fmla="*/ 492085 w 1954476"/>
                <a:gd name="connsiteY19" fmla="*/ 676597 h 1354454"/>
                <a:gd name="connsiteX20" fmla="*/ 451254 w 1954476"/>
                <a:gd name="connsiteY20" fmla="*/ 684105 h 1354454"/>
                <a:gd name="connsiteX21" fmla="*/ 335390 w 1954476"/>
                <a:gd name="connsiteY21" fmla="*/ 828713 h 1354454"/>
                <a:gd name="connsiteX22" fmla="*/ 126675 w 1954476"/>
                <a:gd name="connsiteY22" fmla="*/ 1079952 h 1354454"/>
                <a:gd name="connsiteX23" fmla="*/ 303681 w 1954476"/>
                <a:gd name="connsiteY23" fmla="*/ 1317622 h 1354454"/>
                <a:gd name="connsiteX24" fmla="*/ 161258 w 1954476"/>
                <a:gd name="connsiteY24" fmla="*/ 1097220 h 1354454"/>
                <a:gd name="connsiteX25" fmla="*/ 369973 w 1954476"/>
                <a:gd name="connsiteY25" fmla="*/ 845981 h 1354454"/>
                <a:gd name="connsiteX26" fmla="*/ 485836 w 1954476"/>
                <a:gd name="connsiteY26" fmla="*/ 701373 h 1354454"/>
                <a:gd name="connsiteX27" fmla="*/ 526668 w 1954476"/>
                <a:gd name="connsiteY27" fmla="*/ 693864 h 1354454"/>
                <a:gd name="connsiteX28" fmla="*/ 619660 w 1954476"/>
                <a:gd name="connsiteY28" fmla="*/ 712656 h 1354454"/>
                <a:gd name="connsiteX29" fmla="*/ 1119019 w 1954476"/>
                <a:gd name="connsiteY29" fmla="*/ 308097 h 1354454"/>
                <a:gd name="connsiteX30" fmla="*/ 1620853 w 1954476"/>
                <a:gd name="connsiteY30" fmla="*/ 756451 h 1354454"/>
                <a:gd name="connsiteX31" fmla="*/ 1613996 w 1954476"/>
                <a:gd name="connsiteY31" fmla="*/ 827263 h 1354454"/>
                <a:gd name="connsiteX32" fmla="*/ 1905000 w 1954476"/>
                <a:gd name="connsiteY32" fmla="*/ 1097220 h 1354454"/>
                <a:gd name="connsiteX33" fmla="*/ 1676391 w 1954476"/>
                <a:gd name="connsiteY33" fmla="*/ 1354050 h 1354454"/>
                <a:gd name="connsiteX34" fmla="*/ 1674918 w 1954476"/>
                <a:gd name="connsiteY34" fmla="*/ 1354454 h 1354454"/>
                <a:gd name="connsiteX35" fmla="*/ 391518 w 1954476"/>
                <a:gd name="connsiteY35" fmla="*/ 1354454 h 1354454"/>
                <a:gd name="connsiteX36" fmla="*/ 311827 w 1954476"/>
                <a:gd name="connsiteY36" fmla="*/ 1354454 h 1354454"/>
                <a:gd name="connsiteX37" fmla="*/ 295528 w 1954476"/>
                <a:gd name="connsiteY37" fmla="*/ 1352610 h 1354454"/>
                <a:gd name="connsiteX38" fmla="*/ 277057 w 1954476"/>
                <a:gd name="connsiteY38" fmla="*/ 1354454 h 1354454"/>
                <a:gd name="connsiteX39" fmla="*/ 0 w 1954476"/>
                <a:gd name="connsiteY39" fmla="*/ 1079952 h 1354454"/>
                <a:gd name="connsiteX40" fmla="*/ 166066 w 1954476"/>
                <a:gd name="connsiteY40" fmla="*/ 828713 h 1354454"/>
                <a:gd name="connsiteX41" fmla="*/ 258254 w 1954476"/>
                <a:gd name="connsiteY41" fmla="*/ 684105 h 1354454"/>
                <a:gd name="connsiteX42" fmla="*/ 290741 w 1954476"/>
                <a:gd name="connsiteY42" fmla="*/ 676597 h 1354454"/>
                <a:gd name="connsiteX43" fmla="*/ 364732 w 1954476"/>
                <a:gd name="connsiteY43" fmla="*/ 695389 h 1354454"/>
                <a:gd name="connsiteX44" fmla="*/ 762050 w 1954476"/>
                <a:gd name="connsiteY44" fmla="*/ 290829 h 1354454"/>
                <a:gd name="connsiteX45" fmla="*/ 1917580 w 1954476"/>
                <a:gd name="connsiteY45" fmla="*/ 218536 h 1354454"/>
                <a:gd name="connsiteX46" fmla="*/ 1932912 w 1954476"/>
                <a:gd name="connsiteY46" fmla="*/ 255552 h 1354454"/>
                <a:gd name="connsiteX47" fmla="*/ 1784847 w 1954476"/>
                <a:gd name="connsiteY47" fmla="*/ 316883 h 1354454"/>
                <a:gd name="connsiteX48" fmla="*/ 1769514 w 1954476"/>
                <a:gd name="connsiteY48" fmla="*/ 279867 h 1354454"/>
                <a:gd name="connsiteX49" fmla="*/ 1223391 w 1954476"/>
                <a:gd name="connsiteY49" fmla="*/ 218536 h 1354454"/>
                <a:gd name="connsiteX50" fmla="*/ 1371457 w 1954476"/>
                <a:gd name="connsiteY50" fmla="*/ 279867 h 1354454"/>
                <a:gd name="connsiteX51" fmla="*/ 1356124 w 1954476"/>
                <a:gd name="connsiteY51" fmla="*/ 316883 h 1354454"/>
                <a:gd name="connsiteX52" fmla="*/ 1208059 w 1954476"/>
                <a:gd name="connsiteY52" fmla="*/ 255552 h 1354454"/>
                <a:gd name="connsiteX53" fmla="*/ 1570485 w 1954476"/>
                <a:gd name="connsiteY53" fmla="*/ 183659 h 1354454"/>
                <a:gd name="connsiteX54" fmla="*/ 1770817 w 1954476"/>
                <a:gd name="connsiteY54" fmla="*/ 383991 h 1354454"/>
                <a:gd name="connsiteX55" fmla="*/ 1610859 w 1954476"/>
                <a:gd name="connsiteY55" fmla="*/ 580252 h 1354454"/>
                <a:gd name="connsiteX56" fmla="*/ 1602477 w 1954476"/>
                <a:gd name="connsiteY56" fmla="*/ 581097 h 1354454"/>
                <a:gd name="connsiteX57" fmla="*/ 1597893 w 1954476"/>
                <a:gd name="connsiteY57" fmla="*/ 567902 h 1354454"/>
                <a:gd name="connsiteX58" fmla="*/ 1416075 w 1954476"/>
                <a:gd name="connsiteY58" fmla="*/ 370640 h 1354454"/>
                <a:gd name="connsiteX59" fmla="*/ 1376704 w 1954476"/>
                <a:gd name="connsiteY59" fmla="*/ 351547 h 1354454"/>
                <a:gd name="connsiteX60" fmla="*/ 1385897 w 1954476"/>
                <a:gd name="connsiteY60" fmla="*/ 306012 h 1354454"/>
                <a:gd name="connsiteX61" fmla="*/ 1570485 w 1954476"/>
                <a:gd name="connsiteY61" fmla="*/ 183659 h 1354454"/>
                <a:gd name="connsiteX62" fmla="*/ 1827842 w 1954476"/>
                <a:gd name="connsiteY62" fmla="*/ 98303 h 1354454"/>
                <a:gd name="connsiteX63" fmla="*/ 1856173 w 1954476"/>
                <a:gd name="connsiteY63" fmla="*/ 126634 h 1354454"/>
                <a:gd name="connsiteX64" fmla="*/ 1742849 w 1954476"/>
                <a:gd name="connsiteY64" fmla="*/ 239959 h 1354454"/>
                <a:gd name="connsiteX65" fmla="*/ 1714518 w 1954476"/>
                <a:gd name="connsiteY65" fmla="*/ 211627 h 1354454"/>
                <a:gd name="connsiteX66" fmla="*/ 1313129 w 1954476"/>
                <a:gd name="connsiteY66" fmla="*/ 98303 h 1354454"/>
                <a:gd name="connsiteX67" fmla="*/ 1426454 w 1954476"/>
                <a:gd name="connsiteY67" fmla="*/ 211627 h 1354454"/>
                <a:gd name="connsiteX68" fmla="*/ 1398122 w 1954476"/>
                <a:gd name="connsiteY68" fmla="*/ 239958 h 1354454"/>
                <a:gd name="connsiteX69" fmla="*/ 1284798 w 1954476"/>
                <a:gd name="connsiteY69" fmla="*/ 126634 h 1354454"/>
                <a:gd name="connsiteX70" fmla="*/ 1698924 w 1954476"/>
                <a:gd name="connsiteY70" fmla="*/ 21563 h 1354454"/>
                <a:gd name="connsiteX71" fmla="*/ 1735941 w 1954476"/>
                <a:gd name="connsiteY71" fmla="*/ 36896 h 1354454"/>
                <a:gd name="connsiteX72" fmla="*/ 1674609 w 1954476"/>
                <a:gd name="connsiteY72" fmla="*/ 184962 h 1354454"/>
                <a:gd name="connsiteX73" fmla="*/ 1637593 w 1954476"/>
                <a:gd name="connsiteY73" fmla="*/ 169629 h 1354454"/>
                <a:gd name="connsiteX74" fmla="*/ 1442047 w 1954476"/>
                <a:gd name="connsiteY74" fmla="*/ 21563 h 1354454"/>
                <a:gd name="connsiteX75" fmla="*/ 1503378 w 1954476"/>
                <a:gd name="connsiteY75" fmla="*/ 169629 h 1354454"/>
                <a:gd name="connsiteX76" fmla="*/ 1466362 w 1954476"/>
                <a:gd name="connsiteY76" fmla="*/ 184962 h 1354454"/>
                <a:gd name="connsiteX77" fmla="*/ 1405031 w 1954476"/>
                <a:gd name="connsiteY77" fmla="*/ 36896 h 1354454"/>
                <a:gd name="connsiteX78" fmla="*/ 1550452 w 1954476"/>
                <a:gd name="connsiteY78" fmla="*/ 0 h 1354454"/>
                <a:gd name="connsiteX79" fmla="*/ 1590519 w 1954476"/>
                <a:gd name="connsiteY79" fmla="*/ 0 h 1354454"/>
                <a:gd name="connsiteX80" fmla="*/ 1590519 w 1954476"/>
                <a:gd name="connsiteY80" fmla="*/ 160265 h 1354454"/>
                <a:gd name="connsiteX81" fmla="*/ 1550452 w 1954476"/>
                <a:gd name="connsiteY81" fmla="*/ 160265 h 13544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Lst>
              <a:rect l="l" t="t" r="r" b="b"/>
              <a:pathLst>
                <a:path w="1954476" h="1354454">
                  <a:moveTo>
                    <a:pt x="1674609" y="583020"/>
                  </a:moveTo>
                  <a:lnTo>
                    <a:pt x="1735940" y="731085"/>
                  </a:lnTo>
                  <a:lnTo>
                    <a:pt x="1698924" y="746418"/>
                  </a:lnTo>
                  <a:lnTo>
                    <a:pt x="1637593" y="598352"/>
                  </a:lnTo>
                  <a:close/>
                  <a:moveTo>
                    <a:pt x="1742849" y="528022"/>
                  </a:moveTo>
                  <a:lnTo>
                    <a:pt x="1856173" y="641347"/>
                  </a:lnTo>
                  <a:lnTo>
                    <a:pt x="1827842" y="669678"/>
                  </a:lnTo>
                  <a:lnTo>
                    <a:pt x="1714518" y="556354"/>
                  </a:lnTo>
                  <a:close/>
                  <a:moveTo>
                    <a:pt x="1784847" y="451098"/>
                  </a:moveTo>
                  <a:lnTo>
                    <a:pt x="1932912" y="512429"/>
                  </a:lnTo>
                  <a:lnTo>
                    <a:pt x="1917580" y="549445"/>
                  </a:lnTo>
                  <a:lnTo>
                    <a:pt x="1769514" y="488115"/>
                  </a:lnTo>
                  <a:close/>
                  <a:moveTo>
                    <a:pt x="1794211" y="363957"/>
                  </a:moveTo>
                  <a:lnTo>
                    <a:pt x="1954476" y="363957"/>
                  </a:lnTo>
                  <a:lnTo>
                    <a:pt x="1954476" y="404024"/>
                  </a:lnTo>
                  <a:lnTo>
                    <a:pt x="1794211" y="404024"/>
                  </a:lnTo>
                  <a:close/>
                  <a:moveTo>
                    <a:pt x="762050" y="290829"/>
                  </a:moveTo>
                  <a:cubicBezTo>
                    <a:pt x="812040" y="290829"/>
                    <a:pt x="859885" y="301144"/>
                    <a:pt x="903473" y="321184"/>
                  </a:cubicBezTo>
                  <a:cubicBezTo>
                    <a:pt x="730258" y="380760"/>
                    <a:pt x="603600" y="523941"/>
                    <a:pt x="585077" y="695389"/>
                  </a:cubicBezTo>
                  <a:cubicBezTo>
                    <a:pt x="555015" y="681246"/>
                    <a:pt x="523161" y="674762"/>
                    <a:pt x="492085" y="676597"/>
                  </a:cubicBezTo>
                  <a:cubicBezTo>
                    <a:pt x="478256" y="677413"/>
                    <a:pt x="464582" y="679876"/>
                    <a:pt x="451254" y="684105"/>
                  </a:cubicBezTo>
                  <a:cubicBezTo>
                    <a:pt x="388013" y="704171"/>
                    <a:pt x="346782" y="759481"/>
                    <a:pt x="335390" y="828713"/>
                  </a:cubicBezTo>
                  <a:cubicBezTo>
                    <a:pt x="212461" y="870829"/>
                    <a:pt x="126675" y="967493"/>
                    <a:pt x="126675" y="1079952"/>
                  </a:cubicBezTo>
                  <a:cubicBezTo>
                    <a:pt x="126675" y="1182326"/>
                    <a:pt x="197764" y="1271611"/>
                    <a:pt x="303681" y="1317622"/>
                  </a:cubicBezTo>
                  <a:cubicBezTo>
                    <a:pt x="217122" y="1268437"/>
                    <a:pt x="161258" y="1187971"/>
                    <a:pt x="161258" y="1097220"/>
                  </a:cubicBezTo>
                  <a:cubicBezTo>
                    <a:pt x="161258" y="984760"/>
                    <a:pt x="247043" y="888097"/>
                    <a:pt x="369973" y="845981"/>
                  </a:cubicBezTo>
                  <a:cubicBezTo>
                    <a:pt x="381365" y="776748"/>
                    <a:pt x="422596" y="721439"/>
                    <a:pt x="485836" y="701373"/>
                  </a:cubicBezTo>
                  <a:cubicBezTo>
                    <a:pt x="499165" y="697143"/>
                    <a:pt x="512839" y="694680"/>
                    <a:pt x="526668" y="693864"/>
                  </a:cubicBezTo>
                  <a:cubicBezTo>
                    <a:pt x="557744" y="692030"/>
                    <a:pt x="589597" y="698514"/>
                    <a:pt x="619660" y="712656"/>
                  </a:cubicBezTo>
                  <a:cubicBezTo>
                    <a:pt x="644192" y="485584"/>
                    <a:pt x="858407" y="308097"/>
                    <a:pt x="1119019" y="308097"/>
                  </a:cubicBezTo>
                  <a:cubicBezTo>
                    <a:pt x="1396174" y="308097"/>
                    <a:pt x="1620853" y="508832"/>
                    <a:pt x="1620853" y="756451"/>
                  </a:cubicBezTo>
                  <a:cubicBezTo>
                    <a:pt x="1620853" y="780577"/>
                    <a:pt x="1618720" y="804257"/>
                    <a:pt x="1613996" y="827263"/>
                  </a:cubicBezTo>
                  <a:cubicBezTo>
                    <a:pt x="1779161" y="847977"/>
                    <a:pt x="1905000" y="961013"/>
                    <a:pt x="1905000" y="1097220"/>
                  </a:cubicBezTo>
                  <a:cubicBezTo>
                    <a:pt x="1905000" y="1215595"/>
                    <a:pt x="1809952" y="1316469"/>
                    <a:pt x="1676391" y="1354050"/>
                  </a:cubicBezTo>
                  <a:lnTo>
                    <a:pt x="1674918" y="1354454"/>
                  </a:lnTo>
                  <a:lnTo>
                    <a:pt x="391518" y="1354454"/>
                  </a:lnTo>
                  <a:lnTo>
                    <a:pt x="311827" y="1354454"/>
                  </a:lnTo>
                  <a:lnTo>
                    <a:pt x="295528" y="1352610"/>
                  </a:lnTo>
                  <a:cubicBezTo>
                    <a:pt x="289467" y="1354251"/>
                    <a:pt x="283286" y="1354454"/>
                    <a:pt x="277057" y="1354454"/>
                  </a:cubicBezTo>
                  <a:cubicBezTo>
                    <a:pt x="124043" y="1354454"/>
                    <a:pt x="0" y="1231555"/>
                    <a:pt x="0" y="1079952"/>
                  </a:cubicBezTo>
                  <a:cubicBezTo>
                    <a:pt x="0" y="967493"/>
                    <a:pt x="68256" y="870829"/>
                    <a:pt x="166066" y="828713"/>
                  </a:cubicBezTo>
                  <a:cubicBezTo>
                    <a:pt x="175130" y="759481"/>
                    <a:pt x="207937" y="704171"/>
                    <a:pt x="258254" y="684105"/>
                  </a:cubicBezTo>
                  <a:cubicBezTo>
                    <a:pt x="268858" y="679876"/>
                    <a:pt x="279738" y="677413"/>
                    <a:pt x="290741" y="676597"/>
                  </a:cubicBezTo>
                  <a:cubicBezTo>
                    <a:pt x="315468" y="674762"/>
                    <a:pt x="340812" y="681246"/>
                    <a:pt x="364732" y="695389"/>
                  </a:cubicBezTo>
                  <a:cubicBezTo>
                    <a:pt x="384251" y="468317"/>
                    <a:pt x="554691" y="290829"/>
                    <a:pt x="762050" y="290829"/>
                  </a:cubicBezTo>
                  <a:close/>
                  <a:moveTo>
                    <a:pt x="1917580" y="218536"/>
                  </a:moveTo>
                  <a:lnTo>
                    <a:pt x="1932912" y="255552"/>
                  </a:lnTo>
                  <a:lnTo>
                    <a:pt x="1784847" y="316883"/>
                  </a:lnTo>
                  <a:lnTo>
                    <a:pt x="1769514" y="279867"/>
                  </a:lnTo>
                  <a:close/>
                  <a:moveTo>
                    <a:pt x="1223391" y="218536"/>
                  </a:moveTo>
                  <a:lnTo>
                    <a:pt x="1371457" y="279867"/>
                  </a:lnTo>
                  <a:lnTo>
                    <a:pt x="1356124" y="316883"/>
                  </a:lnTo>
                  <a:lnTo>
                    <a:pt x="1208059" y="255552"/>
                  </a:lnTo>
                  <a:close/>
                  <a:moveTo>
                    <a:pt x="1570485" y="183659"/>
                  </a:moveTo>
                  <a:cubicBezTo>
                    <a:pt x="1681126" y="183659"/>
                    <a:pt x="1770817" y="273350"/>
                    <a:pt x="1770817" y="383991"/>
                  </a:cubicBezTo>
                  <a:cubicBezTo>
                    <a:pt x="1770817" y="480801"/>
                    <a:pt x="1702147" y="561572"/>
                    <a:pt x="1610859" y="580252"/>
                  </a:cubicBezTo>
                  <a:lnTo>
                    <a:pt x="1602477" y="581097"/>
                  </a:lnTo>
                  <a:lnTo>
                    <a:pt x="1597893" y="567902"/>
                  </a:lnTo>
                  <a:cubicBezTo>
                    <a:pt x="1559801" y="487442"/>
                    <a:pt x="1496169" y="418983"/>
                    <a:pt x="1416075" y="370640"/>
                  </a:cubicBezTo>
                  <a:lnTo>
                    <a:pt x="1376704" y="351547"/>
                  </a:lnTo>
                  <a:lnTo>
                    <a:pt x="1385897" y="306012"/>
                  </a:lnTo>
                  <a:cubicBezTo>
                    <a:pt x="1416309" y="234110"/>
                    <a:pt x="1487505" y="183659"/>
                    <a:pt x="1570485" y="183659"/>
                  </a:cubicBezTo>
                  <a:close/>
                  <a:moveTo>
                    <a:pt x="1827842" y="98303"/>
                  </a:moveTo>
                  <a:lnTo>
                    <a:pt x="1856173" y="126634"/>
                  </a:lnTo>
                  <a:lnTo>
                    <a:pt x="1742849" y="239959"/>
                  </a:lnTo>
                  <a:lnTo>
                    <a:pt x="1714518" y="211627"/>
                  </a:lnTo>
                  <a:close/>
                  <a:moveTo>
                    <a:pt x="1313129" y="98303"/>
                  </a:moveTo>
                  <a:lnTo>
                    <a:pt x="1426454" y="211627"/>
                  </a:lnTo>
                  <a:lnTo>
                    <a:pt x="1398122" y="239958"/>
                  </a:lnTo>
                  <a:lnTo>
                    <a:pt x="1284798" y="126634"/>
                  </a:lnTo>
                  <a:close/>
                  <a:moveTo>
                    <a:pt x="1698924" y="21563"/>
                  </a:moveTo>
                  <a:lnTo>
                    <a:pt x="1735941" y="36896"/>
                  </a:lnTo>
                  <a:lnTo>
                    <a:pt x="1674609" y="184962"/>
                  </a:lnTo>
                  <a:lnTo>
                    <a:pt x="1637593" y="169629"/>
                  </a:lnTo>
                  <a:close/>
                  <a:moveTo>
                    <a:pt x="1442047" y="21563"/>
                  </a:moveTo>
                  <a:lnTo>
                    <a:pt x="1503378" y="169629"/>
                  </a:lnTo>
                  <a:lnTo>
                    <a:pt x="1466362" y="184962"/>
                  </a:lnTo>
                  <a:lnTo>
                    <a:pt x="1405031" y="36896"/>
                  </a:lnTo>
                  <a:close/>
                  <a:moveTo>
                    <a:pt x="1550452" y="0"/>
                  </a:moveTo>
                  <a:lnTo>
                    <a:pt x="1590519" y="0"/>
                  </a:lnTo>
                  <a:lnTo>
                    <a:pt x="1590519" y="160265"/>
                  </a:lnTo>
                  <a:lnTo>
                    <a:pt x="1550452" y="160265"/>
                  </a:lnTo>
                  <a:close/>
                </a:path>
              </a:pathLst>
            </a:custGeom>
            <a:solidFill>
              <a:schemeClr val="bg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1400">
                <a:solidFill>
                  <a:srgbClr val="FFFFFF"/>
                </a:solidFill>
              </a:endParaRPr>
            </a:p>
          </p:txBody>
        </p:sp>
      </p:grpSp>
      <p:grpSp>
        <p:nvGrpSpPr>
          <p:cNvPr id="35" name="组合 34"/>
          <p:cNvGrpSpPr/>
          <p:nvPr/>
        </p:nvGrpSpPr>
        <p:grpSpPr>
          <a:xfrm>
            <a:off x="5350868" y="2642844"/>
            <a:ext cx="2018220" cy="2018221"/>
            <a:chOff x="5350868" y="2642844"/>
            <a:chExt cx="2018220" cy="2018221"/>
          </a:xfrm>
        </p:grpSpPr>
        <p:sp>
          <p:nvSpPr>
            <p:cNvPr id="28" name="椭圆 27"/>
            <p:cNvSpPr/>
            <p:nvPr/>
          </p:nvSpPr>
          <p:spPr>
            <a:xfrm>
              <a:off x="5350868" y="2642844"/>
              <a:ext cx="2018220" cy="2018221"/>
            </a:xfrm>
            <a:prstGeom prst="ellipse">
              <a:avLst/>
            </a:prstGeom>
            <a:solidFill>
              <a:schemeClr val="bg1"/>
            </a:solidFill>
            <a:ln w="57150">
              <a:gradFill>
                <a:gsLst>
                  <a:gs pos="0">
                    <a:srgbClr val="CCFF33"/>
                  </a:gs>
                  <a:gs pos="71000">
                    <a:srgbClr val="78B832"/>
                  </a:gs>
                </a:gsLst>
                <a:lin ang="18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13" name="椭圆 12"/>
            <p:cNvSpPr/>
            <p:nvPr/>
          </p:nvSpPr>
          <p:spPr>
            <a:xfrm>
              <a:off x="5495047" y="2787023"/>
              <a:ext cx="1729862" cy="1729863"/>
            </a:xfrm>
            <a:prstGeom prst="ellipse">
              <a:avLst/>
            </a:prstGeom>
            <a:gradFill>
              <a:gsLst>
                <a:gs pos="0">
                  <a:srgbClr val="99CC00"/>
                </a:gs>
                <a:gs pos="100000">
                  <a:srgbClr val="17A515"/>
                </a:gs>
              </a:gsLst>
              <a:lin ang="5400000" scaled="1"/>
            </a:gra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p>
          </p:txBody>
        </p:sp>
        <p:sp>
          <p:nvSpPr>
            <p:cNvPr id="17" name="文本框 16"/>
            <p:cNvSpPr txBox="1"/>
            <p:nvPr/>
          </p:nvSpPr>
          <p:spPr>
            <a:xfrm>
              <a:off x="5568591" y="3456110"/>
              <a:ext cx="1728406" cy="646331"/>
            </a:xfrm>
            <a:prstGeom prst="rect">
              <a:avLst/>
            </a:prstGeom>
            <a:noFill/>
          </p:spPr>
          <p:txBody>
            <a:bodyPr wrap="square" rtlCol="0">
              <a:spAutoFit/>
            </a:bodyPr>
            <a:lstStyle/>
            <a:p>
              <a:r>
                <a:rPr lang="zh-CN" altLang="en-US" sz="3600" dirty="0">
                  <a:solidFill>
                    <a:schemeClr val="bg1"/>
                  </a:solidFill>
                  <a:latin typeface="Microsoft JhengHei UI" panose="020B0604030504040204" pitchFamily="34" charset="-120"/>
                  <a:ea typeface="Microsoft JhengHei UI" panose="020B0604030504040204" pitchFamily="34" charset="-120"/>
                </a:rPr>
                <a:t>公司篇</a:t>
              </a:r>
              <a:endParaRPr lang="zh-CN" altLang="en-US" sz="3600" dirty="0">
                <a:solidFill>
                  <a:schemeClr val="bg1"/>
                </a:solidFill>
                <a:latin typeface="Microsoft JhengHei UI" panose="020B0604030504040204" pitchFamily="34" charset="-120"/>
                <a:ea typeface="Microsoft JhengHei UI" panose="020B0604030504040204" pitchFamily="34" charset="-120"/>
              </a:endParaRPr>
            </a:p>
          </p:txBody>
        </p:sp>
        <p:sp>
          <p:nvSpPr>
            <p:cNvPr id="2" name="矩形 1"/>
            <p:cNvSpPr/>
            <p:nvPr/>
          </p:nvSpPr>
          <p:spPr>
            <a:xfrm>
              <a:off x="5820333" y="3963789"/>
              <a:ext cx="1228221" cy="307777"/>
            </a:xfrm>
            <a:prstGeom prst="rect">
              <a:avLst/>
            </a:prstGeom>
          </p:spPr>
          <p:txBody>
            <a:bodyPr wrap="none">
              <a:spAutoFit/>
            </a:bodyPr>
            <a:lstStyle/>
            <a:p>
              <a:r>
                <a:rPr lang="zh-CN" altLang="en-US" sz="1400" dirty="0">
                  <a:solidFill>
                    <a:schemeClr val="accent6">
                      <a:lumMod val="20000"/>
                      <a:lumOff val="80000"/>
                    </a:schemeClr>
                  </a:solidFill>
                  <a:latin typeface="Century Gothic" panose="020B0502020202020204" pitchFamily="34" charset="0"/>
                </a:rPr>
                <a:t>COMPANY  </a:t>
              </a:r>
              <a:endParaRPr lang="zh-CN" altLang="en-US" sz="1400" dirty="0">
                <a:solidFill>
                  <a:schemeClr val="accent6">
                    <a:lumMod val="20000"/>
                    <a:lumOff val="80000"/>
                  </a:schemeClr>
                </a:solidFill>
                <a:latin typeface="Century Gothic" panose="020B0502020202020204" pitchFamily="34" charset="0"/>
              </a:endParaRPr>
            </a:p>
          </p:txBody>
        </p:sp>
        <p:sp>
          <p:nvSpPr>
            <p:cNvPr id="23" name="KSO_Shape"/>
            <p:cNvSpPr/>
            <p:nvPr/>
          </p:nvSpPr>
          <p:spPr bwMode="auto">
            <a:xfrm>
              <a:off x="5987751" y="2931596"/>
              <a:ext cx="744451" cy="507468"/>
            </a:xfrm>
            <a:custGeom>
              <a:avLst/>
              <a:gdLst/>
              <a:ahLst/>
              <a:cxnLst/>
              <a:rect l="0" t="0" r="r" b="b"/>
              <a:pathLst>
                <a:path w="2608263" h="1778000">
                  <a:moveTo>
                    <a:pt x="1956693" y="381000"/>
                  </a:moveTo>
                  <a:lnTo>
                    <a:pt x="1966217" y="381397"/>
                  </a:lnTo>
                  <a:lnTo>
                    <a:pt x="1975740" y="382192"/>
                  </a:lnTo>
                  <a:lnTo>
                    <a:pt x="1986057" y="382986"/>
                  </a:lnTo>
                  <a:lnTo>
                    <a:pt x="1995581" y="384575"/>
                  </a:lnTo>
                  <a:lnTo>
                    <a:pt x="2005501" y="386562"/>
                  </a:lnTo>
                  <a:lnTo>
                    <a:pt x="2015819" y="388548"/>
                  </a:lnTo>
                  <a:lnTo>
                    <a:pt x="2025739" y="391726"/>
                  </a:lnTo>
                  <a:lnTo>
                    <a:pt x="2035263" y="394904"/>
                  </a:lnTo>
                  <a:lnTo>
                    <a:pt x="2045580" y="398876"/>
                  </a:lnTo>
                  <a:lnTo>
                    <a:pt x="2055500" y="403246"/>
                  </a:lnTo>
                  <a:lnTo>
                    <a:pt x="2065421" y="408807"/>
                  </a:lnTo>
                  <a:lnTo>
                    <a:pt x="2075738" y="414766"/>
                  </a:lnTo>
                  <a:lnTo>
                    <a:pt x="2101927" y="438998"/>
                  </a:lnTo>
                  <a:lnTo>
                    <a:pt x="2143990" y="446149"/>
                  </a:lnTo>
                  <a:lnTo>
                    <a:pt x="2147958" y="448929"/>
                  </a:lnTo>
                  <a:lnTo>
                    <a:pt x="2151926" y="452107"/>
                  </a:lnTo>
                  <a:lnTo>
                    <a:pt x="2155497" y="455683"/>
                  </a:lnTo>
                  <a:lnTo>
                    <a:pt x="2158672" y="459655"/>
                  </a:lnTo>
                  <a:lnTo>
                    <a:pt x="2161847" y="464025"/>
                  </a:lnTo>
                  <a:lnTo>
                    <a:pt x="2164624" y="468395"/>
                  </a:lnTo>
                  <a:lnTo>
                    <a:pt x="2169783" y="477531"/>
                  </a:lnTo>
                  <a:lnTo>
                    <a:pt x="2173751" y="485874"/>
                  </a:lnTo>
                  <a:lnTo>
                    <a:pt x="2176529" y="493024"/>
                  </a:lnTo>
                  <a:lnTo>
                    <a:pt x="2179306" y="499380"/>
                  </a:lnTo>
                  <a:lnTo>
                    <a:pt x="2182878" y="516064"/>
                  </a:lnTo>
                  <a:lnTo>
                    <a:pt x="2186052" y="532749"/>
                  </a:lnTo>
                  <a:lnTo>
                    <a:pt x="2188036" y="549433"/>
                  </a:lnTo>
                  <a:lnTo>
                    <a:pt x="2189623" y="565720"/>
                  </a:lnTo>
                  <a:lnTo>
                    <a:pt x="2190417" y="582008"/>
                  </a:lnTo>
                  <a:lnTo>
                    <a:pt x="2190814" y="598692"/>
                  </a:lnTo>
                  <a:lnTo>
                    <a:pt x="2190814" y="615376"/>
                  </a:lnTo>
                  <a:lnTo>
                    <a:pt x="2190417" y="632855"/>
                  </a:lnTo>
                  <a:lnTo>
                    <a:pt x="2190020" y="642389"/>
                  </a:lnTo>
                  <a:lnTo>
                    <a:pt x="2188830" y="656293"/>
                  </a:lnTo>
                  <a:lnTo>
                    <a:pt x="2185259" y="692840"/>
                  </a:lnTo>
                  <a:lnTo>
                    <a:pt x="2183671" y="711908"/>
                  </a:lnTo>
                  <a:lnTo>
                    <a:pt x="2182878" y="730578"/>
                  </a:lnTo>
                  <a:lnTo>
                    <a:pt x="2182084" y="746468"/>
                  </a:lnTo>
                  <a:lnTo>
                    <a:pt x="2182481" y="753221"/>
                  </a:lnTo>
                  <a:lnTo>
                    <a:pt x="2182878" y="758386"/>
                  </a:lnTo>
                  <a:lnTo>
                    <a:pt x="2183671" y="765139"/>
                  </a:lnTo>
                  <a:lnTo>
                    <a:pt x="2184862" y="771098"/>
                  </a:lnTo>
                  <a:lnTo>
                    <a:pt x="2186449" y="775865"/>
                  </a:lnTo>
                  <a:lnTo>
                    <a:pt x="2188433" y="779837"/>
                  </a:lnTo>
                  <a:lnTo>
                    <a:pt x="2192798" y="787782"/>
                  </a:lnTo>
                  <a:lnTo>
                    <a:pt x="2195179" y="792152"/>
                  </a:lnTo>
                  <a:lnTo>
                    <a:pt x="2198353" y="798508"/>
                  </a:lnTo>
                  <a:lnTo>
                    <a:pt x="2200734" y="804069"/>
                  </a:lnTo>
                  <a:lnTo>
                    <a:pt x="2202719" y="810028"/>
                  </a:lnTo>
                  <a:lnTo>
                    <a:pt x="2204306" y="815987"/>
                  </a:lnTo>
                  <a:lnTo>
                    <a:pt x="2205496" y="822343"/>
                  </a:lnTo>
                  <a:lnTo>
                    <a:pt x="2206687" y="829096"/>
                  </a:lnTo>
                  <a:lnTo>
                    <a:pt x="2207480" y="835452"/>
                  </a:lnTo>
                  <a:lnTo>
                    <a:pt x="2207877" y="842205"/>
                  </a:lnTo>
                  <a:lnTo>
                    <a:pt x="2207877" y="848561"/>
                  </a:lnTo>
                  <a:lnTo>
                    <a:pt x="2207480" y="862465"/>
                  </a:lnTo>
                  <a:lnTo>
                    <a:pt x="2206290" y="875177"/>
                  </a:lnTo>
                  <a:lnTo>
                    <a:pt x="2204306" y="887889"/>
                  </a:lnTo>
                  <a:lnTo>
                    <a:pt x="2202321" y="899806"/>
                  </a:lnTo>
                  <a:lnTo>
                    <a:pt x="2199544" y="913312"/>
                  </a:lnTo>
                  <a:lnTo>
                    <a:pt x="2197560" y="920463"/>
                  </a:lnTo>
                  <a:lnTo>
                    <a:pt x="2195179" y="927613"/>
                  </a:lnTo>
                  <a:lnTo>
                    <a:pt x="2192798" y="934367"/>
                  </a:lnTo>
                  <a:lnTo>
                    <a:pt x="2190020" y="941517"/>
                  </a:lnTo>
                  <a:lnTo>
                    <a:pt x="2186846" y="947873"/>
                  </a:lnTo>
                  <a:lnTo>
                    <a:pt x="2183275" y="953037"/>
                  </a:lnTo>
                  <a:lnTo>
                    <a:pt x="2181291" y="955818"/>
                  </a:lnTo>
                  <a:lnTo>
                    <a:pt x="2178909" y="958201"/>
                  </a:lnTo>
                  <a:lnTo>
                    <a:pt x="2176132" y="960188"/>
                  </a:lnTo>
                  <a:lnTo>
                    <a:pt x="2173354" y="961777"/>
                  </a:lnTo>
                  <a:lnTo>
                    <a:pt x="2167799" y="965749"/>
                  </a:lnTo>
                  <a:lnTo>
                    <a:pt x="2162243" y="968530"/>
                  </a:lnTo>
                  <a:lnTo>
                    <a:pt x="2156291" y="971708"/>
                  </a:lnTo>
                  <a:lnTo>
                    <a:pt x="2151133" y="975283"/>
                  </a:lnTo>
                  <a:lnTo>
                    <a:pt x="2147958" y="977269"/>
                  </a:lnTo>
                  <a:lnTo>
                    <a:pt x="2145974" y="979653"/>
                  </a:lnTo>
                  <a:lnTo>
                    <a:pt x="2143593" y="982434"/>
                  </a:lnTo>
                  <a:lnTo>
                    <a:pt x="2142006" y="985612"/>
                  </a:lnTo>
                  <a:lnTo>
                    <a:pt x="2139625" y="990379"/>
                  </a:lnTo>
                  <a:lnTo>
                    <a:pt x="2137641" y="995543"/>
                  </a:lnTo>
                  <a:lnTo>
                    <a:pt x="2136450" y="1000707"/>
                  </a:lnTo>
                  <a:lnTo>
                    <a:pt x="2135260" y="1005871"/>
                  </a:lnTo>
                  <a:lnTo>
                    <a:pt x="2134466" y="1011433"/>
                  </a:lnTo>
                  <a:lnTo>
                    <a:pt x="2133673" y="1016597"/>
                  </a:lnTo>
                  <a:lnTo>
                    <a:pt x="2132879" y="1028514"/>
                  </a:lnTo>
                  <a:lnTo>
                    <a:pt x="2132085" y="1039637"/>
                  </a:lnTo>
                  <a:lnTo>
                    <a:pt x="2131292" y="1051158"/>
                  </a:lnTo>
                  <a:lnTo>
                    <a:pt x="2130895" y="1056719"/>
                  </a:lnTo>
                  <a:lnTo>
                    <a:pt x="2130101" y="1061883"/>
                  </a:lnTo>
                  <a:lnTo>
                    <a:pt x="2128911" y="1067445"/>
                  </a:lnTo>
                  <a:lnTo>
                    <a:pt x="2127721" y="1072212"/>
                  </a:lnTo>
                  <a:lnTo>
                    <a:pt x="2125736" y="1078170"/>
                  </a:lnTo>
                  <a:lnTo>
                    <a:pt x="2123355" y="1082937"/>
                  </a:lnTo>
                  <a:lnTo>
                    <a:pt x="2120578" y="1087307"/>
                  </a:lnTo>
                  <a:lnTo>
                    <a:pt x="2117800" y="1091280"/>
                  </a:lnTo>
                  <a:lnTo>
                    <a:pt x="2112245" y="1098430"/>
                  </a:lnTo>
                  <a:lnTo>
                    <a:pt x="2106293" y="1105183"/>
                  </a:lnTo>
                  <a:lnTo>
                    <a:pt x="2103515" y="1109156"/>
                  </a:lnTo>
                  <a:lnTo>
                    <a:pt x="2101134" y="1112731"/>
                  </a:lnTo>
                  <a:lnTo>
                    <a:pt x="2098356" y="1116703"/>
                  </a:lnTo>
                  <a:lnTo>
                    <a:pt x="2096372" y="1121470"/>
                  </a:lnTo>
                  <a:lnTo>
                    <a:pt x="2093991" y="1126237"/>
                  </a:lnTo>
                  <a:lnTo>
                    <a:pt x="2092801" y="1131799"/>
                  </a:lnTo>
                  <a:lnTo>
                    <a:pt x="2091610" y="1138155"/>
                  </a:lnTo>
                  <a:lnTo>
                    <a:pt x="2090817" y="1145305"/>
                  </a:lnTo>
                  <a:lnTo>
                    <a:pt x="2127721" y="1150470"/>
                  </a:lnTo>
                  <a:lnTo>
                    <a:pt x="2138435" y="1173907"/>
                  </a:lnTo>
                  <a:lnTo>
                    <a:pt x="2144783" y="1187016"/>
                  </a:lnTo>
                  <a:lnTo>
                    <a:pt x="2152323" y="1201317"/>
                  </a:lnTo>
                  <a:lnTo>
                    <a:pt x="2159863" y="1214426"/>
                  </a:lnTo>
                  <a:lnTo>
                    <a:pt x="2163831" y="1220782"/>
                  </a:lnTo>
                  <a:lnTo>
                    <a:pt x="2167799" y="1226741"/>
                  </a:lnTo>
                  <a:lnTo>
                    <a:pt x="2171767" y="1231905"/>
                  </a:lnTo>
                  <a:lnTo>
                    <a:pt x="2175735" y="1236672"/>
                  </a:lnTo>
                  <a:lnTo>
                    <a:pt x="2180497" y="1240645"/>
                  </a:lnTo>
                  <a:lnTo>
                    <a:pt x="2184862" y="1243823"/>
                  </a:lnTo>
                  <a:lnTo>
                    <a:pt x="2241606" y="1259713"/>
                  </a:lnTo>
                  <a:lnTo>
                    <a:pt x="2293192" y="1281164"/>
                  </a:lnTo>
                  <a:lnTo>
                    <a:pt x="2345572" y="1303807"/>
                  </a:lnTo>
                  <a:lnTo>
                    <a:pt x="2397951" y="1326053"/>
                  </a:lnTo>
                  <a:lnTo>
                    <a:pt x="2449140" y="1347902"/>
                  </a:lnTo>
                  <a:lnTo>
                    <a:pt x="2461045" y="1352669"/>
                  </a:lnTo>
                  <a:lnTo>
                    <a:pt x="2472552" y="1356641"/>
                  </a:lnTo>
                  <a:lnTo>
                    <a:pt x="2496361" y="1365381"/>
                  </a:lnTo>
                  <a:lnTo>
                    <a:pt x="2519773" y="1373723"/>
                  </a:lnTo>
                  <a:lnTo>
                    <a:pt x="2530884" y="1378093"/>
                  </a:lnTo>
                  <a:lnTo>
                    <a:pt x="2541995" y="1382860"/>
                  </a:lnTo>
                  <a:lnTo>
                    <a:pt x="2552312" y="1388421"/>
                  </a:lnTo>
                  <a:lnTo>
                    <a:pt x="2562233" y="1394380"/>
                  </a:lnTo>
                  <a:lnTo>
                    <a:pt x="2566597" y="1397558"/>
                  </a:lnTo>
                  <a:lnTo>
                    <a:pt x="2571756" y="1400736"/>
                  </a:lnTo>
                  <a:lnTo>
                    <a:pt x="2576121" y="1404311"/>
                  </a:lnTo>
                  <a:lnTo>
                    <a:pt x="2580089" y="1407886"/>
                  </a:lnTo>
                  <a:lnTo>
                    <a:pt x="2584057" y="1411859"/>
                  </a:lnTo>
                  <a:lnTo>
                    <a:pt x="2587629" y="1416228"/>
                  </a:lnTo>
                  <a:lnTo>
                    <a:pt x="2591200" y="1420598"/>
                  </a:lnTo>
                  <a:lnTo>
                    <a:pt x="2594375" y="1425365"/>
                  </a:lnTo>
                  <a:lnTo>
                    <a:pt x="2597946" y="1430132"/>
                  </a:lnTo>
                  <a:lnTo>
                    <a:pt x="2600723" y="1435296"/>
                  </a:lnTo>
                  <a:lnTo>
                    <a:pt x="2603105" y="1440858"/>
                  </a:lnTo>
                  <a:lnTo>
                    <a:pt x="2605089" y="1446817"/>
                  </a:lnTo>
                  <a:lnTo>
                    <a:pt x="2605485" y="1465487"/>
                  </a:lnTo>
                  <a:lnTo>
                    <a:pt x="2605882" y="1488528"/>
                  </a:lnTo>
                  <a:lnTo>
                    <a:pt x="2607073" y="1542951"/>
                  </a:lnTo>
                  <a:lnTo>
                    <a:pt x="2608263" y="1599757"/>
                  </a:lnTo>
                  <a:lnTo>
                    <a:pt x="2608263" y="1625975"/>
                  </a:lnTo>
                  <a:lnTo>
                    <a:pt x="2608263" y="1649413"/>
                  </a:lnTo>
                  <a:lnTo>
                    <a:pt x="2308271" y="1649413"/>
                  </a:lnTo>
                  <a:lnTo>
                    <a:pt x="2307081" y="1594196"/>
                  </a:lnTo>
                  <a:lnTo>
                    <a:pt x="2305493" y="1538581"/>
                  </a:lnTo>
                  <a:lnTo>
                    <a:pt x="2305097" y="1494486"/>
                  </a:lnTo>
                  <a:lnTo>
                    <a:pt x="2305097" y="1482172"/>
                  </a:lnTo>
                  <a:lnTo>
                    <a:pt x="2301129" y="1470651"/>
                  </a:lnTo>
                  <a:lnTo>
                    <a:pt x="2297557" y="1461117"/>
                  </a:lnTo>
                  <a:lnTo>
                    <a:pt x="2293986" y="1451981"/>
                  </a:lnTo>
                  <a:lnTo>
                    <a:pt x="2289224" y="1443241"/>
                  </a:lnTo>
                  <a:lnTo>
                    <a:pt x="2284859" y="1434899"/>
                  </a:lnTo>
                  <a:lnTo>
                    <a:pt x="2280097" y="1426954"/>
                  </a:lnTo>
                  <a:lnTo>
                    <a:pt x="2275335" y="1419406"/>
                  </a:lnTo>
                  <a:lnTo>
                    <a:pt x="2270177" y="1411859"/>
                  </a:lnTo>
                  <a:lnTo>
                    <a:pt x="2264621" y="1405106"/>
                  </a:lnTo>
                  <a:lnTo>
                    <a:pt x="2258669" y="1398352"/>
                  </a:lnTo>
                  <a:lnTo>
                    <a:pt x="2252717" y="1391996"/>
                  </a:lnTo>
                  <a:lnTo>
                    <a:pt x="2246765" y="1386435"/>
                  </a:lnTo>
                  <a:lnTo>
                    <a:pt x="2240416" y="1380079"/>
                  </a:lnTo>
                  <a:lnTo>
                    <a:pt x="2234067" y="1374915"/>
                  </a:lnTo>
                  <a:lnTo>
                    <a:pt x="2226924" y="1369750"/>
                  </a:lnTo>
                  <a:lnTo>
                    <a:pt x="2220178" y="1364983"/>
                  </a:lnTo>
                  <a:lnTo>
                    <a:pt x="2213433" y="1360217"/>
                  </a:lnTo>
                  <a:lnTo>
                    <a:pt x="2206290" y="1355450"/>
                  </a:lnTo>
                  <a:lnTo>
                    <a:pt x="2198750" y="1351080"/>
                  </a:lnTo>
                  <a:lnTo>
                    <a:pt x="2184465" y="1343532"/>
                  </a:lnTo>
                  <a:lnTo>
                    <a:pt x="2169386" y="1336382"/>
                  </a:lnTo>
                  <a:lnTo>
                    <a:pt x="2154307" y="1330026"/>
                  </a:lnTo>
                  <a:lnTo>
                    <a:pt x="2139228" y="1323670"/>
                  </a:lnTo>
                  <a:lnTo>
                    <a:pt x="2124546" y="1318108"/>
                  </a:lnTo>
                  <a:lnTo>
                    <a:pt x="2095578" y="1307780"/>
                  </a:lnTo>
                  <a:lnTo>
                    <a:pt x="2067405" y="1297849"/>
                  </a:lnTo>
                  <a:lnTo>
                    <a:pt x="2053913" y="1293082"/>
                  </a:lnTo>
                  <a:lnTo>
                    <a:pt x="2041215" y="1287917"/>
                  </a:lnTo>
                  <a:lnTo>
                    <a:pt x="1985264" y="1263685"/>
                  </a:lnTo>
                  <a:lnTo>
                    <a:pt x="1926932" y="1239056"/>
                  </a:lnTo>
                  <a:lnTo>
                    <a:pt x="1840427" y="1202112"/>
                  </a:lnTo>
                  <a:lnTo>
                    <a:pt x="1797571" y="1183441"/>
                  </a:lnTo>
                  <a:lnTo>
                    <a:pt x="1755111" y="1166359"/>
                  </a:lnTo>
                  <a:lnTo>
                    <a:pt x="1762651" y="1150470"/>
                  </a:lnTo>
                  <a:lnTo>
                    <a:pt x="1790031" y="1143716"/>
                  </a:lnTo>
                  <a:lnTo>
                    <a:pt x="1788047" y="1138155"/>
                  </a:lnTo>
                  <a:lnTo>
                    <a:pt x="1786460" y="1132196"/>
                  </a:lnTo>
                  <a:lnTo>
                    <a:pt x="1784873" y="1127429"/>
                  </a:lnTo>
                  <a:lnTo>
                    <a:pt x="1782492" y="1123457"/>
                  </a:lnTo>
                  <a:lnTo>
                    <a:pt x="1780111" y="1119484"/>
                  </a:lnTo>
                  <a:lnTo>
                    <a:pt x="1777730" y="1115909"/>
                  </a:lnTo>
                  <a:lnTo>
                    <a:pt x="1772571" y="1109950"/>
                  </a:lnTo>
                  <a:lnTo>
                    <a:pt x="1767413" y="1103594"/>
                  </a:lnTo>
                  <a:lnTo>
                    <a:pt x="1762254" y="1097636"/>
                  </a:lnTo>
                  <a:lnTo>
                    <a:pt x="1759476" y="1094458"/>
                  </a:lnTo>
                  <a:lnTo>
                    <a:pt x="1757095" y="1091280"/>
                  </a:lnTo>
                  <a:lnTo>
                    <a:pt x="1755111" y="1087307"/>
                  </a:lnTo>
                  <a:lnTo>
                    <a:pt x="1753524" y="1082937"/>
                  </a:lnTo>
                  <a:lnTo>
                    <a:pt x="1743207" y="973694"/>
                  </a:lnTo>
                  <a:lnTo>
                    <a:pt x="1743207" y="974091"/>
                  </a:lnTo>
                  <a:lnTo>
                    <a:pt x="1742413" y="974091"/>
                  </a:lnTo>
                  <a:lnTo>
                    <a:pt x="1739636" y="973694"/>
                  </a:lnTo>
                  <a:lnTo>
                    <a:pt x="1730112" y="972105"/>
                  </a:lnTo>
                  <a:lnTo>
                    <a:pt x="1720985" y="969324"/>
                  </a:lnTo>
                  <a:lnTo>
                    <a:pt x="1717414" y="968133"/>
                  </a:lnTo>
                  <a:lnTo>
                    <a:pt x="1715033" y="967338"/>
                  </a:lnTo>
                  <a:lnTo>
                    <a:pt x="1711065" y="963763"/>
                  </a:lnTo>
                  <a:lnTo>
                    <a:pt x="1707097" y="960188"/>
                  </a:lnTo>
                  <a:lnTo>
                    <a:pt x="1703129" y="955818"/>
                  </a:lnTo>
                  <a:lnTo>
                    <a:pt x="1699954" y="950654"/>
                  </a:lnTo>
                  <a:lnTo>
                    <a:pt x="1697177" y="945490"/>
                  </a:lnTo>
                  <a:lnTo>
                    <a:pt x="1694399" y="939531"/>
                  </a:lnTo>
                  <a:lnTo>
                    <a:pt x="1692018" y="932778"/>
                  </a:lnTo>
                  <a:lnTo>
                    <a:pt x="1689637" y="926422"/>
                  </a:lnTo>
                  <a:lnTo>
                    <a:pt x="1688050" y="919668"/>
                  </a:lnTo>
                  <a:lnTo>
                    <a:pt x="1686066" y="912518"/>
                  </a:lnTo>
                  <a:lnTo>
                    <a:pt x="1683288" y="897423"/>
                  </a:lnTo>
                  <a:lnTo>
                    <a:pt x="1681304" y="882327"/>
                  </a:lnTo>
                  <a:lnTo>
                    <a:pt x="1679717" y="867232"/>
                  </a:lnTo>
                  <a:lnTo>
                    <a:pt x="1684875" y="862465"/>
                  </a:lnTo>
                  <a:lnTo>
                    <a:pt x="1689637" y="857698"/>
                  </a:lnTo>
                  <a:lnTo>
                    <a:pt x="1694796" y="851739"/>
                  </a:lnTo>
                  <a:lnTo>
                    <a:pt x="1699161" y="845780"/>
                  </a:lnTo>
                  <a:lnTo>
                    <a:pt x="1703525" y="839424"/>
                  </a:lnTo>
                  <a:lnTo>
                    <a:pt x="1707891" y="832671"/>
                  </a:lnTo>
                  <a:lnTo>
                    <a:pt x="1711462" y="825918"/>
                  </a:lnTo>
                  <a:lnTo>
                    <a:pt x="1715033" y="818767"/>
                  </a:lnTo>
                  <a:lnTo>
                    <a:pt x="1718208" y="811617"/>
                  </a:lnTo>
                  <a:lnTo>
                    <a:pt x="1720985" y="804466"/>
                  </a:lnTo>
                  <a:lnTo>
                    <a:pt x="1726144" y="790166"/>
                  </a:lnTo>
                  <a:lnTo>
                    <a:pt x="1730509" y="776262"/>
                  </a:lnTo>
                  <a:lnTo>
                    <a:pt x="1734080" y="762755"/>
                  </a:lnTo>
                  <a:lnTo>
                    <a:pt x="1736858" y="750838"/>
                  </a:lnTo>
                  <a:lnTo>
                    <a:pt x="1738842" y="740510"/>
                  </a:lnTo>
                  <a:lnTo>
                    <a:pt x="1742413" y="720647"/>
                  </a:lnTo>
                  <a:lnTo>
                    <a:pt x="1743604" y="709524"/>
                  </a:lnTo>
                  <a:lnTo>
                    <a:pt x="1745191" y="698798"/>
                  </a:lnTo>
                  <a:lnTo>
                    <a:pt x="1746381" y="687278"/>
                  </a:lnTo>
                  <a:lnTo>
                    <a:pt x="1747175" y="675361"/>
                  </a:lnTo>
                  <a:lnTo>
                    <a:pt x="1747572" y="663443"/>
                  </a:lnTo>
                  <a:lnTo>
                    <a:pt x="1747572" y="651129"/>
                  </a:lnTo>
                  <a:lnTo>
                    <a:pt x="1747175" y="638814"/>
                  </a:lnTo>
                  <a:lnTo>
                    <a:pt x="1746381" y="626102"/>
                  </a:lnTo>
                  <a:lnTo>
                    <a:pt x="1744794" y="613787"/>
                  </a:lnTo>
                  <a:lnTo>
                    <a:pt x="1742810" y="601473"/>
                  </a:lnTo>
                  <a:lnTo>
                    <a:pt x="1740033" y="589158"/>
                  </a:lnTo>
                  <a:lnTo>
                    <a:pt x="1736461" y="576843"/>
                  </a:lnTo>
                  <a:lnTo>
                    <a:pt x="1732096" y="564529"/>
                  </a:lnTo>
                  <a:lnTo>
                    <a:pt x="1726937" y="553008"/>
                  </a:lnTo>
                  <a:lnTo>
                    <a:pt x="1723366" y="546255"/>
                  </a:lnTo>
                  <a:lnTo>
                    <a:pt x="1720192" y="539899"/>
                  </a:lnTo>
                  <a:lnTo>
                    <a:pt x="1715033" y="530365"/>
                  </a:lnTo>
                  <a:lnTo>
                    <a:pt x="1712652" y="526393"/>
                  </a:lnTo>
                  <a:lnTo>
                    <a:pt x="1711859" y="521229"/>
                  </a:lnTo>
                  <a:lnTo>
                    <a:pt x="1711859" y="516064"/>
                  </a:lnTo>
                  <a:lnTo>
                    <a:pt x="1711462" y="509708"/>
                  </a:lnTo>
                  <a:lnTo>
                    <a:pt x="1712255" y="493421"/>
                  </a:lnTo>
                  <a:lnTo>
                    <a:pt x="1716223" y="486271"/>
                  </a:lnTo>
                  <a:lnTo>
                    <a:pt x="1720192" y="479915"/>
                  </a:lnTo>
                  <a:lnTo>
                    <a:pt x="1724557" y="473559"/>
                  </a:lnTo>
                  <a:lnTo>
                    <a:pt x="1728922" y="467600"/>
                  </a:lnTo>
                  <a:lnTo>
                    <a:pt x="1734080" y="462039"/>
                  </a:lnTo>
                  <a:lnTo>
                    <a:pt x="1738842" y="456477"/>
                  </a:lnTo>
                  <a:lnTo>
                    <a:pt x="1743604" y="451313"/>
                  </a:lnTo>
                  <a:lnTo>
                    <a:pt x="1748762" y="446546"/>
                  </a:lnTo>
                  <a:lnTo>
                    <a:pt x="1754318" y="442176"/>
                  </a:lnTo>
                  <a:lnTo>
                    <a:pt x="1759476" y="438204"/>
                  </a:lnTo>
                  <a:lnTo>
                    <a:pt x="1765429" y="434231"/>
                  </a:lnTo>
                  <a:lnTo>
                    <a:pt x="1771381" y="430259"/>
                  </a:lnTo>
                  <a:lnTo>
                    <a:pt x="1776936" y="427081"/>
                  </a:lnTo>
                  <a:lnTo>
                    <a:pt x="1782888" y="424300"/>
                  </a:lnTo>
                  <a:lnTo>
                    <a:pt x="1789634" y="421917"/>
                  </a:lnTo>
                  <a:lnTo>
                    <a:pt x="1795587" y="419533"/>
                  </a:lnTo>
                  <a:lnTo>
                    <a:pt x="1820983" y="409999"/>
                  </a:lnTo>
                  <a:lnTo>
                    <a:pt x="1834871" y="404438"/>
                  </a:lnTo>
                  <a:lnTo>
                    <a:pt x="1849950" y="399273"/>
                  </a:lnTo>
                  <a:lnTo>
                    <a:pt x="1865823" y="394506"/>
                  </a:lnTo>
                  <a:lnTo>
                    <a:pt x="1882886" y="390137"/>
                  </a:lnTo>
                  <a:lnTo>
                    <a:pt x="1900742" y="386562"/>
                  </a:lnTo>
                  <a:lnTo>
                    <a:pt x="1909472" y="384973"/>
                  </a:lnTo>
                  <a:lnTo>
                    <a:pt x="1918599" y="383384"/>
                  </a:lnTo>
                  <a:lnTo>
                    <a:pt x="1927726" y="382589"/>
                  </a:lnTo>
                  <a:lnTo>
                    <a:pt x="1937249" y="381795"/>
                  </a:lnTo>
                  <a:lnTo>
                    <a:pt x="1946773" y="381397"/>
                  </a:lnTo>
                  <a:lnTo>
                    <a:pt x="1956693" y="381000"/>
                  </a:lnTo>
                  <a:close/>
                  <a:moveTo>
                    <a:pt x="674585" y="381000"/>
                  </a:moveTo>
                  <a:lnTo>
                    <a:pt x="684505" y="381397"/>
                  </a:lnTo>
                  <a:lnTo>
                    <a:pt x="694029" y="382192"/>
                  </a:lnTo>
                  <a:lnTo>
                    <a:pt x="703552" y="382986"/>
                  </a:lnTo>
                  <a:lnTo>
                    <a:pt x="713870" y="384575"/>
                  </a:lnTo>
                  <a:lnTo>
                    <a:pt x="723790" y="386562"/>
                  </a:lnTo>
                  <a:lnTo>
                    <a:pt x="733710" y="388548"/>
                  </a:lnTo>
                  <a:lnTo>
                    <a:pt x="743631" y="391726"/>
                  </a:lnTo>
                  <a:lnTo>
                    <a:pt x="753551" y="394904"/>
                  </a:lnTo>
                  <a:lnTo>
                    <a:pt x="763868" y="398876"/>
                  </a:lnTo>
                  <a:lnTo>
                    <a:pt x="773789" y="403246"/>
                  </a:lnTo>
                  <a:lnTo>
                    <a:pt x="783709" y="408807"/>
                  </a:lnTo>
                  <a:lnTo>
                    <a:pt x="793629" y="414766"/>
                  </a:lnTo>
                  <a:lnTo>
                    <a:pt x="820216" y="438998"/>
                  </a:lnTo>
                  <a:lnTo>
                    <a:pt x="861088" y="446149"/>
                  </a:lnTo>
                  <a:lnTo>
                    <a:pt x="863866" y="468792"/>
                  </a:lnTo>
                  <a:lnTo>
                    <a:pt x="867040" y="491832"/>
                  </a:lnTo>
                  <a:lnTo>
                    <a:pt x="871008" y="514873"/>
                  </a:lnTo>
                  <a:lnTo>
                    <a:pt x="876167" y="539105"/>
                  </a:lnTo>
                  <a:lnTo>
                    <a:pt x="871405" y="548241"/>
                  </a:lnTo>
                  <a:lnTo>
                    <a:pt x="868231" y="554200"/>
                  </a:lnTo>
                  <a:lnTo>
                    <a:pt x="864659" y="560556"/>
                  </a:lnTo>
                  <a:lnTo>
                    <a:pt x="861088" y="568501"/>
                  </a:lnTo>
                  <a:lnTo>
                    <a:pt x="858310" y="577241"/>
                  </a:lnTo>
                  <a:lnTo>
                    <a:pt x="855533" y="586377"/>
                  </a:lnTo>
                  <a:lnTo>
                    <a:pt x="854342" y="591144"/>
                  </a:lnTo>
                  <a:lnTo>
                    <a:pt x="853548" y="596309"/>
                  </a:lnTo>
                  <a:lnTo>
                    <a:pt x="853152" y="602267"/>
                  </a:lnTo>
                  <a:lnTo>
                    <a:pt x="852755" y="607431"/>
                  </a:lnTo>
                  <a:lnTo>
                    <a:pt x="852755" y="613390"/>
                  </a:lnTo>
                  <a:lnTo>
                    <a:pt x="853152" y="619349"/>
                  </a:lnTo>
                  <a:lnTo>
                    <a:pt x="854739" y="642786"/>
                  </a:lnTo>
                  <a:lnTo>
                    <a:pt x="856723" y="670991"/>
                  </a:lnTo>
                  <a:lnTo>
                    <a:pt x="857913" y="686087"/>
                  </a:lnTo>
                  <a:lnTo>
                    <a:pt x="859501" y="700785"/>
                  </a:lnTo>
                  <a:lnTo>
                    <a:pt x="861485" y="716675"/>
                  </a:lnTo>
                  <a:lnTo>
                    <a:pt x="863469" y="732167"/>
                  </a:lnTo>
                  <a:lnTo>
                    <a:pt x="866247" y="748057"/>
                  </a:lnTo>
                  <a:lnTo>
                    <a:pt x="869818" y="763153"/>
                  </a:lnTo>
                  <a:lnTo>
                    <a:pt x="873786" y="779043"/>
                  </a:lnTo>
                  <a:lnTo>
                    <a:pt x="878548" y="793741"/>
                  </a:lnTo>
                  <a:lnTo>
                    <a:pt x="883706" y="808439"/>
                  </a:lnTo>
                  <a:lnTo>
                    <a:pt x="886881" y="815589"/>
                  </a:lnTo>
                  <a:lnTo>
                    <a:pt x="890055" y="822343"/>
                  </a:lnTo>
                  <a:lnTo>
                    <a:pt x="893230" y="829493"/>
                  </a:lnTo>
                  <a:lnTo>
                    <a:pt x="896801" y="835849"/>
                  </a:lnTo>
                  <a:lnTo>
                    <a:pt x="901166" y="842205"/>
                  </a:lnTo>
                  <a:lnTo>
                    <a:pt x="905134" y="848561"/>
                  </a:lnTo>
                  <a:lnTo>
                    <a:pt x="909896" y="854520"/>
                  </a:lnTo>
                  <a:lnTo>
                    <a:pt x="914261" y="860081"/>
                  </a:lnTo>
                  <a:lnTo>
                    <a:pt x="919420" y="865643"/>
                  </a:lnTo>
                  <a:lnTo>
                    <a:pt x="924578" y="870807"/>
                  </a:lnTo>
                  <a:lnTo>
                    <a:pt x="922594" y="885902"/>
                  </a:lnTo>
                  <a:lnTo>
                    <a:pt x="920213" y="899806"/>
                  </a:lnTo>
                  <a:lnTo>
                    <a:pt x="917436" y="913312"/>
                  </a:lnTo>
                  <a:lnTo>
                    <a:pt x="915451" y="920463"/>
                  </a:lnTo>
                  <a:lnTo>
                    <a:pt x="913467" y="927613"/>
                  </a:lnTo>
                  <a:lnTo>
                    <a:pt x="911087" y="934367"/>
                  </a:lnTo>
                  <a:lnTo>
                    <a:pt x="908309" y="941517"/>
                  </a:lnTo>
                  <a:lnTo>
                    <a:pt x="905134" y="947873"/>
                  </a:lnTo>
                  <a:lnTo>
                    <a:pt x="901563" y="953037"/>
                  </a:lnTo>
                  <a:lnTo>
                    <a:pt x="899182" y="955818"/>
                  </a:lnTo>
                  <a:lnTo>
                    <a:pt x="896801" y="958201"/>
                  </a:lnTo>
                  <a:lnTo>
                    <a:pt x="894420" y="960188"/>
                  </a:lnTo>
                  <a:lnTo>
                    <a:pt x="891643" y="961777"/>
                  </a:lnTo>
                  <a:lnTo>
                    <a:pt x="886087" y="965749"/>
                  </a:lnTo>
                  <a:lnTo>
                    <a:pt x="880532" y="968530"/>
                  </a:lnTo>
                  <a:lnTo>
                    <a:pt x="874580" y="971708"/>
                  </a:lnTo>
                  <a:lnTo>
                    <a:pt x="869024" y="975283"/>
                  </a:lnTo>
                  <a:lnTo>
                    <a:pt x="866247" y="977269"/>
                  </a:lnTo>
                  <a:lnTo>
                    <a:pt x="863866" y="979653"/>
                  </a:lnTo>
                  <a:lnTo>
                    <a:pt x="861881" y="982434"/>
                  </a:lnTo>
                  <a:lnTo>
                    <a:pt x="859897" y="985612"/>
                  </a:lnTo>
                  <a:lnTo>
                    <a:pt x="857913" y="990379"/>
                  </a:lnTo>
                  <a:lnTo>
                    <a:pt x="855929" y="995543"/>
                  </a:lnTo>
                  <a:lnTo>
                    <a:pt x="854342" y="1000707"/>
                  </a:lnTo>
                  <a:lnTo>
                    <a:pt x="853152" y="1005871"/>
                  </a:lnTo>
                  <a:lnTo>
                    <a:pt x="852358" y="1011433"/>
                  </a:lnTo>
                  <a:lnTo>
                    <a:pt x="851961" y="1016597"/>
                  </a:lnTo>
                  <a:lnTo>
                    <a:pt x="851167" y="1028514"/>
                  </a:lnTo>
                  <a:lnTo>
                    <a:pt x="850374" y="1039637"/>
                  </a:lnTo>
                  <a:lnTo>
                    <a:pt x="849580" y="1051158"/>
                  </a:lnTo>
                  <a:lnTo>
                    <a:pt x="849183" y="1056719"/>
                  </a:lnTo>
                  <a:lnTo>
                    <a:pt x="848390" y="1061883"/>
                  </a:lnTo>
                  <a:lnTo>
                    <a:pt x="847199" y="1067445"/>
                  </a:lnTo>
                  <a:lnTo>
                    <a:pt x="845612" y="1072212"/>
                  </a:lnTo>
                  <a:lnTo>
                    <a:pt x="843231" y="1078170"/>
                  </a:lnTo>
                  <a:lnTo>
                    <a:pt x="841247" y="1082937"/>
                  </a:lnTo>
                  <a:lnTo>
                    <a:pt x="838469" y="1087307"/>
                  </a:lnTo>
                  <a:lnTo>
                    <a:pt x="836089" y="1091280"/>
                  </a:lnTo>
                  <a:lnTo>
                    <a:pt x="830136" y="1098430"/>
                  </a:lnTo>
                  <a:lnTo>
                    <a:pt x="824581" y="1105183"/>
                  </a:lnTo>
                  <a:lnTo>
                    <a:pt x="821803" y="1109156"/>
                  </a:lnTo>
                  <a:lnTo>
                    <a:pt x="819026" y="1112731"/>
                  </a:lnTo>
                  <a:lnTo>
                    <a:pt x="816248" y="1116703"/>
                  </a:lnTo>
                  <a:lnTo>
                    <a:pt x="814264" y="1121470"/>
                  </a:lnTo>
                  <a:lnTo>
                    <a:pt x="812280" y="1126237"/>
                  </a:lnTo>
                  <a:lnTo>
                    <a:pt x="810692" y="1131799"/>
                  </a:lnTo>
                  <a:lnTo>
                    <a:pt x="809899" y="1138155"/>
                  </a:lnTo>
                  <a:lnTo>
                    <a:pt x="809105" y="1145305"/>
                  </a:lnTo>
                  <a:lnTo>
                    <a:pt x="845612" y="1150470"/>
                  </a:lnTo>
                  <a:lnTo>
                    <a:pt x="853152" y="1166757"/>
                  </a:lnTo>
                  <a:lnTo>
                    <a:pt x="811089" y="1183838"/>
                  </a:lnTo>
                  <a:lnTo>
                    <a:pt x="768233" y="1202112"/>
                  </a:lnTo>
                  <a:lnTo>
                    <a:pt x="682521" y="1239056"/>
                  </a:lnTo>
                  <a:lnTo>
                    <a:pt x="624586" y="1263685"/>
                  </a:lnTo>
                  <a:lnTo>
                    <a:pt x="568635" y="1287917"/>
                  </a:lnTo>
                  <a:lnTo>
                    <a:pt x="555541" y="1293082"/>
                  </a:lnTo>
                  <a:lnTo>
                    <a:pt x="542446" y="1297849"/>
                  </a:lnTo>
                  <a:lnTo>
                    <a:pt x="514669" y="1307780"/>
                  </a:lnTo>
                  <a:lnTo>
                    <a:pt x="485304" y="1318108"/>
                  </a:lnTo>
                  <a:lnTo>
                    <a:pt x="470225" y="1323670"/>
                  </a:lnTo>
                  <a:lnTo>
                    <a:pt x="455146" y="1330026"/>
                  </a:lnTo>
                  <a:lnTo>
                    <a:pt x="440464" y="1336382"/>
                  </a:lnTo>
                  <a:lnTo>
                    <a:pt x="425385" y="1343532"/>
                  </a:lnTo>
                  <a:lnTo>
                    <a:pt x="410703" y="1351080"/>
                  </a:lnTo>
                  <a:lnTo>
                    <a:pt x="403561" y="1355450"/>
                  </a:lnTo>
                  <a:lnTo>
                    <a:pt x="396418" y="1360217"/>
                  </a:lnTo>
                  <a:lnTo>
                    <a:pt x="389275" y="1364983"/>
                  </a:lnTo>
                  <a:lnTo>
                    <a:pt x="382529" y="1369750"/>
                  </a:lnTo>
                  <a:lnTo>
                    <a:pt x="376180" y="1374915"/>
                  </a:lnTo>
                  <a:lnTo>
                    <a:pt x="369038" y="1380079"/>
                  </a:lnTo>
                  <a:lnTo>
                    <a:pt x="363085" y="1386435"/>
                  </a:lnTo>
                  <a:lnTo>
                    <a:pt x="356736" y="1391996"/>
                  </a:lnTo>
                  <a:lnTo>
                    <a:pt x="350784" y="1398352"/>
                  </a:lnTo>
                  <a:lnTo>
                    <a:pt x="345229" y="1405106"/>
                  </a:lnTo>
                  <a:lnTo>
                    <a:pt x="339277" y="1411859"/>
                  </a:lnTo>
                  <a:lnTo>
                    <a:pt x="334118" y="1419406"/>
                  </a:lnTo>
                  <a:lnTo>
                    <a:pt x="329356" y="1426954"/>
                  </a:lnTo>
                  <a:lnTo>
                    <a:pt x="324594" y="1434899"/>
                  </a:lnTo>
                  <a:lnTo>
                    <a:pt x="320229" y="1443241"/>
                  </a:lnTo>
                  <a:lnTo>
                    <a:pt x="315865" y="1451981"/>
                  </a:lnTo>
                  <a:lnTo>
                    <a:pt x="311896" y="1461117"/>
                  </a:lnTo>
                  <a:lnTo>
                    <a:pt x="308325" y="1470651"/>
                  </a:lnTo>
                  <a:lnTo>
                    <a:pt x="304357" y="1482172"/>
                  </a:lnTo>
                  <a:lnTo>
                    <a:pt x="304357" y="1494486"/>
                  </a:lnTo>
                  <a:lnTo>
                    <a:pt x="303960" y="1538581"/>
                  </a:lnTo>
                  <a:lnTo>
                    <a:pt x="302770" y="1594196"/>
                  </a:lnTo>
                  <a:lnTo>
                    <a:pt x="301182" y="1649413"/>
                  </a:lnTo>
                  <a:lnTo>
                    <a:pt x="0" y="1649413"/>
                  </a:lnTo>
                  <a:lnTo>
                    <a:pt x="0" y="1625975"/>
                  </a:lnTo>
                  <a:lnTo>
                    <a:pt x="0" y="1599757"/>
                  </a:lnTo>
                  <a:lnTo>
                    <a:pt x="1190" y="1542951"/>
                  </a:lnTo>
                  <a:lnTo>
                    <a:pt x="2381" y="1488528"/>
                  </a:lnTo>
                  <a:lnTo>
                    <a:pt x="2778" y="1465487"/>
                  </a:lnTo>
                  <a:lnTo>
                    <a:pt x="2778" y="1446817"/>
                  </a:lnTo>
                  <a:lnTo>
                    <a:pt x="5159" y="1440858"/>
                  </a:lnTo>
                  <a:lnTo>
                    <a:pt x="7539" y="1435296"/>
                  </a:lnTo>
                  <a:lnTo>
                    <a:pt x="10317" y="1430132"/>
                  </a:lnTo>
                  <a:lnTo>
                    <a:pt x="13889" y="1425365"/>
                  </a:lnTo>
                  <a:lnTo>
                    <a:pt x="17063" y="1420598"/>
                  </a:lnTo>
                  <a:lnTo>
                    <a:pt x="20634" y="1416228"/>
                  </a:lnTo>
                  <a:lnTo>
                    <a:pt x="24206" y="1411859"/>
                  </a:lnTo>
                  <a:lnTo>
                    <a:pt x="28174" y="1407886"/>
                  </a:lnTo>
                  <a:lnTo>
                    <a:pt x="32142" y="1404311"/>
                  </a:lnTo>
                  <a:lnTo>
                    <a:pt x="36507" y="1400736"/>
                  </a:lnTo>
                  <a:lnTo>
                    <a:pt x="41269" y="1397558"/>
                  </a:lnTo>
                  <a:lnTo>
                    <a:pt x="46031" y="1394380"/>
                  </a:lnTo>
                  <a:lnTo>
                    <a:pt x="55951" y="1388421"/>
                  </a:lnTo>
                  <a:lnTo>
                    <a:pt x="66665" y="1382860"/>
                  </a:lnTo>
                  <a:lnTo>
                    <a:pt x="77379" y="1378093"/>
                  </a:lnTo>
                  <a:lnTo>
                    <a:pt x="88490" y="1373723"/>
                  </a:lnTo>
                  <a:lnTo>
                    <a:pt x="111902" y="1365381"/>
                  </a:lnTo>
                  <a:lnTo>
                    <a:pt x="135711" y="1356641"/>
                  </a:lnTo>
                  <a:lnTo>
                    <a:pt x="147218" y="1352669"/>
                  </a:lnTo>
                  <a:lnTo>
                    <a:pt x="158726" y="1347902"/>
                  </a:lnTo>
                  <a:lnTo>
                    <a:pt x="210312" y="1326053"/>
                  </a:lnTo>
                  <a:lnTo>
                    <a:pt x="263088" y="1303807"/>
                  </a:lnTo>
                  <a:lnTo>
                    <a:pt x="315071" y="1281164"/>
                  </a:lnTo>
                  <a:lnTo>
                    <a:pt x="366260" y="1259713"/>
                  </a:lnTo>
                  <a:lnTo>
                    <a:pt x="423401" y="1243823"/>
                  </a:lnTo>
                  <a:lnTo>
                    <a:pt x="428163" y="1240645"/>
                  </a:lnTo>
                  <a:lnTo>
                    <a:pt x="432131" y="1236672"/>
                  </a:lnTo>
                  <a:lnTo>
                    <a:pt x="436496" y="1231905"/>
                  </a:lnTo>
                  <a:lnTo>
                    <a:pt x="440464" y="1226741"/>
                  </a:lnTo>
                  <a:lnTo>
                    <a:pt x="444432" y="1220782"/>
                  </a:lnTo>
                  <a:lnTo>
                    <a:pt x="448401" y="1214426"/>
                  </a:lnTo>
                  <a:lnTo>
                    <a:pt x="456337" y="1201317"/>
                  </a:lnTo>
                  <a:lnTo>
                    <a:pt x="463480" y="1187016"/>
                  </a:lnTo>
                  <a:lnTo>
                    <a:pt x="469829" y="1173907"/>
                  </a:lnTo>
                  <a:lnTo>
                    <a:pt x="480543" y="1150470"/>
                  </a:lnTo>
                  <a:lnTo>
                    <a:pt x="507526" y="1143716"/>
                  </a:lnTo>
                  <a:lnTo>
                    <a:pt x="506336" y="1138155"/>
                  </a:lnTo>
                  <a:lnTo>
                    <a:pt x="504748" y="1132196"/>
                  </a:lnTo>
                  <a:lnTo>
                    <a:pt x="502764" y="1127429"/>
                  </a:lnTo>
                  <a:lnTo>
                    <a:pt x="500780" y="1123457"/>
                  </a:lnTo>
                  <a:lnTo>
                    <a:pt x="498399" y="1119484"/>
                  </a:lnTo>
                  <a:lnTo>
                    <a:pt x="496018" y="1115909"/>
                  </a:lnTo>
                  <a:lnTo>
                    <a:pt x="490860" y="1109950"/>
                  </a:lnTo>
                  <a:lnTo>
                    <a:pt x="485701" y="1103594"/>
                  </a:lnTo>
                  <a:lnTo>
                    <a:pt x="480146" y="1097636"/>
                  </a:lnTo>
                  <a:lnTo>
                    <a:pt x="477765" y="1094458"/>
                  </a:lnTo>
                  <a:lnTo>
                    <a:pt x="475384" y="1091280"/>
                  </a:lnTo>
                  <a:lnTo>
                    <a:pt x="473400" y="1087307"/>
                  </a:lnTo>
                  <a:lnTo>
                    <a:pt x="471813" y="1082937"/>
                  </a:lnTo>
                  <a:lnTo>
                    <a:pt x="461495" y="973694"/>
                  </a:lnTo>
                  <a:lnTo>
                    <a:pt x="461099" y="974091"/>
                  </a:lnTo>
                  <a:lnTo>
                    <a:pt x="460305" y="974091"/>
                  </a:lnTo>
                  <a:lnTo>
                    <a:pt x="457527" y="973694"/>
                  </a:lnTo>
                  <a:lnTo>
                    <a:pt x="448401" y="972105"/>
                  </a:lnTo>
                  <a:lnTo>
                    <a:pt x="438877" y="969324"/>
                  </a:lnTo>
                  <a:lnTo>
                    <a:pt x="435306" y="968133"/>
                  </a:lnTo>
                  <a:lnTo>
                    <a:pt x="433322" y="967338"/>
                  </a:lnTo>
                  <a:lnTo>
                    <a:pt x="430147" y="964557"/>
                  </a:lnTo>
                  <a:lnTo>
                    <a:pt x="426973" y="962174"/>
                  </a:lnTo>
                  <a:lnTo>
                    <a:pt x="424195" y="958996"/>
                  </a:lnTo>
                  <a:lnTo>
                    <a:pt x="421417" y="955818"/>
                  </a:lnTo>
                  <a:lnTo>
                    <a:pt x="419036" y="952243"/>
                  </a:lnTo>
                  <a:lnTo>
                    <a:pt x="416655" y="948270"/>
                  </a:lnTo>
                  <a:lnTo>
                    <a:pt x="414671" y="944298"/>
                  </a:lnTo>
                  <a:lnTo>
                    <a:pt x="412687" y="939928"/>
                  </a:lnTo>
                  <a:lnTo>
                    <a:pt x="409116" y="929997"/>
                  </a:lnTo>
                  <a:lnTo>
                    <a:pt x="406338" y="920066"/>
                  </a:lnTo>
                  <a:lnTo>
                    <a:pt x="403957" y="908943"/>
                  </a:lnTo>
                  <a:lnTo>
                    <a:pt x="401576" y="898217"/>
                  </a:lnTo>
                  <a:lnTo>
                    <a:pt x="399989" y="887094"/>
                  </a:lnTo>
                  <a:lnTo>
                    <a:pt x="398402" y="875574"/>
                  </a:lnTo>
                  <a:lnTo>
                    <a:pt x="396418" y="854122"/>
                  </a:lnTo>
                  <a:lnTo>
                    <a:pt x="394831" y="834260"/>
                  </a:lnTo>
                  <a:lnTo>
                    <a:pt x="393640" y="817576"/>
                  </a:lnTo>
                  <a:lnTo>
                    <a:pt x="393640" y="814795"/>
                  </a:lnTo>
                  <a:lnTo>
                    <a:pt x="394037" y="811617"/>
                  </a:lnTo>
                  <a:lnTo>
                    <a:pt x="395227" y="808439"/>
                  </a:lnTo>
                  <a:lnTo>
                    <a:pt x="396418" y="805261"/>
                  </a:lnTo>
                  <a:lnTo>
                    <a:pt x="399989" y="798905"/>
                  </a:lnTo>
                  <a:lnTo>
                    <a:pt x="403561" y="791755"/>
                  </a:lnTo>
                  <a:lnTo>
                    <a:pt x="407132" y="784604"/>
                  </a:lnTo>
                  <a:lnTo>
                    <a:pt x="408322" y="780234"/>
                  </a:lnTo>
                  <a:lnTo>
                    <a:pt x="409513" y="776262"/>
                  </a:lnTo>
                  <a:lnTo>
                    <a:pt x="410306" y="771495"/>
                  </a:lnTo>
                  <a:lnTo>
                    <a:pt x="410703" y="766331"/>
                  </a:lnTo>
                  <a:lnTo>
                    <a:pt x="410306" y="761166"/>
                  </a:lnTo>
                  <a:lnTo>
                    <a:pt x="409513" y="755605"/>
                  </a:lnTo>
                  <a:lnTo>
                    <a:pt x="406338" y="738126"/>
                  </a:lnTo>
                  <a:lnTo>
                    <a:pt x="403561" y="721839"/>
                  </a:lnTo>
                  <a:lnTo>
                    <a:pt x="401180" y="705552"/>
                  </a:lnTo>
                  <a:lnTo>
                    <a:pt x="399196" y="689662"/>
                  </a:lnTo>
                  <a:lnTo>
                    <a:pt x="397608" y="673772"/>
                  </a:lnTo>
                  <a:lnTo>
                    <a:pt x="397211" y="659074"/>
                  </a:lnTo>
                  <a:lnTo>
                    <a:pt x="396815" y="643978"/>
                  </a:lnTo>
                  <a:lnTo>
                    <a:pt x="396815" y="629677"/>
                  </a:lnTo>
                  <a:lnTo>
                    <a:pt x="397608" y="615774"/>
                  </a:lnTo>
                  <a:lnTo>
                    <a:pt x="398799" y="602267"/>
                  </a:lnTo>
                  <a:lnTo>
                    <a:pt x="400386" y="588761"/>
                  </a:lnTo>
                  <a:lnTo>
                    <a:pt x="402370" y="576446"/>
                  </a:lnTo>
                  <a:lnTo>
                    <a:pt x="404751" y="563734"/>
                  </a:lnTo>
                  <a:lnTo>
                    <a:pt x="407529" y="552214"/>
                  </a:lnTo>
                  <a:lnTo>
                    <a:pt x="410703" y="540297"/>
                  </a:lnTo>
                  <a:lnTo>
                    <a:pt x="414275" y="529571"/>
                  </a:lnTo>
                  <a:lnTo>
                    <a:pt x="418243" y="519242"/>
                  </a:lnTo>
                  <a:lnTo>
                    <a:pt x="422211" y="508914"/>
                  </a:lnTo>
                  <a:lnTo>
                    <a:pt x="426973" y="499380"/>
                  </a:lnTo>
                  <a:lnTo>
                    <a:pt x="432131" y="490243"/>
                  </a:lnTo>
                  <a:lnTo>
                    <a:pt x="437290" y="481504"/>
                  </a:lnTo>
                  <a:lnTo>
                    <a:pt x="442845" y="473162"/>
                  </a:lnTo>
                  <a:lnTo>
                    <a:pt x="448797" y="465614"/>
                  </a:lnTo>
                  <a:lnTo>
                    <a:pt x="454750" y="458066"/>
                  </a:lnTo>
                  <a:lnTo>
                    <a:pt x="461495" y="451710"/>
                  </a:lnTo>
                  <a:lnTo>
                    <a:pt x="468241" y="445752"/>
                  </a:lnTo>
                  <a:lnTo>
                    <a:pt x="474987" y="440190"/>
                  </a:lnTo>
                  <a:lnTo>
                    <a:pt x="482130" y="435026"/>
                  </a:lnTo>
                  <a:lnTo>
                    <a:pt x="490066" y="429862"/>
                  </a:lnTo>
                  <a:lnTo>
                    <a:pt x="497606" y="425889"/>
                  </a:lnTo>
                  <a:lnTo>
                    <a:pt x="505542" y="422711"/>
                  </a:lnTo>
                  <a:lnTo>
                    <a:pt x="513875" y="419533"/>
                  </a:lnTo>
                  <a:lnTo>
                    <a:pt x="538478" y="409999"/>
                  </a:lnTo>
                  <a:lnTo>
                    <a:pt x="553160" y="404438"/>
                  </a:lnTo>
                  <a:lnTo>
                    <a:pt x="568239" y="399273"/>
                  </a:lnTo>
                  <a:lnTo>
                    <a:pt x="584111" y="394506"/>
                  </a:lnTo>
                  <a:lnTo>
                    <a:pt x="601174" y="390137"/>
                  </a:lnTo>
                  <a:lnTo>
                    <a:pt x="618634" y="386562"/>
                  </a:lnTo>
                  <a:lnTo>
                    <a:pt x="627761" y="384973"/>
                  </a:lnTo>
                  <a:lnTo>
                    <a:pt x="636888" y="383384"/>
                  </a:lnTo>
                  <a:lnTo>
                    <a:pt x="646014" y="382589"/>
                  </a:lnTo>
                  <a:lnTo>
                    <a:pt x="655538" y="381795"/>
                  </a:lnTo>
                  <a:lnTo>
                    <a:pt x="665061" y="381397"/>
                  </a:lnTo>
                  <a:lnTo>
                    <a:pt x="674585" y="381000"/>
                  </a:lnTo>
                  <a:close/>
                  <a:moveTo>
                    <a:pt x="1307704" y="0"/>
                  </a:moveTo>
                  <a:lnTo>
                    <a:pt x="1321601" y="0"/>
                  </a:lnTo>
                  <a:lnTo>
                    <a:pt x="1335100" y="0"/>
                  </a:lnTo>
                  <a:lnTo>
                    <a:pt x="1348997" y="1191"/>
                  </a:lnTo>
                  <a:lnTo>
                    <a:pt x="1362496" y="2381"/>
                  </a:lnTo>
                  <a:lnTo>
                    <a:pt x="1376790" y="4366"/>
                  </a:lnTo>
                  <a:lnTo>
                    <a:pt x="1390289" y="7144"/>
                  </a:lnTo>
                  <a:lnTo>
                    <a:pt x="1404583" y="10319"/>
                  </a:lnTo>
                  <a:lnTo>
                    <a:pt x="1418480" y="14684"/>
                  </a:lnTo>
                  <a:lnTo>
                    <a:pt x="1432773" y="19447"/>
                  </a:lnTo>
                  <a:lnTo>
                    <a:pt x="1446670" y="25003"/>
                  </a:lnTo>
                  <a:lnTo>
                    <a:pt x="1460566" y="31353"/>
                  </a:lnTo>
                  <a:lnTo>
                    <a:pt x="1474463" y="38497"/>
                  </a:lnTo>
                  <a:lnTo>
                    <a:pt x="1488757" y="46831"/>
                  </a:lnTo>
                  <a:lnTo>
                    <a:pt x="1525285" y="80963"/>
                  </a:lnTo>
                  <a:lnTo>
                    <a:pt x="1584841" y="90884"/>
                  </a:lnTo>
                  <a:lnTo>
                    <a:pt x="1590400" y="94853"/>
                  </a:lnTo>
                  <a:lnTo>
                    <a:pt x="1595958" y="99616"/>
                  </a:lnTo>
                  <a:lnTo>
                    <a:pt x="1600723" y="104775"/>
                  </a:lnTo>
                  <a:lnTo>
                    <a:pt x="1605487" y="110331"/>
                  </a:lnTo>
                  <a:lnTo>
                    <a:pt x="1609855" y="115888"/>
                  </a:lnTo>
                  <a:lnTo>
                    <a:pt x="1613825" y="122238"/>
                  </a:lnTo>
                  <a:lnTo>
                    <a:pt x="1617399" y="128984"/>
                  </a:lnTo>
                  <a:lnTo>
                    <a:pt x="1620575" y="134938"/>
                  </a:lnTo>
                  <a:lnTo>
                    <a:pt x="1626531" y="146447"/>
                  </a:lnTo>
                  <a:lnTo>
                    <a:pt x="1630898" y="156766"/>
                  </a:lnTo>
                  <a:lnTo>
                    <a:pt x="1634075" y="165894"/>
                  </a:lnTo>
                  <a:lnTo>
                    <a:pt x="1636854" y="177403"/>
                  </a:lnTo>
                  <a:lnTo>
                    <a:pt x="1639236" y="189309"/>
                  </a:lnTo>
                  <a:lnTo>
                    <a:pt x="1641619" y="200819"/>
                  </a:lnTo>
                  <a:lnTo>
                    <a:pt x="1643207" y="212725"/>
                  </a:lnTo>
                  <a:lnTo>
                    <a:pt x="1644795" y="223838"/>
                  </a:lnTo>
                  <a:lnTo>
                    <a:pt x="1646383" y="235347"/>
                  </a:lnTo>
                  <a:lnTo>
                    <a:pt x="1648368" y="258366"/>
                  </a:lnTo>
                  <a:lnTo>
                    <a:pt x="1649559" y="281781"/>
                  </a:lnTo>
                  <a:lnTo>
                    <a:pt x="1649957" y="304800"/>
                  </a:lnTo>
                  <a:lnTo>
                    <a:pt x="1649957" y="328613"/>
                  </a:lnTo>
                  <a:lnTo>
                    <a:pt x="1649559" y="352822"/>
                  </a:lnTo>
                  <a:lnTo>
                    <a:pt x="1648765" y="365919"/>
                  </a:lnTo>
                  <a:lnTo>
                    <a:pt x="1647177" y="385763"/>
                  </a:lnTo>
                  <a:lnTo>
                    <a:pt x="1642413" y="436959"/>
                  </a:lnTo>
                  <a:lnTo>
                    <a:pt x="1640427" y="464344"/>
                  </a:lnTo>
                  <a:lnTo>
                    <a:pt x="1638839" y="490141"/>
                  </a:lnTo>
                  <a:lnTo>
                    <a:pt x="1638442" y="501650"/>
                  </a:lnTo>
                  <a:lnTo>
                    <a:pt x="1638045" y="511969"/>
                  </a:lnTo>
                  <a:lnTo>
                    <a:pt x="1638442" y="521494"/>
                  </a:lnTo>
                  <a:lnTo>
                    <a:pt x="1638839" y="529034"/>
                  </a:lnTo>
                  <a:lnTo>
                    <a:pt x="1640030" y="538559"/>
                  </a:lnTo>
                  <a:lnTo>
                    <a:pt x="1642016" y="546497"/>
                  </a:lnTo>
                  <a:lnTo>
                    <a:pt x="1644001" y="553244"/>
                  </a:lnTo>
                  <a:lnTo>
                    <a:pt x="1646780" y="558800"/>
                  </a:lnTo>
                  <a:lnTo>
                    <a:pt x="1649559" y="563959"/>
                  </a:lnTo>
                  <a:lnTo>
                    <a:pt x="1653133" y="569516"/>
                  </a:lnTo>
                  <a:lnTo>
                    <a:pt x="1656706" y="576659"/>
                  </a:lnTo>
                  <a:lnTo>
                    <a:pt x="1661074" y="584597"/>
                  </a:lnTo>
                  <a:lnTo>
                    <a:pt x="1664250" y="592534"/>
                  </a:lnTo>
                  <a:lnTo>
                    <a:pt x="1667029" y="600869"/>
                  </a:lnTo>
                  <a:lnTo>
                    <a:pt x="1669412" y="609600"/>
                  </a:lnTo>
                  <a:lnTo>
                    <a:pt x="1671397" y="618331"/>
                  </a:lnTo>
                  <a:lnTo>
                    <a:pt x="1672588" y="627459"/>
                  </a:lnTo>
                  <a:lnTo>
                    <a:pt x="1673382" y="636984"/>
                  </a:lnTo>
                  <a:lnTo>
                    <a:pt x="1673779" y="646113"/>
                  </a:lnTo>
                  <a:lnTo>
                    <a:pt x="1674176" y="655241"/>
                  </a:lnTo>
                  <a:lnTo>
                    <a:pt x="1673779" y="665163"/>
                  </a:lnTo>
                  <a:lnTo>
                    <a:pt x="1673382" y="674291"/>
                  </a:lnTo>
                  <a:lnTo>
                    <a:pt x="1671794" y="692547"/>
                  </a:lnTo>
                  <a:lnTo>
                    <a:pt x="1669412" y="710009"/>
                  </a:lnTo>
                  <a:lnTo>
                    <a:pt x="1666632" y="726678"/>
                  </a:lnTo>
                  <a:lnTo>
                    <a:pt x="1664647" y="735806"/>
                  </a:lnTo>
                  <a:lnTo>
                    <a:pt x="1662662" y="745728"/>
                  </a:lnTo>
                  <a:lnTo>
                    <a:pt x="1659883" y="755650"/>
                  </a:lnTo>
                  <a:lnTo>
                    <a:pt x="1656706" y="765572"/>
                  </a:lnTo>
                  <a:lnTo>
                    <a:pt x="1653133" y="775891"/>
                  </a:lnTo>
                  <a:lnTo>
                    <a:pt x="1649162" y="785416"/>
                  </a:lnTo>
                  <a:lnTo>
                    <a:pt x="1644795" y="793750"/>
                  </a:lnTo>
                  <a:lnTo>
                    <a:pt x="1642413" y="798116"/>
                  </a:lnTo>
                  <a:lnTo>
                    <a:pt x="1639633" y="802084"/>
                  </a:lnTo>
                  <a:lnTo>
                    <a:pt x="1636854" y="805656"/>
                  </a:lnTo>
                  <a:lnTo>
                    <a:pt x="1633678" y="808831"/>
                  </a:lnTo>
                  <a:lnTo>
                    <a:pt x="1630104" y="811609"/>
                  </a:lnTo>
                  <a:lnTo>
                    <a:pt x="1626531" y="814388"/>
                  </a:lnTo>
                  <a:lnTo>
                    <a:pt x="1618193" y="818753"/>
                  </a:lnTo>
                  <a:lnTo>
                    <a:pt x="1610252" y="823119"/>
                  </a:lnTo>
                  <a:lnTo>
                    <a:pt x="1602311" y="827881"/>
                  </a:lnTo>
                  <a:lnTo>
                    <a:pt x="1598341" y="830263"/>
                  </a:lnTo>
                  <a:lnTo>
                    <a:pt x="1593973" y="832644"/>
                  </a:lnTo>
                  <a:lnTo>
                    <a:pt x="1590797" y="835819"/>
                  </a:lnTo>
                  <a:lnTo>
                    <a:pt x="1587223" y="838994"/>
                  </a:lnTo>
                  <a:lnTo>
                    <a:pt x="1584444" y="842963"/>
                  </a:lnTo>
                  <a:lnTo>
                    <a:pt x="1581665" y="846931"/>
                  </a:lnTo>
                  <a:lnTo>
                    <a:pt x="1578489" y="854075"/>
                  </a:lnTo>
                  <a:lnTo>
                    <a:pt x="1576106" y="860822"/>
                  </a:lnTo>
                  <a:lnTo>
                    <a:pt x="1574121" y="867966"/>
                  </a:lnTo>
                  <a:lnTo>
                    <a:pt x="1572533" y="875506"/>
                  </a:lnTo>
                  <a:lnTo>
                    <a:pt x="1571342" y="883444"/>
                  </a:lnTo>
                  <a:lnTo>
                    <a:pt x="1570151" y="890984"/>
                  </a:lnTo>
                  <a:lnTo>
                    <a:pt x="1568959" y="906859"/>
                  </a:lnTo>
                  <a:lnTo>
                    <a:pt x="1568165" y="923131"/>
                  </a:lnTo>
                  <a:lnTo>
                    <a:pt x="1566974" y="939006"/>
                  </a:lnTo>
                  <a:lnTo>
                    <a:pt x="1565783" y="946944"/>
                  </a:lnTo>
                  <a:lnTo>
                    <a:pt x="1564989" y="954484"/>
                  </a:lnTo>
                  <a:lnTo>
                    <a:pt x="1563401" y="961628"/>
                  </a:lnTo>
                  <a:lnTo>
                    <a:pt x="1561415" y="969169"/>
                  </a:lnTo>
                  <a:lnTo>
                    <a:pt x="1558636" y="976709"/>
                  </a:lnTo>
                  <a:lnTo>
                    <a:pt x="1555460" y="983456"/>
                  </a:lnTo>
                  <a:lnTo>
                    <a:pt x="1551887" y="989409"/>
                  </a:lnTo>
                  <a:lnTo>
                    <a:pt x="1548313" y="995363"/>
                  </a:lnTo>
                  <a:lnTo>
                    <a:pt x="1544343" y="1000522"/>
                  </a:lnTo>
                  <a:lnTo>
                    <a:pt x="1539578" y="1005284"/>
                  </a:lnTo>
                  <a:lnTo>
                    <a:pt x="1531637" y="1014809"/>
                  </a:lnTo>
                  <a:lnTo>
                    <a:pt x="1527667" y="1019969"/>
                  </a:lnTo>
                  <a:lnTo>
                    <a:pt x="1524093" y="1025525"/>
                  </a:lnTo>
                  <a:lnTo>
                    <a:pt x="1520520" y="1031081"/>
                  </a:lnTo>
                  <a:lnTo>
                    <a:pt x="1517741" y="1037431"/>
                  </a:lnTo>
                  <a:lnTo>
                    <a:pt x="1514961" y="1044178"/>
                  </a:lnTo>
                  <a:lnTo>
                    <a:pt x="1512976" y="1052513"/>
                  </a:lnTo>
                  <a:lnTo>
                    <a:pt x="1510991" y="1061244"/>
                  </a:lnTo>
                  <a:lnTo>
                    <a:pt x="1510197" y="1070769"/>
                  </a:lnTo>
                  <a:lnTo>
                    <a:pt x="1561415" y="1078309"/>
                  </a:lnTo>
                  <a:lnTo>
                    <a:pt x="1576900" y="1111250"/>
                  </a:lnTo>
                  <a:lnTo>
                    <a:pt x="1585635" y="1129903"/>
                  </a:lnTo>
                  <a:lnTo>
                    <a:pt x="1596355" y="1149350"/>
                  </a:lnTo>
                  <a:lnTo>
                    <a:pt x="1601517" y="1158478"/>
                  </a:lnTo>
                  <a:lnTo>
                    <a:pt x="1606679" y="1168003"/>
                  </a:lnTo>
                  <a:lnTo>
                    <a:pt x="1612237" y="1176734"/>
                  </a:lnTo>
                  <a:lnTo>
                    <a:pt x="1617796" y="1184672"/>
                  </a:lnTo>
                  <a:lnTo>
                    <a:pt x="1624149" y="1192609"/>
                  </a:lnTo>
                  <a:lnTo>
                    <a:pt x="1629707" y="1198959"/>
                  </a:lnTo>
                  <a:lnTo>
                    <a:pt x="1635663" y="1204516"/>
                  </a:lnTo>
                  <a:lnTo>
                    <a:pt x="1641619" y="1209278"/>
                  </a:lnTo>
                  <a:lnTo>
                    <a:pt x="1721821" y="1231106"/>
                  </a:lnTo>
                  <a:lnTo>
                    <a:pt x="1793687" y="1261269"/>
                  </a:lnTo>
                  <a:lnTo>
                    <a:pt x="1867537" y="1292622"/>
                  </a:lnTo>
                  <a:lnTo>
                    <a:pt x="1941387" y="1324372"/>
                  </a:lnTo>
                  <a:lnTo>
                    <a:pt x="2013649" y="1354931"/>
                  </a:lnTo>
                  <a:lnTo>
                    <a:pt x="2029531" y="1361678"/>
                  </a:lnTo>
                  <a:lnTo>
                    <a:pt x="2046207" y="1367631"/>
                  </a:lnTo>
                  <a:lnTo>
                    <a:pt x="2079161" y="1379141"/>
                  </a:lnTo>
                  <a:lnTo>
                    <a:pt x="2095440" y="1385094"/>
                  </a:lnTo>
                  <a:lnTo>
                    <a:pt x="2112116" y="1391444"/>
                  </a:lnTo>
                  <a:lnTo>
                    <a:pt x="2127998" y="1397397"/>
                  </a:lnTo>
                  <a:lnTo>
                    <a:pt x="2143085" y="1404144"/>
                  </a:lnTo>
                  <a:lnTo>
                    <a:pt x="2150232" y="1407716"/>
                  </a:lnTo>
                  <a:lnTo>
                    <a:pt x="2157776" y="1411684"/>
                  </a:lnTo>
                  <a:lnTo>
                    <a:pt x="2164923" y="1416050"/>
                  </a:lnTo>
                  <a:lnTo>
                    <a:pt x="2171673" y="1420019"/>
                  </a:lnTo>
                  <a:lnTo>
                    <a:pt x="2178423" y="1424384"/>
                  </a:lnTo>
                  <a:lnTo>
                    <a:pt x="2184775" y="1429147"/>
                  </a:lnTo>
                  <a:lnTo>
                    <a:pt x="2191128" y="1433909"/>
                  </a:lnTo>
                  <a:lnTo>
                    <a:pt x="2196687" y="1439069"/>
                  </a:lnTo>
                  <a:lnTo>
                    <a:pt x="2202245" y="1445022"/>
                  </a:lnTo>
                  <a:lnTo>
                    <a:pt x="2207804" y="1450578"/>
                  </a:lnTo>
                  <a:lnTo>
                    <a:pt x="2212965" y="1456928"/>
                  </a:lnTo>
                  <a:lnTo>
                    <a:pt x="2217333" y="1463278"/>
                  </a:lnTo>
                  <a:lnTo>
                    <a:pt x="2221700" y="1470422"/>
                  </a:lnTo>
                  <a:lnTo>
                    <a:pt x="2225274" y="1477566"/>
                  </a:lnTo>
                  <a:lnTo>
                    <a:pt x="2228847" y="1485503"/>
                  </a:lnTo>
                  <a:lnTo>
                    <a:pt x="2232023" y="1493441"/>
                  </a:lnTo>
                  <a:lnTo>
                    <a:pt x="2232023" y="1519634"/>
                  </a:lnTo>
                  <a:lnTo>
                    <a:pt x="2232817" y="1552178"/>
                  </a:lnTo>
                  <a:lnTo>
                    <a:pt x="2234406" y="1628378"/>
                  </a:lnTo>
                  <a:lnTo>
                    <a:pt x="2235597" y="1668859"/>
                  </a:lnTo>
                  <a:lnTo>
                    <a:pt x="2236391" y="1708150"/>
                  </a:lnTo>
                  <a:lnTo>
                    <a:pt x="2236788" y="1745059"/>
                  </a:lnTo>
                  <a:lnTo>
                    <a:pt x="2236391" y="1778000"/>
                  </a:lnTo>
                  <a:lnTo>
                    <a:pt x="374650" y="1778000"/>
                  </a:lnTo>
                  <a:lnTo>
                    <a:pt x="374650" y="1745059"/>
                  </a:lnTo>
                  <a:lnTo>
                    <a:pt x="374650" y="1708150"/>
                  </a:lnTo>
                  <a:lnTo>
                    <a:pt x="375444" y="1668859"/>
                  </a:lnTo>
                  <a:lnTo>
                    <a:pt x="376238" y="1628378"/>
                  </a:lnTo>
                  <a:lnTo>
                    <a:pt x="377826" y="1552178"/>
                  </a:lnTo>
                  <a:lnTo>
                    <a:pt x="378620" y="1519634"/>
                  </a:lnTo>
                  <a:lnTo>
                    <a:pt x="379017" y="1493441"/>
                  </a:lnTo>
                  <a:lnTo>
                    <a:pt x="381797" y="1485503"/>
                  </a:lnTo>
                  <a:lnTo>
                    <a:pt x="385370" y="1477566"/>
                  </a:lnTo>
                  <a:lnTo>
                    <a:pt x="389341" y="1470422"/>
                  </a:lnTo>
                  <a:lnTo>
                    <a:pt x="393311" y="1463278"/>
                  </a:lnTo>
                  <a:lnTo>
                    <a:pt x="398076" y="1456928"/>
                  </a:lnTo>
                  <a:lnTo>
                    <a:pt x="403237" y="1450578"/>
                  </a:lnTo>
                  <a:lnTo>
                    <a:pt x="408399" y="1445022"/>
                  </a:lnTo>
                  <a:lnTo>
                    <a:pt x="413957" y="1439069"/>
                  </a:lnTo>
                  <a:lnTo>
                    <a:pt x="419516" y="1433909"/>
                  </a:lnTo>
                  <a:lnTo>
                    <a:pt x="425869" y="1429147"/>
                  </a:lnTo>
                  <a:lnTo>
                    <a:pt x="432618" y="1424384"/>
                  </a:lnTo>
                  <a:lnTo>
                    <a:pt x="438971" y="1420019"/>
                  </a:lnTo>
                  <a:lnTo>
                    <a:pt x="445721" y="1416050"/>
                  </a:lnTo>
                  <a:lnTo>
                    <a:pt x="452868" y="1411684"/>
                  </a:lnTo>
                  <a:lnTo>
                    <a:pt x="460412" y="1407716"/>
                  </a:lnTo>
                  <a:lnTo>
                    <a:pt x="467558" y="1404144"/>
                  </a:lnTo>
                  <a:lnTo>
                    <a:pt x="482646" y="1397397"/>
                  </a:lnTo>
                  <a:lnTo>
                    <a:pt x="498925" y="1391444"/>
                  </a:lnTo>
                  <a:lnTo>
                    <a:pt x="515204" y="1385094"/>
                  </a:lnTo>
                  <a:lnTo>
                    <a:pt x="531483" y="1379141"/>
                  </a:lnTo>
                  <a:lnTo>
                    <a:pt x="564437" y="1367631"/>
                  </a:lnTo>
                  <a:lnTo>
                    <a:pt x="581113" y="1361678"/>
                  </a:lnTo>
                  <a:lnTo>
                    <a:pt x="597392" y="1354931"/>
                  </a:lnTo>
                  <a:lnTo>
                    <a:pt x="669257" y="1324372"/>
                  </a:lnTo>
                  <a:lnTo>
                    <a:pt x="743504" y="1292622"/>
                  </a:lnTo>
                  <a:lnTo>
                    <a:pt x="817354" y="1261269"/>
                  </a:lnTo>
                  <a:lnTo>
                    <a:pt x="888822" y="1231106"/>
                  </a:lnTo>
                  <a:lnTo>
                    <a:pt x="969025" y="1209278"/>
                  </a:lnTo>
                  <a:lnTo>
                    <a:pt x="974981" y="1204516"/>
                  </a:lnTo>
                  <a:lnTo>
                    <a:pt x="980937" y="1198959"/>
                  </a:lnTo>
                  <a:lnTo>
                    <a:pt x="986892" y="1192609"/>
                  </a:lnTo>
                  <a:lnTo>
                    <a:pt x="992848" y="1184672"/>
                  </a:lnTo>
                  <a:lnTo>
                    <a:pt x="998407" y="1176734"/>
                  </a:lnTo>
                  <a:lnTo>
                    <a:pt x="1003965" y="1168003"/>
                  </a:lnTo>
                  <a:lnTo>
                    <a:pt x="1009524" y="1158478"/>
                  </a:lnTo>
                  <a:lnTo>
                    <a:pt x="1015083" y="1149350"/>
                  </a:lnTo>
                  <a:lnTo>
                    <a:pt x="1025009" y="1129903"/>
                  </a:lnTo>
                  <a:lnTo>
                    <a:pt x="1034141" y="1111250"/>
                  </a:lnTo>
                  <a:lnTo>
                    <a:pt x="1049228" y="1078309"/>
                  </a:lnTo>
                  <a:lnTo>
                    <a:pt x="1087345" y="1068784"/>
                  </a:lnTo>
                  <a:lnTo>
                    <a:pt x="1085359" y="1060450"/>
                  </a:lnTo>
                  <a:lnTo>
                    <a:pt x="1082977" y="1053306"/>
                  </a:lnTo>
                  <a:lnTo>
                    <a:pt x="1080595" y="1046163"/>
                  </a:lnTo>
                  <a:lnTo>
                    <a:pt x="1077419" y="1040209"/>
                  </a:lnTo>
                  <a:lnTo>
                    <a:pt x="1074242" y="1034653"/>
                  </a:lnTo>
                  <a:lnTo>
                    <a:pt x="1071066" y="1029891"/>
                  </a:lnTo>
                  <a:lnTo>
                    <a:pt x="1067492" y="1025525"/>
                  </a:lnTo>
                  <a:lnTo>
                    <a:pt x="1063125" y="1020763"/>
                  </a:lnTo>
                  <a:lnTo>
                    <a:pt x="1055978" y="1012825"/>
                  </a:lnTo>
                  <a:lnTo>
                    <a:pt x="1048434" y="1004491"/>
                  </a:lnTo>
                  <a:lnTo>
                    <a:pt x="1045258" y="1000125"/>
                  </a:lnTo>
                  <a:lnTo>
                    <a:pt x="1042082" y="995363"/>
                  </a:lnTo>
                  <a:lnTo>
                    <a:pt x="1038905" y="989409"/>
                  </a:lnTo>
                  <a:lnTo>
                    <a:pt x="1036523" y="983456"/>
                  </a:lnTo>
                  <a:lnTo>
                    <a:pt x="1022229" y="830659"/>
                  </a:lnTo>
                  <a:lnTo>
                    <a:pt x="1021832" y="831056"/>
                  </a:lnTo>
                  <a:lnTo>
                    <a:pt x="1020641" y="831056"/>
                  </a:lnTo>
                  <a:lnTo>
                    <a:pt x="1016671" y="830659"/>
                  </a:lnTo>
                  <a:lnTo>
                    <a:pt x="1010715" y="829469"/>
                  </a:lnTo>
                  <a:lnTo>
                    <a:pt x="1003965" y="828278"/>
                  </a:lnTo>
                  <a:lnTo>
                    <a:pt x="990863" y="824309"/>
                  </a:lnTo>
                  <a:lnTo>
                    <a:pt x="985701" y="822325"/>
                  </a:lnTo>
                  <a:lnTo>
                    <a:pt x="982525" y="821134"/>
                  </a:lnTo>
                  <a:lnTo>
                    <a:pt x="978157" y="817959"/>
                  </a:lnTo>
                  <a:lnTo>
                    <a:pt x="973790" y="814388"/>
                  </a:lnTo>
                  <a:lnTo>
                    <a:pt x="969819" y="810419"/>
                  </a:lnTo>
                  <a:lnTo>
                    <a:pt x="966246" y="805656"/>
                  </a:lnTo>
                  <a:lnTo>
                    <a:pt x="962673" y="800497"/>
                  </a:lnTo>
                  <a:lnTo>
                    <a:pt x="959496" y="794941"/>
                  </a:lnTo>
                  <a:lnTo>
                    <a:pt x="956717" y="788988"/>
                  </a:lnTo>
                  <a:lnTo>
                    <a:pt x="953541" y="783034"/>
                  </a:lnTo>
                  <a:lnTo>
                    <a:pt x="951158" y="776684"/>
                  </a:lnTo>
                  <a:lnTo>
                    <a:pt x="948776" y="769541"/>
                  </a:lnTo>
                  <a:lnTo>
                    <a:pt x="944409" y="755253"/>
                  </a:lnTo>
                  <a:lnTo>
                    <a:pt x="941232" y="740172"/>
                  </a:lnTo>
                  <a:lnTo>
                    <a:pt x="938056" y="724694"/>
                  </a:lnTo>
                  <a:lnTo>
                    <a:pt x="935674" y="708819"/>
                  </a:lnTo>
                  <a:lnTo>
                    <a:pt x="934085" y="693341"/>
                  </a:lnTo>
                  <a:lnTo>
                    <a:pt x="932497" y="677466"/>
                  </a:lnTo>
                  <a:lnTo>
                    <a:pt x="931306" y="662781"/>
                  </a:lnTo>
                  <a:lnTo>
                    <a:pt x="929321" y="635000"/>
                  </a:lnTo>
                  <a:lnTo>
                    <a:pt x="926939" y="611981"/>
                  </a:lnTo>
                  <a:lnTo>
                    <a:pt x="926939" y="607616"/>
                  </a:lnTo>
                  <a:lnTo>
                    <a:pt x="927733" y="603250"/>
                  </a:lnTo>
                  <a:lnTo>
                    <a:pt x="929321" y="598884"/>
                  </a:lnTo>
                  <a:lnTo>
                    <a:pt x="931306" y="594519"/>
                  </a:lnTo>
                  <a:lnTo>
                    <a:pt x="935674" y="585391"/>
                  </a:lnTo>
                  <a:lnTo>
                    <a:pt x="940835" y="575866"/>
                  </a:lnTo>
                  <a:lnTo>
                    <a:pt x="943217" y="570706"/>
                  </a:lnTo>
                  <a:lnTo>
                    <a:pt x="945600" y="565150"/>
                  </a:lnTo>
                  <a:lnTo>
                    <a:pt x="947585" y="559594"/>
                  </a:lnTo>
                  <a:lnTo>
                    <a:pt x="949173" y="553641"/>
                  </a:lnTo>
                  <a:lnTo>
                    <a:pt x="950364" y="547291"/>
                  </a:lnTo>
                  <a:lnTo>
                    <a:pt x="950761" y="539750"/>
                  </a:lnTo>
                  <a:lnTo>
                    <a:pt x="950364" y="532606"/>
                  </a:lnTo>
                  <a:lnTo>
                    <a:pt x="949173" y="524669"/>
                  </a:lnTo>
                  <a:lnTo>
                    <a:pt x="944409" y="500856"/>
                  </a:lnTo>
                  <a:lnTo>
                    <a:pt x="940438" y="477441"/>
                  </a:lnTo>
                  <a:lnTo>
                    <a:pt x="937262" y="454422"/>
                  </a:lnTo>
                  <a:lnTo>
                    <a:pt x="934880" y="432197"/>
                  </a:lnTo>
                  <a:lnTo>
                    <a:pt x="933291" y="410766"/>
                  </a:lnTo>
                  <a:lnTo>
                    <a:pt x="932100" y="389334"/>
                  </a:lnTo>
                  <a:lnTo>
                    <a:pt x="931703" y="368300"/>
                  </a:lnTo>
                  <a:lnTo>
                    <a:pt x="932100" y="348059"/>
                  </a:lnTo>
                  <a:lnTo>
                    <a:pt x="932894" y="328613"/>
                  </a:lnTo>
                  <a:lnTo>
                    <a:pt x="934483" y="309563"/>
                  </a:lnTo>
                  <a:lnTo>
                    <a:pt x="936468" y="290909"/>
                  </a:lnTo>
                  <a:lnTo>
                    <a:pt x="939247" y="273447"/>
                  </a:lnTo>
                  <a:lnTo>
                    <a:pt x="942423" y="255984"/>
                  </a:lnTo>
                  <a:lnTo>
                    <a:pt x="946394" y="239713"/>
                  </a:lnTo>
                  <a:lnTo>
                    <a:pt x="950761" y="223441"/>
                  </a:lnTo>
                  <a:lnTo>
                    <a:pt x="956320" y="207566"/>
                  </a:lnTo>
                  <a:lnTo>
                    <a:pt x="961482" y="193278"/>
                  </a:lnTo>
                  <a:lnTo>
                    <a:pt x="967437" y="178991"/>
                  </a:lnTo>
                  <a:lnTo>
                    <a:pt x="973790" y="165497"/>
                  </a:lnTo>
                  <a:lnTo>
                    <a:pt x="980937" y="152400"/>
                  </a:lnTo>
                  <a:lnTo>
                    <a:pt x="988481" y="140494"/>
                  </a:lnTo>
                  <a:lnTo>
                    <a:pt x="996421" y="129381"/>
                  </a:lnTo>
                  <a:lnTo>
                    <a:pt x="1004362" y="118269"/>
                  </a:lnTo>
                  <a:lnTo>
                    <a:pt x="1013494" y="108347"/>
                  </a:lnTo>
                  <a:lnTo>
                    <a:pt x="1022229" y="99219"/>
                  </a:lnTo>
                  <a:lnTo>
                    <a:pt x="1031758" y="90091"/>
                  </a:lnTo>
                  <a:lnTo>
                    <a:pt x="1041685" y="82550"/>
                  </a:lnTo>
                  <a:lnTo>
                    <a:pt x="1051611" y="75406"/>
                  </a:lnTo>
                  <a:lnTo>
                    <a:pt x="1061934" y="68659"/>
                  </a:lnTo>
                  <a:lnTo>
                    <a:pt x="1073051" y="63103"/>
                  </a:lnTo>
                  <a:lnTo>
                    <a:pt x="1084168" y="58341"/>
                  </a:lnTo>
                  <a:lnTo>
                    <a:pt x="1095683" y="53975"/>
                  </a:lnTo>
                  <a:lnTo>
                    <a:pt x="1112358" y="47228"/>
                  </a:lnTo>
                  <a:lnTo>
                    <a:pt x="1131019" y="40084"/>
                  </a:lnTo>
                  <a:lnTo>
                    <a:pt x="1150872" y="32544"/>
                  </a:lnTo>
                  <a:lnTo>
                    <a:pt x="1171915" y="25400"/>
                  </a:lnTo>
                  <a:lnTo>
                    <a:pt x="1194547" y="18653"/>
                  </a:lnTo>
                  <a:lnTo>
                    <a:pt x="1206458" y="15875"/>
                  </a:lnTo>
                  <a:lnTo>
                    <a:pt x="1218369" y="12303"/>
                  </a:lnTo>
                  <a:lnTo>
                    <a:pt x="1230281" y="9525"/>
                  </a:lnTo>
                  <a:lnTo>
                    <a:pt x="1242986" y="7144"/>
                  </a:lnTo>
                  <a:lnTo>
                    <a:pt x="1255294" y="5159"/>
                  </a:lnTo>
                  <a:lnTo>
                    <a:pt x="1268397" y="3175"/>
                  </a:lnTo>
                  <a:lnTo>
                    <a:pt x="1281102" y="1588"/>
                  </a:lnTo>
                  <a:lnTo>
                    <a:pt x="1294602" y="794"/>
                  </a:lnTo>
                  <a:lnTo>
                    <a:pt x="1307704"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400">
                <a:solidFill>
                  <a:srgbClr val="FFFFFF"/>
                </a:solidFill>
              </a:endParaRPr>
            </a:p>
          </p:txBody>
        </p:sp>
      </p:grpSp>
      <p:grpSp>
        <p:nvGrpSpPr>
          <p:cNvPr id="36" name="组合 35"/>
          <p:cNvGrpSpPr/>
          <p:nvPr/>
        </p:nvGrpSpPr>
        <p:grpSpPr>
          <a:xfrm>
            <a:off x="8636601" y="2610857"/>
            <a:ext cx="2018220" cy="2018221"/>
            <a:chOff x="8636601" y="2610857"/>
            <a:chExt cx="2018220" cy="2018221"/>
          </a:xfrm>
        </p:grpSpPr>
        <p:sp>
          <p:nvSpPr>
            <p:cNvPr id="29" name="椭圆 28"/>
            <p:cNvSpPr/>
            <p:nvPr/>
          </p:nvSpPr>
          <p:spPr>
            <a:xfrm>
              <a:off x="8636601" y="2610857"/>
              <a:ext cx="2018220" cy="2018221"/>
            </a:xfrm>
            <a:prstGeom prst="ellipse">
              <a:avLst/>
            </a:prstGeom>
            <a:solidFill>
              <a:schemeClr val="bg1"/>
            </a:solidFill>
            <a:ln w="57150">
              <a:gradFill>
                <a:gsLst>
                  <a:gs pos="0">
                    <a:srgbClr val="CCFF33"/>
                  </a:gs>
                  <a:gs pos="71000">
                    <a:srgbClr val="78B832"/>
                  </a:gs>
                </a:gsLst>
                <a:lin ang="18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14" name="椭圆 13"/>
            <p:cNvSpPr/>
            <p:nvPr/>
          </p:nvSpPr>
          <p:spPr>
            <a:xfrm>
              <a:off x="8780780" y="2755036"/>
              <a:ext cx="1729862" cy="1729863"/>
            </a:xfrm>
            <a:prstGeom prst="ellipse">
              <a:avLst/>
            </a:prstGeom>
            <a:gradFill>
              <a:gsLst>
                <a:gs pos="0">
                  <a:srgbClr val="99CC00"/>
                </a:gs>
                <a:gs pos="100000">
                  <a:srgbClr val="17A515"/>
                </a:gs>
              </a:gsLst>
              <a:lin ang="5400000" scaled="1"/>
            </a:gra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18" name="文本框 17"/>
            <p:cNvSpPr txBox="1"/>
            <p:nvPr/>
          </p:nvSpPr>
          <p:spPr>
            <a:xfrm>
              <a:off x="8921205" y="3424123"/>
              <a:ext cx="1670840" cy="646331"/>
            </a:xfrm>
            <a:prstGeom prst="rect">
              <a:avLst/>
            </a:prstGeom>
            <a:noFill/>
          </p:spPr>
          <p:txBody>
            <a:bodyPr wrap="square" rtlCol="0">
              <a:spAutoFit/>
            </a:bodyPr>
            <a:lstStyle/>
            <a:p>
              <a:r>
                <a:rPr lang="zh-CN" altLang="en-US" sz="3600" dirty="0">
                  <a:solidFill>
                    <a:schemeClr val="bg1"/>
                  </a:solidFill>
                  <a:latin typeface="Microsoft JhengHei UI" panose="020B0604030504040204" pitchFamily="34" charset="-120"/>
                  <a:ea typeface="Microsoft JhengHei UI" panose="020B0604030504040204" pitchFamily="34" charset="-120"/>
                </a:rPr>
                <a:t>产品篇</a:t>
              </a:r>
              <a:endParaRPr lang="zh-CN" altLang="en-US" sz="3600" dirty="0">
                <a:solidFill>
                  <a:schemeClr val="bg1"/>
                </a:solidFill>
                <a:latin typeface="Microsoft JhengHei UI" panose="020B0604030504040204" pitchFamily="34" charset="-120"/>
                <a:ea typeface="Microsoft JhengHei UI" panose="020B0604030504040204" pitchFamily="34" charset="-120"/>
              </a:endParaRPr>
            </a:p>
          </p:txBody>
        </p:sp>
        <p:sp>
          <p:nvSpPr>
            <p:cNvPr id="26" name="矩形 25"/>
            <p:cNvSpPr/>
            <p:nvPr/>
          </p:nvSpPr>
          <p:spPr>
            <a:xfrm>
              <a:off x="9174660" y="3931803"/>
              <a:ext cx="1027845" cy="307777"/>
            </a:xfrm>
            <a:prstGeom prst="rect">
              <a:avLst/>
            </a:prstGeom>
          </p:spPr>
          <p:txBody>
            <a:bodyPr wrap="none">
              <a:spAutoFit/>
            </a:bodyPr>
            <a:lstStyle/>
            <a:p>
              <a:r>
                <a:rPr lang="en-US" altLang="zh-CN" sz="1400" dirty="0">
                  <a:solidFill>
                    <a:schemeClr val="accent6">
                      <a:lumMod val="20000"/>
                      <a:lumOff val="80000"/>
                    </a:schemeClr>
                  </a:solidFill>
                  <a:latin typeface="Century Gothic" panose="020B0502020202020204" pitchFamily="34" charset="0"/>
                </a:rPr>
                <a:t>PRODUCT</a:t>
              </a:r>
              <a:endParaRPr lang="zh-CN" altLang="en-US" sz="1400" dirty="0">
                <a:solidFill>
                  <a:schemeClr val="accent6">
                    <a:lumMod val="20000"/>
                    <a:lumOff val="80000"/>
                  </a:schemeClr>
                </a:solidFill>
                <a:latin typeface="Century Gothic" panose="020B0502020202020204" pitchFamily="34" charset="0"/>
              </a:endParaRPr>
            </a:p>
          </p:txBody>
        </p:sp>
        <p:sp>
          <p:nvSpPr>
            <p:cNvPr id="33" name="KSO_Shape"/>
            <p:cNvSpPr/>
            <p:nvPr/>
          </p:nvSpPr>
          <p:spPr bwMode="auto">
            <a:xfrm>
              <a:off x="9441308" y="2865499"/>
              <a:ext cx="542426" cy="553157"/>
            </a:xfrm>
            <a:custGeom>
              <a:avLst/>
              <a:gdLst>
                <a:gd name="T0" fmla="*/ 863600 w 3175"/>
                <a:gd name="T1" fmla="*/ 866837 h 3238"/>
                <a:gd name="T2" fmla="*/ 899190 w 3175"/>
                <a:gd name="T3" fmla="*/ 804563 h 3238"/>
                <a:gd name="T4" fmla="*/ 630044 w 3175"/>
                <a:gd name="T5" fmla="*/ 648877 h 3238"/>
                <a:gd name="T6" fmla="*/ 593899 w 3175"/>
                <a:gd name="T7" fmla="*/ 711151 h 3238"/>
                <a:gd name="T8" fmla="*/ 481570 w 3175"/>
                <a:gd name="T9" fmla="*/ 646097 h 3238"/>
                <a:gd name="T10" fmla="*/ 412059 w 3175"/>
                <a:gd name="T11" fmla="*/ 892414 h 3238"/>
                <a:gd name="T12" fmla="*/ 886400 w 3175"/>
                <a:gd name="T13" fmla="*/ 1366700 h 3238"/>
                <a:gd name="T14" fmla="*/ 1262869 w 3175"/>
                <a:gd name="T15" fmla="*/ 1180433 h 3238"/>
                <a:gd name="T16" fmla="*/ 1145535 w 3175"/>
                <a:gd name="T17" fmla="*/ 1180433 h 3238"/>
                <a:gd name="T18" fmla="*/ 963139 w 3175"/>
                <a:gd name="T19" fmla="*/ 998058 h 3238"/>
                <a:gd name="T20" fmla="*/ 1765570 w 3175"/>
                <a:gd name="T21" fmla="*/ 998058 h 3238"/>
                <a:gd name="T22" fmla="*/ 1583174 w 3175"/>
                <a:gd name="T23" fmla="*/ 1180433 h 3238"/>
                <a:gd name="T24" fmla="*/ 1463060 w 3175"/>
                <a:gd name="T25" fmla="*/ 1180433 h 3238"/>
                <a:gd name="T26" fmla="*/ 1035986 w 3175"/>
                <a:gd name="T27" fmla="*/ 1520162 h 3238"/>
                <a:gd name="T28" fmla="*/ 1035986 w 3175"/>
                <a:gd name="T29" fmla="*/ 1654719 h 3238"/>
                <a:gd name="T30" fmla="*/ 1175008 w 3175"/>
                <a:gd name="T31" fmla="*/ 1654719 h 3238"/>
                <a:gd name="T32" fmla="*/ 1255084 w 3175"/>
                <a:gd name="T33" fmla="*/ 1800397 h 3238"/>
                <a:gd name="T34" fmla="*/ 522164 w 3175"/>
                <a:gd name="T35" fmla="*/ 1800397 h 3238"/>
                <a:gd name="T36" fmla="*/ 598348 w 3175"/>
                <a:gd name="T37" fmla="*/ 1654719 h 3238"/>
                <a:gd name="T38" fmla="*/ 744042 w 3175"/>
                <a:gd name="T39" fmla="*/ 1654719 h 3238"/>
                <a:gd name="T40" fmla="*/ 744042 w 3175"/>
                <a:gd name="T41" fmla="*/ 1521830 h 3238"/>
                <a:gd name="T42" fmla="*/ 240785 w 3175"/>
                <a:gd name="T43" fmla="*/ 892414 h 3238"/>
                <a:gd name="T44" fmla="*/ 333095 w 3175"/>
                <a:gd name="T45" fmla="*/ 560469 h 3238"/>
                <a:gd name="T46" fmla="*/ 288052 w 3175"/>
                <a:gd name="T47" fmla="*/ 534336 h 3238"/>
                <a:gd name="T48" fmla="*/ 323641 w 3175"/>
                <a:gd name="T49" fmla="*/ 472062 h 3238"/>
                <a:gd name="T50" fmla="*/ 197966 w 3175"/>
                <a:gd name="T51" fmla="*/ 399779 h 3238"/>
                <a:gd name="T52" fmla="*/ 197966 w 3175"/>
                <a:gd name="T53" fmla="*/ 400335 h 3238"/>
                <a:gd name="T54" fmla="*/ 0 w 3175"/>
                <a:gd name="T55" fmla="*/ 368086 h 3238"/>
                <a:gd name="T56" fmla="*/ 212981 w 3175"/>
                <a:gd name="T57" fmla="*/ 0 h 3238"/>
                <a:gd name="T58" fmla="*/ 341992 w 3175"/>
                <a:gd name="T59" fmla="*/ 150126 h 3238"/>
                <a:gd name="T60" fmla="*/ 340324 w 3175"/>
                <a:gd name="T61" fmla="*/ 153462 h 3238"/>
                <a:gd name="T62" fmla="*/ 465999 w 3175"/>
                <a:gd name="T63" fmla="*/ 225745 h 3238"/>
                <a:gd name="T64" fmla="*/ 500477 w 3175"/>
                <a:gd name="T65" fmla="*/ 166250 h 3238"/>
                <a:gd name="T66" fmla="*/ 806323 w 3175"/>
                <a:gd name="T67" fmla="*/ 343065 h 3238"/>
                <a:gd name="T68" fmla="*/ 772402 w 3175"/>
                <a:gd name="T69" fmla="*/ 402559 h 3238"/>
                <a:gd name="T70" fmla="*/ 1041547 w 3175"/>
                <a:gd name="T71" fmla="*/ 558245 h 3238"/>
                <a:gd name="T72" fmla="*/ 1076025 w 3175"/>
                <a:gd name="T73" fmla="*/ 498751 h 3238"/>
                <a:gd name="T74" fmla="*/ 1238401 w 3175"/>
                <a:gd name="T75" fmla="*/ 592163 h 3238"/>
                <a:gd name="T76" fmla="*/ 1025421 w 3175"/>
                <a:gd name="T77" fmla="*/ 960249 h 3238"/>
                <a:gd name="T78" fmla="*/ 863600 w 3175"/>
                <a:gd name="T79" fmla="*/ 866837 h 3238"/>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3175" h="3238">
                  <a:moveTo>
                    <a:pt x="1553" y="1559"/>
                  </a:moveTo>
                  <a:cubicBezTo>
                    <a:pt x="1617" y="1447"/>
                    <a:pt x="1617" y="1447"/>
                    <a:pt x="1617" y="1447"/>
                  </a:cubicBezTo>
                  <a:cubicBezTo>
                    <a:pt x="1133" y="1167"/>
                    <a:pt x="1133" y="1167"/>
                    <a:pt x="1133" y="1167"/>
                  </a:cubicBezTo>
                  <a:cubicBezTo>
                    <a:pt x="1068" y="1279"/>
                    <a:pt x="1068" y="1279"/>
                    <a:pt x="1068" y="1279"/>
                  </a:cubicBezTo>
                  <a:cubicBezTo>
                    <a:pt x="866" y="1162"/>
                    <a:pt x="866" y="1162"/>
                    <a:pt x="866" y="1162"/>
                  </a:cubicBezTo>
                  <a:cubicBezTo>
                    <a:pt x="787" y="1291"/>
                    <a:pt x="741" y="1443"/>
                    <a:pt x="741" y="1605"/>
                  </a:cubicBezTo>
                  <a:cubicBezTo>
                    <a:pt x="741" y="2076"/>
                    <a:pt x="1123" y="2458"/>
                    <a:pt x="1594" y="2458"/>
                  </a:cubicBezTo>
                  <a:cubicBezTo>
                    <a:pt x="1870" y="2458"/>
                    <a:pt x="2115" y="2326"/>
                    <a:pt x="2271" y="2123"/>
                  </a:cubicBezTo>
                  <a:cubicBezTo>
                    <a:pt x="2060" y="2123"/>
                    <a:pt x="2060" y="2123"/>
                    <a:pt x="2060" y="2123"/>
                  </a:cubicBezTo>
                  <a:cubicBezTo>
                    <a:pt x="1879" y="2123"/>
                    <a:pt x="1732" y="1976"/>
                    <a:pt x="1732" y="1795"/>
                  </a:cubicBezTo>
                  <a:cubicBezTo>
                    <a:pt x="2332" y="1795"/>
                    <a:pt x="2650" y="1795"/>
                    <a:pt x="3175" y="1795"/>
                  </a:cubicBezTo>
                  <a:cubicBezTo>
                    <a:pt x="3175" y="1976"/>
                    <a:pt x="3028" y="2123"/>
                    <a:pt x="2847" y="2123"/>
                  </a:cubicBezTo>
                  <a:cubicBezTo>
                    <a:pt x="2631" y="2123"/>
                    <a:pt x="2631" y="2123"/>
                    <a:pt x="2631" y="2123"/>
                  </a:cubicBezTo>
                  <a:cubicBezTo>
                    <a:pt x="2480" y="2426"/>
                    <a:pt x="2200" y="2654"/>
                    <a:pt x="1863" y="2734"/>
                  </a:cubicBezTo>
                  <a:cubicBezTo>
                    <a:pt x="1863" y="2976"/>
                    <a:pt x="1863" y="2976"/>
                    <a:pt x="1863" y="2976"/>
                  </a:cubicBezTo>
                  <a:cubicBezTo>
                    <a:pt x="1863" y="2976"/>
                    <a:pt x="1988" y="2976"/>
                    <a:pt x="2113" y="2976"/>
                  </a:cubicBezTo>
                  <a:cubicBezTo>
                    <a:pt x="2239" y="2976"/>
                    <a:pt x="2257" y="3238"/>
                    <a:pt x="2257" y="3238"/>
                  </a:cubicBezTo>
                  <a:cubicBezTo>
                    <a:pt x="939" y="3238"/>
                    <a:pt x="939" y="3238"/>
                    <a:pt x="939" y="3238"/>
                  </a:cubicBezTo>
                  <a:cubicBezTo>
                    <a:pt x="939" y="3238"/>
                    <a:pt x="918" y="2976"/>
                    <a:pt x="1076" y="2976"/>
                  </a:cubicBezTo>
                  <a:cubicBezTo>
                    <a:pt x="1235" y="2976"/>
                    <a:pt x="1338" y="2976"/>
                    <a:pt x="1338" y="2976"/>
                  </a:cubicBezTo>
                  <a:cubicBezTo>
                    <a:pt x="1338" y="2737"/>
                    <a:pt x="1338" y="2737"/>
                    <a:pt x="1338" y="2737"/>
                  </a:cubicBezTo>
                  <a:cubicBezTo>
                    <a:pt x="821" y="2620"/>
                    <a:pt x="433" y="2158"/>
                    <a:pt x="433" y="1605"/>
                  </a:cubicBezTo>
                  <a:cubicBezTo>
                    <a:pt x="433" y="1386"/>
                    <a:pt x="494" y="1183"/>
                    <a:pt x="599" y="1008"/>
                  </a:cubicBezTo>
                  <a:cubicBezTo>
                    <a:pt x="518" y="961"/>
                    <a:pt x="518" y="961"/>
                    <a:pt x="518" y="961"/>
                  </a:cubicBezTo>
                  <a:cubicBezTo>
                    <a:pt x="582" y="849"/>
                    <a:pt x="582" y="849"/>
                    <a:pt x="582" y="849"/>
                  </a:cubicBezTo>
                  <a:cubicBezTo>
                    <a:pt x="356" y="719"/>
                    <a:pt x="356" y="719"/>
                    <a:pt x="356" y="719"/>
                  </a:cubicBezTo>
                  <a:cubicBezTo>
                    <a:pt x="356" y="720"/>
                    <a:pt x="356" y="720"/>
                    <a:pt x="356" y="720"/>
                  </a:cubicBezTo>
                  <a:cubicBezTo>
                    <a:pt x="0" y="662"/>
                    <a:pt x="0" y="662"/>
                    <a:pt x="0" y="662"/>
                  </a:cubicBezTo>
                  <a:cubicBezTo>
                    <a:pt x="383" y="0"/>
                    <a:pt x="383" y="0"/>
                    <a:pt x="383" y="0"/>
                  </a:cubicBezTo>
                  <a:cubicBezTo>
                    <a:pt x="615" y="270"/>
                    <a:pt x="615" y="270"/>
                    <a:pt x="615" y="270"/>
                  </a:cubicBezTo>
                  <a:cubicBezTo>
                    <a:pt x="612" y="276"/>
                    <a:pt x="612" y="276"/>
                    <a:pt x="612" y="276"/>
                  </a:cubicBezTo>
                  <a:cubicBezTo>
                    <a:pt x="838" y="406"/>
                    <a:pt x="838" y="406"/>
                    <a:pt x="838" y="406"/>
                  </a:cubicBezTo>
                  <a:cubicBezTo>
                    <a:pt x="900" y="299"/>
                    <a:pt x="900" y="299"/>
                    <a:pt x="900" y="299"/>
                  </a:cubicBezTo>
                  <a:cubicBezTo>
                    <a:pt x="1450" y="617"/>
                    <a:pt x="1450" y="617"/>
                    <a:pt x="1450" y="617"/>
                  </a:cubicBezTo>
                  <a:cubicBezTo>
                    <a:pt x="1389" y="724"/>
                    <a:pt x="1389" y="724"/>
                    <a:pt x="1389" y="724"/>
                  </a:cubicBezTo>
                  <a:cubicBezTo>
                    <a:pt x="1873" y="1004"/>
                    <a:pt x="1873" y="1004"/>
                    <a:pt x="1873" y="1004"/>
                  </a:cubicBezTo>
                  <a:cubicBezTo>
                    <a:pt x="1935" y="897"/>
                    <a:pt x="1935" y="897"/>
                    <a:pt x="1935" y="897"/>
                  </a:cubicBezTo>
                  <a:cubicBezTo>
                    <a:pt x="2227" y="1065"/>
                    <a:pt x="2227" y="1065"/>
                    <a:pt x="2227" y="1065"/>
                  </a:cubicBezTo>
                  <a:cubicBezTo>
                    <a:pt x="1844" y="1727"/>
                    <a:pt x="1844" y="1727"/>
                    <a:pt x="1844" y="1727"/>
                  </a:cubicBezTo>
                  <a:lnTo>
                    <a:pt x="1553" y="1559"/>
                  </a:lnTo>
                  <a:close/>
                </a:path>
              </a:pathLst>
            </a:custGeom>
            <a:solidFill>
              <a:schemeClr val="bg1"/>
            </a:solidFill>
            <a:ln>
              <a:solidFill>
                <a:schemeClr val="bg1"/>
              </a:solidFill>
            </a:ln>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sz="1400"/>
            </a:p>
          </p:txBody>
        </p:sp>
      </p:grpSp>
      <p:sp>
        <p:nvSpPr>
          <p:cNvPr id="38" name="矩形 37"/>
          <p:cNvSpPr/>
          <p:nvPr/>
        </p:nvSpPr>
        <p:spPr>
          <a:xfrm>
            <a:off x="10102536" y="-48668"/>
            <a:ext cx="1712686" cy="1625600"/>
          </a:xfrm>
          <a:custGeom>
            <a:avLst/>
            <a:gdLst>
              <a:gd name="connsiteX0" fmla="*/ 0 w 1712686"/>
              <a:gd name="connsiteY0" fmla="*/ 0 h 1625600"/>
              <a:gd name="connsiteX1" fmla="*/ 1712686 w 1712686"/>
              <a:gd name="connsiteY1" fmla="*/ 0 h 1625600"/>
              <a:gd name="connsiteX2" fmla="*/ 1712686 w 1712686"/>
              <a:gd name="connsiteY2" fmla="*/ 1625600 h 1625600"/>
              <a:gd name="connsiteX3" fmla="*/ 0 w 1712686"/>
              <a:gd name="connsiteY3" fmla="*/ 1625600 h 1625600"/>
              <a:gd name="connsiteX4" fmla="*/ 0 w 1712686"/>
              <a:gd name="connsiteY4" fmla="*/ 0 h 1625600"/>
              <a:gd name="connsiteX0-1" fmla="*/ 0 w 1712686"/>
              <a:gd name="connsiteY0-2" fmla="*/ 0 h 1625600"/>
              <a:gd name="connsiteX1-3" fmla="*/ 1712686 w 1712686"/>
              <a:gd name="connsiteY1-4" fmla="*/ 0 h 1625600"/>
              <a:gd name="connsiteX2-5" fmla="*/ 1712686 w 1712686"/>
              <a:gd name="connsiteY2-6" fmla="*/ 1625600 h 1625600"/>
              <a:gd name="connsiteX3-7" fmla="*/ 856343 w 1712686"/>
              <a:gd name="connsiteY3-8" fmla="*/ 1625600 h 1625600"/>
              <a:gd name="connsiteX4-9" fmla="*/ 0 w 1712686"/>
              <a:gd name="connsiteY4-10" fmla="*/ 1625600 h 1625600"/>
              <a:gd name="connsiteX5" fmla="*/ 0 w 1712686"/>
              <a:gd name="connsiteY5" fmla="*/ 0 h 1625600"/>
              <a:gd name="connsiteX0-11" fmla="*/ 0 w 1712686"/>
              <a:gd name="connsiteY0-12" fmla="*/ 0 h 1625600"/>
              <a:gd name="connsiteX1-13" fmla="*/ 1712686 w 1712686"/>
              <a:gd name="connsiteY1-14" fmla="*/ 0 h 1625600"/>
              <a:gd name="connsiteX2-15" fmla="*/ 1712686 w 1712686"/>
              <a:gd name="connsiteY2-16" fmla="*/ 1625600 h 1625600"/>
              <a:gd name="connsiteX3-17" fmla="*/ 841829 w 1712686"/>
              <a:gd name="connsiteY3-18" fmla="*/ 1407886 h 1625600"/>
              <a:gd name="connsiteX4-19" fmla="*/ 0 w 1712686"/>
              <a:gd name="connsiteY4-20" fmla="*/ 1625600 h 1625600"/>
              <a:gd name="connsiteX5-21" fmla="*/ 0 w 1712686"/>
              <a:gd name="connsiteY5-22" fmla="*/ 0 h 162560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Lst>
            <a:rect l="l" t="t" r="r" b="b"/>
            <a:pathLst>
              <a:path w="1712686" h="1625600">
                <a:moveTo>
                  <a:pt x="0" y="0"/>
                </a:moveTo>
                <a:lnTo>
                  <a:pt x="1712686" y="0"/>
                </a:lnTo>
                <a:lnTo>
                  <a:pt x="1712686" y="1625600"/>
                </a:lnTo>
                <a:lnTo>
                  <a:pt x="841829" y="1407886"/>
                </a:lnTo>
                <a:lnTo>
                  <a:pt x="0" y="1625600"/>
                </a:lnTo>
                <a:lnTo>
                  <a:pt x="0" y="0"/>
                </a:lnTo>
                <a:close/>
              </a:path>
            </a:pathLst>
          </a:custGeom>
          <a:solidFill>
            <a:srgbClr val="17A515"/>
          </a:solidFill>
          <a:ln>
            <a:solidFill>
              <a:srgbClr val="17A5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文本框 62"/>
          <p:cNvSpPr txBox="1"/>
          <p:nvPr/>
        </p:nvSpPr>
        <p:spPr>
          <a:xfrm>
            <a:off x="10209233" y="57245"/>
            <a:ext cx="1612717" cy="923330"/>
          </a:xfrm>
          <a:prstGeom prst="rect">
            <a:avLst/>
          </a:prstGeom>
          <a:noFill/>
          <a:ln>
            <a:noFill/>
          </a:ln>
        </p:spPr>
        <p:txBody>
          <a:bodyPr wrap="square" rtlCol="0">
            <a:spAutoFit/>
          </a:bodyPr>
          <a:lstStyle/>
          <a:p>
            <a:r>
              <a:rPr lang="zh-CN" altLang="en-US" sz="5400" b="1" dirty="0">
                <a:solidFill>
                  <a:schemeClr val="bg1"/>
                </a:solidFill>
                <a:latin typeface="微软雅黑" panose="020B0503020204020204" pitchFamily="34" charset="-122"/>
                <a:ea typeface="微软雅黑" panose="020B0503020204020204" pitchFamily="34" charset="-122"/>
              </a:rPr>
              <a:t>目录</a:t>
            </a:r>
            <a:endParaRPr lang="zh-CN" altLang="en-US" sz="5400" b="1" dirty="0">
              <a:solidFill>
                <a:schemeClr val="bg1"/>
              </a:solidFill>
              <a:latin typeface="微软雅黑" panose="020B0503020204020204" pitchFamily="34" charset="-122"/>
              <a:ea typeface="微软雅黑" panose="020B0503020204020204" pitchFamily="34" charset="-122"/>
            </a:endParaRPr>
          </a:p>
        </p:txBody>
      </p:sp>
      <p:sp>
        <p:nvSpPr>
          <p:cNvPr id="64" name="文本框 63"/>
          <p:cNvSpPr txBox="1"/>
          <p:nvPr/>
        </p:nvSpPr>
        <p:spPr>
          <a:xfrm>
            <a:off x="10334169" y="844571"/>
            <a:ext cx="1479995" cy="400110"/>
          </a:xfrm>
          <a:prstGeom prst="rect">
            <a:avLst/>
          </a:prstGeom>
          <a:noFill/>
        </p:spPr>
        <p:txBody>
          <a:bodyPr wrap="square" rtlCol="0">
            <a:spAutoFit/>
          </a:bodyPr>
          <a:lstStyle/>
          <a:p>
            <a:r>
              <a:rPr lang="en-US" altLang="zh-CN" sz="2000" dirty="0">
                <a:solidFill>
                  <a:schemeClr val="bg1"/>
                </a:solidFill>
                <a:latin typeface="Century Gothic" panose="020B0502020202020204" pitchFamily="34" charset="0"/>
              </a:rPr>
              <a:t>CONTENT</a:t>
            </a:r>
            <a:endParaRPr lang="zh-CN" altLang="en-US" sz="2000" dirty="0">
              <a:solidFill>
                <a:schemeClr val="bg1"/>
              </a:solidFill>
              <a:latin typeface="Century Gothic" panose="020B0502020202020204" pitchFamily="34" charset="0"/>
            </a:endParaRPr>
          </a:p>
        </p:txBody>
      </p:sp>
      <p:pic>
        <p:nvPicPr>
          <p:cNvPr id="42" name="图片 4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716763"/>
            <a:ext cx="12192000" cy="322580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extLst>
              <a:ext uri="{BEBA8EAE-BF5A-486C-A8C5-ECC9F3942E4B}">
                <a14:imgProps xmlns:a14="http://schemas.microsoft.com/office/drawing/2010/main">
                  <a14:imgLayer r:embed="rId2">
                    <a14:imgEffect>
                      <a14:saturation sat="400000"/>
                    </a14:imgEffect>
                  </a14:imgLayer>
                </a14:imgProps>
              </a:ext>
            </a:extLst>
          </a:blip>
          <a:stretch>
            <a:fillRect/>
          </a:stretch>
        </p:blipFill>
        <p:spPr>
          <a:xfrm>
            <a:off x="0" y="6684"/>
            <a:ext cx="12192000" cy="6844632"/>
          </a:xfrm>
          <a:prstGeom prst="rect">
            <a:avLst/>
          </a:prstGeom>
        </p:spPr>
      </p:pic>
      <p:sp>
        <p:nvSpPr>
          <p:cNvPr id="3" name="矩形 2"/>
          <p:cNvSpPr/>
          <p:nvPr/>
        </p:nvSpPr>
        <p:spPr>
          <a:xfrm>
            <a:off x="0" y="-6684"/>
            <a:ext cx="12192000" cy="6858000"/>
          </a:xfrm>
          <a:prstGeom prst="rect">
            <a:avLst/>
          </a:prstGeom>
          <a:gradFill>
            <a:gsLst>
              <a:gs pos="0">
                <a:schemeClr val="bg1">
                  <a:alpha val="34000"/>
                </a:schemeClr>
              </a:gs>
              <a:gs pos="100000">
                <a:schemeClr val="bg1">
                  <a:alpha val="36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a:off x="1840405" y="3297463"/>
            <a:ext cx="3170157" cy="3170157"/>
          </a:xfrm>
          <a:prstGeom prst="ellipse">
            <a:avLst/>
          </a:prstGeom>
          <a:gradFill>
            <a:gsLst>
              <a:gs pos="0">
                <a:srgbClr val="99CC00"/>
              </a:gs>
              <a:gs pos="100000">
                <a:srgbClr val="17A515"/>
              </a:gs>
            </a:gsLst>
            <a:lin ang="5400000" scaled="1"/>
          </a:gra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1995151" y="4282376"/>
            <a:ext cx="4100849" cy="1200329"/>
          </a:xfrm>
          <a:prstGeom prst="rect">
            <a:avLst/>
          </a:prstGeom>
          <a:noFill/>
        </p:spPr>
        <p:txBody>
          <a:bodyPr wrap="square" rtlCol="0">
            <a:spAutoFit/>
          </a:bodyPr>
          <a:lstStyle/>
          <a:p>
            <a:r>
              <a:rPr lang="zh-CN" altLang="en-US" sz="7200" b="1" dirty="0">
                <a:solidFill>
                  <a:schemeClr val="bg1"/>
                </a:solidFill>
                <a:latin typeface="Microsoft JhengHei UI" panose="020B0604030504040204" pitchFamily="34" charset="-120"/>
                <a:ea typeface="Microsoft JhengHei UI" panose="020B0604030504040204" pitchFamily="34" charset="-120"/>
              </a:rPr>
              <a:t>产地篇</a:t>
            </a:r>
            <a:endParaRPr lang="zh-CN" altLang="en-US" sz="7200" b="1" dirty="0">
              <a:solidFill>
                <a:schemeClr val="bg1"/>
              </a:solidFill>
              <a:latin typeface="Microsoft JhengHei UI" panose="020B0604030504040204" pitchFamily="34" charset="-120"/>
              <a:ea typeface="Microsoft JhengHei UI" panose="020B0604030504040204" pitchFamily="34" charset="-120"/>
            </a:endParaRPr>
          </a:p>
        </p:txBody>
      </p:sp>
      <p:grpSp>
        <p:nvGrpSpPr>
          <p:cNvPr id="11" name="组合 10"/>
          <p:cNvGrpSpPr/>
          <p:nvPr/>
        </p:nvGrpSpPr>
        <p:grpSpPr>
          <a:xfrm>
            <a:off x="4070181" y="5506913"/>
            <a:ext cx="500588" cy="332901"/>
            <a:chOff x="3860351" y="5384993"/>
            <a:chExt cx="710418" cy="472442"/>
          </a:xfrm>
        </p:grpSpPr>
        <p:sp>
          <p:nvSpPr>
            <p:cNvPr id="9" name="任意多边形: 形状 8"/>
            <p:cNvSpPr/>
            <p:nvPr/>
          </p:nvSpPr>
          <p:spPr>
            <a:xfrm>
              <a:off x="3860351" y="5384993"/>
              <a:ext cx="370448" cy="472442"/>
            </a:xfrm>
            <a:custGeom>
              <a:avLst/>
              <a:gdLst>
                <a:gd name="connsiteX0" fmla="*/ 0 w 515816"/>
                <a:gd name="connsiteY0" fmla="*/ 0 h 328247"/>
                <a:gd name="connsiteX1" fmla="*/ 515816 w 515816"/>
                <a:gd name="connsiteY1" fmla="*/ 140677 h 328247"/>
                <a:gd name="connsiteX2" fmla="*/ 0 w 515816"/>
                <a:gd name="connsiteY2" fmla="*/ 328247 h 328247"/>
              </a:gdLst>
              <a:ahLst/>
              <a:cxnLst>
                <a:cxn ang="0">
                  <a:pos x="connsiteX0" y="connsiteY0"/>
                </a:cxn>
                <a:cxn ang="0">
                  <a:pos x="connsiteX1" y="connsiteY1"/>
                </a:cxn>
                <a:cxn ang="0">
                  <a:pos x="connsiteX2" y="connsiteY2"/>
                </a:cxn>
              </a:cxnLst>
              <a:rect l="l" t="t" r="r" b="b"/>
              <a:pathLst>
                <a:path w="515816" h="328247">
                  <a:moveTo>
                    <a:pt x="0" y="0"/>
                  </a:moveTo>
                  <a:lnTo>
                    <a:pt x="515816" y="140677"/>
                  </a:lnTo>
                  <a:lnTo>
                    <a:pt x="0" y="328247"/>
                  </a:lnTo>
                </a:path>
              </a:pathLst>
            </a:custGeom>
            <a:noFill/>
            <a:ln>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任意多边形: 形状 9"/>
            <p:cNvSpPr/>
            <p:nvPr/>
          </p:nvSpPr>
          <p:spPr>
            <a:xfrm>
              <a:off x="4200321" y="5384993"/>
              <a:ext cx="370448" cy="472442"/>
            </a:xfrm>
            <a:custGeom>
              <a:avLst/>
              <a:gdLst>
                <a:gd name="connsiteX0" fmla="*/ 0 w 515816"/>
                <a:gd name="connsiteY0" fmla="*/ 0 h 328247"/>
                <a:gd name="connsiteX1" fmla="*/ 515816 w 515816"/>
                <a:gd name="connsiteY1" fmla="*/ 140677 h 328247"/>
                <a:gd name="connsiteX2" fmla="*/ 0 w 515816"/>
                <a:gd name="connsiteY2" fmla="*/ 328247 h 328247"/>
              </a:gdLst>
              <a:ahLst/>
              <a:cxnLst>
                <a:cxn ang="0">
                  <a:pos x="connsiteX0" y="connsiteY0"/>
                </a:cxn>
                <a:cxn ang="0">
                  <a:pos x="connsiteX1" y="connsiteY1"/>
                </a:cxn>
                <a:cxn ang="0">
                  <a:pos x="connsiteX2" y="connsiteY2"/>
                </a:cxn>
              </a:cxnLst>
              <a:rect l="l" t="t" r="r" b="b"/>
              <a:pathLst>
                <a:path w="515816" h="328247">
                  <a:moveTo>
                    <a:pt x="0" y="0"/>
                  </a:moveTo>
                  <a:lnTo>
                    <a:pt x="515816" y="140677"/>
                  </a:lnTo>
                  <a:lnTo>
                    <a:pt x="0" y="328247"/>
                  </a:lnTo>
                </a:path>
              </a:pathLst>
            </a:custGeom>
            <a:noFill/>
            <a:ln>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 name="矩形 13"/>
          <p:cNvSpPr/>
          <p:nvPr/>
        </p:nvSpPr>
        <p:spPr>
          <a:xfrm>
            <a:off x="2003783" y="5234463"/>
            <a:ext cx="1826841" cy="461665"/>
          </a:xfrm>
          <a:prstGeom prst="rect">
            <a:avLst/>
          </a:prstGeom>
        </p:spPr>
        <p:txBody>
          <a:bodyPr wrap="square">
            <a:spAutoFit/>
          </a:bodyPr>
          <a:lstStyle/>
          <a:p>
            <a:r>
              <a:rPr lang="en-US" altLang="zh-CN" sz="2400" spc="600" dirty="0">
                <a:solidFill>
                  <a:schemeClr val="accent6">
                    <a:lumMod val="20000"/>
                    <a:lumOff val="80000"/>
                  </a:schemeClr>
                </a:solidFill>
                <a:latin typeface="Century Gothic" panose="020B0502020202020204" pitchFamily="34" charset="0"/>
              </a:rPr>
              <a:t>ORIGIN</a:t>
            </a:r>
            <a:endParaRPr lang="zh-CN" altLang="en-US" sz="2400" spc="600" dirty="0">
              <a:solidFill>
                <a:schemeClr val="accent6">
                  <a:lumMod val="20000"/>
                  <a:lumOff val="80000"/>
                </a:schemeClr>
              </a:solidFill>
              <a:latin typeface="Century Gothic" panose="020B0502020202020204" pitchFamily="34" charset="0"/>
            </a:endParaRPr>
          </a:p>
        </p:txBody>
      </p:sp>
      <p:sp>
        <p:nvSpPr>
          <p:cNvPr id="6" name="椭圆 5"/>
          <p:cNvSpPr/>
          <p:nvPr/>
        </p:nvSpPr>
        <p:spPr>
          <a:xfrm>
            <a:off x="275396" y="5353398"/>
            <a:ext cx="2450005" cy="2450005"/>
          </a:xfrm>
          <a:prstGeom prst="ellipse">
            <a:avLst/>
          </a:prstGeom>
          <a:solidFill>
            <a:srgbClr val="99CC00">
              <a:alpha val="4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7A515"/>
        </a:solidFill>
        <a:effectLst/>
      </p:bgPr>
    </p:bg>
    <p:spTree>
      <p:nvGrpSpPr>
        <p:cNvPr id="1" name=""/>
        <p:cNvGrpSpPr/>
        <p:nvPr/>
      </p:nvGrpSpPr>
      <p:grpSpPr>
        <a:xfrm>
          <a:off x="0" y="0"/>
          <a:ext cx="0" cy="0"/>
          <a:chOff x="0" y="0"/>
          <a:chExt cx="0" cy="0"/>
        </a:xfrm>
      </p:grpSpPr>
      <p:grpSp>
        <p:nvGrpSpPr>
          <p:cNvPr id="13" name="组合 12"/>
          <p:cNvGrpSpPr/>
          <p:nvPr/>
        </p:nvGrpSpPr>
        <p:grpSpPr>
          <a:xfrm flipH="1">
            <a:off x="6143018" y="746051"/>
            <a:ext cx="5756910" cy="5775960"/>
            <a:chOff x="353088" y="746760"/>
            <a:chExt cx="5849592" cy="5775960"/>
          </a:xfrm>
        </p:grpSpPr>
        <p:sp>
          <p:nvSpPr>
            <p:cNvPr id="14" name="任意多边形: 形状 13"/>
            <p:cNvSpPr/>
            <p:nvPr/>
          </p:nvSpPr>
          <p:spPr>
            <a:xfrm>
              <a:off x="353088" y="944880"/>
              <a:ext cx="5849592" cy="5577840"/>
            </a:xfrm>
            <a:custGeom>
              <a:avLst/>
              <a:gdLst>
                <a:gd name="connsiteX0" fmla="*/ 0 w 5730240"/>
                <a:gd name="connsiteY0" fmla="*/ 0 h 5791200"/>
                <a:gd name="connsiteX1" fmla="*/ 0 w 5730240"/>
                <a:gd name="connsiteY1" fmla="*/ 5120640 h 5791200"/>
                <a:gd name="connsiteX2" fmla="*/ 5730240 w 5730240"/>
                <a:gd name="connsiteY2" fmla="*/ 5791200 h 5791200"/>
                <a:gd name="connsiteX3" fmla="*/ 5730240 w 5730240"/>
                <a:gd name="connsiteY3" fmla="*/ 1158240 h 5791200"/>
                <a:gd name="connsiteX4" fmla="*/ 0 w 5730240"/>
                <a:gd name="connsiteY4" fmla="*/ 0 h 5791200"/>
                <a:gd name="connsiteX0-1" fmla="*/ 0 w 5730240"/>
                <a:gd name="connsiteY0-2" fmla="*/ 0 h 5684520"/>
                <a:gd name="connsiteX1-3" fmla="*/ 0 w 5730240"/>
                <a:gd name="connsiteY1-4" fmla="*/ 5120640 h 5684520"/>
                <a:gd name="connsiteX2-5" fmla="*/ 5730240 w 5730240"/>
                <a:gd name="connsiteY2-6" fmla="*/ 5684520 h 5684520"/>
                <a:gd name="connsiteX3-7" fmla="*/ 5730240 w 5730240"/>
                <a:gd name="connsiteY3-8" fmla="*/ 1158240 h 5684520"/>
                <a:gd name="connsiteX4-9" fmla="*/ 0 w 5730240"/>
                <a:gd name="connsiteY4-10" fmla="*/ 0 h 5684520"/>
                <a:gd name="connsiteX0-11" fmla="*/ 0 w 5730240"/>
                <a:gd name="connsiteY0-12" fmla="*/ 0 h 5654040"/>
                <a:gd name="connsiteX1-13" fmla="*/ 0 w 5730240"/>
                <a:gd name="connsiteY1-14" fmla="*/ 5120640 h 5654040"/>
                <a:gd name="connsiteX2-15" fmla="*/ 5730240 w 5730240"/>
                <a:gd name="connsiteY2-16" fmla="*/ 5654040 h 5654040"/>
                <a:gd name="connsiteX3-17" fmla="*/ 5730240 w 5730240"/>
                <a:gd name="connsiteY3-18" fmla="*/ 1158240 h 5654040"/>
                <a:gd name="connsiteX4-19" fmla="*/ 0 w 5730240"/>
                <a:gd name="connsiteY4-20" fmla="*/ 0 h 5654040"/>
                <a:gd name="connsiteX0-21" fmla="*/ 14968 w 5745208"/>
                <a:gd name="connsiteY0-22" fmla="*/ 0 h 5654040"/>
                <a:gd name="connsiteX1-23" fmla="*/ 0 w 5745208"/>
                <a:gd name="connsiteY1-24" fmla="*/ 5212080 h 5654040"/>
                <a:gd name="connsiteX2-25" fmla="*/ 5745208 w 5745208"/>
                <a:gd name="connsiteY2-26" fmla="*/ 5654040 h 5654040"/>
                <a:gd name="connsiteX3-27" fmla="*/ 5745208 w 5745208"/>
                <a:gd name="connsiteY3-28" fmla="*/ 1158240 h 5654040"/>
                <a:gd name="connsiteX4-29" fmla="*/ 14968 w 5745208"/>
                <a:gd name="connsiteY4-30" fmla="*/ 0 h 5654040"/>
                <a:gd name="connsiteX0-31" fmla="*/ 14968 w 5745208"/>
                <a:gd name="connsiteY0-32" fmla="*/ 0 h 5577840"/>
                <a:gd name="connsiteX1-33" fmla="*/ 0 w 5745208"/>
                <a:gd name="connsiteY1-34" fmla="*/ 5212080 h 5577840"/>
                <a:gd name="connsiteX2-35" fmla="*/ 5745208 w 5745208"/>
                <a:gd name="connsiteY2-36" fmla="*/ 5577840 h 5577840"/>
                <a:gd name="connsiteX3-37" fmla="*/ 5745208 w 5745208"/>
                <a:gd name="connsiteY3-38" fmla="*/ 1158240 h 5577840"/>
                <a:gd name="connsiteX4-39" fmla="*/ 14968 w 5745208"/>
                <a:gd name="connsiteY4-40" fmla="*/ 0 h 557784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5745208" h="5577840">
                  <a:moveTo>
                    <a:pt x="14968" y="0"/>
                  </a:moveTo>
                  <a:cubicBezTo>
                    <a:pt x="9979" y="1737360"/>
                    <a:pt x="4989" y="3474720"/>
                    <a:pt x="0" y="5212080"/>
                  </a:cubicBezTo>
                  <a:lnTo>
                    <a:pt x="5745208" y="5577840"/>
                  </a:lnTo>
                  <a:lnTo>
                    <a:pt x="5745208" y="1158240"/>
                  </a:lnTo>
                  <a:lnTo>
                    <a:pt x="14968"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任意多边形: 形状 14"/>
            <p:cNvSpPr/>
            <p:nvPr/>
          </p:nvSpPr>
          <p:spPr>
            <a:xfrm>
              <a:off x="353088" y="822960"/>
              <a:ext cx="5849592" cy="5654040"/>
            </a:xfrm>
            <a:custGeom>
              <a:avLst/>
              <a:gdLst>
                <a:gd name="connsiteX0" fmla="*/ 0 w 5730240"/>
                <a:gd name="connsiteY0" fmla="*/ 0 h 5791200"/>
                <a:gd name="connsiteX1" fmla="*/ 0 w 5730240"/>
                <a:gd name="connsiteY1" fmla="*/ 5120640 h 5791200"/>
                <a:gd name="connsiteX2" fmla="*/ 5730240 w 5730240"/>
                <a:gd name="connsiteY2" fmla="*/ 5791200 h 5791200"/>
                <a:gd name="connsiteX3" fmla="*/ 5730240 w 5730240"/>
                <a:gd name="connsiteY3" fmla="*/ 1158240 h 5791200"/>
                <a:gd name="connsiteX4" fmla="*/ 0 w 5730240"/>
                <a:gd name="connsiteY4" fmla="*/ 0 h 5791200"/>
                <a:gd name="connsiteX0-1" fmla="*/ 0 w 5730240"/>
                <a:gd name="connsiteY0-2" fmla="*/ 0 h 5684520"/>
                <a:gd name="connsiteX1-3" fmla="*/ 0 w 5730240"/>
                <a:gd name="connsiteY1-4" fmla="*/ 5120640 h 5684520"/>
                <a:gd name="connsiteX2-5" fmla="*/ 5730240 w 5730240"/>
                <a:gd name="connsiteY2-6" fmla="*/ 5684520 h 5684520"/>
                <a:gd name="connsiteX3-7" fmla="*/ 5730240 w 5730240"/>
                <a:gd name="connsiteY3-8" fmla="*/ 1158240 h 5684520"/>
                <a:gd name="connsiteX4-9" fmla="*/ 0 w 5730240"/>
                <a:gd name="connsiteY4-10" fmla="*/ 0 h 5684520"/>
                <a:gd name="connsiteX0-11" fmla="*/ 0 w 5730240"/>
                <a:gd name="connsiteY0-12" fmla="*/ 0 h 5654040"/>
                <a:gd name="connsiteX1-13" fmla="*/ 0 w 5730240"/>
                <a:gd name="connsiteY1-14" fmla="*/ 5120640 h 5654040"/>
                <a:gd name="connsiteX2-15" fmla="*/ 5730240 w 5730240"/>
                <a:gd name="connsiteY2-16" fmla="*/ 5654040 h 5654040"/>
                <a:gd name="connsiteX3-17" fmla="*/ 5730240 w 5730240"/>
                <a:gd name="connsiteY3-18" fmla="*/ 1158240 h 5654040"/>
                <a:gd name="connsiteX4-19" fmla="*/ 0 w 5730240"/>
                <a:gd name="connsiteY4-20" fmla="*/ 0 h 5654040"/>
                <a:gd name="connsiteX0-21" fmla="*/ 14968 w 5745208"/>
                <a:gd name="connsiteY0-22" fmla="*/ 0 h 5654040"/>
                <a:gd name="connsiteX1-23" fmla="*/ 0 w 5745208"/>
                <a:gd name="connsiteY1-24" fmla="*/ 5212080 h 5654040"/>
                <a:gd name="connsiteX2-25" fmla="*/ 5745208 w 5745208"/>
                <a:gd name="connsiteY2-26" fmla="*/ 5654040 h 5654040"/>
                <a:gd name="connsiteX3-27" fmla="*/ 5745208 w 5745208"/>
                <a:gd name="connsiteY3-28" fmla="*/ 1158240 h 5654040"/>
                <a:gd name="connsiteX4-29" fmla="*/ 14968 w 5745208"/>
                <a:gd name="connsiteY4-30" fmla="*/ 0 h 565404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5745208" h="5654040">
                  <a:moveTo>
                    <a:pt x="14968" y="0"/>
                  </a:moveTo>
                  <a:cubicBezTo>
                    <a:pt x="9979" y="1737360"/>
                    <a:pt x="4989" y="3474720"/>
                    <a:pt x="0" y="5212080"/>
                  </a:cubicBezTo>
                  <a:lnTo>
                    <a:pt x="5745208" y="5654040"/>
                  </a:lnTo>
                  <a:lnTo>
                    <a:pt x="5745208" y="1158240"/>
                  </a:lnTo>
                  <a:lnTo>
                    <a:pt x="14968" y="0"/>
                  </a:lnTo>
                  <a:close/>
                </a:path>
              </a:pathLst>
            </a:cu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任意多边形: 形状 16"/>
            <p:cNvSpPr/>
            <p:nvPr/>
          </p:nvSpPr>
          <p:spPr>
            <a:xfrm>
              <a:off x="368328" y="746760"/>
              <a:ext cx="5834352" cy="5684520"/>
            </a:xfrm>
            <a:custGeom>
              <a:avLst/>
              <a:gdLst>
                <a:gd name="connsiteX0" fmla="*/ 0 w 5730240"/>
                <a:gd name="connsiteY0" fmla="*/ 0 h 5791200"/>
                <a:gd name="connsiteX1" fmla="*/ 0 w 5730240"/>
                <a:gd name="connsiteY1" fmla="*/ 5120640 h 5791200"/>
                <a:gd name="connsiteX2" fmla="*/ 5730240 w 5730240"/>
                <a:gd name="connsiteY2" fmla="*/ 5791200 h 5791200"/>
                <a:gd name="connsiteX3" fmla="*/ 5730240 w 5730240"/>
                <a:gd name="connsiteY3" fmla="*/ 1158240 h 5791200"/>
                <a:gd name="connsiteX4" fmla="*/ 0 w 5730240"/>
                <a:gd name="connsiteY4" fmla="*/ 0 h 5791200"/>
                <a:gd name="connsiteX0-1" fmla="*/ 0 w 5730240"/>
                <a:gd name="connsiteY0-2" fmla="*/ 0 h 5684520"/>
                <a:gd name="connsiteX1-3" fmla="*/ 0 w 5730240"/>
                <a:gd name="connsiteY1-4" fmla="*/ 5120640 h 5684520"/>
                <a:gd name="connsiteX2-5" fmla="*/ 5730240 w 5730240"/>
                <a:gd name="connsiteY2-6" fmla="*/ 5684520 h 5684520"/>
                <a:gd name="connsiteX3-7" fmla="*/ 5730240 w 5730240"/>
                <a:gd name="connsiteY3-8" fmla="*/ 1158240 h 5684520"/>
                <a:gd name="connsiteX4-9" fmla="*/ 0 w 5730240"/>
                <a:gd name="connsiteY4-10" fmla="*/ 0 h 568452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5730240" h="5684520">
                  <a:moveTo>
                    <a:pt x="0" y="0"/>
                  </a:moveTo>
                  <a:lnTo>
                    <a:pt x="0" y="5120640"/>
                  </a:lnTo>
                  <a:lnTo>
                    <a:pt x="5730240" y="5684520"/>
                  </a:lnTo>
                  <a:lnTo>
                    <a:pt x="5730240" y="1158240"/>
                  </a:lnTo>
                  <a:lnTo>
                    <a:pt x="0" y="0"/>
                  </a:lnTo>
                  <a:close/>
                </a:path>
              </a:pathLst>
            </a:cu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 name="组合 3"/>
          <p:cNvGrpSpPr/>
          <p:nvPr/>
        </p:nvGrpSpPr>
        <p:grpSpPr>
          <a:xfrm>
            <a:off x="368328" y="746760"/>
            <a:ext cx="5834352" cy="5775960"/>
            <a:chOff x="353088" y="746760"/>
            <a:chExt cx="5849592" cy="5775960"/>
          </a:xfrm>
        </p:grpSpPr>
        <p:sp>
          <p:nvSpPr>
            <p:cNvPr id="11" name="任意多边形: 形状 10"/>
            <p:cNvSpPr/>
            <p:nvPr/>
          </p:nvSpPr>
          <p:spPr>
            <a:xfrm>
              <a:off x="353088" y="944880"/>
              <a:ext cx="5849592" cy="5577840"/>
            </a:xfrm>
            <a:custGeom>
              <a:avLst/>
              <a:gdLst>
                <a:gd name="connsiteX0" fmla="*/ 0 w 5730240"/>
                <a:gd name="connsiteY0" fmla="*/ 0 h 5791200"/>
                <a:gd name="connsiteX1" fmla="*/ 0 w 5730240"/>
                <a:gd name="connsiteY1" fmla="*/ 5120640 h 5791200"/>
                <a:gd name="connsiteX2" fmla="*/ 5730240 w 5730240"/>
                <a:gd name="connsiteY2" fmla="*/ 5791200 h 5791200"/>
                <a:gd name="connsiteX3" fmla="*/ 5730240 w 5730240"/>
                <a:gd name="connsiteY3" fmla="*/ 1158240 h 5791200"/>
                <a:gd name="connsiteX4" fmla="*/ 0 w 5730240"/>
                <a:gd name="connsiteY4" fmla="*/ 0 h 5791200"/>
                <a:gd name="connsiteX0-1" fmla="*/ 0 w 5730240"/>
                <a:gd name="connsiteY0-2" fmla="*/ 0 h 5684520"/>
                <a:gd name="connsiteX1-3" fmla="*/ 0 w 5730240"/>
                <a:gd name="connsiteY1-4" fmla="*/ 5120640 h 5684520"/>
                <a:gd name="connsiteX2-5" fmla="*/ 5730240 w 5730240"/>
                <a:gd name="connsiteY2-6" fmla="*/ 5684520 h 5684520"/>
                <a:gd name="connsiteX3-7" fmla="*/ 5730240 w 5730240"/>
                <a:gd name="connsiteY3-8" fmla="*/ 1158240 h 5684520"/>
                <a:gd name="connsiteX4-9" fmla="*/ 0 w 5730240"/>
                <a:gd name="connsiteY4-10" fmla="*/ 0 h 5684520"/>
                <a:gd name="connsiteX0-11" fmla="*/ 0 w 5730240"/>
                <a:gd name="connsiteY0-12" fmla="*/ 0 h 5654040"/>
                <a:gd name="connsiteX1-13" fmla="*/ 0 w 5730240"/>
                <a:gd name="connsiteY1-14" fmla="*/ 5120640 h 5654040"/>
                <a:gd name="connsiteX2-15" fmla="*/ 5730240 w 5730240"/>
                <a:gd name="connsiteY2-16" fmla="*/ 5654040 h 5654040"/>
                <a:gd name="connsiteX3-17" fmla="*/ 5730240 w 5730240"/>
                <a:gd name="connsiteY3-18" fmla="*/ 1158240 h 5654040"/>
                <a:gd name="connsiteX4-19" fmla="*/ 0 w 5730240"/>
                <a:gd name="connsiteY4-20" fmla="*/ 0 h 5654040"/>
                <a:gd name="connsiteX0-21" fmla="*/ 14968 w 5745208"/>
                <a:gd name="connsiteY0-22" fmla="*/ 0 h 5654040"/>
                <a:gd name="connsiteX1-23" fmla="*/ 0 w 5745208"/>
                <a:gd name="connsiteY1-24" fmla="*/ 5212080 h 5654040"/>
                <a:gd name="connsiteX2-25" fmla="*/ 5745208 w 5745208"/>
                <a:gd name="connsiteY2-26" fmla="*/ 5654040 h 5654040"/>
                <a:gd name="connsiteX3-27" fmla="*/ 5745208 w 5745208"/>
                <a:gd name="connsiteY3-28" fmla="*/ 1158240 h 5654040"/>
                <a:gd name="connsiteX4-29" fmla="*/ 14968 w 5745208"/>
                <a:gd name="connsiteY4-30" fmla="*/ 0 h 5654040"/>
                <a:gd name="connsiteX0-31" fmla="*/ 14968 w 5745208"/>
                <a:gd name="connsiteY0-32" fmla="*/ 0 h 5577840"/>
                <a:gd name="connsiteX1-33" fmla="*/ 0 w 5745208"/>
                <a:gd name="connsiteY1-34" fmla="*/ 5212080 h 5577840"/>
                <a:gd name="connsiteX2-35" fmla="*/ 5745208 w 5745208"/>
                <a:gd name="connsiteY2-36" fmla="*/ 5577840 h 5577840"/>
                <a:gd name="connsiteX3-37" fmla="*/ 5745208 w 5745208"/>
                <a:gd name="connsiteY3-38" fmla="*/ 1158240 h 5577840"/>
                <a:gd name="connsiteX4-39" fmla="*/ 14968 w 5745208"/>
                <a:gd name="connsiteY4-40" fmla="*/ 0 h 557784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5745208" h="5577840">
                  <a:moveTo>
                    <a:pt x="14968" y="0"/>
                  </a:moveTo>
                  <a:cubicBezTo>
                    <a:pt x="9979" y="1737360"/>
                    <a:pt x="4989" y="3474720"/>
                    <a:pt x="0" y="5212080"/>
                  </a:cubicBezTo>
                  <a:lnTo>
                    <a:pt x="5745208" y="5577840"/>
                  </a:lnTo>
                  <a:lnTo>
                    <a:pt x="5745208" y="1158240"/>
                  </a:lnTo>
                  <a:lnTo>
                    <a:pt x="14968"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形状 8"/>
            <p:cNvSpPr/>
            <p:nvPr/>
          </p:nvSpPr>
          <p:spPr>
            <a:xfrm>
              <a:off x="353088" y="822960"/>
              <a:ext cx="5849592" cy="5654040"/>
            </a:xfrm>
            <a:custGeom>
              <a:avLst/>
              <a:gdLst>
                <a:gd name="connsiteX0" fmla="*/ 0 w 5730240"/>
                <a:gd name="connsiteY0" fmla="*/ 0 h 5791200"/>
                <a:gd name="connsiteX1" fmla="*/ 0 w 5730240"/>
                <a:gd name="connsiteY1" fmla="*/ 5120640 h 5791200"/>
                <a:gd name="connsiteX2" fmla="*/ 5730240 w 5730240"/>
                <a:gd name="connsiteY2" fmla="*/ 5791200 h 5791200"/>
                <a:gd name="connsiteX3" fmla="*/ 5730240 w 5730240"/>
                <a:gd name="connsiteY3" fmla="*/ 1158240 h 5791200"/>
                <a:gd name="connsiteX4" fmla="*/ 0 w 5730240"/>
                <a:gd name="connsiteY4" fmla="*/ 0 h 5791200"/>
                <a:gd name="connsiteX0-1" fmla="*/ 0 w 5730240"/>
                <a:gd name="connsiteY0-2" fmla="*/ 0 h 5684520"/>
                <a:gd name="connsiteX1-3" fmla="*/ 0 w 5730240"/>
                <a:gd name="connsiteY1-4" fmla="*/ 5120640 h 5684520"/>
                <a:gd name="connsiteX2-5" fmla="*/ 5730240 w 5730240"/>
                <a:gd name="connsiteY2-6" fmla="*/ 5684520 h 5684520"/>
                <a:gd name="connsiteX3-7" fmla="*/ 5730240 w 5730240"/>
                <a:gd name="connsiteY3-8" fmla="*/ 1158240 h 5684520"/>
                <a:gd name="connsiteX4-9" fmla="*/ 0 w 5730240"/>
                <a:gd name="connsiteY4-10" fmla="*/ 0 h 5684520"/>
                <a:gd name="connsiteX0-11" fmla="*/ 0 w 5730240"/>
                <a:gd name="connsiteY0-12" fmla="*/ 0 h 5654040"/>
                <a:gd name="connsiteX1-13" fmla="*/ 0 w 5730240"/>
                <a:gd name="connsiteY1-14" fmla="*/ 5120640 h 5654040"/>
                <a:gd name="connsiteX2-15" fmla="*/ 5730240 w 5730240"/>
                <a:gd name="connsiteY2-16" fmla="*/ 5654040 h 5654040"/>
                <a:gd name="connsiteX3-17" fmla="*/ 5730240 w 5730240"/>
                <a:gd name="connsiteY3-18" fmla="*/ 1158240 h 5654040"/>
                <a:gd name="connsiteX4-19" fmla="*/ 0 w 5730240"/>
                <a:gd name="connsiteY4-20" fmla="*/ 0 h 5654040"/>
                <a:gd name="connsiteX0-21" fmla="*/ 14968 w 5745208"/>
                <a:gd name="connsiteY0-22" fmla="*/ 0 h 5654040"/>
                <a:gd name="connsiteX1-23" fmla="*/ 0 w 5745208"/>
                <a:gd name="connsiteY1-24" fmla="*/ 5212080 h 5654040"/>
                <a:gd name="connsiteX2-25" fmla="*/ 5745208 w 5745208"/>
                <a:gd name="connsiteY2-26" fmla="*/ 5654040 h 5654040"/>
                <a:gd name="connsiteX3-27" fmla="*/ 5745208 w 5745208"/>
                <a:gd name="connsiteY3-28" fmla="*/ 1158240 h 5654040"/>
                <a:gd name="connsiteX4-29" fmla="*/ 14968 w 5745208"/>
                <a:gd name="connsiteY4-30" fmla="*/ 0 h 565404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5745208" h="5654040">
                  <a:moveTo>
                    <a:pt x="14968" y="0"/>
                  </a:moveTo>
                  <a:cubicBezTo>
                    <a:pt x="9979" y="1737360"/>
                    <a:pt x="4989" y="3474720"/>
                    <a:pt x="0" y="5212080"/>
                  </a:cubicBezTo>
                  <a:lnTo>
                    <a:pt x="5745208" y="5654040"/>
                  </a:lnTo>
                  <a:lnTo>
                    <a:pt x="5745208" y="1158240"/>
                  </a:lnTo>
                  <a:lnTo>
                    <a:pt x="14968" y="0"/>
                  </a:lnTo>
                  <a:close/>
                </a:path>
              </a:pathLst>
            </a:cu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任意多边形: 形状 2"/>
            <p:cNvSpPr/>
            <p:nvPr/>
          </p:nvSpPr>
          <p:spPr>
            <a:xfrm>
              <a:off x="368328" y="746760"/>
              <a:ext cx="5834352" cy="5684520"/>
            </a:xfrm>
            <a:custGeom>
              <a:avLst/>
              <a:gdLst>
                <a:gd name="connsiteX0" fmla="*/ 0 w 5730240"/>
                <a:gd name="connsiteY0" fmla="*/ 0 h 5791200"/>
                <a:gd name="connsiteX1" fmla="*/ 0 w 5730240"/>
                <a:gd name="connsiteY1" fmla="*/ 5120640 h 5791200"/>
                <a:gd name="connsiteX2" fmla="*/ 5730240 w 5730240"/>
                <a:gd name="connsiteY2" fmla="*/ 5791200 h 5791200"/>
                <a:gd name="connsiteX3" fmla="*/ 5730240 w 5730240"/>
                <a:gd name="connsiteY3" fmla="*/ 1158240 h 5791200"/>
                <a:gd name="connsiteX4" fmla="*/ 0 w 5730240"/>
                <a:gd name="connsiteY4" fmla="*/ 0 h 5791200"/>
                <a:gd name="connsiteX0-1" fmla="*/ 0 w 5730240"/>
                <a:gd name="connsiteY0-2" fmla="*/ 0 h 5684520"/>
                <a:gd name="connsiteX1-3" fmla="*/ 0 w 5730240"/>
                <a:gd name="connsiteY1-4" fmla="*/ 5120640 h 5684520"/>
                <a:gd name="connsiteX2-5" fmla="*/ 5730240 w 5730240"/>
                <a:gd name="connsiteY2-6" fmla="*/ 5684520 h 5684520"/>
                <a:gd name="connsiteX3-7" fmla="*/ 5730240 w 5730240"/>
                <a:gd name="connsiteY3-8" fmla="*/ 1158240 h 5684520"/>
                <a:gd name="connsiteX4-9" fmla="*/ 0 w 5730240"/>
                <a:gd name="connsiteY4-10" fmla="*/ 0 h 568452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5730240" h="5684520">
                  <a:moveTo>
                    <a:pt x="0" y="0"/>
                  </a:moveTo>
                  <a:lnTo>
                    <a:pt x="0" y="5120640"/>
                  </a:lnTo>
                  <a:lnTo>
                    <a:pt x="5730240" y="5684520"/>
                  </a:lnTo>
                  <a:lnTo>
                    <a:pt x="5730240" y="1158240"/>
                  </a:lnTo>
                  <a:lnTo>
                    <a:pt x="0" y="0"/>
                  </a:lnTo>
                  <a:close/>
                </a:path>
              </a:pathLst>
            </a:cu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文本框 6"/>
          <p:cNvSpPr txBox="1"/>
          <p:nvPr/>
        </p:nvSpPr>
        <p:spPr>
          <a:xfrm>
            <a:off x="2030245" y="3600615"/>
            <a:ext cx="8225347" cy="646331"/>
          </a:xfrm>
          <a:prstGeom prst="rect">
            <a:avLst/>
          </a:prstGeom>
          <a:noFill/>
        </p:spPr>
        <p:txBody>
          <a:bodyPr wrap="square" rtlCol="0">
            <a:spAutoFit/>
          </a:bodyPr>
          <a:lstStyle/>
          <a:p>
            <a:pPr marL="285750" indent="-285750">
              <a:buFont typeface="Arial" panose="020B0604020202020204" pitchFamily="34" charset="0"/>
              <a:buChar char="•"/>
            </a:pPr>
            <a:r>
              <a:rPr lang="zh-CN" altLang="en-US" dirty="0">
                <a:solidFill>
                  <a:schemeClr val="bg1"/>
                </a:solidFill>
                <a:latin typeface="微软雅黑" panose="020B0503020204020204" pitchFamily="34" charset="-122"/>
                <a:ea typeface="微软雅黑" panose="020B0503020204020204" pitchFamily="34" charset="-122"/>
                <a:cs typeface="Microsoft JhengHei Light" panose="020B0304030504040204" pitchFamily="34" charset="-122"/>
              </a:rPr>
              <a:t>公元前</a:t>
            </a:r>
            <a:r>
              <a:rPr lang="en-US" altLang="zh-CN" dirty="0">
                <a:solidFill>
                  <a:schemeClr val="bg1"/>
                </a:solidFill>
                <a:latin typeface="微软雅黑" panose="020B0503020204020204" pitchFamily="34" charset="-122"/>
                <a:ea typeface="微软雅黑" panose="020B0503020204020204" pitchFamily="34" charset="-122"/>
                <a:cs typeface="Microsoft JhengHei Light" panose="020B0304030504040204" pitchFamily="34" charset="-122"/>
              </a:rPr>
              <a:t>150</a:t>
            </a:r>
            <a:r>
              <a:rPr lang="zh-CN" altLang="en-US" dirty="0">
                <a:solidFill>
                  <a:schemeClr val="bg1"/>
                </a:solidFill>
                <a:latin typeface="微软雅黑" panose="020B0503020204020204" pitchFamily="34" charset="-122"/>
                <a:ea typeface="微软雅黑" panose="020B0503020204020204" pitchFamily="34" charset="-122"/>
                <a:cs typeface="Microsoft JhengHei Light" panose="020B0304030504040204" pitchFamily="34" charset="-122"/>
              </a:rPr>
              <a:t>年，历史可考证古代埃及国王和王后在食谱中加入辣木叶和辣木果实来保持反应灵敏和肌肤健康。</a:t>
            </a:r>
            <a:endParaRPr lang="zh-CN" altLang="en-US" dirty="0">
              <a:solidFill>
                <a:schemeClr val="bg1"/>
              </a:solidFill>
              <a:latin typeface="微软雅黑" panose="020B0503020204020204" pitchFamily="34" charset="-122"/>
              <a:ea typeface="微软雅黑" panose="020B0503020204020204" pitchFamily="34" charset="-122"/>
              <a:cs typeface="Microsoft JhengHei Light" panose="020B0304030504040204" pitchFamily="34" charset="-122"/>
            </a:endParaRPr>
          </a:p>
        </p:txBody>
      </p:sp>
      <p:sp>
        <p:nvSpPr>
          <p:cNvPr id="8" name="文本框 7"/>
          <p:cNvSpPr txBox="1"/>
          <p:nvPr/>
        </p:nvSpPr>
        <p:spPr>
          <a:xfrm>
            <a:off x="2030245" y="4341130"/>
            <a:ext cx="8930197" cy="369332"/>
          </a:xfrm>
          <a:prstGeom prst="rect">
            <a:avLst/>
          </a:prstGeom>
          <a:noFill/>
        </p:spPr>
        <p:txBody>
          <a:bodyPr wrap="square" rtlCol="0">
            <a:spAutoFit/>
          </a:bodyPr>
          <a:lstStyle/>
          <a:p>
            <a:pPr marL="285750" indent="-285750">
              <a:buFont typeface="Arial" panose="020B0604020202020204" pitchFamily="34" charset="0"/>
              <a:buChar char="•"/>
            </a:pPr>
            <a:r>
              <a:rPr lang="zh-CN" altLang="en-US" dirty="0">
                <a:solidFill>
                  <a:schemeClr val="bg1"/>
                </a:solidFill>
                <a:latin typeface="微软雅黑" panose="020B0503020204020204" pitchFamily="34" charset="-122"/>
                <a:ea typeface="微软雅黑" panose="020B0503020204020204" pitchFamily="34" charset="-122"/>
                <a:cs typeface="Microsoft JhengHei Light" panose="020B0304030504040204" pitchFamily="34" charset="-122"/>
              </a:rPr>
              <a:t>很多世纪以来，印度大陆的原住居民就一直用辣木叶治疗作为传统医疗的一部分。</a:t>
            </a:r>
            <a:endParaRPr lang="zh-CN" altLang="en-US" dirty="0">
              <a:solidFill>
                <a:schemeClr val="bg1"/>
              </a:solidFill>
              <a:latin typeface="微软雅黑" panose="020B0503020204020204" pitchFamily="34" charset="-122"/>
              <a:ea typeface="微软雅黑" panose="020B0503020204020204" pitchFamily="34" charset="-122"/>
              <a:cs typeface="Microsoft JhengHei Light" panose="020B0304030504040204" pitchFamily="34" charset="-122"/>
            </a:endParaRPr>
          </a:p>
        </p:txBody>
      </p:sp>
      <p:sp>
        <p:nvSpPr>
          <p:cNvPr id="16" name="任意多边形: 形状 15"/>
          <p:cNvSpPr/>
          <p:nvPr/>
        </p:nvSpPr>
        <p:spPr>
          <a:xfrm>
            <a:off x="571500" y="666915"/>
            <a:ext cx="11163299" cy="5550806"/>
          </a:xfrm>
          <a:custGeom>
            <a:avLst/>
            <a:gdLst>
              <a:gd name="connsiteX0" fmla="*/ 0 w 11480800"/>
              <a:gd name="connsiteY0" fmla="*/ 0 h 5753100"/>
              <a:gd name="connsiteX1" fmla="*/ 0 w 11480800"/>
              <a:gd name="connsiteY1" fmla="*/ 5181600 h 5753100"/>
              <a:gd name="connsiteX2" fmla="*/ 5715000 w 11480800"/>
              <a:gd name="connsiteY2" fmla="*/ 5753100 h 5753100"/>
              <a:gd name="connsiteX3" fmla="*/ 11480800 w 11480800"/>
              <a:gd name="connsiteY3" fmla="*/ 5168900 h 5753100"/>
              <a:gd name="connsiteX4" fmla="*/ 11480800 w 11480800"/>
              <a:gd name="connsiteY4" fmla="*/ 88900 h 5753100"/>
              <a:gd name="connsiteX5" fmla="*/ 5778500 w 11480800"/>
              <a:gd name="connsiteY5" fmla="*/ 838200 h 5753100"/>
              <a:gd name="connsiteX6" fmla="*/ 0 w 11480800"/>
              <a:gd name="connsiteY6" fmla="*/ 0 h 5753100"/>
              <a:gd name="connsiteX0-1" fmla="*/ 0 w 11480800"/>
              <a:gd name="connsiteY0-2" fmla="*/ 0 h 5867400"/>
              <a:gd name="connsiteX1-3" fmla="*/ 0 w 11480800"/>
              <a:gd name="connsiteY1-4" fmla="*/ 5181600 h 5867400"/>
              <a:gd name="connsiteX2-5" fmla="*/ 5715000 w 11480800"/>
              <a:gd name="connsiteY2-6" fmla="*/ 5867400 h 5867400"/>
              <a:gd name="connsiteX3-7" fmla="*/ 11480800 w 11480800"/>
              <a:gd name="connsiteY3-8" fmla="*/ 5168900 h 5867400"/>
              <a:gd name="connsiteX4-9" fmla="*/ 11480800 w 11480800"/>
              <a:gd name="connsiteY4-10" fmla="*/ 88900 h 5867400"/>
              <a:gd name="connsiteX5-11" fmla="*/ 5778500 w 11480800"/>
              <a:gd name="connsiteY5-12" fmla="*/ 838200 h 5867400"/>
              <a:gd name="connsiteX6-13" fmla="*/ 0 w 11480800"/>
              <a:gd name="connsiteY6-14" fmla="*/ 0 h 586740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11480800" h="5867400">
                <a:moveTo>
                  <a:pt x="0" y="0"/>
                </a:moveTo>
                <a:lnTo>
                  <a:pt x="0" y="5181600"/>
                </a:lnTo>
                <a:lnTo>
                  <a:pt x="5715000" y="5867400"/>
                </a:lnTo>
                <a:lnTo>
                  <a:pt x="11480800" y="5168900"/>
                </a:lnTo>
                <a:lnTo>
                  <a:pt x="11480800" y="88900"/>
                </a:lnTo>
                <a:lnTo>
                  <a:pt x="5778500" y="838200"/>
                </a:lnTo>
                <a:lnTo>
                  <a:pt x="0" y="0"/>
                </a:lnTo>
                <a:close/>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4" name="图片 23" descr="图片包含 草, 户外, 天空, 田野&#10;&#10;已生成极高可信度的说明"/>
          <p:cNvPicPr>
            <a:picLocks noChangeAspect="1"/>
          </p:cNvPicPr>
          <p:nvPr/>
        </p:nvPicPr>
        <p:blipFill>
          <a:blip r:embed="rId1">
            <a:extLst>
              <a:ext uri="{28A0092B-C50C-407E-A947-70E740481C1C}">
                <a14:useLocalDpi xmlns:a14="http://schemas.microsoft.com/office/drawing/2010/main" val="0"/>
              </a:ext>
            </a:extLst>
          </a:blip>
          <a:srcRect l="304" t="11872" r="49639" b="7336"/>
          <a:stretch>
            <a:fillRect/>
          </a:stretch>
        </p:blipFill>
        <p:spPr>
          <a:xfrm>
            <a:off x="368328" y="457818"/>
            <a:ext cx="5816572" cy="5867400"/>
          </a:xfrm>
          <a:custGeom>
            <a:avLst/>
            <a:gdLst>
              <a:gd name="connsiteX0" fmla="*/ 0 w 5816572"/>
              <a:gd name="connsiteY0" fmla="*/ 0 h 5867400"/>
              <a:gd name="connsiteX1" fmla="*/ 5778500 w 5816572"/>
              <a:gd name="connsiteY1" fmla="*/ 838200 h 5867400"/>
              <a:gd name="connsiteX2" fmla="*/ 5816572 w 5816572"/>
              <a:gd name="connsiteY2" fmla="*/ 833197 h 5867400"/>
              <a:gd name="connsiteX3" fmla="*/ 5816572 w 5816572"/>
              <a:gd name="connsiteY3" fmla="*/ 5855095 h 5867400"/>
              <a:gd name="connsiteX4" fmla="*/ 5715000 w 5816572"/>
              <a:gd name="connsiteY4" fmla="*/ 5867400 h 5867400"/>
              <a:gd name="connsiteX5" fmla="*/ 0 w 5816572"/>
              <a:gd name="connsiteY5" fmla="*/ 5181600 h 5867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16572" h="5867400">
                <a:moveTo>
                  <a:pt x="0" y="0"/>
                </a:moveTo>
                <a:lnTo>
                  <a:pt x="5778500" y="838200"/>
                </a:lnTo>
                <a:lnTo>
                  <a:pt x="5816572" y="833197"/>
                </a:lnTo>
                <a:lnTo>
                  <a:pt x="5816572" y="5855095"/>
                </a:lnTo>
                <a:lnTo>
                  <a:pt x="5715000" y="5867400"/>
                </a:lnTo>
                <a:lnTo>
                  <a:pt x="0" y="5181600"/>
                </a:lnTo>
                <a:close/>
              </a:path>
            </a:pathLst>
          </a:custGeom>
        </p:spPr>
      </p:pic>
      <p:pic>
        <p:nvPicPr>
          <p:cNvPr id="25" name="图片 24" descr="图片包含 草, 户外, 天空, 田野&#10;&#10;已生成极高可信度的说明"/>
          <p:cNvPicPr>
            <a:picLocks noChangeAspect="1"/>
          </p:cNvPicPr>
          <p:nvPr/>
        </p:nvPicPr>
        <p:blipFill>
          <a:blip r:embed="rId1">
            <a:extLst>
              <a:ext uri="{28A0092B-C50C-407E-A947-70E740481C1C}">
                <a14:useLocalDpi xmlns:a14="http://schemas.microsoft.com/office/drawing/2010/main" val="0"/>
              </a:ext>
            </a:extLst>
          </a:blip>
          <a:srcRect l="50465" t="13265" r="789" b="7336"/>
          <a:stretch>
            <a:fillRect/>
          </a:stretch>
        </p:blipFill>
        <p:spPr>
          <a:xfrm>
            <a:off x="6203873" y="559024"/>
            <a:ext cx="5664228" cy="5766195"/>
          </a:xfrm>
          <a:custGeom>
            <a:avLst/>
            <a:gdLst>
              <a:gd name="connsiteX0" fmla="*/ 5664228 w 5664228"/>
              <a:gd name="connsiteY0" fmla="*/ 0 h 5766195"/>
              <a:gd name="connsiteX1" fmla="*/ 5664228 w 5664228"/>
              <a:gd name="connsiteY1" fmla="*/ 5080000 h 5766195"/>
              <a:gd name="connsiteX2" fmla="*/ 0 w 5664228"/>
              <a:gd name="connsiteY2" fmla="*/ 5766195 h 5766195"/>
              <a:gd name="connsiteX3" fmla="*/ 0 w 5664228"/>
              <a:gd name="connsiteY3" fmla="*/ 744297 h 5766195"/>
            </a:gdLst>
            <a:ahLst/>
            <a:cxnLst>
              <a:cxn ang="0">
                <a:pos x="connsiteX0" y="connsiteY0"/>
              </a:cxn>
              <a:cxn ang="0">
                <a:pos x="connsiteX1" y="connsiteY1"/>
              </a:cxn>
              <a:cxn ang="0">
                <a:pos x="connsiteX2" y="connsiteY2"/>
              </a:cxn>
              <a:cxn ang="0">
                <a:pos x="connsiteX3" y="connsiteY3"/>
              </a:cxn>
            </a:cxnLst>
            <a:rect l="l" t="t" r="r" b="b"/>
            <a:pathLst>
              <a:path w="5664228" h="5766195">
                <a:moveTo>
                  <a:pt x="5664228" y="0"/>
                </a:moveTo>
                <a:lnTo>
                  <a:pt x="5664228" y="5080000"/>
                </a:lnTo>
                <a:lnTo>
                  <a:pt x="0" y="5766195"/>
                </a:lnTo>
                <a:lnTo>
                  <a:pt x="0" y="744297"/>
                </a:lnTo>
                <a:close/>
              </a:path>
            </a:pathLst>
          </a:custGeom>
        </p:spPr>
      </p:pic>
      <p:sp>
        <p:nvSpPr>
          <p:cNvPr id="26" name="文本框 25"/>
          <p:cNvSpPr txBox="1"/>
          <p:nvPr/>
        </p:nvSpPr>
        <p:spPr>
          <a:xfrm>
            <a:off x="873168" y="1826025"/>
            <a:ext cx="10638464" cy="1273868"/>
          </a:xfrm>
          <a:prstGeom prst="rect">
            <a:avLst/>
          </a:prstGeom>
          <a:noFill/>
        </p:spPr>
        <p:txBody>
          <a:bodyPr wrap="square" rtlCol="0">
            <a:prstTxWarp prst="textDeflate">
              <a:avLst/>
            </a:prstTxWarp>
            <a:spAutoFit/>
          </a:bodyPr>
          <a:lstStyle/>
          <a:p>
            <a:r>
              <a:rPr lang="zh-CN" altLang="en-US" sz="3200" dirty="0">
                <a:ln>
                  <a:solidFill>
                    <a:schemeClr val="bg1"/>
                  </a:solidFill>
                </a:ln>
                <a:solidFill>
                  <a:srgbClr val="17A515"/>
                </a:solidFill>
                <a:effectLst>
                  <a:outerShdw blurRad="50800" dist="38100" dir="2700000" algn="tl" rotWithShape="0">
                    <a:prstClr val="black">
                      <a:alpha val="40000"/>
                    </a:prstClr>
                  </a:outerShdw>
                </a:effectLst>
                <a:latin typeface="方正综艺简体" panose="02010601030101010101" pitchFamily="2" charset="-122"/>
                <a:ea typeface="方正综艺简体" panose="02010601030101010101" pitchFamily="2" charset="-122"/>
              </a:rPr>
              <a:t>大自然最神奇的馈赠</a:t>
            </a:r>
            <a:endParaRPr lang="zh-CN" altLang="en-US" sz="3200" dirty="0">
              <a:ln>
                <a:solidFill>
                  <a:schemeClr val="bg1"/>
                </a:solidFill>
              </a:ln>
              <a:solidFill>
                <a:srgbClr val="17A515"/>
              </a:solidFill>
              <a:effectLst>
                <a:outerShdw blurRad="50800" dist="38100" dir="2700000" algn="tl" rotWithShape="0">
                  <a:prstClr val="black">
                    <a:alpha val="40000"/>
                  </a:prstClr>
                </a:outerShdw>
              </a:effectLst>
              <a:latin typeface="方正综艺简体" panose="02010601030101010101" pitchFamily="2" charset="-122"/>
              <a:ea typeface="方正综艺简体" panose="02010601030101010101" pitchFamily="2"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文本框 32"/>
          <p:cNvSpPr txBox="1"/>
          <p:nvPr/>
        </p:nvSpPr>
        <p:spPr>
          <a:xfrm>
            <a:off x="1683884" y="4817895"/>
            <a:ext cx="2744176" cy="584775"/>
          </a:xfrm>
          <a:prstGeom prst="rect">
            <a:avLst/>
          </a:prstGeom>
          <a:noFill/>
        </p:spPr>
        <p:txBody>
          <a:bodyPr wrap="square" rtlCol="0">
            <a:spAutoFit/>
          </a:bodyPr>
          <a:lstStyle/>
          <a:p>
            <a:r>
              <a:rPr lang="zh-CN" altLang="en-US" sz="3200" b="1" dirty="0">
                <a:solidFill>
                  <a:srgbClr val="17A515"/>
                </a:solidFill>
                <a:latin typeface="微软雅黑" panose="020B0503020204020204" pitchFamily="34" charset="-122"/>
                <a:ea typeface="微软雅黑" panose="020B0503020204020204" pitchFamily="34" charset="-122"/>
              </a:rPr>
              <a:t>标题文本预设</a:t>
            </a:r>
            <a:endParaRPr lang="zh-CN" altLang="en-US" sz="3200" b="1" dirty="0">
              <a:solidFill>
                <a:srgbClr val="17A515"/>
              </a:solidFill>
              <a:latin typeface="微软雅黑" panose="020B0503020204020204" pitchFamily="34" charset="-122"/>
              <a:ea typeface="微软雅黑" panose="020B0503020204020204" pitchFamily="34" charset="-122"/>
            </a:endParaRPr>
          </a:p>
        </p:txBody>
      </p:sp>
      <p:sp>
        <p:nvSpPr>
          <p:cNvPr id="19" name="文本框 18"/>
          <p:cNvSpPr txBox="1"/>
          <p:nvPr/>
        </p:nvSpPr>
        <p:spPr>
          <a:xfrm>
            <a:off x="294507" y="200494"/>
            <a:ext cx="1967686" cy="523220"/>
          </a:xfrm>
          <a:prstGeom prst="rect">
            <a:avLst/>
          </a:prstGeom>
          <a:noFill/>
        </p:spPr>
        <p:txBody>
          <a:bodyPr wrap="square" rtlCol="0">
            <a:spAutoFit/>
          </a:bodyPr>
          <a:lstStyle/>
          <a:p>
            <a:r>
              <a:rPr lang="zh-CN" altLang="en-US" sz="2800">
                <a:solidFill>
                  <a:schemeClr val="tx1">
                    <a:lumMod val="65000"/>
                    <a:lumOff val="35000"/>
                  </a:schemeClr>
                </a:solidFill>
                <a:latin typeface="微软雅黑" panose="020B0503020204020204" pitchFamily="34" charset="-122"/>
                <a:ea typeface="微软雅黑" panose="020B0503020204020204" pitchFamily="34" charset="-122"/>
              </a:rPr>
              <a:t>请添加标题</a:t>
            </a:r>
            <a:endParaRPr lang="zh-CN" altLang="en-US" sz="2800">
              <a:solidFill>
                <a:schemeClr val="tx1">
                  <a:lumMod val="65000"/>
                  <a:lumOff val="35000"/>
                </a:schemeClr>
              </a:solidFill>
              <a:latin typeface="微软雅黑" panose="020B0503020204020204" pitchFamily="34" charset="-122"/>
              <a:ea typeface="微软雅黑" panose="020B0503020204020204" pitchFamily="34" charset="-122"/>
            </a:endParaRPr>
          </a:p>
        </p:txBody>
      </p:sp>
      <p:grpSp>
        <p:nvGrpSpPr>
          <p:cNvPr id="4" name="组合 3"/>
          <p:cNvGrpSpPr/>
          <p:nvPr/>
        </p:nvGrpSpPr>
        <p:grpSpPr>
          <a:xfrm>
            <a:off x="1278350" y="1419997"/>
            <a:ext cx="10176362" cy="3027058"/>
            <a:chOff x="750278" y="1798184"/>
            <a:chExt cx="10378440" cy="3087168"/>
          </a:xfrm>
        </p:grpSpPr>
        <p:pic>
          <p:nvPicPr>
            <p:cNvPr id="3" name="图片 2" descr="图片包含 绿色, 草, 植物, 水&#10;&#10;已生成高可信度的说明"/>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750278" y="2176388"/>
              <a:ext cx="10378440" cy="2708964"/>
            </a:xfrm>
            <a:prstGeom prst="rect">
              <a:avLst/>
            </a:prstGeom>
          </p:spPr>
        </p:pic>
        <p:pic>
          <p:nvPicPr>
            <p:cNvPr id="7" name="图片 6"/>
            <p:cNvPicPr>
              <a:picLocks noChangeAspect="1"/>
            </p:cNvPicPr>
            <p:nvPr/>
          </p:nvPicPr>
          <p:blipFill>
            <a:blip r:embed="rId2">
              <a:extLst>
                <a:ext uri="{28A0092B-C50C-407E-A947-70E740481C1C}">
                  <a14:useLocalDpi xmlns:a14="http://schemas.microsoft.com/office/drawing/2010/main" val="0"/>
                </a:ext>
              </a:extLst>
            </a:blip>
            <a:srcRect l="42332" t="28881" r="43993" b="56306"/>
            <a:stretch>
              <a:fillRect/>
            </a:stretch>
          </p:blipFill>
          <p:spPr>
            <a:xfrm>
              <a:off x="1636294" y="2176388"/>
              <a:ext cx="792029" cy="792029"/>
            </a:xfrm>
            <a:custGeom>
              <a:avLst/>
              <a:gdLst>
                <a:gd name="connsiteX0" fmla="*/ 644769 w 1289538"/>
                <a:gd name="connsiteY0" fmla="*/ 0 h 1289538"/>
                <a:gd name="connsiteX1" fmla="*/ 1289538 w 1289538"/>
                <a:gd name="connsiteY1" fmla="*/ 644769 h 1289538"/>
                <a:gd name="connsiteX2" fmla="*/ 644769 w 1289538"/>
                <a:gd name="connsiteY2" fmla="*/ 1289538 h 1289538"/>
                <a:gd name="connsiteX3" fmla="*/ 0 w 1289538"/>
                <a:gd name="connsiteY3" fmla="*/ 644769 h 1289538"/>
                <a:gd name="connsiteX4" fmla="*/ 644769 w 1289538"/>
                <a:gd name="connsiteY4" fmla="*/ 0 h 12895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89538" h="1289538">
                  <a:moveTo>
                    <a:pt x="644769" y="0"/>
                  </a:moveTo>
                  <a:cubicBezTo>
                    <a:pt x="1000865" y="0"/>
                    <a:pt x="1289538" y="288673"/>
                    <a:pt x="1289538" y="644769"/>
                  </a:cubicBezTo>
                  <a:cubicBezTo>
                    <a:pt x="1289538" y="1000865"/>
                    <a:pt x="1000865" y="1289538"/>
                    <a:pt x="644769" y="1289538"/>
                  </a:cubicBezTo>
                  <a:cubicBezTo>
                    <a:pt x="288673" y="1289538"/>
                    <a:pt x="0" y="1000865"/>
                    <a:pt x="0" y="644769"/>
                  </a:cubicBezTo>
                  <a:cubicBezTo>
                    <a:pt x="0" y="288673"/>
                    <a:pt x="288673" y="0"/>
                    <a:pt x="644769" y="0"/>
                  </a:cubicBezTo>
                  <a:close/>
                </a:path>
              </a:pathLst>
            </a:custGeom>
          </p:spPr>
        </p:pic>
        <p:pic>
          <p:nvPicPr>
            <p:cNvPr id="12" name="图片 11"/>
            <p:cNvPicPr>
              <a:picLocks noChangeAspect="1"/>
            </p:cNvPicPr>
            <p:nvPr/>
          </p:nvPicPr>
          <p:blipFill>
            <a:blip r:embed="rId2">
              <a:extLst>
                <a:ext uri="{28A0092B-C50C-407E-A947-70E740481C1C}">
                  <a14:useLocalDpi xmlns:a14="http://schemas.microsoft.com/office/drawing/2010/main" val="0"/>
                </a:ext>
              </a:extLst>
            </a:blip>
            <a:srcRect l="65455" t="40035" r="23006" b="47467"/>
            <a:stretch>
              <a:fillRect/>
            </a:stretch>
          </p:blipFill>
          <p:spPr>
            <a:xfrm>
              <a:off x="4193938" y="2281129"/>
              <a:ext cx="582546" cy="582546"/>
            </a:xfrm>
            <a:custGeom>
              <a:avLst/>
              <a:gdLst>
                <a:gd name="connsiteX0" fmla="*/ 544025 w 1088049"/>
                <a:gd name="connsiteY0" fmla="*/ 0 h 1088049"/>
                <a:gd name="connsiteX1" fmla="*/ 1088049 w 1088049"/>
                <a:gd name="connsiteY1" fmla="*/ 544025 h 1088049"/>
                <a:gd name="connsiteX2" fmla="*/ 544025 w 1088049"/>
                <a:gd name="connsiteY2" fmla="*/ 1088049 h 1088049"/>
                <a:gd name="connsiteX3" fmla="*/ 0 w 1088049"/>
                <a:gd name="connsiteY3" fmla="*/ 544025 h 1088049"/>
                <a:gd name="connsiteX4" fmla="*/ 544025 w 1088049"/>
                <a:gd name="connsiteY4" fmla="*/ 0 h 10880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8049" h="1088049">
                  <a:moveTo>
                    <a:pt x="544025" y="0"/>
                  </a:moveTo>
                  <a:cubicBezTo>
                    <a:pt x="844481" y="0"/>
                    <a:pt x="1088049" y="243568"/>
                    <a:pt x="1088049" y="544025"/>
                  </a:cubicBezTo>
                  <a:cubicBezTo>
                    <a:pt x="1088049" y="844481"/>
                    <a:pt x="844481" y="1088049"/>
                    <a:pt x="544025" y="1088049"/>
                  </a:cubicBezTo>
                  <a:cubicBezTo>
                    <a:pt x="243568" y="1088049"/>
                    <a:pt x="0" y="844481"/>
                    <a:pt x="0" y="544025"/>
                  </a:cubicBezTo>
                  <a:cubicBezTo>
                    <a:pt x="0" y="243568"/>
                    <a:pt x="243568" y="0"/>
                    <a:pt x="544025" y="0"/>
                  </a:cubicBezTo>
                  <a:close/>
                </a:path>
              </a:pathLst>
            </a:custGeom>
          </p:spPr>
        </p:pic>
        <p:pic>
          <p:nvPicPr>
            <p:cNvPr id="16" name="图片 15"/>
            <p:cNvPicPr>
              <a:picLocks noChangeAspect="1"/>
            </p:cNvPicPr>
            <p:nvPr/>
          </p:nvPicPr>
          <p:blipFill>
            <a:blip r:embed="rId2">
              <a:extLst>
                <a:ext uri="{28A0092B-C50C-407E-A947-70E740481C1C}">
                  <a14:useLocalDpi xmlns:a14="http://schemas.microsoft.com/office/drawing/2010/main" val="0"/>
                </a:ext>
              </a:extLst>
            </a:blip>
            <a:srcRect l="21250" t="44075" r="67809" b="44075"/>
            <a:stretch>
              <a:fillRect/>
            </a:stretch>
          </p:blipFill>
          <p:spPr>
            <a:xfrm>
              <a:off x="5695073" y="1915588"/>
              <a:ext cx="686104" cy="686104"/>
            </a:xfrm>
            <a:custGeom>
              <a:avLst/>
              <a:gdLst>
                <a:gd name="connsiteX0" fmla="*/ 515815 w 1031630"/>
                <a:gd name="connsiteY0" fmla="*/ 0 h 1031630"/>
                <a:gd name="connsiteX1" fmla="*/ 1031630 w 1031630"/>
                <a:gd name="connsiteY1" fmla="*/ 515815 h 1031630"/>
                <a:gd name="connsiteX2" fmla="*/ 515815 w 1031630"/>
                <a:gd name="connsiteY2" fmla="*/ 1031630 h 1031630"/>
                <a:gd name="connsiteX3" fmla="*/ 0 w 1031630"/>
                <a:gd name="connsiteY3" fmla="*/ 515815 h 1031630"/>
                <a:gd name="connsiteX4" fmla="*/ 515815 w 1031630"/>
                <a:gd name="connsiteY4" fmla="*/ 0 h 10316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31630" h="1031630">
                  <a:moveTo>
                    <a:pt x="515815" y="0"/>
                  </a:moveTo>
                  <a:cubicBezTo>
                    <a:pt x="800692" y="0"/>
                    <a:pt x="1031630" y="230938"/>
                    <a:pt x="1031630" y="515815"/>
                  </a:cubicBezTo>
                  <a:cubicBezTo>
                    <a:pt x="1031630" y="800692"/>
                    <a:pt x="800692" y="1031630"/>
                    <a:pt x="515815" y="1031630"/>
                  </a:cubicBezTo>
                  <a:cubicBezTo>
                    <a:pt x="230938" y="1031630"/>
                    <a:pt x="0" y="800692"/>
                    <a:pt x="0" y="515815"/>
                  </a:cubicBezTo>
                  <a:cubicBezTo>
                    <a:pt x="0" y="230938"/>
                    <a:pt x="230938" y="0"/>
                    <a:pt x="515815" y="0"/>
                  </a:cubicBezTo>
                  <a:close/>
                </a:path>
              </a:pathLst>
            </a:custGeom>
          </p:spPr>
        </p:pic>
        <p:pic>
          <p:nvPicPr>
            <p:cNvPr id="17" name="图片 16"/>
            <p:cNvPicPr>
              <a:picLocks noChangeAspect="1"/>
            </p:cNvPicPr>
            <p:nvPr/>
          </p:nvPicPr>
          <p:blipFill>
            <a:blip r:embed="rId2">
              <a:extLst>
                <a:ext uri="{28A0092B-C50C-407E-A947-70E740481C1C}">
                  <a14:useLocalDpi xmlns:a14="http://schemas.microsoft.com/office/drawing/2010/main" val="0"/>
                </a:ext>
              </a:extLst>
            </a:blip>
            <a:srcRect l="21996" t="63446" r="67063" b="24704"/>
            <a:stretch>
              <a:fillRect/>
            </a:stretch>
          </p:blipFill>
          <p:spPr>
            <a:xfrm>
              <a:off x="8293562" y="2069860"/>
              <a:ext cx="630563" cy="630563"/>
            </a:xfrm>
            <a:custGeom>
              <a:avLst/>
              <a:gdLst>
                <a:gd name="connsiteX0" fmla="*/ 515815 w 1031630"/>
                <a:gd name="connsiteY0" fmla="*/ 0 h 1031630"/>
                <a:gd name="connsiteX1" fmla="*/ 1031630 w 1031630"/>
                <a:gd name="connsiteY1" fmla="*/ 515815 h 1031630"/>
                <a:gd name="connsiteX2" fmla="*/ 515815 w 1031630"/>
                <a:gd name="connsiteY2" fmla="*/ 1031630 h 1031630"/>
                <a:gd name="connsiteX3" fmla="*/ 0 w 1031630"/>
                <a:gd name="connsiteY3" fmla="*/ 515815 h 1031630"/>
                <a:gd name="connsiteX4" fmla="*/ 515815 w 1031630"/>
                <a:gd name="connsiteY4" fmla="*/ 0 h 10316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31630" h="1031630">
                  <a:moveTo>
                    <a:pt x="515815" y="0"/>
                  </a:moveTo>
                  <a:cubicBezTo>
                    <a:pt x="800692" y="0"/>
                    <a:pt x="1031630" y="230938"/>
                    <a:pt x="1031630" y="515815"/>
                  </a:cubicBezTo>
                  <a:cubicBezTo>
                    <a:pt x="1031630" y="800692"/>
                    <a:pt x="800692" y="1031630"/>
                    <a:pt x="515815" y="1031630"/>
                  </a:cubicBezTo>
                  <a:cubicBezTo>
                    <a:pt x="230938" y="1031630"/>
                    <a:pt x="0" y="800692"/>
                    <a:pt x="0" y="515815"/>
                  </a:cubicBezTo>
                  <a:cubicBezTo>
                    <a:pt x="0" y="230938"/>
                    <a:pt x="230938" y="0"/>
                    <a:pt x="515815" y="0"/>
                  </a:cubicBezTo>
                  <a:close/>
                </a:path>
              </a:pathLst>
            </a:custGeom>
          </p:spPr>
        </p:pic>
        <p:sp>
          <p:nvSpPr>
            <p:cNvPr id="21" name="任意多边形: 形状 20"/>
            <p:cNvSpPr>
              <a:spLocks noChangeAspect="1"/>
            </p:cNvSpPr>
            <p:nvPr/>
          </p:nvSpPr>
          <p:spPr bwMode="auto">
            <a:xfrm>
              <a:off x="1469421" y="1978447"/>
              <a:ext cx="1125777" cy="1623567"/>
            </a:xfrm>
            <a:custGeom>
              <a:avLst/>
              <a:gdLst>
                <a:gd name="connsiteX0" fmla="*/ 563033 w 1125777"/>
                <a:gd name="connsiteY0" fmla="*/ 195295 h 1623567"/>
                <a:gd name="connsiteX1" fmla="*/ 175828 w 1125777"/>
                <a:gd name="connsiteY1" fmla="*/ 582500 h 1623567"/>
                <a:gd name="connsiteX2" fmla="*/ 563033 w 1125777"/>
                <a:gd name="connsiteY2" fmla="*/ 969705 h 1623567"/>
                <a:gd name="connsiteX3" fmla="*/ 950238 w 1125777"/>
                <a:gd name="connsiteY3" fmla="*/ 582500 h 1623567"/>
                <a:gd name="connsiteX4" fmla="*/ 563033 w 1125777"/>
                <a:gd name="connsiteY4" fmla="*/ 195295 h 1623567"/>
                <a:gd name="connsiteX5" fmla="*/ 562891 w 1125777"/>
                <a:gd name="connsiteY5" fmla="*/ 0 h 1623567"/>
                <a:gd name="connsiteX6" fmla="*/ 1125777 w 1125777"/>
                <a:gd name="connsiteY6" fmla="*/ 564445 h 1623567"/>
                <a:gd name="connsiteX7" fmla="*/ 594513 w 1125777"/>
                <a:gd name="connsiteY7" fmla="*/ 1591858 h 1623567"/>
                <a:gd name="connsiteX8" fmla="*/ 575540 w 1125777"/>
                <a:gd name="connsiteY8" fmla="*/ 1617228 h 1623567"/>
                <a:gd name="connsiteX9" fmla="*/ 562891 w 1125777"/>
                <a:gd name="connsiteY9" fmla="*/ 1623567 h 1623567"/>
                <a:gd name="connsiteX10" fmla="*/ 550237 w 1125777"/>
                <a:gd name="connsiteY10" fmla="*/ 1617228 h 1623567"/>
                <a:gd name="connsiteX11" fmla="*/ 531264 w 1125777"/>
                <a:gd name="connsiteY11" fmla="*/ 1591858 h 1623567"/>
                <a:gd name="connsiteX12" fmla="*/ 0 w 1125777"/>
                <a:gd name="connsiteY12" fmla="*/ 564445 h 1623567"/>
                <a:gd name="connsiteX13" fmla="*/ 562891 w 1125777"/>
                <a:gd name="connsiteY13" fmla="*/ 0 h 16235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25777" h="1623567">
                  <a:moveTo>
                    <a:pt x="563033" y="195295"/>
                  </a:moveTo>
                  <a:cubicBezTo>
                    <a:pt x="349186" y="195295"/>
                    <a:pt x="175828" y="368653"/>
                    <a:pt x="175828" y="582500"/>
                  </a:cubicBezTo>
                  <a:cubicBezTo>
                    <a:pt x="175828" y="796347"/>
                    <a:pt x="349186" y="969705"/>
                    <a:pt x="563033" y="969705"/>
                  </a:cubicBezTo>
                  <a:cubicBezTo>
                    <a:pt x="776880" y="969705"/>
                    <a:pt x="950238" y="796347"/>
                    <a:pt x="950238" y="582500"/>
                  </a:cubicBezTo>
                  <a:cubicBezTo>
                    <a:pt x="950238" y="368653"/>
                    <a:pt x="776880" y="195295"/>
                    <a:pt x="563033" y="195295"/>
                  </a:cubicBezTo>
                  <a:close/>
                  <a:moveTo>
                    <a:pt x="562891" y="0"/>
                  </a:moveTo>
                  <a:cubicBezTo>
                    <a:pt x="872794" y="0"/>
                    <a:pt x="1125777" y="253683"/>
                    <a:pt x="1125777" y="564445"/>
                  </a:cubicBezTo>
                  <a:cubicBezTo>
                    <a:pt x="1125777" y="862519"/>
                    <a:pt x="613487" y="1560149"/>
                    <a:pt x="594513" y="1591858"/>
                  </a:cubicBezTo>
                  <a:cubicBezTo>
                    <a:pt x="594513" y="1591858"/>
                    <a:pt x="594513" y="1591858"/>
                    <a:pt x="575540" y="1617228"/>
                  </a:cubicBezTo>
                  <a:cubicBezTo>
                    <a:pt x="569216" y="1623567"/>
                    <a:pt x="569216" y="1623567"/>
                    <a:pt x="562891" y="1623567"/>
                  </a:cubicBezTo>
                  <a:cubicBezTo>
                    <a:pt x="556567" y="1623567"/>
                    <a:pt x="556567" y="1623567"/>
                    <a:pt x="550237" y="1617228"/>
                  </a:cubicBezTo>
                  <a:cubicBezTo>
                    <a:pt x="550237" y="1617228"/>
                    <a:pt x="550237" y="1617228"/>
                    <a:pt x="531264" y="1591858"/>
                  </a:cubicBezTo>
                  <a:cubicBezTo>
                    <a:pt x="512291" y="1560149"/>
                    <a:pt x="0" y="862519"/>
                    <a:pt x="0" y="564445"/>
                  </a:cubicBezTo>
                  <a:cubicBezTo>
                    <a:pt x="0" y="253683"/>
                    <a:pt x="252983" y="0"/>
                    <a:pt x="562891" y="0"/>
                  </a:cubicBezTo>
                  <a:close/>
                </a:path>
              </a:pathLst>
            </a:custGeom>
            <a:gradFill>
              <a:gsLst>
                <a:gs pos="0">
                  <a:srgbClr val="99CC00"/>
                </a:gs>
                <a:gs pos="100000">
                  <a:srgbClr val="17A515"/>
                </a:gs>
              </a:gsLst>
              <a:lin ang="5400000" scaled="1"/>
            </a:gra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sp>
        <p:sp>
          <p:nvSpPr>
            <p:cNvPr id="22" name="任意多边形: 形状 21"/>
            <p:cNvSpPr>
              <a:spLocks noChangeAspect="1"/>
            </p:cNvSpPr>
            <p:nvPr/>
          </p:nvSpPr>
          <p:spPr bwMode="auto">
            <a:xfrm>
              <a:off x="4033522" y="2112888"/>
              <a:ext cx="897322" cy="1294095"/>
            </a:xfrm>
            <a:custGeom>
              <a:avLst/>
              <a:gdLst>
                <a:gd name="connsiteX0" fmla="*/ 563033 w 1125777"/>
                <a:gd name="connsiteY0" fmla="*/ 195295 h 1623567"/>
                <a:gd name="connsiteX1" fmla="*/ 175828 w 1125777"/>
                <a:gd name="connsiteY1" fmla="*/ 582500 h 1623567"/>
                <a:gd name="connsiteX2" fmla="*/ 563033 w 1125777"/>
                <a:gd name="connsiteY2" fmla="*/ 969705 h 1623567"/>
                <a:gd name="connsiteX3" fmla="*/ 950238 w 1125777"/>
                <a:gd name="connsiteY3" fmla="*/ 582500 h 1623567"/>
                <a:gd name="connsiteX4" fmla="*/ 563033 w 1125777"/>
                <a:gd name="connsiteY4" fmla="*/ 195295 h 1623567"/>
                <a:gd name="connsiteX5" fmla="*/ 562891 w 1125777"/>
                <a:gd name="connsiteY5" fmla="*/ 0 h 1623567"/>
                <a:gd name="connsiteX6" fmla="*/ 1125777 w 1125777"/>
                <a:gd name="connsiteY6" fmla="*/ 564445 h 1623567"/>
                <a:gd name="connsiteX7" fmla="*/ 594513 w 1125777"/>
                <a:gd name="connsiteY7" fmla="*/ 1591858 h 1623567"/>
                <a:gd name="connsiteX8" fmla="*/ 575540 w 1125777"/>
                <a:gd name="connsiteY8" fmla="*/ 1617228 h 1623567"/>
                <a:gd name="connsiteX9" fmla="*/ 562891 w 1125777"/>
                <a:gd name="connsiteY9" fmla="*/ 1623567 h 1623567"/>
                <a:gd name="connsiteX10" fmla="*/ 550237 w 1125777"/>
                <a:gd name="connsiteY10" fmla="*/ 1617228 h 1623567"/>
                <a:gd name="connsiteX11" fmla="*/ 531264 w 1125777"/>
                <a:gd name="connsiteY11" fmla="*/ 1591858 h 1623567"/>
                <a:gd name="connsiteX12" fmla="*/ 0 w 1125777"/>
                <a:gd name="connsiteY12" fmla="*/ 564445 h 1623567"/>
                <a:gd name="connsiteX13" fmla="*/ 562891 w 1125777"/>
                <a:gd name="connsiteY13" fmla="*/ 0 h 16235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25777" h="1623567">
                  <a:moveTo>
                    <a:pt x="563033" y="195295"/>
                  </a:moveTo>
                  <a:cubicBezTo>
                    <a:pt x="349186" y="195295"/>
                    <a:pt x="175828" y="368653"/>
                    <a:pt x="175828" y="582500"/>
                  </a:cubicBezTo>
                  <a:cubicBezTo>
                    <a:pt x="175828" y="796347"/>
                    <a:pt x="349186" y="969705"/>
                    <a:pt x="563033" y="969705"/>
                  </a:cubicBezTo>
                  <a:cubicBezTo>
                    <a:pt x="776880" y="969705"/>
                    <a:pt x="950238" y="796347"/>
                    <a:pt x="950238" y="582500"/>
                  </a:cubicBezTo>
                  <a:cubicBezTo>
                    <a:pt x="950238" y="368653"/>
                    <a:pt x="776880" y="195295"/>
                    <a:pt x="563033" y="195295"/>
                  </a:cubicBezTo>
                  <a:close/>
                  <a:moveTo>
                    <a:pt x="562891" y="0"/>
                  </a:moveTo>
                  <a:cubicBezTo>
                    <a:pt x="872794" y="0"/>
                    <a:pt x="1125777" y="253683"/>
                    <a:pt x="1125777" y="564445"/>
                  </a:cubicBezTo>
                  <a:cubicBezTo>
                    <a:pt x="1125777" y="862519"/>
                    <a:pt x="613487" y="1560149"/>
                    <a:pt x="594513" y="1591858"/>
                  </a:cubicBezTo>
                  <a:cubicBezTo>
                    <a:pt x="594513" y="1591858"/>
                    <a:pt x="594513" y="1591858"/>
                    <a:pt x="575540" y="1617228"/>
                  </a:cubicBezTo>
                  <a:cubicBezTo>
                    <a:pt x="569216" y="1623567"/>
                    <a:pt x="569216" y="1623567"/>
                    <a:pt x="562891" y="1623567"/>
                  </a:cubicBezTo>
                  <a:cubicBezTo>
                    <a:pt x="556567" y="1623567"/>
                    <a:pt x="556567" y="1623567"/>
                    <a:pt x="550237" y="1617228"/>
                  </a:cubicBezTo>
                  <a:cubicBezTo>
                    <a:pt x="550237" y="1617228"/>
                    <a:pt x="550237" y="1617228"/>
                    <a:pt x="531264" y="1591858"/>
                  </a:cubicBezTo>
                  <a:cubicBezTo>
                    <a:pt x="512291" y="1560149"/>
                    <a:pt x="0" y="862519"/>
                    <a:pt x="0" y="564445"/>
                  </a:cubicBezTo>
                  <a:cubicBezTo>
                    <a:pt x="0" y="253683"/>
                    <a:pt x="252983" y="0"/>
                    <a:pt x="562891" y="0"/>
                  </a:cubicBezTo>
                  <a:close/>
                </a:path>
              </a:pathLst>
            </a:custGeom>
            <a:gradFill>
              <a:gsLst>
                <a:gs pos="0">
                  <a:srgbClr val="99CC00"/>
                </a:gs>
                <a:gs pos="100000">
                  <a:srgbClr val="17A515"/>
                </a:gs>
              </a:gsLst>
              <a:lin ang="5400000" scaled="1"/>
            </a:gra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sp>
        <p:sp>
          <p:nvSpPr>
            <p:cNvPr id="23" name="任意多边形: 形状 22"/>
            <p:cNvSpPr>
              <a:spLocks noChangeAspect="1"/>
            </p:cNvSpPr>
            <p:nvPr/>
          </p:nvSpPr>
          <p:spPr bwMode="auto">
            <a:xfrm>
              <a:off x="5596441" y="1798184"/>
              <a:ext cx="859749" cy="1239908"/>
            </a:xfrm>
            <a:custGeom>
              <a:avLst/>
              <a:gdLst>
                <a:gd name="connsiteX0" fmla="*/ 563033 w 1125777"/>
                <a:gd name="connsiteY0" fmla="*/ 195295 h 1623567"/>
                <a:gd name="connsiteX1" fmla="*/ 175828 w 1125777"/>
                <a:gd name="connsiteY1" fmla="*/ 582500 h 1623567"/>
                <a:gd name="connsiteX2" fmla="*/ 563033 w 1125777"/>
                <a:gd name="connsiteY2" fmla="*/ 969705 h 1623567"/>
                <a:gd name="connsiteX3" fmla="*/ 950238 w 1125777"/>
                <a:gd name="connsiteY3" fmla="*/ 582500 h 1623567"/>
                <a:gd name="connsiteX4" fmla="*/ 563033 w 1125777"/>
                <a:gd name="connsiteY4" fmla="*/ 195295 h 1623567"/>
                <a:gd name="connsiteX5" fmla="*/ 562891 w 1125777"/>
                <a:gd name="connsiteY5" fmla="*/ 0 h 1623567"/>
                <a:gd name="connsiteX6" fmla="*/ 1125777 w 1125777"/>
                <a:gd name="connsiteY6" fmla="*/ 564445 h 1623567"/>
                <a:gd name="connsiteX7" fmla="*/ 594513 w 1125777"/>
                <a:gd name="connsiteY7" fmla="*/ 1591858 h 1623567"/>
                <a:gd name="connsiteX8" fmla="*/ 575540 w 1125777"/>
                <a:gd name="connsiteY8" fmla="*/ 1617228 h 1623567"/>
                <a:gd name="connsiteX9" fmla="*/ 562891 w 1125777"/>
                <a:gd name="connsiteY9" fmla="*/ 1623567 h 1623567"/>
                <a:gd name="connsiteX10" fmla="*/ 550237 w 1125777"/>
                <a:gd name="connsiteY10" fmla="*/ 1617228 h 1623567"/>
                <a:gd name="connsiteX11" fmla="*/ 531264 w 1125777"/>
                <a:gd name="connsiteY11" fmla="*/ 1591858 h 1623567"/>
                <a:gd name="connsiteX12" fmla="*/ 0 w 1125777"/>
                <a:gd name="connsiteY12" fmla="*/ 564445 h 1623567"/>
                <a:gd name="connsiteX13" fmla="*/ 562891 w 1125777"/>
                <a:gd name="connsiteY13" fmla="*/ 0 h 16235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25777" h="1623567">
                  <a:moveTo>
                    <a:pt x="563033" y="195295"/>
                  </a:moveTo>
                  <a:cubicBezTo>
                    <a:pt x="349186" y="195295"/>
                    <a:pt x="175828" y="368653"/>
                    <a:pt x="175828" y="582500"/>
                  </a:cubicBezTo>
                  <a:cubicBezTo>
                    <a:pt x="175828" y="796347"/>
                    <a:pt x="349186" y="969705"/>
                    <a:pt x="563033" y="969705"/>
                  </a:cubicBezTo>
                  <a:cubicBezTo>
                    <a:pt x="776880" y="969705"/>
                    <a:pt x="950238" y="796347"/>
                    <a:pt x="950238" y="582500"/>
                  </a:cubicBezTo>
                  <a:cubicBezTo>
                    <a:pt x="950238" y="368653"/>
                    <a:pt x="776880" y="195295"/>
                    <a:pt x="563033" y="195295"/>
                  </a:cubicBezTo>
                  <a:close/>
                  <a:moveTo>
                    <a:pt x="562891" y="0"/>
                  </a:moveTo>
                  <a:cubicBezTo>
                    <a:pt x="872794" y="0"/>
                    <a:pt x="1125777" y="253683"/>
                    <a:pt x="1125777" y="564445"/>
                  </a:cubicBezTo>
                  <a:cubicBezTo>
                    <a:pt x="1125777" y="862519"/>
                    <a:pt x="613487" y="1560149"/>
                    <a:pt x="594513" y="1591858"/>
                  </a:cubicBezTo>
                  <a:cubicBezTo>
                    <a:pt x="594513" y="1591858"/>
                    <a:pt x="594513" y="1591858"/>
                    <a:pt x="575540" y="1617228"/>
                  </a:cubicBezTo>
                  <a:cubicBezTo>
                    <a:pt x="569216" y="1623567"/>
                    <a:pt x="569216" y="1623567"/>
                    <a:pt x="562891" y="1623567"/>
                  </a:cubicBezTo>
                  <a:cubicBezTo>
                    <a:pt x="556567" y="1623567"/>
                    <a:pt x="556567" y="1623567"/>
                    <a:pt x="550237" y="1617228"/>
                  </a:cubicBezTo>
                  <a:cubicBezTo>
                    <a:pt x="550237" y="1617228"/>
                    <a:pt x="550237" y="1617228"/>
                    <a:pt x="531264" y="1591858"/>
                  </a:cubicBezTo>
                  <a:cubicBezTo>
                    <a:pt x="512291" y="1560149"/>
                    <a:pt x="0" y="862519"/>
                    <a:pt x="0" y="564445"/>
                  </a:cubicBezTo>
                  <a:cubicBezTo>
                    <a:pt x="0" y="253683"/>
                    <a:pt x="252983" y="0"/>
                    <a:pt x="562891" y="0"/>
                  </a:cubicBezTo>
                  <a:close/>
                </a:path>
              </a:pathLst>
            </a:custGeom>
            <a:gradFill>
              <a:gsLst>
                <a:gs pos="0">
                  <a:srgbClr val="99CC00"/>
                </a:gs>
                <a:gs pos="100000">
                  <a:srgbClr val="17A515"/>
                </a:gs>
              </a:gsLst>
              <a:lin ang="5400000" scaled="1"/>
            </a:gra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sp>
        <p:sp>
          <p:nvSpPr>
            <p:cNvPr id="24" name="任意多边形: 形状 23"/>
            <p:cNvSpPr>
              <a:spLocks noChangeAspect="1"/>
            </p:cNvSpPr>
            <p:nvPr/>
          </p:nvSpPr>
          <p:spPr bwMode="auto">
            <a:xfrm>
              <a:off x="8178968" y="1952448"/>
              <a:ext cx="859749" cy="1239908"/>
            </a:xfrm>
            <a:custGeom>
              <a:avLst/>
              <a:gdLst>
                <a:gd name="connsiteX0" fmla="*/ 563033 w 1125777"/>
                <a:gd name="connsiteY0" fmla="*/ 195295 h 1623567"/>
                <a:gd name="connsiteX1" fmla="*/ 175828 w 1125777"/>
                <a:gd name="connsiteY1" fmla="*/ 582500 h 1623567"/>
                <a:gd name="connsiteX2" fmla="*/ 563033 w 1125777"/>
                <a:gd name="connsiteY2" fmla="*/ 969705 h 1623567"/>
                <a:gd name="connsiteX3" fmla="*/ 950238 w 1125777"/>
                <a:gd name="connsiteY3" fmla="*/ 582500 h 1623567"/>
                <a:gd name="connsiteX4" fmla="*/ 563033 w 1125777"/>
                <a:gd name="connsiteY4" fmla="*/ 195295 h 1623567"/>
                <a:gd name="connsiteX5" fmla="*/ 562891 w 1125777"/>
                <a:gd name="connsiteY5" fmla="*/ 0 h 1623567"/>
                <a:gd name="connsiteX6" fmla="*/ 1125777 w 1125777"/>
                <a:gd name="connsiteY6" fmla="*/ 564445 h 1623567"/>
                <a:gd name="connsiteX7" fmla="*/ 594513 w 1125777"/>
                <a:gd name="connsiteY7" fmla="*/ 1591858 h 1623567"/>
                <a:gd name="connsiteX8" fmla="*/ 575540 w 1125777"/>
                <a:gd name="connsiteY8" fmla="*/ 1617228 h 1623567"/>
                <a:gd name="connsiteX9" fmla="*/ 562891 w 1125777"/>
                <a:gd name="connsiteY9" fmla="*/ 1623567 h 1623567"/>
                <a:gd name="connsiteX10" fmla="*/ 550237 w 1125777"/>
                <a:gd name="connsiteY10" fmla="*/ 1617228 h 1623567"/>
                <a:gd name="connsiteX11" fmla="*/ 531264 w 1125777"/>
                <a:gd name="connsiteY11" fmla="*/ 1591858 h 1623567"/>
                <a:gd name="connsiteX12" fmla="*/ 0 w 1125777"/>
                <a:gd name="connsiteY12" fmla="*/ 564445 h 1623567"/>
                <a:gd name="connsiteX13" fmla="*/ 562891 w 1125777"/>
                <a:gd name="connsiteY13" fmla="*/ 0 h 16235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25777" h="1623567">
                  <a:moveTo>
                    <a:pt x="563033" y="195295"/>
                  </a:moveTo>
                  <a:cubicBezTo>
                    <a:pt x="349186" y="195295"/>
                    <a:pt x="175828" y="368653"/>
                    <a:pt x="175828" y="582500"/>
                  </a:cubicBezTo>
                  <a:cubicBezTo>
                    <a:pt x="175828" y="796347"/>
                    <a:pt x="349186" y="969705"/>
                    <a:pt x="563033" y="969705"/>
                  </a:cubicBezTo>
                  <a:cubicBezTo>
                    <a:pt x="776880" y="969705"/>
                    <a:pt x="950238" y="796347"/>
                    <a:pt x="950238" y="582500"/>
                  </a:cubicBezTo>
                  <a:cubicBezTo>
                    <a:pt x="950238" y="368653"/>
                    <a:pt x="776880" y="195295"/>
                    <a:pt x="563033" y="195295"/>
                  </a:cubicBezTo>
                  <a:close/>
                  <a:moveTo>
                    <a:pt x="562891" y="0"/>
                  </a:moveTo>
                  <a:cubicBezTo>
                    <a:pt x="872794" y="0"/>
                    <a:pt x="1125777" y="253683"/>
                    <a:pt x="1125777" y="564445"/>
                  </a:cubicBezTo>
                  <a:cubicBezTo>
                    <a:pt x="1125777" y="862519"/>
                    <a:pt x="613487" y="1560149"/>
                    <a:pt x="594513" y="1591858"/>
                  </a:cubicBezTo>
                  <a:cubicBezTo>
                    <a:pt x="594513" y="1591858"/>
                    <a:pt x="594513" y="1591858"/>
                    <a:pt x="575540" y="1617228"/>
                  </a:cubicBezTo>
                  <a:cubicBezTo>
                    <a:pt x="569216" y="1623567"/>
                    <a:pt x="569216" y="1623567"/>
                    <a:pt x="562891" y="1623567"/>
                  </a:cubicBezTo>
                  <a:cubicBezTo>
                    <a:pt x="556567" y="1623567"/>
                    <a:pt x="556567" y="1623567"/>
                    <a:pt x="550237" y="1617228"/>
                  </a:cubicBezTo>
                  <a:cubicBezTo>
                    <a:pt x="550237" y="1617228"/>
                    <a:pt x="550237" y="1617228"/>
                    <a:pt x="531264" y="1591858"/>
                  </a:cubicBezTo>
                  <a:cubicBezTo>
                    <a:pt x="512291" y="1560149"/>
                    <a:pt x="0" y="862519"/>
                    <a:pt x="0" y="564445"/>
                  </a:cubicBezTo>
                  <a:cubicBezTo>
                    <a:pt x="0" y="253683"/>
                    <a:pt x="252983" y="0"/>
                    <a:pt x="562891" y="0"/>
                  </a:cubicBezTo>
                  <a:close/>
                </a:path>
              </a:pathLst>
            </a:custGeom>
            <a:gradFill>
              <a:gsLst>
                <a:gs pos="0">
                  <a:srgbClr val="99CC00"/>
                </a:gs>
                <a:gs pos="100000">
                  <a:srgbClr val="17A515"/>
                </a:gs>
              </a:gsLst>
              <a:lin ang="5400000" scaled="1"/>
            </a:gra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sp>
      </p:grpSp>
      <p:sp>
        <p:nvSpPr>
          <p:cNvPr id="25" name="文本框 24"/>
          <p:cNvSpPr txBox="1"/>
          <p:nvPr/>
        </p:nvSpPr>
        <p:spPr>
          <a:xfrm>
            <a:off x="1683883" y="5318405"/>
            <a:ext cx="9303431" cy="398379"/>
          </a:xfrm>
          <a:prstGeom prst="rect">
            <a:avLst/>
          </a:prstGeom>
          <a:noFill/>
        </p:spPr>
        <p:txBody>
          <a:bodyPr wrap="square" rtlCol="0">
            <a:spAutoFit/>
          </a:bodyPr>
          <a:lstStyle/>
          <a:p>
            <a:pPr>
              <a:lnSpc>
                <a:spcPct val="120000"/>
              </a:lnSpc>
            </a:pPr>
            <a:r>
              <a:rPr lang="zh-CN" altLang="en-US" dirty="0">
                <a:solidFill>
                  <a:schemeClr val="tx1">
                    <a:lumMod val="65000"/>
                    <a:lumOff val="35000"/>
                  </a:schemeClr>
                </a:solidFill>
                <a:latin typeface="微软雅黑 Light" panose="020B0502040204020203" pitchFamily="34" charset="-122"/>
                <a:ea typeface="微软雅黑 Light" panose="020B0502040204020203" pitchFamily="34" charset="-122"/>
              </a:rPr>
              <a:t>此部分内容作为文字排版占位显示此部分内容作为文字排版占位显示</a:t>
            </a:r>
            <a:endParaRPr lang="zh-CN" altLang="en-US" dirty="0">
              <a:solidFill>
                <a:schemeClr val="tx1">
                  <a:lumMod val="65000"/>
                  <a:lumOff val="35000"/>
                </a:schemeClr>
              </a:solidFill>
              <a:latin typeface="微软雅黑 Light" panose="020B0502040204020203" pitchFamily="34" charset="-122"/>
              <a:ea typeface="微软雅黑 Light" panose="020B0502040204020203" pitchFamily="34" charset="-122"/>
            </a:endParaRPr>
          </a:p>
        </p:txBody>
      </p:sp>
      <p:sp>
        <p:nvSpPr>
          <p:cNvPr id="26" name="矩形 25"/>
          <p:cNvSpPr/>
          <p:nvPr/>
        </p:nvSpPr>
        <p:spPr>
          <a:xfrm>
            <a:off x="1683883" y="5903180"/>
            <a:ext cx="3542279" cy="584775"/>
          </a:xfrm>
          <a:prstGeom prst="rect">
            <a:avLst/>
          </a:prstGeom>
        </p:spPr>
        <p:txBody>
          <a:bodyPr wrap="square">
            <a:spAutoFit/>
          </a:bodyPr>
          <a:lstStyle/>
          <a:p>
            <a:r>
              <a:rPr lang="en-US" altLang="zh-CN" sz="1600" dirty="0">
                <a:solidFill>
                  <a:schemeClr val="bg1">
                    <a:lumMod val="75000"/>
                  </a:schemeClr>
                </a:solidFill>
                <a:latin typeface="Century Gothic" panose="020B0502020202020204" pitchFamily="34" charset="0"/>
              </a:rPr>
              <a:t>OUR ORIGIN IS FROM ALL OVER THE WORLD</a:t>
            </a:r>
            <a:endParaRPr lang="zh-CN" altLang="en-US" sz="1600" dirty="0">
              <a:solidFill>
                <a:schemeClr val="bg1">
                  <a:lumMod val="75000"/>
                </a:schemeClr>
              </a:solidFill>
              <a:latin typeface="Century Gothic" panose="020B0502020202020204"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1379076" y="2155423"/>
            <a:ext cx="1182430" cy="461665"/>
          </a:xfrm>
          <a:prstGeom prst="rect">
            <a:avLst/>
          </a:prstGeom>
          <a:noFill/>
        </p:spPr>
        <p:txBody>
          <a:bodyPr wrap="square" rtlCol="0">
            <a:spAutoFit/>
          </a:bodyPr>
          <a:lstStyle/>
          <a:p>
            <a:r>
              <a:rPr lang="zh-CN" altLang="en-US" sz="2400" b="1" dirty="0">
                <a:latin typeface="微软雅黑" panose="020B0503020204020204" pitchFamily="34" charset="-122"/>
                <a:ea typeface="微软雅黑" panose="020B0503020204020204" pitchFamily="34" charset="-122"/>
              </a:rPr>
              <a:t>关键词</a:t>
            </a:r>
            <a:endParaRPr lang="zh-CN" altLang="en-US" sz="2400" b="1" dirty="0">
              <a:latin typeface="微软雅黑" panose="020B0503020204020204" pitchFamily="34" charset="-122"/>
              <a:ea typeface="微软雅黑" panose="020B0503020204020204" pitchFamily="34" charset="-122"/>
            </a:endParaRPr>
          </a:p>
        </p:txBody>
      </p:sp>
      <p:sp>
        <p:nvSpPr>
          <p:cNvPr id="6" name="文本框 5"/>
          <p:cNvSpPr txBox="1"/>
          <p:nvPr/>
        </p:nvSpPr>
        <p:spPr>
          <a:xfrm>
            <a:off x="1350931" y="4194112"/>
            <a:ext cx="1238720" cy="461665"/>
          </a:xfrm>
          <a:prstGeom prst="rect">
            <a:avLst/>
          </a:prstGeom>
          <a:noFill/>
        </p:spPr>
        <p:txBody>
          <a:bodyPr wrap="square" rtlCol="0">
            <a:spAutoFit/>
          </a:bodyPr>
          <a:lstStyle/>
          <a:p>
            <a:r>
              <a:rPr lang="zh-CN" altLang="en-US" sz="2400" b="1" dirty="0">
                <a:latin typeface="微软雅黑" panose="020B0503020204020204" pitchFamily="34" charset="-122"/>
                <a:ea typeface="微软雅黑" panose="020B0503020204020204" pitchFamily="34" charset="-122"/>
              </a:rPr>
              <a:t>关键词</a:t>
            </a:r>
            <a:endParaRPr lang="zh-CN" altLang="en-US" sz="2400" b="1" dirty="0">
              <a:latin typeface="微软雅黑" panose="020B0503020204020204" pitchFamily="34" charset="-122"/>
              <a:ea typeface="微软雅黑" panose="020B0503020204020204" pitchFamily="34" charset="-122"/>
            </a:endParaRPr>
          </a:p>
        </p:txBody>
      </p:sp>
      <p:sp>
        <p:nvSpPr>
          <p:cNvPr id="7" name="文本框 6"/>
          <p:cNvSpPr txBox="1"/>
          <p:nvPr/>
        </p:nvSpPr>
        <p:spPr>
          <a:xfrm>
            <a:off x="1350930" y="5862393"/>
            <a:ext cx="1210576" cy="461665"/>
          </a:xfrm>
          <a:prstGeom prst="rect">
            <a:avLst/>
          </a:prstGeom>
          <a:noFill/>
        </p:spPr>
        <p:txBody>
          <a:bodyPr wrap="square" rtlCol="0">
            <a:spAutoFit/>
          </a:bodyPr>
          <a:lstStyle/>
          <a:p>
            <a:r>
              <a:rPr lang="zh-CN" altLang="en-US" sz="2400" b="1" dirty="0">
                <a:latin typeface="微软雅黑" panose="020B0503020204020204" pitchFamily="34" charset="-122"/>
                <a:ea typeface="微软雅黑" panose="020B0503020204020204" pitchFamily="34" charset="-122"/>
              </a:rPr>
              <a:t>关键词</a:t>
            </a:r>
            <a:endParaRPr lang="zh-CN" altLang="en-US" sz="2400" b="1" dirty="0">
              <a:latin typeface="微软雅黑" panose="020B0503020204020204" pitchFamily="34" charset="-122"/>
              <a:ea typeface="微软雅黑" panose="020B0503020204020204" pitchFamily="34" charset="-122"/>
            </a:endParaRPr>
          </a:p>
        </p:txBody>
      </p:sp>
      <p:sp>
        <p:nvSpPr>
          <p:cNvPr id="10" name="文本框 9"/>
          <p:cNvSpPr txBox="1"/>
          <p:nvPr/>
        </p:nvSpPr>
        <p:spPr>
          <a:xfrm>
            <a:off x="3764488" y="1647105"/>
            <a:ext cx="2115612" cy="757130"/>
          </a:xfrm>
          <a:prstGeom prst="rect">
            <a:avLst/>
          </a:prstGeom>
          <a:noFill/>
        </p:spPr>
        <p:txBody>
          <a:bodyPr vert="horz" wrap="square" rtlCol="0">
            <a:spAutoFit/>
          </a:bodyPr>
          <a:lstStyle/>
          <a:p>
            <a:pPr>
              <a:lnSpc>
                <a:spcPct val="120000"/>
              </a:lnSpc>
            </a:pPr>
            <a:r>
              <a:rPr lang="zh-CN" altLang="en-US" dirty="0">
                <a:solidFill>
                  <a:schemeClr val="tx1">
                    <a:lumMod val="65000"/>
                    <a:lumOff val="35000"/>
                  </a:schemeClr>
                </a:solidFill>
                <a:latin typeface="微软雅黑 Light" panose="020B0502040204020203" pitchFamily="34" charset="-122"/>
                <a:ea typeface="微软雅黑 Light" panose="020B0502040204020203" pitchFamily="34" charset="-122"/>
              </a:rPr>
              <a:t>此部分内容作为文字排版占位显示</a:t>
            </a:r>
            <a:endParaRPr lang="zh-CN" altLang="en-US" dirty="0">
              <a:solidFill>
                <a:schemeClr val="tx1">
                  <a:lumMod val="65000"/>
                  <a:lumOff val="35000"/>
                </a:schemeClr>
              </a:solidFill>
              <a:latin typeface="微软雅黑 Light" panose="020B0502040204020203" pitchFamily="34" charset="-122"/>
              <a:ea typeface="微软雅黑 Light" panose="020B0502040204020203" pitchFamily="34" charset="-122"/>
            </a:endParaRPr>
          </a:p>
        </p:txBody>
      </p:sp>
      <p:sp>
        <p:nvSpPr>
          <p:cNvPr id="18" name="KSO_Shape"/>
          <p:cNvSpPr/>
          <p:nvPr/>
        </p:nvSpPr>
        <p:spPr bwMode="auto">
          <a:xfrm>
            <a:off x="1510574" y="1283161"/>
            <a:ext cx="1077658" cy="783098"/>
          </a:xfrm>
          <a:custGeom>
            <a:avLst/>
            <a:gdLst>
              <a:gd name="T0" fmla="*/ 2526982 w 2824162"/>
              <a:gd name="T1" fmla="*/ 1745720 h 2052637"/>
              <a:gd name="T2" fmla="*/ 2455669 w 2824162"/>
              <a:gd name="T3" fmla="*/ 1824037 h 2052637"/>
              <a:gd name="T4" fmla="*/ 2174875 w 2824162"/>
              <a:gd name="T5" fmla="*/ 1543243 h 2052637"/>
              <a:gd name="T6" fmla="*/ 1066950 w 2824162"/>
              <a:gd name="T7" fmla="*/ 1131887 h 2052637"/>
              <a:gd name="T8" fmla="*/ 1326306 w 2824162"/>
              <a:gd name="T9" fmla="*/ 1211470 h 2052637"/>
              <a:gd name="T10" fmla="*/ 1460905 w 2824162"/>
              <a:gd name="T11" fmla="*/ 1379830 h 2052637"/>
              <a:gd name="T12" fmla="*/ 1568521 w 2824162"/>
              <a:gd name="T13" fmla="*/ 1436267 h 2052637"/>
              <a:gd name="T14" fmla="*/ 1799307 w 2824162"/>
              <a:gd name="T15" fmla="*/ 1542800 h 2052637"/>
              <a:gd name="T16" fmla="*/ 1885336 w 2824162"/>
              <a:gd name="T17" fmla="*/ 1732404 h 2052637"/>
              <a:gd name="T18" fmla="*/ 1985015 w 2824162"/>
              <a:gd name="T19" fmla="*/ 1796133 h 2052637"/>
              <a:gd name="T20" fmla="*/ 2014538 w 2824162"/>
              <a:gd name="T21" fmla="*/ 1915666 h 2052637"/>
              <a:gd name="T22" fmla="*/ 1945016 w 2824162"/>
              <a:gd name="T23" fmla="*/ 2024736 h 2052637"/>
              <a:gd name="T24" fmla="*/ 1464715 w 2824162"/>
              <a:gd name="T25" fmla="*/ 2052637 h 2052637"/>
              <a:gd name="T26" fmla="*/ 71109 w 2824162"/>
              <a:gd name="T27" fmla="*/ 1994932 h 2052637"/>
              <a:gd name="T28" fmla="*/ 0 w 2824162"/>
              <a:gd name="T29" fmla="*/ 1855424 h 2052637"/>
              <a:gd name="T30" fmla="*/ 78410 w 2824162"/>
              <a:gd name="T31" fmla="*/ 1709892 h 2052637"/>
              <a:gd name="T32" fmla="*/ 239040 w 2824162"/>
              <a:gd name="T33" fmla="*/ 1641407 h 2052637"/>
              <a:gd name="T34" fmla="*/ 278721 w 2824162"/>
              <a:gd name="T35" fmla="*/ 1506655 h 2052637"/>
              <a:gd name="T36" fmla="*/ 487286 w 2824162"/>
              <a:gd name="T37" fmla="*/ 1367465 h 2052637"/>
              <a:gd name="T38" fmla="*/ 701247 w 2824162"/>
              <a:gd name="T39" fmla="*/ 1322442 h 2052637"/>
              <a:gd name="T40" fmla="*/ 892987 w 2824162"/>
              <a:gd name="T41" fmla="*/ 1165179 h 2052637"/>
              <a:gd name="T42" fmla="*/ 2780633 w 2824162"/>
              <a:gd name="T43" fmla="*/ 994421 h 2052637"/>
              <a:gd name="T44" fmla="*/ 2815584 w 2824162"/>
              <a:gd name="T45" fmla="*/ 1094338 h 2052637"/>
              <a:gd name="T46" fmla="*/ 2423504 w 2824162"/>
              <a:gd name="T47" fmla="*/ 1122977 h 2052637"/>
              <a:gd name="T48" fmla="*/ 2398086 w 2824162"/>
              <a:gd name="T49" fmla="*/ 1020514 h 2052637"/>
              <a:gd name="T50" fmla="*/ 1097633 w 2824162"/>
              <a:gd name="T51" fmla="*/ 994713 h 2052637"/>
              <a:gd name="T52" fmla="*/ 963851 w 2824162"/>
              <a:gd name="T53" fmla="*/ 1017199 h 2052637"/>
              <a:gd name="T54" fmla="*/ 785687 w 2824162"/>
              <a:gd name="T55" fmla="*/ 1080857 h 2052637"/>
              <a:gd name="T56" fmla="*/ 706115 w 2824162"/>
              <a:gd name="T57" fmla="*/ 1080541 h 2052637"/>
              <a:gd name="T58" fmla="*/ 747011 w 2824162"/>
              <a:gd name="T59" fmla="*/ 994396 h 2052637"/>
              <a:gd name="T60" fmla="*/ 1880262 w 2824162"/>
              <a:gd name="T61" fmla="*/ 653632 h 2052637"/>
              <a:gd name="T62" fmla="*/ 2030850 w 2824162"/>
              <a:gd name="T63" fmla="*/ 749003 h 2052637"/>
              <a:gd name="T64" fmla="*/ 2147374 w 2824162"/>
              <a:gd name="T65" fmla="*/ 894754 h 2052637"/>
              <a:gd name="T66" fmla="*/ 2219325 w 2824162"/>
              <a:gd name="T67" fmla="*/ 999631 h 2052637"/>
              <a:gd name="T68" fmla="*/ 2167113 w 2824162"/>
              <a:gd name="T69" fmla="*/ 808254 h 2052637"/>
              <a:gd name="T70" fmla="*/ 2026075 w 2824162"/>
              <a:gd name="T71" fmla="*/ 663137 h 2052637"/>
              <a:gd name="T72" fmla="*/ 1834416 w 2824162"/>
              <a:gd name="T73" fmla="*/ 604837 h 2052637"/>
              <a:gd name="T74" fmla="*/ 1955282 w 2824162"/>
              <a:gd name="T75" fmla="*/ 574629 h 2052637"/>
              <a:gd name="T76" fmla="*/ 2132872 w 2824162"/>
              <a:gd name="T77" fmla="*/ 691005 h 2052637"/>
              <a:gd name="T78" fmla="*/ 2249783 w 2824162"/>
              <a:gd name="T79" fmla="*/ 868581 h 2052637"/>
              <a:gd name="T80" fmla="*/ 2285683 w 2824162"/>
              <a:gd name="T81" fmla="*/ 1080404 h 2052637"/>
              <a:gd name="T82" fmla="*/ 2203400 w 2824162"/>
              <a:gd name="T83" fmla="*/ 1341378 h 2052637"/>
              <a:gd name="T84" fmla="*/ 1952740 w 2824162"/>
              <a:gd name="T85" fmla="*/ 1546225 h 2052637"/>
              <a:gd name="T86" fmla="*/ 1783092 w 2824162"/>
              <a:gd name="T87" fmla="*/ 1372771 h 2052637"/>
              <a:gd name="T88" fmla="*/ 1554988 w 2824162"/>
              <a:gd name="T89" fmla="*/ 1288422 h 2052637"/>
              <a:gd name="T90" fmla="*/ 1404720 w 2824162"/>
              <a:gd name="T91" fmla="*/ 1116237 h 2052637"/>
              <a:gd name="T92" fmla="*/ 1246191 w 2824162"/>
              <a:gd name="T93" fmla="*/ 983689 h 2052637"/>
              <a:gd name="T94" fmla="*/ 1318307 w 2824162"/>
              <a:gd name="T95" fmla="*/ 786452 h 2052637"/>
              <a:gd name="T96" fmla="*/ 1458410 w 2824162"/>
              <a:gd name="T97" fmla="*/ 636146 h 2052637"/>
              <a:gd name="T98" fmla="*/ 1648708 w 2824162"/>
              <a:gd name="T99" fmla="*/ 550846 h 2052637"/>
              <a:gd name="T100" fmla="*/ 1116225 w 2824162"/>
              <a:gd name="T101" fmla="*/ 312709 h 2052637"/>
              <a:gd name="T102" fmla="*/ 1335103 w 2824162"/>
              <a:gd name="T103" fmla="*/ 621395 h 2052637"/>
              <a:gd name="T104" fmla="*/ 1229471 w 2824162"/>
              <a:gd name="T105" fmla="*/ 626783 h 2052637"/>
              <a:gd name="T106" fmla="*/ 1021061 w 2824162"/>
              <a:gd name="T107" fmla="*/ 317779 h 2052637"/>
              <a:gd name="T108" fmla="*/ 2506607 w 2824162"/>
              <a:gd name="T109" fmla="*/ 317779 h 2052637"/>
              <a:gd name="T110" fmla="*/ 2297126 w 2824162"/>
              <a:gd name="T111" fmla="*/ 626783 h 2052637"/>
              <a:gd name="T112" fmla="*/ 2191112 w 2824162"/>
              <a:gd name="T113" fmla="*/ 621395 h 2052637"/>
              <a:gd name="T114" fmla="*/ 2410462 w 2824162"/>
              <a:gd name="T115" fmla="*/ 312708 h 2052637"/>
              <a:gd name="T116" fmla="*/ 1818922 w 2824162"/>
              <a:gd name="T117" fmla="*/ 25662 h 2052637"/>
              <a:gd name="T118" fmla="*/ 1809375 w 2824162"/>
              <a:gd name="T119" fmla="*/ 420406 h 2052637"/>
              <a:gd name="T120" fmla="*/ 1704685 w 2824162"/>
              <a:gd name="T121" fmla="*/ 405199 h 2052637"/>
              <a:gd name="T122" fmla="*/ 1724096 w 2824162"/>
              <a:gd name="T123" fmla="*/ 12039 h 20526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824162" h="2052637">
                <a:moveTo>
                  <a:pt x="2246506" y="1471612"/>
                </a:moveTo>
                <a:lnTo>
                  <a:pt x="2253192" y="1471930"/>
                </a:lnTo>
                <a:lnTo>
                  <a:pt x="2260196" y="1472886"/>
                </a:lnTo>
                <a:lnTo>
                  <a:pt x="2266881" y="1474477"/>
                </a:lnTo>
                <a:lnTo>
                  <a:pt x="2273567" y="1477024"/>
                </a:lnTo>
                <a:lnTo>
                  <a:pt x="2279616" y="1479889"/>
                </a:lnTo>
                <a:lnTo>
                  <a:pt x="2285983" y="1483391"/>
                </a:lnTo>
                <a:lnTo>
                  <a:pt x="2291395" y="1487530"/>
                </a:lnTo>
                <a:lnTo>
                  <a:pt x="2297126" y="1492624"/>
                </a:lnTo>
                <a:lnTo>
                  <a:pt x="2506607" y="1702105"/>
                </a:lnTo>
                <a:lnTo>
                  <a:pt x="2511382" y="1707517"/>
                </a:lnTo>
                <a:lnTo>
                  <a:pt x="2515521" y="1713248"/>
                </a:lnTo>
                <a:lnTo>
                  <a:pt x="2519341" y="1719297"/>
                </a:lnTo>
                <a:lnTo>
                  <a:pt x="2522206" y="1725664"/>
                </a:lnTo>
                <a:lnTo>
                  <a:pt x="2524435" y="1732031"/>
                </a:lnTo>
                <a:lnTo>
                  <a:pt x="2526027" y="1739035"/>
                </a:lnTo>
                <a:lnTo>
                  <a:pt x="2526982" y="1745720"/>
                </a:lnTo>
                <a:lnTo>
                  <a:pt x="2527300" y="1752724"/>
                </a:lnTo>
                <a:lnTo>
                  <a:pt x="2526982" y="1759728"/>
                </a:lnTo>
                <a:lnTo>
                  <a:pt x="2526027" y="1766096"/>
                </a:lnTo>
                <a:lnTo>
                  <a:pt x="2524435" y="1773099"/>
                </a:lnTo>
                <a:lnTo>
                  <a:pt x="2522206" y="1779467"/>
                </a:lnTo>
                <a:lnTo>
                  <a:pt x="2519341" y="1785834"/>
                </a:lnTo>
                <a:lnTo>
                  <a:pt x="2515521" y="1791883"/>
                </a:lnTo>
                <a:lnTo>
                  <a:pt x="2511382" y="1797932"/>
                </a:lnTo>
                <a:lnTo>
                  <a:pt x="2506607" y="1803025"/>
                </a:lnTo>
                <a:lnTo>
                  <a:pt x="2500876" y="1808119"/>
                </a:lnTo>
                <a:lnTo>
                  <a:pt x="2495146" y="1812258"/>
                </a:lnTo>
                <a:lnTo>
                  <a:pt x="2489097" y="1815760"/>
                </a:lnTo>
                <a:lnTo>
                  <a:pt x="2482730" y="1818943"/>
                </a:lnTo>
                <a:lnTo>
                  <a:pt x="2476044" y="1821172"/>
                </a:lnTo>
                <a:lnTo>
                  <a:pt x="2469359" y="1822764"/>
                </a:lnTo>
                <a:lnTo>
                  <a:pt x="2462673" y="1823719"/>
                </a:lnTo>
                <a:lnTo>
                  <a:pt x="2455669" y="1824037"/>
                </a:lnTo>
                <a:lnTo>
                  <a:pt x="2448984" y="1823719"/>
                </a:lnTo>
                <a:lnTo>
                  <a:pt x="2441980" y="1822764"/>
                </a:lnTo>
                <a:lnTo>
                  <a:pt x="2435612" y="1821172"/>
                </a:lnTo>
                <a:lnTo>
                  <a:pt x="2428927" y="1818943"/>
                </a:lnTo>
                <a:lnTo>
                  <a:pt x="2422560" y="1815760"/>
                </a:lnTo>
                <a:lnTo>
                  <a:pt x="2416511" y="1812258"/>
                </a:lnTo>
                <a:lnTo>
                  <a:pt x="2410462" y="1808119"/>
                </a:lnTo>
                <a:lnTo>
                  <a:pt x="2405368" y="1803025"/>
                </a:lnTo>
                <a:lnTo>
                  <a:pt x="2195887" y="1593863"/>
                </a:lnTo>
                <a:lnTo>
                  <a:pt x="2191112" y="1588450"/>
                </a:lnTo>
                <a:lnTo>
                  <a:pt x="2186655" y="1582720"/>
                </a:lnTo>
                <a:lnTo>
                  <a:pt x="2183153" y="1576671"/>
                </a:lnTo>
                <a:lnTo>
                  <a:pt x="2180287" y="1570304"/>
                </a:lnTo>
                <a:lnTo>
                  <a:pt x="2178059" y="1563618"/>
                </a:lnTo>
                <a:lnTo>
                  <a:pt x="2176467" y="1556933"/>
                </a:lnTo>
                <a:lnTo>
                  <a:pt x="2175194" y="1550247"/>
                </a:lnTo>
                <a:lnTo>
                  <a:pt x="2174875" y="1543243"/>
                </a:lnTo>
                <a:lnTo>
                  <a:pt x="2175194" y="1536558"/>
                </a:lnTo>
                <a:lnTo>
                  <a:pt x="2176467" y="1529554"/>
                </a:lnTo>
                <a:lnTo>
                  <a:pt x="2178059" y="1523187"/>
                </a:lnTo>
                <a:lnTo>
                  <a:pt x="2180287" y="1516501"/>
                </a:lnTo>
                <a:lnTo>
                  <a:pt x="2183153" y="1509815"/>
                </a:lnTo>
                <a:lnTo>
                  <a:pt x="2186655" y="1504085"/>
                </a:lnTo>
                <a:lnTo>
                  <a:pt x="2191112" y="1498036"/>
                </a:lnTo>
                <a:lnTo>
                  <a:pt x="2195887" y="1492624"/>
                </a:lnTo>
                <a:lnTo>
                  <a:pt x="2201618" y="1487530"/>
                </a:lnTo>
                <a:lnTo>
                  <a:pt x="2207030" y="1483391"/>
                </a:lnTo>
                <a:lnTo>
                  <a:pt x="2213397" y="1479889"/>
                </a:lnTo>
                <a:lnTo>
                  <a:pt x="2219446" y="1477024"/>
                </a:lnTo>
                <a:lnTo>
                  <a:pt x="2226131" y="1474477"/>
                </a:lnTo>
                <a:lnTo>
                  <a:pt x="2232817" y="1472886"/>
                </a:lnTo>
                <a:lnTo>
                  <a:pt x="2239502" y="1471930"/>
                </a:lnTo>
                <a:lnTo>
                  <a:pt x="2246506" y="1471612"/>
                </a:lnTo>
                <a:close/>
                <a:moveTo>
                  <a:pt x="1066950" y="1131887"/>
                </a:moveTo>
                <a:lnTo>
                  <a:pt x="1076791" y="1131887"/>
                </a:lnTo>
                <a:lnTo>
                  <a:pt x="1086632" y="1132204"/>
                </a:lnTo>
                <a:lnTo>
                  <a:pt x="1096155" y="1132521"/>
                </a:lnTo>
                <a:lnTo>
                  <a:pt x="1105679" y="1133155"/>
                </a:lnTo>
                <a:lnTo>
                  <a:pt x="1124726" y="1135058"/>
                </a:lnTo>
                <a:lnTo>
                  <a:pt x="1143773" y="1138228"/>
                </a:lnTo>
                <a:lnTo>
                  <a:pt x="1161867" y="1141399"/>
                </a:lnTo>
                <a:lnTo>
                  <a:pt x="1180279" y="1145521"/>
                </a:lnTo>
                <a:lnTo>
                  <a:pt x="1198057" y="1150277"/>
                </a:lnTo>
                <a:lnTo>
                  <a:pt x="1215516" y="1155667"/>
                </a:lnTo>
                <a:lnTo>
                  <a:pt x="1232659" y="1162008"/>
                </a:lnTo>
                <a:lnTo>
                  <a:pt x="1249483" y="1168666"/>
                </a:lnTo>
                <a:lnTo>
                  <a:pt x="1265673" y="1175959"/>
                </a:lnTo>
                <a:lnTo>
                  <a:pt x="1281546" y="1184202"/>
                </a:lnTo>
                <a:lnTo>
                  <a:pt x="1297101" y="1192446"/>
                </a:lnTo>
                <a:lnTo>
                  <a:pt x="1312021" y="1201641"/>
                </a:lnTo>
                <a:lnTo>
                  <a:pt x="1326306" y="1211470"/>
                </a:lnTo>
                <a:lnTo>
                  <a:pt x="1340274" y="1221933"/>
                </a:lnTo>
                <a:lnTo>
                  <a:pt x="1353924" y="1232713"/>
                </a:lnTo>
                <a:lnTo>
                  <a:pt x="1366940" y="1243810"/>
                </a:lnTo>
                <a:lnTo>
                  <a:pt x="1379320" y="1255542"/>
                </a:lnTo>
                <a:lnTo>
                  <a:pt x="1390749" y="1267907"/>
                </a:lnTo>
                <a:lnTo>
                  <a:pt x="1402177" y="1280589"/>
                </a:lnTo>
                <a:lnTo>
                  <a:pt x="1412653" y="1293589"/>
                </a:lnTo>
                <a:lnTo>
                  <a:pt x="1422176" y="1306906"/>
                </a:lnTo>
                <a:lnTo>
                  <a:pt x="1431382" y="1320856"/>
                </a:lnTo>
                <a:lnTo>
                  <a:pt x="1435827" y="1327832"/>
                </a:lnTo>
                <a:lnTo>
                  <a:pt x="1439953" y="1334807"/>
                </a:lnTo>
                <a:lnTo>
                  <a:pt x="1443763" y="1342417"/>
                </a:lnTo>
                <a:lnTo>
                  <a:pt x="1447890" y="1349709"/>
                </a:lnTo>
                <a:lnTo>
                  <a:pt x="1451382" y="1357002"/>
                </a:lnTo>
                <a:lnTo>
                  <a:pt x="1454556" y="1364611"/>
                </a:lnTo>
                <a:lnTo>
                  <a:pt x="1457731" y="1372538"/>
                </a:lnTo>
                <a:lnTo>
                  <a:pt x="1460905" y="1379830"/>
                </a:lnTo>
                <a:lnTo>
                  <a:pt x="1463762" y="1387757"/>
                </a:lnTo>
                <a:lnTo>
                  <a:pt x="1466302" y="1395683"/>
                </a:lnTo>
                <a:lnTo>
                  <a:pt x="1468841" y="1403293"/>
                </a:lnTo>
                <a:lnTo>
                  <a:pt x="1471381" y="1411536"/>
                </a:lnTo>
                <a:lnTo>
                  <a:pt x="1473286" y="1419780"/>
                </a:lnTo>
                <a:lnTo>
                  <a:pt x="1475190" y="1427389"/>
                </a:lnTo>
                <a:lnTo>
                  <a:pt x="1476778" y="1435950"/>
                </a:lnTo>
                <a:lnTo>
                  <a:pt x="1478047" y="1444194"/>
                </a:lnTo>
                <a:lnTo>
                  <a:pt x="1487253" y="1442291"/>
                </a:lnTo>
                <a:lnTo>
                  <a:pt x="1496142" y="1440389"/>
                </a:lnTo>
                <a:lnTo>
                  <a:pt x="1505031" y="1439121"/>
                </a:lnTo>
                <a:lnTo>
                  <a:pt x="1514554" y="1437853"/>
                </a:lnTo>
                <a:lnTo>
                  <a:pt x="1523760" y="1437218"/>
                </a:lnTo>
                <a:lnTo>
                  <a:pt x="1533284" y="1436584"/>
                </a:lnTo>
                <a:lnTo>
                  <a:pt x="1542807" y="1435950"/>
                </a:lnTo>
                <a:lnTo>
                  <a:pt x="1552013" y="1435950"/>
                </a:lnTo>
                <a:lnTo>
                  <a:pt x="1568521" y="1436267"/>
                </a:lnTo>
                <a:lnTo>
                  <a:pt x="1584711" y="1437535"/>
                </a:lnTo>
                <a:lnTo>
                  <a:pt x="1600901" y="1439121"/>
                </a:lnTo>
                <a:lnTo>
                  <a:pt x="1616456" y="1441974"/>
                </a:lnTo>
                <a:lnTo>
                  <a:pt x="1631693" y="1445145"/>
                </a:lnTo>
                <a:lnTo>
                  <a:pt x="1646613" y="1448950"/>
                </a:lnTo>
                <a:lnTo>
                  <a:pt x="1661851" y="1454023"/>
                </a:lnTo>
                <a:lnTo>
                  <a:pt x="1676136" y="1459096"/>
                </a:lnTo>
                <a:lnTo>
                  <a:pt x="1690421" y="1465120"/>
                </a:lnTo>
                <a:lnTo>
                  <a:pt x="1704072" y="1471461"/>
                </a:lnTo>
                <a:lnTo>
                  <a:pt x="1717722" y="1478437"/>
                </a:lnTo>
                <a:lnTo>
                  <a:pt x="1730738" y="1486046"/>
                </a:lnTo>
                <a:lnTo>
                  <a:pt x="1743436" y="1494290"/>
                </a:lnTo>
                <a:lnTo>
                  <a:pt x="1755499" y="1503167"/>
                </a:lnTo>
                <a:lnTo>
                  <a:pt x="1767244" y="1512362"/>
                </a:lnTo>
                <a:lnTo>
                  <a:pt x="1778355" y="1521874"/>
                </a:lnTo>
                <a:lnTo>
                  <a:pt x="1789148" y="1532337"/>
                </a:lnTo>
                <a:lnTo>
                  <a:pt x="1799307" y="1542800"/>
                </a:lnTo>
                <a:lnTo>
                  <a:pt x="1808830" y="1554215"/>
                </a:lnTo>
                <a:lnTo>
                  <a:pt x="1818036" y="1565629"/>
                </a:lnTo>
                <a:lnTo>
                  <a:pt x="1826925" y="1577677"/>
                </a:lnTo>
                <a:lnTo>
                  <a:pt x="1834544" y="1590043"/>
                </a:lnTo>
                <a:lnTo>
                  <a:pt x="1842163" y="1602725"/>
                </a:lnTo>
                <a:lnTo>
                  <a:pt x="1849146" y="1615725"/>
                </a:lnTo>
                <a:lnTo>
                  <a:pt x="1854861" y="1629358"/>
                </a:lnTo>
                <a:lnTo>
                  <a:pt x="1860575" y="1643309"/>
                </a:lnTo>
                <a:lnTo>
                  <a:pt x="1865336" y="1657260"/>
                </a:lnTo>
                <a:lnTo>
                  <a:pt x="1869146" y="1671528"/>
                </a:lnTo>
                <a:lnTo>
                  <a:pt x="1872638" y="1686113"/>
                </a:lnTo>
                <a:lnTo>
                  <a:pt x="1875177" y="1701015"/>
                </a:lnTo>
                <a:lnTo>
                  <a:pt x="1876130" y="1708307"/>
                </a:lnTo>
                <a:lnTo>
                  <a:pt x="1877082" y="1716234"/>
                </a:lnTo>
                <a:lnTo>
                  <a:pt x="1877717" y="1723843"/>
                </a:lnTo>
                <a:lnTo>
                  <a:pt x="1878034" y="1731453"/>
                </a:lnTo>
                <a:lnTo>
                  <a:pt x="1885336" y="1732404"/>
                </a:lnTo>
                <a:lnTo>
                  <a:pt x="1892320" y="1733989"/>
                </a:lnTo>
                <a:lnTo>
                  <a:pt x="1899621" y="1736209"/>
                </a:lnTo>
                <a:lnTo>
                  <a:pt x="1906605" y="1738428"/>
                </a:lnTo>
                <a:lnTo>
                  <a:pt x="1913271" y="1740647"/>
                </a:lnTo>
                <a:lnTo>
                  <a:pt x="1919938" y="1743501"/>
                </a:lnTo>
                <a:lnTo>
                  <a:pt x="1926287" y="1746672"/>
                </a:lnTo>
                <a:lnTo>
                  <a:pt x="1932636" y="1749842"/>
                </a:lnTo>
                <a:lnTo>
                  <a:pt x="1938667" y="1753330"/>
                </a:lnTo>
                <a:lnTo>
                  <a:pt x="1944699" y="1757135"/>
                </a:lnTo>
                <a:lnTo>
                  <a:pt x="1950413" y="1761257"/>
                </a:lnTo>
                <a:lnTo>
                  <a:pt x="1956127" y="1765378"/>
                </a:lnTo>
                <a:lnTo>
                  <a:pt x="1961524" y="1770134"/>
                </a:lnTo>
                <a:lnTo>
                  <a:pt x="1966920" y="1774890"/>
                </a:lnTo>
                <a:lnTo>
                  <a:pt x="1971682" y="1779646"/>
                </a:lnTo>
                <a:lnTo>
                  <a:pt x="1976444" y="1785036"/>
                </a:lnTo>
                <a:lnTo>
                  <a:pt x="1980888" y="1790426"/>
                </a:lnTo>
                <a:lnTo>
                  <a:pt x="1985015" y="1796133"/>
                </a:lnTo>
                <a:lnTo>
                  <a:pt x="1989459" y="1801841"/>
                </a:lnTo>
                <a:lnTo>
                  <a:pt x="1993269" y="1807865"/>
                </a:lnTo>
                <a:lnTo>
                  <a:pt x="1996443" y="1813889"/>
                </a:lnTo>
                <a:lnTo>
                  <a:pt x="1999935" y="1820547"/>
                </a:lnTo>
                <a:lnTo>
                  <a:pt x="2003110" y="1826571"/>
                </a:lnTo>
                <a:lnTo>
                  <a:pt x="2005649" y="1833547"/>
                </a:lnTo>
                <a:lnTo>
                  <a:pt x="2007871" y="1840522"/>
                </a:lnTo>
                <a:lnTo>
                  <a:pt x="2010094" y="1847181"/>
                </a:lnTo>
                <a:lnTo>
                  <a:pt x="2011998" y="1854156"/>
                </a:lnTo>
                <a:lnTo>
                  <a:pt x="2013586" y="1861131"/>
                </a:lnTo>
                <a:lnTo>
                  <a:pt x="2014855" y="1868741"/>
                </a:lnTo>
                <a:lnTo>
                  <a:pt x="2015490" y="1876033"/>
                </a:lnTo>
                <a:lnTo>
                  <a:pt x="2016125" y="1883326"/>
                </a:lnTo>
                <a:lnTo>
                  <a:pt x="2016125" y="1890935"/>
                </a:lnTo>
                <a:lnTo>
                  <a:pt x="2016125" y="1899496"/>
                </a:lnTo>
                <a:lnTo>
                  <a:pt x="2015490" y="1907422"/>
                </a:lnTo>
                <a:lnTo>
                  <a:pt x="2014538" y="1915666"/>
                </a:lnTo>
                <a:lnTo>
                  <a:pt x="2012951" y="1923593"/>
                </a:lnTo>
                <a:lnTo>
                  <a:pt x="2011363" y="1931202"/>
                </a:lnTo>
                <a:lnTo>
                  <a:pt x="2008824" y="1939129"/>
                </a:lnTo>
                <a:lnTo>
                  <a:pt x="2006284" y="1946738"/>
                </a:lnTo>
                <a:lnTo>
                  <a:pt x="2003427" y="1953714"/>
                </a:lnTo>
                <a:lnTo>
                  <a:pt x="2000253" y="1961006"/>
                </a:lnTo>
                <a:lnTo>
                  <a:pt x="1996443" y="1967981"/>
                </a:lnTo>
                <a:lnTo>
                  <a:pt x="1992951" y="1974640"/>
                </a:lnTo>
                <a:lnTo>
                  <a:pt x="1988824" y="1981615"/>
                </a:lnTo>
                <a:lnTo>
                  <a:pt x="1984063" y="1987639"/>
                </a:lnTo>
                <a:lnTo>
                  <a:pt x="1979301" y="1993981"/>
                </a:lnTo>
                <a:lnTo>
                  <a:pt x="1974222" y="1999688"/>
                </a:lnTo>
                <a:lnTo>
                  <a:pt x="1968825" y="2005395"/>
                </a:lnTo>
                <a:lnTo>
                  <a:pt x="1963111" y="2010468"/>
                </a:lnTo>
                <a:lnTo>
                  <a:pt x="1957397" y="2015541"/>
                </a:lnTo>
                <a:lnTo>
                  <a:pt x="1951048" y="2020614"/>
                </a:lnTo>
                <a:lnTo>
                  <a:pt x="1945016" y="2024736"/>
                </a:lnTo>
                <a:lnTo>
                  <a:pt x="1938350" y="2029175"/>
                </a:lnTo>
                <a:lnTo>
                  <a:pt x="1931683" y="2032979"/>
                </a:lnTo>
                <a:lnTo>
                  <a:pt x="1924700" y="2036467"/>
                </a:lnTo>
                <a:lnTo>
                  <a:pt x="1917716" y="2039955"/>
                </a:lnTo>
                <a:lnTo>
                  <a:pt x="1910097" y="2042808"/>
                </a:lnTo>
                <a:lnTo>
                  <a:pt x="1902478" y="2045345"/>
                </a:lnTo>
                <a:lnTo>
                  <a:pt x="1894859" y="2047247"/>
                </a:lnTo>
                <a:lnTo>
                  <a:pt x="1887240" y="2049149"/>
                </a:lnTo>
                <a:lnTo>
                  <a:pt x="1878987" y="2050418"/>
                </a:lnTo>
                <a:lnTo>
                  <a:pt x="1871051" y="2052003"/>
                </a:lnTo>
                <a:lnTo>
                  <a:pt x="1862797" y="2052320"/>
                </a:lnTo>
                <a:lnTo>
                  <a:pt x="1854543" y="2052637"/>
                </a:lnTo>
                <a:lnTo>
                  <a:pt x="1850416" y="2052637"/>
                </a:lnTo>
                <a:lnTo>
                  <a:pt x="1845972" y="2052320"/>
                </a:lnTo>
                <a:lnTo>
                  <a:pt x="1845972" y="2052637"/>
                </a:lnTo>
                <a:lnTo>
                  <a:pt x="1534554" y="2052637"/>
                </a:lnTo>
                <a:lnTo>
                  <a:pt x="1464715" y="2052637"/>
                </a:lnTo>
                <a:lnTo>
                  <a:pt x="219041" y="2052637"/>
                </a:lnTo>
                <a:lnTo>
                  <a:pt x="219358" y="2051686"/>
                </a:lnTo>
                <a:lnTo>
                  <a:pt x="207930" y="2050418"/>
                </a:lnTo>
                <a:lnTo>
                  <a:pt x="196502" y="2048832"/>
                </a:lnTo>
                <a:lnTo>
                  <a:pt x="185391" y="2046930"/>
                </a:lnTo>
                <a:lnTo>
                  <a:pt x="174598" y="2044711"/>
                </a:lnTo>
                <a:lnTo>
                  <a:pt x="163804" y="2042174"/>
                </a:lnTo>
                <a:lnTo>
                  <a:pt x="153328" y="2038686"/>
                </a:lnTo>
                <a:lnTo>
                  <a:pt x="143170" y="2035199"/>
                </a:lnTo>
                <a:lnTo>
                  <a:pt x="133329" y="2031394"/>
                </a:lnTo>
                <a:lnTo>
                  <a:pt x="123488" y="2026955"/>
                </a:lnTo>
                <a:lnTo>
                  <a:pt x="113965" y="2022516"/>
                </a:lnTo>
                <a:lnTo>
                  <a:pt x="104759" y="2017760"/>
                </a:lnTo>
                <a:lnTo>
                  <a:pt x="96187" y="2012370"/>
                </a:lnTo>
                <a:lnTo>
                  <a:pt x="87299" y="2006980"/>
                </a:lnTo>
                <a:lnTo>
                  <a:pt x="79045" y="2000956"/>
                </a:lnTo>
                <a:lnTo>
                  <a:pt x="71109" y="1994932"/>
                </a:lnTo>
                <a:lnTo>
                  <a:pt x="63808" y="1988273"/>
                </a:lnTo>
                <a:lnTo>
                  <a:pt x="56189" y="1981932"/>
                </a:lnTo>
                <a:lnTo>
                  <a:pt x="49840" y="1974640"/>
                </a:lnTo>
                <a:lnTo>
                  <a:pt x="43173" y="1967347"/>
                </a:lnTo>
                <a:lnTo>
                  <a:pt x="37142" y="1960055"/>
                </a:lnTo>
                <a:lnTo>
                  <a:pt x="31428" y="1952445"/>
                </a:lnTo>
                <a:lnTo>
                  <a:pt x="26348" y="1944202"/>
                </a:lnTo>
                <a:lnTo>
                  <a:pt x="21269" y="1936275"/>
                </a:lnTo>
                <a:lnTo>
                  <a:pt x="17142" y="1928032"/>
                </a:lnTo>
                <a:lnTo>
                  <a:pt x="13016" y="1919471"/>
                </a:lnTo>
                <a:lnTo>
                  <a:pt x="9841" y="1910910"/>
                </a:lnTo>
                <a:lnTo>
                  <a:pt x="6984" y="1902032"/>
                </a:lnTo>
                <a:lnTo>
                  <a:pt x="4444" y="1892838"/>
                </a:lnTo>
                <a:lnTo>
                  <a:pt x="2857" y="1883643"/>
                </a:lnTo>
                <a:lnTo>
                  <a:pt x="952" y="1874131"/>
                </a:lnTo>
                <a:lnTo>
                  <a:pt x="318" y="1864936"/>
                </a:lnTo>
                <a:lnTo>
                  <a:pt x="0" y="1855424"/>
                </a:lnTo>
                <a:lnTo>
                  <a:pt x="318" y="1845278"/>
                </a:lnTo>
                <a:lnTo>
                  <a:pt x="1270" y="1835132"/>
                </a:lnTo>
                <a:lnTo>
                  <a:pt x="2857" y="1825303"/>
                </a:lnTo>
                <a:lnTo>
                  <a:pt x="5079" y="1815791"/>
                </a:lnTo>
                <a:lnTo>
                  <a:pt x="7619" y="1806597"/>
                </a:lnTo>
                <a:lnTo>
                  <a:pt x="10793" y="1797085"/>
                </a:lnTo>
                <a:lnTo>
                  <a:pt x="14603" y="1787890"/>
                </a:lnTo>
                <a:lnTo>
                  <a:pt x="19047" y="1779012"/>
                </a:lnTo>
                <a:lnTo>
                  <a:pt x="23491" y="1770451"/>
                </a:lnTo>
                <a:lnTo>
                  <a:pt x="28888" y="1761891"/>
                </a:lnTo>
                <a:lnTo>
                  <a:pt x="34602" y="1753647"/>
                </a:lnTo>
                <a:lnTo>
                  <a:pt x="40951" y="1745403"/>
                </a:lnTo>
                <a:lnTo>
                  <a:pt x="47618" y="1738111"/>
                </a:lnTo>
                <a:lnTo>
                  <a:pt x="54602" y="1730501"/>
                </a:lnTo>
                <a:lnTo>
                  <a:pt x="62220" y="1723526"/>
                </a:lnTo>
                <a:lnTo>
                  <a:pt x="70157" y="1716551"/>
                </a:lnTo>
                <a:lnTo>
                  <a:pt x="78410" y="1709892"/>
                </a:lnTo>
                <a:lnTo>
                  <a:pt x="87299" y="1703868"/>
                </a:lnTo>
                <a:lnTo>
                  <a:pt x="96187" y="1697844"/>
                </a:lnTo>
                <a:lnTo>
                  <a:pt x="105394" y="1692454"/>
                </a:lnTo>
                <a:lnTo>
                  <a:pt x="115234" y="1687064"/>
                </a:lnTo>
                <a:lnTo>
                  <a:pt x="125393" y="1682625"/>
                </a:lnTo>
                <a:lnTo>
                  <a:pt x="135551" y="1678186"/>
                </a:lnTo>
                <a:lnTo>
                  <a:pt x="146345" y="1674064"/>
                </a:lnTo>
                <a:lnTo>
                  <a:pt x="157138" y="1670577"/>
                </a:lnTo>
                <a:lnTo>
                  <a:pt x="168249" y="1667406"/>
                </a:lnTo>
                <a:lnTo>
                  <a:pt x="179677" y="1664870"/>
                </a:lnTo>
                <a:lnTo>
                  <a:pt x="191422" y="1662333"/>
                </a:lnTo>
                <a:lnTo>
                  <a:pt x="203168" y="1660748"/>
                </a:lnTo>
                <a:lnTo>
                  <a:pt x="214914" y="1659162"/>
                </a:lnTo>
                <a:lnTo>
                  <a:pt x="227294" y="1658528"/>
                </a:lnTo>
                <a:lnTo>
                  <a:pt x="239675" y="1658211"/>
                </a:lnTo>
                <a:lnTo>
                  <a:pt x="239040" y="1649650"/>
                </a:lnTo>
                <a:lnTo>
                  <a:pt x="239040" y="1641407"/>
                </a:lnTo>
                <a:lnTo>
                  <a:pt x="239040" y="1634114"/>
                </a:lnTo>
                <a:lnTo>
                  <a:pt x="239357" y="1626822"/>
                </a:lnTo>
                <a:lnTo>
                  <a:pt x="239992" y="1619847"/>
                </a:lnTo>
                <a:lnTo>
                  <a:pt x="240627" y="1612554"/>
                </a:lnTo>
                <a:lnTo>
                  <a:pt x="241580" y="1605579"/>
                </a:lnTo>
                <a:lnTo>
                  <a:pt x="242532" y="1598286"/>
                </a:lnTo>
                <a:lnTo>
                  <a:pt x="244119" y="1591311"/>
                </a:lnTo>
                <a:lnTo>
                  <a:pt x="245389" y="1584336"/>
                </a:lnTo>
                <a:lnTo>
                  <a:pt x="247294" y="1577360"/>
                </a:lnTo>
                <a:lnTo>
                  <a:pt x="249516" y="1570702"/>
                </a:lnTo>
                <a:lnTo>
                  <a:pt x="251421" y="1564044"/>
                </a:lnTo>
                <a:lnTo>
                  <a:pt x="253643" y="1557068"/>
                </a:lnTo>
                <a:lnTo>
                  <a:pt x="256182" y="1550727"/>
                </a:lnTo>
                <a:lnTo>
                  <a:pt x="258722" y="1544069"/>
                </a:lnTo>
                <a:lnTo>
                  <a:pt x="265071" y="1531386"/>
                </a:lnTo>
                <a:lnTo>
                  <a:pt x="271420" y="1518704"/>
                </a:lnTo>
                <a:lnTo>
                  <a:pt x="278721" y="1506655"/>
                </a:lnTo>
                <a:lnTo>
                  <a:pt x="286975" y="1494607"/>
                </a:lnTo>
                <a:lnTo>
                  <a:pt x="295229" y="1483193"/>
                </a:lnTo>
                <a:lnTo>
                  <a:pt x="304435" y="1472095"/>
                </a:lnTo>
                <a:lnTo>
                  <a:pt x="314593" y="1461315"/>
                </a:lnTo>
                <a:lnTo>
                  <a:pt x="325069" y="1451169"/>
                </a:lnTo>
                <a:lnTo>
                  <a:pt x="335862" y="1441657"/>
                </a:lnTo>
                <a:lnTo>
                  <a:pt x="347290" y="1432145"/>
                </a:lnTo>
                <a:lnTo>
                  <a:pt x="359354" y="1423268"/>
                </a:lnTo>
                <a:lnTo>
                  <a:pt x="372052" y="1414707"/>
                </a:lnTo>
                <a:lnTo>
                  <a:pt x="384750" y="1407097"/>
                </a:lnTo>
                <a:lnTo>
                  <a:pt x="398400" y="1399488"/>
                </a:lnTo>
                <a:lnTo>
                  <a:pt x="412050" y="1392830"/>
                </a:lnTo>
                <a:lnTo>
                  <a:pt x="426653" y="1386488"/>
                </a:lnTo>
                <a:lnTo>
                  <a:pt x="441256" y="1380781"/>
                </a:lnTo>
                <a:lnTo>
                  <a:pt x="456176" y="1375708"/>
                </a:lnTo>
                <a:lnTo>
                  <a:pt x="471413" y="1371586"/>
                </a:lnTo>
                <a:lnTo>
                  <a:pt x="487286" y="1367465"/>
                </a:lnTo>
                <a:lnTo>
                  <a:pt x="503476" y="1364294"/>
                </a:lnTo>
                <a:lnTo>
                  <a:pt x="519983" y="1362075"/>
                </a:lnTo>
                <a:lnTo>
                  <a:pt x="536173" y="1360172"/>
                </a:lnTo>
                <a:lnTo>
                  <a:pt x="552998" y="1358904"/>
                </a:lnTo>
                <a:lnTo>
                  <a:pt x="570140" y="1358587"/>
                </a:lnTo>
                <a:lnTo>
                  <a:pt x="583791" y="1358904"/>
                </a:lnTo>
                <a:lnTo>
                  <a:pt x="597441" y="1359855"/>
                </a:lnTo>
                <a:lnTo>
                  <a:pt x="610774" y="1360806"/>
                </a:lnTo>
                <a:lnTo>
                  <a:pt x="624107" y="1362392"/>
                </a:lnTo>
                <a:lnTo>
                  <a:pt x="637440" y="1364611"/>
                </a:lnTo>
                <a:lnTo>
                  <a:pt x="650455" y="1366831"/>
                </a:lnTo>
                <a:lnTo>
                  <a:pt x="663153" y="1369684"/>
                </a:lnTo>
                <a:lnTo>
                  <a:pt x="675534" y="1373489"/>
                </a:lnTo>
                <a:lnTo>
                  <a:pt x="680930" y="1360489"/>
                </a:lnTo>
                <a:lnTo>
                  <a:pt x="687279" y="1347173"/>
                </a:lnTo>
                <a:lnTo>
                  <a:pt x="693946" y="1334807"/>
                </a:lnTo>
                <a:lnTo>
                  <a:pt x="701247" y="1322442"/>
                </a:lnTo>
                <a:lnTo>
                  <a:pt x="709183" y="1310393"/>
                </a:lnTo>
                <a:lnTo>
                  <a:pt x="717120" y="1298662"/>
                </a:lnTo>
                <a:lnTo>
                  <a:pt x="726008" y="1287248"/>
                </a:lnTo>
                <a:lnTo>
                  <a:pt x="735532" y="1276151"/>
                </a:lnTo>
                <a:lnTo>
                  <a:pt x="745055" y="1265688"/>
                </a:lnTo>
                <a:lnTo>
                  <a:pt x="755214" y="1254907"/>
                </a:lnTo>
                <a:lnTo>
                  <a:pt x="766007" y="1244761"/>
                </a:lnTo>
                <a:lnTo>
                  <a:pt x="776800" y="1234932"/>
                </a:lnTo>
                <a:lnTo>
                  <a:pt x="788229" y="1225738"/>
                </a:lnTo>
                <a:lnTo>
                  <a:pt x="799974" y="1216543"/>
                </a:lnTo>
                <a:lnTo>
                  <a:pt x="812037" y="1207982"/>
                </a:lnTo>
                <a:lnTo>
                  <a:pt x="825053" y="1199738"/>
                </a:lnTo>
                <a:lnTo>
                  <a:pt x="838068" y="1191812"/>
                </a:lnTo>
                <a:lnTo>
                  <a:pt x="851401" y="1184837"/>
                </a:lnTo>
                <a:lnTo>
                  <a:pt x="864734" y="1177544"/>
                </a:lnTo>
                <a:lnTo>
                  <a:pt x="878702" y="1170886"/>
                </a:lnTo>
                <a:lnTo>
                  <a:pt x="892987" y="1165179"/>
                </a:lnTo>
                <a:lnTo>
                  <a:pt x="907907" y="1159472"/>
                </a:lnTo>
                <a:lnTo>
                  <a:pt x="922510" y="1154399"/>
                </a:lnTo>
                <a:lnTo>
                  <a:pt x="937430" y="1149960"/>
                </a:lnTo>
                <a:lnTo>
                  <a:pt x="952985" y="1145521"/>
                </a:lnTo>
                <a:lnTo>
                  <a:pt x="968540" y="1142033"/>
                </a:lnTo>
                <a:lnTo>
                  <a:pt x="984413" y="1139180"/>
                </a:lnTo>
                <a:lnTo>
                  <a:pt x="1000285" y="1136643"/>
                </a:lnTo>
                <a:lnTo>
                  <a:pt x="1016793" y="1134424"/>
                </a:lnTo>
                <a:lnTo>
                  <a:pt x="1033300" y="1132838"/>
                </a:lnTo>
                <a:lnTo>
                  <a:pt x="1050125" y="1132204"/>
                </a:lnTo>
                <a:lnTo>
                  <a:pt x="1066950" y="1131887"/>
                </a:lnTo>
                <a:close/>
                <a:moveTo>
                  <a:pt x="2457184" y="989012"/>
                </a:moveTo>
                <a:lnTo>
                  <a:pt x="2752991" y="989012"/>
                </a:lnTo>
                <a:lnTo>
                  <a:pt x="2759981" y="989330"/>
                </a:lnTo>
                <a:lnTo>
                  <a:pt x="2767289" y="990285"/>
                </a:lnTo>
                <a:lnTo>
                  <a:pt x="2773961" y="991876"/>
                </a:lnTo>
                <a:lnTo>
                  <a:pt x="2780633" y="994421"/>
                </a:lnTo>
                <a:lnTo>
                  <a:pt x="2786670" y="997604"/>
                </a:lnTo>
                <a:lnTo>
                  <a:pt x="2792707" y="1001104"/>
                </a:lnTo>
                <a:lnTo>
                  <a:pt x="2798108" y="1005241"/>
                </a:lnTo>
                <a:lnTo>
                  <a:pt x="2803192" y="1010014"/>
                </a:lnTo>
                <a:lnTo>
                  <a:pt x="2807640" y="1014787"/>
                </a:lnTo>
                <a:lnTo>
                  <a:pt x="2812088" y="1020514"/>
                </a:lnTo>
                <a:lnTo>
                  <a:pt x="2815584" y="1026242"/>
                </a:lnTo>
                <a:lnTo>
                  <a:pt x="2818443" y="1032606"/>
                </a:lnTo>
                <a:lnTo>
                  <a:pt x="2820985" y="1038970"/>
                </a:lnTo>
                <a:lnTo>
                  <a:pt x="2822891" y="1045971"/>
                </a:lnTo>
                <a:lnTo>
                  <a:pt x="2823845" y="1052972"/>
                </a:lnTo>
                <a:lnTo>
                  <a:pt x="2824162" y="1060290"/>
                </a:lnTo>
                <a:lnTo>
                  <a:pt x="2823845" y="1067609"/>
                </a:lnTo>
                <a:lnTo>
                  <a:pt x="2822891" y="1074610"/>
                </a:lnTo>
                <a:lnTo>
                  <a:pt x="2820985" y="1081610"/>
                </a:lnTo>
                <a:lnTo>
                  <a:pt x="2818443" y="1087974"/>
                </a:lnTo>
                <a:lnTo>
                  <a:pt x="2815584" y="1094338"/>
                </a:lnTo>
                <a:lnTo>
                  <a:pt x="2812088" y="1100066"/>
                </a:lnTo>
                <a:lnTo>
                  <a:pt x="2807640" y="1105794"/>
                </a:lnTo>
                <a:lnTo>
                  <a:pt x="2803192" y="1110885"/>
                </a:lnTo>
                <a:lnTo>
                  <a:pt x="2798108" y="1115658"/>
                </a:lnTo>
                <a:lnTo>
                  <a:pt x="2792707" y="1119477"/>
                </a:lnTo>
                <a:lnTo>
                  <a:pt x="2786670" y="1122977"/>
                </a:lnTo>
                <a:lnTo>
                  <a:pt x="2780633" y="1126159"/>
                </a:lnTo>
                <a:lnTo>
                  <a:pt x="2773961" y="1128705"/>
                </a:lnTo>
                <a:lnTo>
                  <a:pt x="2767289" y="1130296"/>
                </a:lnTo>
                <a:lnTo>
                  <a:pt x="2759981" y="1131251"/>
                </a:lnTo>
                <a:lnTo>
                  <a:pt x="2752991" y="1131887"/>
                </a:lnTo>
                <a:lnTo>
                  <a:pt x="2457184" y="1131887"/>
                </a:lnTo>
                <a:lnTo>
                  <a:pt x="2450194" y="1131251"/>
                </a:lnTo>
                <a:lnTo>
                  <a:pt x="2442886" y="1130296"/>
                </a:lnTo>
                <a:lnTo>
                  <a:pt x="2436214" y="1128705"/>
                </a:lnTo>
                <a:lnTo>
                  <a:pt x="2429541" y="1126159"/>
                </a:lnTo>
                <a:lnTo>
                  <a:pt x="2423504" y="1122977"/>
                </a:lnTo>
                <a:lnTo>
                  <a:pt x="2417468" y="1119477"/>
                </a:lnTo>
                <a:lnTo>
                  <a:pt x="2412066" y="1115658"/>
                </a:lnTo>
                <a:lnTo>
                  <a:pt x="2406982" y="1110885"/>
                </a:lnTo>
                <a:lnTo>
                  <a:pt x="2402216" y="1105794"/>
                </a:lnTo>
                <a:lnTo>
                  <a:pt x="2398086" y="1100066"/>
                </a:lnTo>
                <a:lnTo>
                  <a:pt x="2394591" y="1094338"/>
                </a:lnTo>
                <a:lnTo>
                  <a:pt x="2391731" y="1087974"/>
                </a:lnTo>
                <a:lnTo>
                  <a:pt x="2389190" y="1081610"/>
                </a:lnTo>
                <a:lnTo>
                  <a:pt x="2387283" y="1074610"/>
                </a:lnTo>
                <a:lnTo>
                  <a:pt x="2386330" y="1067609"/>
                </a:lnTo>
                <a:lnTo>
                  <a:pt x="2386012" y="1060290"/>
                </a:lnTo>
                <a:lnTo>
                  <a:pt x="2386330" y="1052972"/>
                </a:lnTo>
                <a:lnTo>
                  <a:pt x="2387283" y="1045971"/>
                </a:lnTo>
                <a:lnTo>
                  <a:pt x="2389190" y="1038970"/>
                </a:lnTo>
                <a:lnTo>
                  <a:pt x="2391731" y="1032606"/>
                </a:lnTo>
                <a:lnTo>
                  <a:pt x="2394591" y="1026242"/>
                </a:lnTo>
                <a:lnTo>
                  <a:pt x="2398086" y="1020514"/>
                </a:lnTo>
                <a:lnTo>
                  <a:pt x="2402216" y="1014787"/>
                </a:lnTo>
                <a:lnTo>
                  <a:pt x="2406982" y="1010014"/>
                </a:lnTo>
                <a:lnTo>
                  <a:pt x="2412066" y="1005241"/>
                </a:lnTo>
                <a:lnTo>
                  <a:pt x="2417468" y="1001104"/>
                </a:lnTo>
                <a:lnTo>
                  <a:pt x="2423504" y="997604"/>
                </a:lnTo>
                <a:lnTo>
                  <a:pt x="2429541" y="994421"/>
                </a:lnTo>
                <a:lnTo>
                  <a:pt x="2436214" y="991876"/>
                </a:lnTo>
                <a:lnTo>
                  <a:pt x="2442886" y="990285"/>
                </a:lnTo>
                <a:lnTo>
                  <a:pt x="2450194" y="989330"/>
                </a:lnTo>
                <a:lnTo>
                  <a:pt x="2457184" y="989012"/>
                </a:lnTo>
                <a:close/>
                <a:moveTo>
                  <a:pt x="774591" y="989012"/>
                </a:moveTo>
                <a:lnTo>
                  <a:pt x="1069101" y="989012"/>
                </a:lnTo>
                <a:lnTo>
                  <a:pt x="1073222" y="989012"/>
                </a:lnTo>
                <a:lnTo>
                  <a:pt x="1076710" y="989329"/>
                </a:lnTo>
                <a:lnTo>
                  <a:pt x="1084001" y="990279"/>
                </a:lnTo>
                <a:lnTo>
                  <a:pt x="1090975" y="992179"/>
                </a:lnTo>
                <a:lnTo>
                  <a:pt x="1097633" y="994713"/>
                </a:lnTo>
                <a:lnTo>
                  <a:pt x="1103973" y="997880"/>
                </a:lnTo>
                <a:lnTo>
                  <a:pt x="1109997" y="1001680"/>
                </a:lnTo>
                <a:lnTo>
                  <a:pt x="1115386" y="1005797"/>
                </a:lnTo>
                <a:lnTo>
                  <a:pt x="1120775" y="1010865"/>
                </a:lnTo>
                <a:lnTo>
                  <a:pt x="1107460" y="1009915"/>
                </a:lnTo>
                <a:lnTo>
                  <a:pt x="1094146" y="1008965"/>
                </a:lnTo>
                <a:lnTo>
                  <a:pt x="1080831" y="1008648"/>
                </a:lnTo>
                <a:lnTo>
                  <a:pt x="1067516" y="1008331"/>
                </a:lnTo>
                <a:lnTo>
                  <a:pt x="1055786" y="1008648"/>
                </a:lnTo>
                <a:lnTo>
                  <a:pt x="1044057" y="1008965"/>
                </a:lnTo>
                <a:lnTo>
                  <a:pt x="1032327" y="1009281"/>
                </a:lnTo>
                <a:lnTo>
                  <a:pt x="1020914" y="1010231"/>
                </a:lnTo>
                <a:lnTo>
                  <a:pt x="1009502" y="1011182"/>
                </a:lnTo>
                <a:lnTo>
                  <a:pt x="997772" y="1012448"/>
                </a:lnTo>
                <a:lnTo>
                  <a:pt x="986359" y="1013715"/>
                </a:lnTo>
                <a:lnTo>
                  <a:pt x="975264" y="1015299"/>
                </a:lnTo>
                <a:lnTo>
                  <a:pt x="963851" y="1017199"/>
                </a:lnTo>
                <a:lnTo>
                  <a:pt x="952755" y="1019733"/>
                </a:lnTo>
                <a:lnTo>
                  <a:pt x="941660" y="1021950"/>
                </a:lnTo>
                <a:lnTo>
                  <a:pt x="930881" y="1024483"/>
                </a:lnTo>
                <a:lnTo>
                  <a:pt x="919786" y="1027017"/>
                </a:lnTo>
                <a:lnTo>
                  <a:pt x="909007" y="1029867"/>
                </a:lnTo>
                <a:lnTo>
                  <a:pt x="897911" y="1033351"/>
                </a:lnTo>
                <a:lnTo>
                  <a:pt x="887450" y="1036518"/>
                </a:lnTo>
                <a:lnTo>
                  <a:pt x="876671" y="1040002"/>
                </a:lnTo>
                <a:lnTo>
                  <a:pt x="866209" y="1044119"/>
                </a:lnTo>
                <a:lnTo>
                  <a:pt x="855748" y="1047920"/>
                </a:lnTo>
                <a:lnTo>
                  <a:pt x="845286" y="1052037"/>
                </a:lnTo>
                <a:lnTo>
                  <a:pt x="835142" y="1056471"/>
                </a:lnTo>
                <a:lnTo>
                  <a:pt x="825314" y="1060905"/>
                </a:lnTo>
                <a:lnTo>
                  <a:pt x="815170" y="1065655"/>
                </a:lnTo>
                <a:lnTo>
                  <a:pt x="805342" y="1070406"/>
                </a:lnTo>
                <a:lnTo>
                  <a:pt x="795514" y="1075473"/>
                </a:lnTo>
                <a:lnTo>
                  <a:pt x="785687" y="1080857"/>
                </a:lnTo>
                <a:lnTo>
                  <a:pt x="776176" y="1085925"/>
                </a:lnTo>
                <a:lnTo>
                  <a:pt x="766983" y="1091942"/>
                </a:lnTo>
                <a:lnTo>
                  <a:pt x="757472" y="1097326"/>
                </a:lnTo>
                <a:lnTo>
                  <a:pt x="748279" y="1103660"/>
                </a:lnTo>
                <a:lnTo>
                  <a:pt x="739402" y="1109361"/>
                </a:lnTo>
                <a:lnTo>
                  <a:pt x="730526" y="1116012"/>
                </a:lnTo>
                <a:lnTo>
                  <a:pt x="727356" y="1113478"/>
                </a:lnTo>
                <a:lnTo>
                  <a:pt x="724819" y="1110628"/>
                </a:lnTo>
                <a:lnTo>
                  <a:pt x="721966" y="1107778"/>
                </a:lnTo>
                <a:lnTo>
                  <a:pt x="719113" y="1104927"/>
                </a:lnTo>
                <a:lnTo>
                  <a:pt x="716894" y="1101760"/>
                </a:lnTo>
                <a:lnTo>
                  <a:pt x="714675" y="1098276"/>
                </a:lnTo>
                <a:lnTo>
                  <a:pt x="712773" y="1095109"/>
                </a:lnTo>
                <a:lnTo>
                  <a:pt x="710871" y="1091625"/>
                </a:lnTo>
                <a:lnTo>
                  <a:pt x="709285" y="1087825"/>
                </a:lnTo>
                <a:lnTo>
                  <a:pt x="707383" y="1084341"/>
                </a:lnTo>
                <a:lnTo>
                  <a:pt x="706115" y="1080541"/>
                </a:lnTo>
                <a:lnTo>
                  <a:pt x="705164" y="1076423"/>
                </a:lnTo>
                <a:lnTo>
                  <a:pt x="704213" y="1072306"/>
                </a:lnTo>
                <a:lnTo>
                  <a:pt x="703896" y="1068506"/>
                </a:lnTo>
                <a:lnTo>
                  <a:pt x="703262" y="1064072"/>
                </a:lnTo>
                <a:lnTo>
                  <a:pt x="703262" y="1059955"/>
                </a:lnTo>
                <a:lnTo>
                  <a:pt x="703579" y="1052670"/>
                </a:lnTo>
                <a:lnTo>
                  <a:pt x="704847" y="1045703"/>
                </a:lnTo>
                <a:lnTo>
                  <a:pt x="706432" y="1038735"/>
                </a:lnTo>
                <a:lnTo>
                  <a:pt x="708968" y="1032401"/>
                </a:lnTo>
                <a:lnTo>
                  <a:pt x="711822" y="1026067"/>
                </a:lnTo>
                <a:lnTo>
                  <a:pt x="715309" y="1020366"/>
                </a:lnTo>
                <a:lnTo>
                  <a:pt x="719747" y="1014665"/>
                </a:lnTo>
                <a:lnTo>
                  <a:pt x="724185" y="1009915"/>
                </a:lnTo>
                <a:lnTo>
                  <a:pt x="729258" y="1004847"/>
                </a:lnTo>
                <a:lnTo>
                  <a:pt x="734647" y="1001047"/>
                </a:lnTo>
                <a:lnTo>
                  <a:pt x="740353" y="997563"/>
                </a:lnTo>
                <a:lnTo>
                  <a:pt x="747011" y="994396"/>
                </a:lnTo>
                <a:lnTo>
                  <a:pt x="753351" y="991862"/>
                </a:lnTo>
                <a:lnTo>
                  <a:pt x="760325" y="990279"/>
                </a:lnTo>
                <a:lnTo>
                  <a:pt x="767300" y="989329"/>
                </a:lnTo>
                <a:lnTo>
                  <a:pt x="774591" y="989012"/>
                </a:lnTo>
                <a:close/>
                <a:moveTo>
                  <a:pt x="1822955" y="604837"/>
                </a:moveTo>
                <a:lnTo>
                  <a:pt x="1811175" y="605154"/>
                </a:lnTo>
                <a:lnTo>
                  <a:pt x="1800032" y="605788"/>
                </a:lnTo>
                <a:lnTo>
                  <a:pt x="1788253" y="607055"/>
                </a:lnTo>
                <a:lnTo>
                  <a:pt x="1776791" y="608639"/>
                </a:lnTo>
                <a:lnTo>
                  <a:pt x="1765330" y="610857"/>
                </a:lnTo>
                <a:lnTo>
                  <a:pt x="1754187" y="613075"/>
                </a:lnTo>
                <a:lnTo>
                  <a:pt x="1775836" y="618462"/>
                </a:lnTo>
                <a:lnTo>
                  <a:pt x="1797804" y="624482"/>
                </a:lnTo>
                <a:lnTo>
                  <a:pt x="1819135" y="630819"/>
                </a:lnTo>
                <a:lnTo>
                  <a:pt x="1840147" y="637789"/>
                </a:lnTo>
                <a:lnTo>
                  <a:pt x="1860523" y="645394"/>
                </a:lnTo>
                <a:lnTo>
                  <a:pt x="1880262" y="653632"/>
                </a:lnTo>
                <a:lnTo>
                  <a:pt x="1890131" y="658068"/>
                </a:lnTo>
                <a:lnTo>
                  <a:pt x="1900001" y="662504"/>
                </a:lnTo>
                <a:lnTo>
                  <a:pt x="1909552" y="667256"/>
                </a:lnTo>
                <a:lnTo>
                  <a:pt x="1919103" y="672009"/>
                </a:lnTo>
                <a:lnTo>
                  <a:pt x="1928017" y="676762"/>
                </a:lnTo>
                <a:lnTo>
                  <a:pt x="1937568" y="682148"/>
                </a:lnTo>
                <a:lnTo>
                  <a:pt x="1946482" y="687218"/>
                </a:lnTo>
                <a:lnTo>
                  <a:pt x="1955715" y="692921"/>
                </a:lnTo>
                <a:lnTo>
                  <a:pt x="1964311" y="698308"/>
                </a:lnTo>
                <a:lnTo>
                  <a:pt x="1973226" y="704328"/>
                </a:lnTo>
                <a:lnTo>
                  <a:pt x="1981822" y="710031"/>
                </a:lnTo>
                <a:lnTo>
                  <a:pt x="1990417" y="716368"/>
                </a:lnTo>
                <a:lnTo>
                  <a:pt x="1998695" y="722388"/>
                </a:lnTo>
                <a:lnTo>
                  <a:pt x="2006973" y="728725"/>
                </a:lnTo>
                <a:lnTo>
                  <a:pt x="2015250" y="735062"/>
                </a:lnTo>
                <a:lnTo>
                  <a:pt x="2022891" y="742033"/>
                </a:lnTo>
                <a:lnTo>
                  <a:pt x="2030850" y="749003"/>
                </a:lnTo>
                <a:lnTo>
                  <a:pt x="2038810" y="755657"/>
                </a:lnTo>
                <a:lnTo>
                  <a:pt x="2053773" y="769915"/>
                </a:lnTo>
                <a:lnTo>
                  <a:pt x="2061096" y="777520"/>
                </a:lnTo>
                <a:lnTo>
                  <a:pt x="2068100" y="785124"/>
                </a:lnTo>
                <a:lnTo>
                  <a:pt x="2075104" y="792728"/>
                </a:lnTo>
                <a:lnTo>
                  <a:pt x="2081790" y="800650"/>
                </a:lnTo>
                <a:lnTo>
                  <a:pt x="2088794" y="808571"/>
                </a:lnTo>
                <a:lnTo>
                  <a:pt x="2095479" y="816492"/>
                </a:lnTo>
                <a:lnTo>
                  <a:pt x="2101528" y="824730"/>
                </a:lnTo>
                <a:lnTo>
                  <a:pt x="2107896" y="832968"/>
                </a:lnTo>
                <a:lnTo>
                  <a:pt x="2113945" y="841206"/>
                </a:lnTo>
                <a:lnTo>
                  <a:pt x="2119994" y="850078"/>
                </a:lnTo>
                <a:lnTo>
                  <a:pt x="2125725" y="858950"/>
                </a:lnTo>
                <a:lnTo>
                  <a:pt x="2131455" y="867822"/>
                </a:lnTo>
                <a:lnTo>
                  <a:pt x="2136868" y="876377"/>
                </a:lnTo>
                <a:lnTo>
                  <a:pt x="2142280" y="885565"/>
                </a:lnTo>
                <a:lnTo>
                  <a:pt x="2147374" y="894754"/>
                </a:lnTo>
                <a:lnTo>
                  <a:pt x="2152149" y="904259"/>
                </a:lnTo>
                <a:lnTo>
                  <a:pt x="2157243" y="913765"/>
                </a:lnTo>
                <a:lnTo>
                  <a:pt x="2161700" y="922953"/>
                </a:lnTo>
                <a:lnTo>
                  <a:pt x="2166476" y="932776"/>
                </a:lnTo>
                <a:lnTo>
                  <a:pt x="2170615" y="942598"/>
                </a:lnTo>
                <a:lnTo>
                  <a:pt x="2179211" y="962560"/>
                </a:lnTo>
                <a:lnTo>
                  <a:pt x="2186533" y="982521"/>
                </a:lnTo>
                <a:lnTo>
                  <a:pt x="2193537" y="1003433"/>
                </a:lnTo>
                <a:lnTo>
                  <a:pt x="2199905" y="1024662"/>
                </a:lnTo>
                <a:lnTo>
                  <a:pt x="2205954" y="1046208"/>
                </a:lnTo>
                <a:lnTo>
                  <a:pt x="2211366" y="1068387"/>
                </a:lnTo>
                <a:lnTo>
                  <a:pt x="2213913" y="1057297"/>
                </a:lnTo>
                <a:lnTo>
                  <a:pt x="2215823" y="1045891"/>
                </a:lnTo>
                <a:lnTo>
                  <a:pt x="2217415" y="1034484"/>
                </a:lnTo>
                <a:lnTo>
                  <a:pt x="2218370" y="1022761"/>
                </a:lnTo>
                <a:lnTo>
                  <a:pt x="2219325" y="1011354"/>
                </a:lnTo>
                <a:lnTo>
                  <a:pt x="2219325" y="999631"/>
                </a:lnTo>
                <a:lnTo>
                  <a:pt x="2219325" y="987907"/>
                </a:lnTo>
                <a:lnTo>
                  <a:pt x="2219007" y="976501"/>
                </a:lnTo>
                <a:lnTo>
                  <a:pt x="2218052" y="964777"/>
                </a:lnTo>
                <a:lnTo>
                  <a:pt x="2216778" y="953054"/>
                </a:lnTo>
                <a:lnTo>
                  <a:pt x="2215186" y="941331"/>
                </a:lnTo>
                <a:lnTo>
                  <a:pt x="2212958" y="929924"/>
                </a:lnTo>
                <a:lnTo>
                  <a:pt x="2210411" y="918201"/>
                </a:lnTo>
                <a:lnTo>
                  <a:pt x="2207546" y="906794"/>
                </a:lnTo>
                <a:lnTo>
                  <a:pt x="2204680" y="895388"/>
                </a:lnTo>
                <a:lnTo>
                  <a:pt x="2201178" y="883981"/>
                </a:lnTo>
                <a:lnTo>
                  <a:pt x="2197039" y="872891"/>
                </a:lnTo>
                <a:lnTo>
                  <a:pt x="2193219" y="861485"/>
                </a:lnTo>
                <a:lnTo>
                  <a:pt x="2188762" y="850712"/>
                </a:lnTo>
                <a:lnTo>
                  <a:pt x="2183668" y="839622"/>
                </a:lnTo>
                <a:lnTo>
                  <a:pt x="2178574" y="828849"/>
                </a:lnTo>
                <a:lnTo>
                  <a:pt x="2172843" y="818393"/>
                </a:lnTo>
                <a:lnTo>
                  <a:pt x="2167113" y="808254"/>
                </a:lnTo>
                <a:lnTo>
                  <a:pt x="2160745" y="797798"/>
                </a:lnTo>
                <a:lnTo>
                  <a:pt x="2154378" y="787659"/>
                </a:lnTo>
                <a:lnTo>
                  <a:pt x="2147692" y="777837"/>
                </a:lnTo>
                <a:lnTo>
                  <a:pt x="2140370" y="768014"/>
                </a:lnTo>
                <a:lnTo>
                  <a:pt x="2133365" y="758509"/>
                </a:lnTo>
                <a:lnTo>
                  <a:pt x="2125725" y="749320"/>
                </a:lnTo>
                <a:lnTo>
                  <a:pt x="2118084" y="740132"/>
                </a:lnTo>
                <a:lnTo>
                  <a:pt x="2109806" y="731260"/>
                </a:lnTo>
                <a:lnTo>
                  <a:pt x="2101210" y="722705"/>
                </a:lnTo>
                <a:lnTo>
                  <a:pt x="2092614" y="714467"/>
                </a:lnTo>
                <a:lnTo>
                  <a:pt x="2084018" y="706229"/>
                </a:lnTo>
                <a:lnTo>
                  <a:pt x="2074785" y="698308"/>
                </a:lnTo>
                <a:lnTo>
                  <a:pt x="2065234" y="691020"/>
                </a:lnTo>
                <a:lnTo>
                  <a:pt x="2055683" y="683416"/>
                </a:lnTo>
                <a:lnTo>
                  <a:pt x="2045814" y="676445"/>
                </a:lnTo>
                <a:lnTo>
                  <a:pt x="2036263" y="669791"/>
                </a:lnTo>
                <a:lnTo>
                  <a:pt x="2026075" y="663137"/>
                </a:lnTo>
                <a:lnTo>
                  <a:pt x="2015569" y="657434"/>
                </a:lnTo>
                <a:lnTo>
                  <a:pt x="2005062" y="651414"/>
                </a:lnTo>
                <a:lnTo>
                  <a:pt x="1994556" y="646027"/>
                </a:lnTo>
                <a:lnTo>
                  <a:pt x="1983732" y="640641"/>
                </a:lnTo>
                <a:lnTo>
                  <a:pt x="1972589" y="635888"/>
                </a:lnTo>
                <a:lnTo>
                  <a:pt x="1961764" y="631136"/>
                </a:lnTo>
                <a:lnTo>
                  <a:pt x="1950303" y="627016"/>
                </a:lnTo>
                <a:lnTo>
                  <a:pt x="1939160" y="623214"/>
                </a:lnTo>
                <a:lnTo>
                  <a:pt x="1927699" y="620046"/>
                </a:lnTo>
                <a:lnTo>
                  <a:pt x="1916237" y="616560"/>
                </a:lnTo>
                <a:lnTo>
                  <a:pt x="1904776" y="614026"/>
                </a:lnTo>
                <a:lnTo>
                  <a:pt x="1892996" y="611491"/>
                </a:lnTo>
                <a:lnTo>
                  <a:pt x="1881535" y="609590"/>
                </a:lnTo>
                <a:lnTo>
                  <a:pt x="1869755" y="607689"/>
                </a:lnTo>
                <a:lnTo>
                  <a:pt x="1857976" y="606421"/>
                </a:lnTo>
                <a:lnTo>
                  <a:pt x="1846196" y="605471"/>
                </a:lnTo>
                <a:lnTo>
                  <a:pt x="1834416" y="604837"/>
                </a:lnTo>
                <a:lnTo>
                  <a:pt x="1822955" y="604837"/>
                </a:lnTo>
                <a:close/>
                <a:moveTo>
                  <a:pt x="1763395" y="538162"/>
                </a:moveTo>
                <a:lnTo>
                  <a:pt x="1777056" y="538479"/>
                </a:lnTo>
                <a:lnTo>
                  <a:pt x="1790399" y="539113"/>
                </a:lnTo>
                <a:lnTo>
                  <a:pt x="1803742" y="539748"/>
                </a:lnTo>
                <a:lnTo>
                  <a:pt x="1816767" y="541016"/>
                </a:lnTo>
                <a:lnTo>
                  <a:pt x="1830111" y="542284"/>
                </a:lnTo>
                <a:lnTo>
                  <a:pt x="1842818" y="544187"/>
                </a:lnTo>
                <a:lnTo>
                  <a:pt x="1855844" y="546090"/>
                </a:lnTo>
                <a:lnTo>
                  <a:pt x="1868551" y="548626"/>
                </a:lnTo>
                <a:lnTo>
                  <a:pt x="1881259" y="551480"/>
                </a:lnTo>
                <a:lnTo>
                  <a:pt x="1893967" y="554651"/>
                </a:lnTo>
                <a:lnTo>
                  <a:pt x="1906675" y="557822"/>
                </a:lnTo>
                <a:lnTo>
                  <a:pt x="1919065" y="561628"/>
                </a:lnTo>
                <a:lnTo>
                  <a:pt x="1931137" y="565750"/>
                </a:lnTo>
                <a:lnTo>
                  <a:pt x="1943209" y="569872"/>
                </a:lnTo>
                <a:lnTo>
                  <a:pt x="1955282" y="574629"/>
                </a:lnTo>
                <a:lnTo>
                  <a:pt x="1967036" y="579068"/>
                </a:lnTo>
                <a:lnTo>
                  <a:pt x="1978473" y="584142"/>
                </a:lnTo>
                <a:lnTo>
                  <a:pt x="1990228" y="589532"/>
                </a:lnTo>
                <a:lnTo>
                  <a:pt x="2001347" y="595240"/>
                </a:lnTo>
                <a:lnTo>
                  <a:pt x="2012784" y="601265"/>
                </a:lnTo>
                <a:lnTo>
                  <a:pt x="2023268" y="607290"/>
                </a:lnTo>
                <a:lnTo>
                  <a:pt x="2034387" y="613632"/>
                </a:lnTo>
                <a:lnTo>
                  <a:pt x="2044871" y="620608"/>
                </a:lnTo>
                <a:lnTo>
                  <a:pt x="2055673" y="627267"/>
                </a:lnTo>
                <a:lnTo>
                  <a:pt x="2065839" y="634561"/>
                </a:lnTo>
                <a:lnTo>
                  <a:pt x="2076005" y="641537"/>
                </a:lnTo>
                <a:lnTo>
                  <a:pt x="2086171" y="649464"/>
                </a:lnTo>
                <a:lnTo>
                  <a:pt x="2096020" y="657392"/>
                </a:lnTo>
                <a:lnTo>
                  <a:pt x="2105233" y="665319"/>
                </a:lnTo>
                <a:lnTo>
                  <a:pt x="2114764" y="673564"/>
                </a:lnTo>
                <a:lnTo>
                  <a:pt x="2123977" y="682126"/>
                </a:lnTo>
                <a:lnTo>
                  <a:pt x="2132872" y="691005"/>
                </a:lnTo>
                <a:lnTo>
                  <a:pt x="2141768" y="699883"/>
                </a:lnTo>
                <a:lnTo>
                  <a:pt x="2150028" y="709079"/>
                </a:lnTo>
                <a:lnTo>
                  <a:pt x="2158605" y="718592"/>
                </a:lnTo>
                <a:lnTo>
                  <a:pt x="2166865" y="728105"/>
                </a:lnTo>
                <a:lnTo>
                  <a:pt x="2174490" y="737935"/>
                </a:lnTo>
                <a:lnTo>
                  <a:pt x="2182115" y="747449"/>
                </a:lnTo>
                <a:lnTo>
                  <a:pt x="2189739" y="757913"/>
                </a:lnTo>
                <a:lnTo>
                  <a:pt x="2196728" y="768060"/>
                </a:lnTo>
                <a:lnTo>
                  <a:pt x="2203718" y="778524"/>
                </a:lnTo>
                <a:lnTo>
                  <a:pt x="2210389" y="789306"/>
                </a:lnTo>
                <a:lnTo>
                  <a:pt x="2216743" y="800087"/>
                </a:lnTo>
                <a:lnTo>
                  <a:pt x="2222779" y="811186"/>
                </a:lnTo>
                <a:lnTo>
                  <a:pt x="2228815" y="822284"/>
                </a:lnTo>
                <a:lnTo>
                  <a:pt x="2234216" y="833700"/>
                </a:lnTo>
                <a:lnTo>
                  <a:pt x="2239935" y="845116"/>
                </a:lnTo>
                <a:lnTo>
                  <a:pt x="2245018" y="856848"/>
                </a:lnTo>
                <a:lnTo>
                  <a:pt x="2249783" y="868581"/>
                </a:lnTo>
                <a:lnTo>
                  <a:pt x="2254231" y="880631"/>
                </a:lnTo>
                <a:lnTo>
                  <a:pt x="2258361" y="892681"/>
                </a:lnTo>
                <a:lnTo>
                  <a:pt x="2262491" y="904730"/>
                </a:lnTo>
                <a:lnTo>
                  <a:pt x="2266303" y="917097"/>
                </a:lnTo>
                <a:lnTo>
                  <a:pt x="2269480" y="929464"/>
                </a:lnTo>
                <a:lnTo>
                  <a:pt x="2272657" y="942148"/>
                </a:lnTo>
                <a:lnTo>
                  <a:pt x="2275516" y="954515"/>
                </a:lnTo>
                <a:lnTo>
                  <a:pt x="2277740" y="967516"/>
                </a:lnTo>
                <a:lnTo>
                  <a:pt x="2279964" y="980200"/>
                </a:lnTo>
                <a:lnTo>
                  <a:pt x="2281553" y="993202"/>
                </a:lnTo>
                <a:lnTo>
                  <a:pt x="2283459" y="1006203"/>
                </a:lnTo>
                <a:lnTo>
                  <a:pt x="2284729" y="1019838"/>
                </a:lnTo>
                <a:lnTo>
                  <a:pt x="2285365" y="1033156"/>
                </a:lnTo>
                <a:lnTo>
                  <a:pt x="2286000" y="1046474"/>
                </a:lnTo>
                <a:lnTo>
                  <a:pt x="2286000" y="1059793"/>
                </a:lnTo>
                <a:lnTo>
                  <a:pt x="2286000" y="1070257"/>
                </a:lnTo>
                <a:lnTo>
                  <a:pt x="2285683" y="1080404"/>
                </a:lnTo>
                <a:lnTo>
                  <a:pt x="2285365" y="1090869"/>
                </a:lnTo>
                <a:lnTo>
                  <a:pt x="2284412" y="1101016"/>
                </a:lnTo>
                <a:lnTo>
                  <a:pt x="2283776" y="1110846"/>
                </a:lnTo>
                <a:lnTo>
                  <a:pt x="2282506" y="1120993"/>
                </a:lnTo>
                <a:lnTo>
                  <a:pt x="2280917" y="1131140"/>
                </a:lnTo>
                <a:lnTo>
                  <a:pt x="2279646" y="1141288"/>
                </a:lnTo>
                <a:lnTo>
                  <a:pt x="2276152" y="1160948"/>
                </a:lnTo>
                <a:lnTo>
                  <a:pt x="2272022" y="1180291"/>
                </a:lnTo>
                <a:lnTo>
                  <a:pt x="2266939" y="1199634"/>
                </a:lnTo>
                <a:lnTo>
                  <a:pt x="2261538" y="1218660"/>
                </a:lnTo>
                <a:lnTo>
                  <a:pt x="2254866" y="1237052"/>
                </a:lnTo>
                <a:lnTo>
                  <a:pt x="2248195" y="1255444"/>
                </a:lnTo>
                <a:lnTo>
                  <a:pt x="2240252" y="1273201"/>
                </a:lnTo>
                <a:lnTo>
                  <a:pt x="2231992" y="1290959"/>
                </a:lnTo>
                <a:lnTo>
                  <a:pt x="2222779" y="1308082"/>
                </a:lnTo>
                <a:lnTo>
                  <a:pt x="2213566" y="1325206"/>
                </a:lnTo>
                <a:lnTo>
                  <a:pt x="2203400" y="1341378"/>
                </a:lnTo>
                <a:lnTo>
                  <a:pt x="2192598" y="1357550"/>
                </a:lnTo>
                <a:lnTo>
                  <a:pt x="2181161" y="1373088"/>
                </a:lnTo>
                <a:lnTo>
                  <a:pt x="2169407" y="1388309"/>
                </a:lnTo>
                <a:lnTo>
                  <a:pt x="2157017" y="1402896"/>
                </a:lnTo>
                <a:lnTo>
                  <a:pt x="2143991" y="1417482"/>
                </a:lnTo>
                <a:lnTo>
                  <a:pt x="2130648" y="1431118"/>
                </a:lnTo>
                <a:lnTo>
                  <a:pt x="2116352" y="1444436"/>
                </a:lnTo>
                <a:lnTo>
                  <a:pt x="2102056" y="1457120"/>
                </a:lnTo>
                <a:lnTo>
                  <a:pt x="2087124" y="1469170"/>
                </a:lnTo>
                <a:lnTo>
                  <a:pt x="2071875" y="1480902"/>
                </a:lnTo>
                <a:lnTo>
                  <a:pt x="2055990" y="1492001"/>
                </a:lnTo>
                <a:lnTo>
                  <a:pt x="2039788" y="1502465"/>
                </a:lnTo>
                <a:lnTo>
                  <a:pt x="2022950" y="1512612"/>
                </a:lnTo>
                <a:lnTo>
                  <a:pt x="2006113" y="1521491"/>
                </a:lnTo>
                <a:lnTo>
                  <a:pt x="1988957" y="1530370"/>
                </a:lnTo>
                <a:lnTo>
                  <a:pt x="1970849" y="1538615"/>
                </a:lnTo>
                <a:lnTo>
                  <a:pt x="1952740" y="1546225"/>
                </a:lnTo>
                <a:lnTo>
                  <a:pt x="1945751" y="1533224"/>
                </a:lnTo>
                <a:lnTo>
                  <a:pt x="1938126" y="1520857"/>
                </a:lnTo>
                <a:lnTo>
                  <a:pt x="1930502" y="1508807"/>
                </a:lnTo>
                <a:lnTo>
                  <a:pt x="1922242" y="1497074"/>
                </a:lnTo>
                <a:lnTo>
                  <a:pt x="1913664" y="1485659"/>
                </a:lnTo>
                <a:lnTo>
                  <a:pt x="1904451" y="1474243"/>
                </a:lnTo>
                <a:lnTo>
                  <a:pt x="1895555" y="1463462"/>
                </a:lnTo>
                <a:lnTo>
                  <a:pt x="1885707" y="1452997"/>
                </a:lnTo>
                <a:lnTo>
                  <a:pt x="1875541" y="1442850"/>
                </a:lnTo>
                <a:lnTo>
                  <a:pt x="1865057" y="1432703"/>
                </a:lnTo>
                <a:lnTo>
                  <a:pt x="1854255" y="1423190"/>
                </a:lnTo>
                <a:lnTo>
                  <a:pt x="1843136" y="1413677"/>
                </a:lnTo>
                <a:lnTo>
                  <a:pt x="1831699" y="1404798"/>
                </a:lnTo>
                <a:lnTo>
                  <a:pt x="1819944" y="1396236"/>
                </a:lnTo>
                <a:lnTo>
                  <a:pt x="1807872" y="1387992"/>
                </a:lnTo>
                <a:lnTo>
                  <a:pt x="1795800" y="1380064"/>
                </a:lnTo>
                <a:lnTo>
                  <a:pt x="1783092" y="1372771"/>
                </a:lnTo>
                <a:lnTo>
                  <a:pt x="1770384" y="1365478"/>
                </a:lnTo>
                <a:lnTo>
                  <a:pt x="1757041" y="1359136"/>
                </a:lnTo>
                <a:lnTo>
                  <a:pt x="1743698" y="1352794"/>
                </a:lnTo>
                <a:lnTo>
                  <a:pt x="1730355" y="1347086"/>
                </a:lnTo>
                <a:lnTo>
                  <a:pt x="1716059" y="1341378"/>
                </a:lnTo>
                <a:lnTo>
                  <a:pt x="1702080" y="1336622"/>
                </a:lnTo>
                <a:lnTo>
                  <a:pt x="1687784" y="1331865"/>
                </a:lnTo>
                <a:lnTo>
                  <a:pt x="1673488" y="1327743"/>
                </a:lnTo>
                <a:lnTo>
                  <a:pt x="1658556" y="1324255"/>
                </a:lnTo>
                <a:lnTo>
                  <a:pt x="1643625" y="1320767"/>
                </a:lnTo>
                <a:lnTo>
                  <a:pt x="1628693" y="1318230"/>
                </a:lnTo>
                <a:lnTo>
                  <a:pt x="1613444" y="1316010"/>
                </a:lnTo>
                <a:lnTo>
                  <a:pt x="1597877" y="1314425"/>
                </a:lnTo>
                <a:lnTo>
                  <a:pt x="1582310" y="1313156"/>
                </a:lnTo>
                <a:lnTo>
                  <a:pt x="1566743" y="1312522"/>
                </a:lnTo>
                <a:lnTo>
                  <a:pt x="1561025" y="1300472"/>
                </a:lnTo>
                <a:lnTo>
                  <a:pt x="1554988" y="1288422"/>
                </a:lnTo>
                <a:lnTo>
                  <a:pt x="1548634" y="1276690"/>
                </a:lnTo>
                <a:lnTo>
                  <a:pt x="1541963" y="1264957"/>
                </a:lnTo>
                <a:lnTo>
                  <a:pt x="1534974" y="1253541"/>
                </a:lnTo>
                <a:lnTo>
                  <a:pt x="1527349" y="1242443"/>
                </a:lnTo>
                <a:lnTo>
                  <a:pt x="1519724" y="1231344"/>
                </a:lnTo>
                <a:lnTo>
                  <a:pt x="1511782" y="1220563"/>
                </a:lnTo>
                <a:lnTo>
                  <a:pt x="1503204" y="1209781"/>
                </a:lnTo>
                <a:lnTo>
                  <a:pt x="1494944" y="1199317"/>
                </a:lnTo>
                <a:lnTo>
                  <a:pt x="1485731" y="1189170"/>
                </a:lnTo>
                <a:lnTo>
                  <a:pt x="1476518" y="1179340"/>
                </a:lnTo>
                <a:lnTo>
                  <a:pt x="1466987" y="1169510"/>
                </a:lnTo>
                <a:lnTo>
                  <a:pt x="1457139" y="1160314"/>
                </a:lnTo>
                <a:lnTo>
                  <a:pt x="1446973" y="1150801"/>
                </a:lnTo>
                <a:lnTo>
                  <a:pt x="1437124" y="1141605"/>
                </a:lnTo>
                <a:lnTo>
                  <a:pt x="1426640" y="1133043"/>
                </a:lnTo>
                <a:lnTo>
                  <a:pt x="1415521" y="1124481"/>
                </a:lnTo>
                <a:lnTo>
                  <a:pt x="1404720" y="1116237"/>
                </a:lnTo>
                <a:lnTo>
                  <a:pt x="1393283" y="1108309"/>
                </a:lnTo>
                <a:lnTo>
                  <a:pt x="1381846" y="1100699"/>
                </a:lnTo>
                <a:lnTo>
                  <a:pt x="1370091" y="1093088"/>
                </a:lnTo>
                <a:lnTo>
                  <a:pt x="1358019" y="1085795"/>
                </a:lnTo>
                <a:lnTo>
                  <a:pt x="1345946" y="1079136"/>
                </a:lnTo>
                <a:lnTo>
                  <a:pt x="1333556" y="1072477"/>
                </a:lnTo>
                <a:lnTo>
                  <a:pt x="1320849" y="1066135"/>
                </a:lnTo>
                <a:lnTo>
                  <a:pt x="1308141" y="1060110"/>
                </a:lnTo>
                <a:lnTo>
                  <a:pt x="1295115" y="1054402"/>
                </a:lnTo>
                <a:lnTo>
                  <a:pt x="1281772" y="1049011"/>
                </a:lnTo>
                <a:lnTo>
                  <a:pt x="1268429" y="1043938"/>
                </a:lnTo>
                <a:lnTo>
                  <a:pt x="1255086" y="1038864"/>
                </a:lnTo>
                <a:lnTo>
                  <a:pt x="1241425" y="1034742"/>
                </a:lnTo>
                <a:lnTo>
                  <a:pt x="1242061" y="1021741"/>
                </a:lnTo>
                <a:lnTo>
                  <a:pt x="1243331" y="1009057"/>
                </a:lnTo>
                <a:lnTo>
                  <a:pt x="1244602" y="996373"/>
                </a:lnTo>
                <a:lnTo>
                  <a:pt x="1246191" y="983689"/>
                </a:lnTo>
                <a:lnTo>
                  <a:pt x="1248414" y="970687"/>
                </a:lnTo>
                <a:lnTo>
                  <a:pt x="1250638" y="958320"/>
                </a:lnTo>
                <a:lnTo>
                  <a:pt x="1253180" y="945954"/>
                </a:lnTo>
                <a:lnTo>
                  <a:pt x="1256039" y="933904"/>
                </a:lnTo>
                <a:lnTo>
                  <a:pt x="1259534" y="921854"/>
                </a:lnTo>
                <a:lnTo>
                  <a:pt x="1262711" y="909804"/>
                </a:lnTo>
                <a:lnTo>
                  <a:pt x="1266523" y="897754"/>
                </a:lnTo>
                <a:lnTo>
                  <a:pt x="1270335" y="886022"/>
                </a:lnTo>
                <a:lnTo>
                  <a:pt x="1274783" y="874606"/>
                </a:lnTo>
                <a:lnTo>
                  <a:pt x="1279231" y="862873"/>
                </a:lnTo>
                <a:lnTo>
                  <a:pt x="1284314" y="851458"/>
                </a:lnTo>
                <a:lnTo>
                  <a:pt x="1289079" y="840359"/>
                </a:lnTo>
                <a:lnTo>
                  <a:pt x="1294798" y="829260"/>
                </a:lnTo>
                <a:lnTo>
                  <a:pt x="1300198" y="818162"/>
                </a:lnTo>
                <a:lnTo>
                  <a:pt x="1305599" y="807698"/>
                </a:lnTo>
                <a:lnTo>
                  <a:pt x="1311953" y="797233"/>
                </a:lnTo>
                <a:lnTo>
                  <a:pt x="1318307" y="786452"/>
                </a:lnTo>
                <a:lnTo>
                  <a:pt x="1324661" y="776305"/>
                </a:lnTo>
                <a:lnTo>
                  <a:pt x="1331650" y="766157"/>
                </a:lnTo>
                <a:lnTo>
                  <a:pt x="1338322" y="756010"/>
                </a:lnTo>
                <a:lnTo>
                  <a:pt x="1345946" y="746180"/>
                </a:lnTo>
                <a:lnTo>
                  <a:pt x="1352936" y="736350"/>
                </a:lnTo>
                <a:lnTo>
                  <a:pt x="1360878" y="727154"/>
                </a:lnTo>
                <a:lnTo>
                  <a:pt x="1368820" y="717958"/>
                </a:lnTo>
                <a:lnTo>
                  <a:pt x="1377080" y="708762"/>
                </a:lnTo>
                <a:lnTo>
                  <a:pt x="1385023" y="699883"/>
                </a:lnTo>
                <a:lnTo>
                  <a:pt x="1393600" y="691322"/>
                </a:lnTo>
                <a:lnTo>
                  <a:pt x="1402496" y="682760"/>
                </a:lnTo>
                <a:lnTo>
                  <a:pt x="1411073" y="674515"/>
                </a:lnTo>
                <a:lnTo>
                  <a:pt x="1420286" y="666588"/>
                </a:lnTo>
                <a:lnTo>
                  <a:pt x="1429500" y="658660"/>
                </a:lnTo>
                <a:lnTo>
                  <a:pt x="1439030" y="650733"/>
                </a:lnTo>
                <a:lnTo>
                  <a:pt x="1448879" y="643439"/>
                </a:lnTo>
                <a:lnTo>
                  <a:pt x="1458410" y="636146"/>
                </a:lnTo>
                <a:lnTo>
                  <a:pt x="1468258" y="629170"/>
                </a:lnTo>
                <a:lnTo>
                  <a:pt x="1478424" y="622511"/>
                </a:lnTo>
                <a:lnTo>
                  <a:pt x="1488908" y="615852"/>
                </a:lnTo>
                <a:lnTo>
                  <a:pt x="1499392" y="609510"/>
                </a:lnTo>
                <a:lnTo>
                  <a:pt x="1510194" y="603485"/>
                </a:lnTo>
                <a:lnTo>
                  <a:pt x="1520995" y="597777"/>
                </a:lnTo>
                <a:lnTo>
                  <a:pt x="1531797" y="592069"/>
                </a:lnTo>
                <a:lnTo>
                  <a:pt x="1542916" y="586996"/>
                </a:lnTo>
                <a:lnTo>
                  <a:pt x="1554353" y="581605"/>
                </a:lnTo>
                <a:lnTo>
                  <a:pt x="1565790" y="576848"/>
                </a:lnTo>
                <a:lnTo>
                  <a:pt x="1577227" y="572092"/>
                </a:lnTo>
                <a:lnTo>
                  <a:pt x="1588982" y="567970"/>
                </a:lnTo>
                <a:lnTo>
                  <a:pt x="1600736" y="564164"/>
                </a:lnTo>
                <a:lnTo>
                  <a:pt x="1612491" y="560042"/>
                </a:lnTo>
                <a:lnTo>
                  <a:pt x="1624563" y="556871"/>
                </a:lnTo>
                <a:lnTo>
                  <a:pt x="1636635" y="553700"/>
                </a:lnTo>
                <a:lnTo>
                  <a:pt x="1648708" y="550846"/>
                </a:lnTo>
                <a:lnTo>
                  <a:pt x="1661098" y="547992"/>
                </a:lnTo>
                <a:lnTo>
                  <a:pt x="1673488" y="545772"/>
                </a:lnTo>
                <a:lnTo>
                  <a:pt x="1686196" y="543870"/>
                </a:lnTo>
                <a:lnTo>
                  <a:pt x="1698903" y="542284"/>
                </a:lnTo>
                <a:lnTo>
                  <a:pt x="1711611" y="540699"/>
                </a:lnTo>
                <a:lnTo>
                  <a:pt x="1724319" y="539748"/>
                </a:lnTo>
                <a:lnTo>
                  <a:pt x="1737344" y="538796"/>
                </a:lnTo>
                <a:lnTo>
                  <a:pt x="1750370" y="538479"/>
                </a:lnTo>
                <a:lnTo>
                  <a:pt x="1763395" y="538162"/>
                </a:lnTo>
                <a:close/>
                <a:moveTo>
                  <a:pt x="1071181" y="296862"/>
                </a:moveTo>
                <a:lnTo>
                  <a:pt x="1078160" y="297179"/>
                </a:lnTo>
                <a:lnTo>
                  <a:pt x="1085138" y="298130"/>
                </a:lnTo>
                <a:lnTo>
                  <a:pt x="1091483" y="299714"/>
                </a:lnTo>
                <a:lnTo>
                  <a:pt x="1098144" y="301933"/>
                </a:lnTo>
                <a:lnTo>
                  <a:pt x="1104488" y="305102"/>
                </a:lnTo>
                <a:lnTo>
                  <a:pt x="1110516" y="308588"/>
                </a:lnTo>
                <a:lnTo>
                  <a:pt x="1116225" y="312709"/>
                </a:lnTo>
                <a:lnTo>
                  <a:pt x="1121935" y="317779"/>
                </a:lnTo>
                <a:lnTo>
                  <a:pt x="1330344" y="526317"/>
                </a:lnTo>
                <a:lnTo>
                  <a:pt x="1335103" y="531388"/>
                </a:lnTo>
                <a:lnTo>
                  <a:pt x="1339226" y="537409"/>
                </a:lnTo>
                <a:lnTo>
                  <a:pt x="1343033" y="543431"/>
                </a:lnTo>
                <a:lnTo>
                  <a:pt x="1345888" y="549770"/>
                </a:lnTo>
                <a:lnTo>
                  <a:pt x="1348108" y="556108"/>
                </a:lnTo>
                <a:lnTo>
                  <a:pt x="1349694" y="563080"/>
                </a:lnTo>
                <a:lnTo>
                  <a:pt x="1350646" y="569419"/>
                </a:lnTo>
                <a:lnTo>
                  <a:pt x="1350963" y="576391"/>
                </a:lnTo>
                <a:lnTo>
                  <a:pt x="1350646" y="583047"/>
                </a:lnTo>
                <a:lnTo>
                  <a:pt x="1349694" y="590019"/>
                </a:lnTo>
                <a:lnTo>
                  <a:pt x="1348108" y="596992"/>
                </a:lnTo>
                <a:lnTo>
                  <a:pt x="1345888" y="603330"/>
                </a:lnTo>
                <a:lnTo>
                  <a:pt x="1343033" y="609669"/>
                </a:lnTo>
                <a:lnTo>
                  <a:pt x="1339226" y="615690"/>
                </a:lnTo>
                <a:lnTo>
                  <a:pt x="1335103" y="621395"/>
                </a:lnTo>
                <a:lnTo>
                  <a:pt x="1330344" y="626783"/>
                </a:lnTo>
                <a:lnTo>
                  <a:pt x="1324952" y="631854"/>
                </a:lnTo>
                <a:lnTo>
                  <a:pt x="1319242" y="635974"/>
                </a:lnTo>
                <a:lnTo>
                  <a:pt x="1313215" y="639460"/>
                </a:lnTo>
                <a:lnTo>
                  <a:pt x="1306871" y="642629"/>
                </a:lnTo>
                <a:lnTo>
                  <a:pt x="1300209" y="644848"/>
                </a:lnTo>
                <a:lnTo>
                  <a:pt x="1293548" y="646432"/>
                </a:lnTo>
                <a:lnTo>
                  <a:pt x="1286886" y="647383"/>
                </a:lnTo>
                <a:lnTo>
                  <a:pt x="1279907" y="647700"/>
                </a:lnTo>
                <a:lnTo>
                  <a:pt x="1273246" y="647383"/>
                </a:lnTo>
                <a:lnTo>
                  <a:pt x="1266267" y="646432"/>
                </a:lnTo>
                <a:lnTo>
                  <a:pt x="1259923" y="644848"/>
                </a:lnTo>
                <a:lnTo>
                  <a:pt x="1253262" y="642629"/>
                </a:lnTo>
                <a:lnTo>
                  <a:pt x="1246600" y="639460"/>
                </a:lnTo>
                <a:lnTo>
                  <a:pt x="1240890" y="635974"/>
                </a:lnTo>
                <a:lnTo>
                  <a:pt x="1234863" y="631854"/>
                </a:lnTo>
                <a:lnTo>
                  <a:pt x="1229471" y="626783"/>
                </a:lnTo>
                <a:lnTo>
                  <a:pt x="1021061" y="418245"/>
                </a:lnTo>
                <a:lnTo>
                  <a:pt x="1016303" y="412858"/>
                </a:lnTo>
                <a:lnTo>
                  <a:pt x="1011862" y="407153"/>
                </a:lnTo>
                <a:lnTo>
                  <a:pt x="1008373" y="401131"/>
                </a:lnTo>
                <a:lnTo>
                  <a:pt x="1005518" y="394792"/>
                </a:lnTo>
                <a:lnTo>
                  <a:pt x="1003297" y="388454"/>
                </a:lnTo>
                <a:lnTo>
                  <a:pt x="1001711" y="381482"/>
                </a:lnTo>
                <a:lnTo>
                  <a:pt x="1000442" y="375143"/>
                </a:lnTo>
                <a:lnTo>
                  <a:pt x="1000125" y="368171"/>
                </a:lnTo>
                <a:lnTo>
                  <a:pt x="1000442" y="361515"/>
                </a:lnTo>
                <a:lnTo>
                  <a:pt x="1001711" y="354543"/>
                </a:lnTo>
                <a:lnTo>
                  <a:pt x="1003297" y="347570"/>
                </a:lnTo>
                <a:lnTo>
                  <a:pt x="1005518" y="341232"/>
                </a:lnTo>
                <a:lnTo>
                  <a:pt x="1008373" y="334893"/>
                </a:lnTo>
                <a:lnTo>
                  <a:pt x="1011862" y="328872"/>
                </a:lnTo>
                <a:lnTo>
                  <a:pt x="1016303" y="323167"/>
                </a:lnTo>
                <a:lnTo>
                  <a:pt x="1021061" y="317779"/>
                </a:lnTo>
                <a:lnTo>
                  <a:pt x="1026454" y="312709"/>
                </a:lnTo>
                <a:lnTo>
                  <a:pt x="1032164" y="308588"/>
                </a:lnTo>
                <a:lnTo>
                  <a:pt x="1038508" y="305102"/>
                </a:lnTo>
                <a:lnTo>
                  <a:pt x="1044535" y="301933"/>
                </a:lnTo>
                <a:lnTo>
                  <a:pt x="1051196" y="299714"/>
                </a:lnTo>
                <a:lnTo>
                  <a:pt x="1057541" y="298130"/>
                </a:lnTo>
                <a:lnTo>
                  <a:pt x="1064519" y="297179"/>
                </a:lnTo>
                <a:lnTo>
                  <a:pt x="1071181" y="296862"/>
                </a:lnTo>
                <a:close/>
                <a:moveTo>
                  <a:pt x="2455669" y="296862"/>
                </a:moveTo>
                <a:lnTo>
                  <a:pt x="2462673" y="297179"/>
                </a:lnTo>
                <a:lnTo>
                  <a:pt x="2469359" y="298130"/>
                </a:lnTo>
                <a:lnTo>
                  <a:pt x="2476044" y="299714"/>
                </a:lnTo>
                <a:lnTo>
                  <a:pt x="2482730" y="301933"/>
                </a:lnTo>
                <a:lnTo>
                  <a:pt x="2489097" y="305102"/>
                </a:lnTo>
                <a:lnTo>
                  <a:pt x="2495146" y="308588"/>
                </a:lnTo>
                <a:lnTo>
                  <a:pt x="2500876" y="312708"/>
                </a:lnTo>
                <a:lnTo>
                  <a:pt x="2506607" y="317779"/>
                </a:lnTo>
                <a:lnTo>
                  <a:pt x="2511382" y="323167"/>
                </a:lnTo>
                <a:lnTo>
                  <a:pt x="2515521" y="328872"/>
                </a:lnTo>
                <a:lnTo>
                  <a:pt x="2519341" y="334893"/>
                </a:lnTo>
                <a:lnTo>
                  <a:pt x="2522206" y="341232"/>
                </a:lnTo>
                <a:lnTo>
                  <a:pt x="2524435" y="347570"/>
                </a:lnTo>
                <a:lnTo>
                  <a:pt x="2526027" y="354543"/>
                </a:lnTo>
                <a:lnTo>
                  <a:pt x="2526982" y="361515"/>
                </a:lnTo>
                <a:lnTo>
                  <a:pt x="2527300" y="368171"/>
                </a:lnTo>
                <a:lnTo>
                  <a:pt x="2526982" y="375143"/>
                </a:lnTo>
                <a:lnTo>
                  <a:pt x="2526027" y="381482"/>
                </a:lnTo>
                <a:lnTo>
                  <a:pt x="2524435" y="388454"/>
                </a:lnTo>
                <a:lnTo>
                  <a:pt x="2522206" y="394792"/>
                </a:lnTo>
                <a:lnTo>
                  <a:pt x="2519341" y="401131"/>
                </a:lnTo>
                <a:lnTo>
                  <a:pt x="2515521" y="407153"/>
                </a:lnTo>
                <a:lnTo>
                  <a:pt x="2511382" y="412857"/>
                </a:lnTo>
                <a:lnTo>
                  <a:pt x="2506607" y="418245"/>
                </a:lnTo>
                <a:lnTo>
                  <a:pt x="2297126" y="626783"/>
                </a:lnTo>
                <a:lnTo>
                  <a:pt x="2291395" y="631854"/>
                </a:lnTo>
                <a:lnTo>
                  <a:pt x="2285983" y="635974"/>
                </a:lnTo>
                <a:lnTo>
                  <a:pt x="2279616" y="639460"/>
                </a:lnTo>
                <a:lnTo>
                  <a:pt x="2273567" y="642629"/>
                </a:lnTo>
                <a:lnTo>
                  <a:pt x="2266881" y="644848"/>
                </a:lnTo>
                <a:lnTo>
                  <a:pt x="2260196" y="646432"/>
                </a:lnTo>
                <a:lnTo>
                  <a:pt x="2253192" y="647383"/>
                </a:lnTo>
                <a:lnTo>
                  <a:pt x="2246506" y="647700"/>
                </a:lnTo>
                <a:lnTo>
                  <a:pt x="2239821" y="647383"/>
                </a:lnTo>
                <a:lnTo>
                  <a:pt x="2232817" y="646432"/>
                </a:lnTo>
                <a:lnTo>
                  <a:pt x="2226131" y="644848"/>
                </a:lnTo>
                <a:lnTo>
                  <a:pt x="2219446" y="642629"/>
                </a:lnTo>
                <a:lnTo>
                  <a:pt x="2213397" y="639460"/>
                </a:lnTo>
                <a:lnTo>
                  <a:pt x="2207030" y="635974"/>
                </a:lnTo>
                <a:lnTo>
                  <a:pt x="2201618" y="631854"/>
                </a:lnTo>
                <a:lnTo>
                  <a:pt x="2195887" y="626783"/>
                </a:lnTo>
                <a:lnTo>
                  <a:pt x="2191112" y="621395"/>
                </a:lnTo>
                <a:lnTo>
                  <a:pt x="2186655" y="615690"/>
                </a:lnTo>
                <a:lnTo>
                  <a:pt x="2183153" y="609669"/>
                </a:lnTo>
                <a:lnTo>
                  <a:pt x="2180287" y="603330"/>
                </a:lnTo>
                <a:lnTo>
                  <a:pt x="2178059" y="596992"/>
                </a:lnTo>
                <a:lnTo>
                  <a:pt x="2176467" y="590019"/>
                </a:lnTo>
                <a:lnTo>
                  <a:pt x="2175194" y="583047"/>
                </a:lnTo>
                <a:lnTo>
                  <a:pt x="2174875" y="576391"/>
                </a:lnTo>
                <a:lnTo>
                  <a:pt x="2175194" y="569419"/>
                </a:lnTo>
                <a:lnTo>
                  <a:pt x="2176467" y="563080"/>
                </a:lnTo>
                <a:lnTo>
                  <a:pt x="2178059" y="556108"/>
                </a:lnTo>
                <a:lnTo>
                  <a:pt x="2180287" y="549770"/>
                </a:lnTo>
                <a:lnTo>
                  <a:pt x="2183153" y="543431"/>
                </a:lnTo>
                <a:lnTo>
                  <a:pt x="2186655" y="537409"/>
                </a:lnTo>
                <a:lnTo>
                  <a:pt x="2191112" y="531388"/>
                </a:lnTo>
                <a:lnTo>
                  <a:pt x="2195887" y="526317"/>
                </a:lnTo>
                <a:lnTo>
                  <a:pt x="2405368" y="317779"/>
                </a:lnTo>
                <a:lnTo>
                  <a:pt x="2410462" y="312708"/>
                </a:lnTo>
                <a:lnTo>
                  <a:pt x="2416511" y="308588"/>
                </a:lnTo>
                <a:lnTo>
                  <a:pt x="2422560" y="305102"/>
                </a:lnTo>
                <a:lnTo>
                  <a:pt x="2428927" y="301933"/>
                </a:lnTo>
                <a:lnTo>
                  <a:pt x="2435612" y="299714"/>
                </a:lnTo>
                <a:lnTo>
                  <a:pt x="2442298" y="298130"/>
                </a:lnTo>
                <a:lnTo>
                  <a:pt x="2448984" y="297179"/>
                </a:lnTo>
                <a:lnTo>
                  <a:pt x="2455669" y="296862"/>
                </a:lnTo>
                <a:close/>
                <a:moveTo>
                  <a:pt x="1763872" y="0"/>
                </a:moveTo>
                <a:lnTo>
                  <a:pt x="1771191" y="317"/>
                </a:lnTo>
                <a:lnTo>
                  <a:pt x="1778509" y="1267"/>
                </a:lnTo>
                <a:lnTo>
                  <a:pt x="1785192" y="2851"/>
                </a:lnTo>
                <a:lnTo>
                  <a:pt x="1791874" y="5386"/>
                </a:lnTo>
                <a:lnTo>
                  <a:pt x="1797920" y="8237"/>
                </a:lnTo>
                <a:lnTo>
                  <a:pt x="1803966" y="12039"/>
                </a:lnTo>
                <a:lnTo>
                  <a:pt x="1809375" y="15840"/>
                </a:lnTo>
                <a:lnTo>
                  <a:pt x="1814467" y="20276"/>
                </a:lnTo>
                <a:lnTo>
                  <a:pt x="1818922" y="25662"/>
                </a:lnTo>
                <a:lnTo>
                  <a:pt x="1823058" y="31048"/>
                </a:lnTo>
                <a:lnTo>
                  <a:pt x="1826877" y="37067"/>
                </a:lnTo>
                <a:lnTo>
                  <a:pt x="1829741" y="43086"/>
                </a:lnTo>
                <a:lnTo>
                  <a:pt x="1831968" y="49739"/>
                </a:lnTo>
                <a:lnTo>
                  <a:pt x="1833877" y="56709"/>
                </a:lnTo>
                <a:lnTo>
                  <a:pt x="1834832" y="63679"/>
                </a:lnTo>
                <a:lnTo>
                  <a:pt x="1835150" y="70965"/>
                </a:lnTo>
                <a:lnTo>
                  <a:pt x="1835150" y="365598"/>
                </a:lnTo>
                <a:lnTo>
                  <a:pt x="1834832" y="372884"/>
                </a:lnTo>
                <a:lnTo>
                  <a:pt x="1833877" y="379854"/>
                </a:lnTo>
                <a:lnTo>
                  <a:pt x="1831968" y="386824"/>
                </a:lnTo>
                <a:lnTo>
                  <a:pt x="1829741" y="393160"/>
                </a:lnTo>
                <a:lnTo>
                  <a:pt x="1826877" y="399497"/>
                </a:lnTo>
                <a:lnTo>
                  <a:pt x="1823058" y="405199"/>
                </a:lnTo>
                <a:lnTo>
                  <a:pt x="1818922" y="410901"/>
                </a:lnTo>
                <a:lnTo>
                  <a:pt x="1814467" y="415654"/>
                </a:lnTo>
                <a:lnTo>
                  <a:pt x="1809375" y="420406"/>
                </a:lnTo>
                <a:lnTo>
                  <a:pt x="1803966" y="424524"/>
                </a:lnTo>
                <a:lnTo>
                  <a:pt x="1797920" y="428009"/>
                </a:lnTo>
                <a:lnTo>
                  <a:pt x="1791874" y="431177"/>
                </a:lnTo>
                <a:lnTo>
                  <a:pt x="1785192" y="433395"/>
                </a:lnTo>
                <a:lnTo>
                  <a:pt x="1778509" y="435296"/>
                </a:lnTo>
                <a:lnTo>
                  <a:pt x="1771191" y="436246"/>
                </a:lnTo>
                <a:lnTo>
                  <a:pt x="1763872" y="436563"/>
                </a:lnTo>
                <a:lnTo>
                  <a:pt x="1756553" y="436246"/>
                </a:lnTo>
                <a:lnTo>
                  <a:pt x="1749553" y="435296"/>
                </a:lnTo>
                <a:lnTo>
                  <a:pt x="1742870" y="433395"/>
                </a:lnTo>
                <a:lnTo>
                  <a:pt x="1736188" y="431177"/>
                </a:lnTo>
                <a:lnTo>
                  <a:pt x="1729824" y="428009"/>
                </a:lnTo>
                <a:lnTo>
                  <a:pt x="1724096" y="424524"/>
                </a:lnTo>
                <a:lnTo>
                  <a:pt x="1718686" y="420406"/>
                </a:lnTo>
                <a:lnTo>
                  <a:pt x="1713277" y="415654"/>
                </a:lnTo>
                <a:lnTo>
                  <a:pt x="1708822" y="410901"/>
                </a:lnTo>
                <a:lnTo>
                  <a:pt x="1704685" y="405199"/>
                </a:lnTo>
                <a:lnTo>
                  <a:pt x="1701185" y="399497"/>
                </a:lnTo>
                <a:lnTo>
                  <a:pt x="1698003" y="393160"/>
                </a:lnTo>
                <a:lnTo>
                  <a:pt x="1695776" y="386824"/>
                </a:lnTo>
                <a:lnTo>
                  <a:pt x="1693866" y="379854"/>
                </a:lnTo>
                <a:lnTo>
                  <a:pt x="1692593" y="372884"/>
                </a:lnTo>
                <a:lnTo>
                  <a:pt x="1692275" y="365598"/>
                </a:lnTo>
                <a:lnTo>
                  <a:pt x="1692275" y="70965"/>
                </a:lnTo>
                <a:lnTo>
                  <a:pt x="1692593" y="63679"/>
                </a:lnTo>
                <a:lnTo>
                  <a:pt x="1693866" y="56709"/>
                </a:lnTo>
                <a:lnTo>
                  <a:pt x="1695776" y="49739"/>
                </a:lnTo>
                <a:lnTo>
                  <a:pt x="1698003" y="43086"/>
                </a:lnTo>
                <a:lnTo>
                  <a:pt x="1701185" y="37067"/>
                </a:lnTo>
                <a:lnTo>
                  <a:pt x="1704685" y="31048"/>
                </a:lnTo>
                <a:lnTo>
                  <a:pt x="1708822" y="25662"/>
                </a:lnTo>
                <a:lnTo>
                  <a:pt x="1713277" y="20276"/>
                </a:lnTo>
                <a:lnTo>
                  <a:pt x="1718686" y="15840"/>
                </a:lnTo>
                <a:lnTo>
                  <a:pt x="1724096" y="12039"/>
                </a:lnTo>
                <a:lnTo>
                  <a:pt x="1729824" y="8237"/>
                </a:lnTo>
                <a:lnTo>
                  <a:pt x="1736188" y="5386"/>
                </a:lnTo>
                <a:lnTo>
                  <a:pt x="1742870" y="2851"/>
                </a:lnTo>
                <a:lnTo>
                  <a:pt x="1749553" y="1267"/>
                </a:lnTo>
                <a:lnTo>
                  <a:pt x="1756553" y="317"/>
                </a:lnTo>
                <a:lnTo>
                  <a:pt x="1763872" y="0"/>
                </a:lnTo>
                <a:close/>
              </a:path>
            </a:pathLst>
          </a:custGeom>
          <a:solidFill>
            <a:srgbClr val="78B832"/>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dirty="0">
              <a:solidFill>
                <a:srgbClr val="FFFFFF"/>
              </a:solidFill>
            </a:endParaRPr>
          </a:p>
        </p:txBody>
      </p:sp>
      <p:sp>
        <p:nvSpPr>
          <p:cNvPr id="19" name="KSO_Shape"/>
          <p:cNvSpPr/>
          <p:nvPr/>
        </p:nvSpPr>
        <p:spPr bwMode="auto">
          <a:xfrm>
            <a:off x="1510574" y="3411576"/>
            <a:ext cx="919435" cy="716074"/>
          </a:xfrm>
          <a:custGeom>
            <a:avLst/>
            <a:gdLst>
              <a:gd name="T0" fmla="*/ 1855770 w 2851151"/>
              <a:gd name="T1" fmla="*/ 2571751 h 3349626"/>
              <a:gd name="T2" fmla="*/ 1849034 w 2851151"/>
              <a:gd name="T3" fmla="*/ 2718594 h 3349626"/>
              <a:gd name="T4" fmla="*/ 2067767 w 2851151"/>
              <a:gd name="T5" fmla="*/ 2737644 h 3349626"/>
              <a:gd name="T6" fmla="*/ 2098675 w 2851151"/>
              <a:gd name="T7" fmla="*/ 2700338 h 3349626"/>
              <a:gd name="T8" fmla="*/ 2071730 w 2851151"/>
              <a:gd name="T9" fmla="*/ 2562226 h 3349626"/>
              <a:gd name="T10" fmla="*/ 1415256 w 2851151"/>
              <a:gd name="T11" fmla="*/ 2574529 h 3349626"/>
              <a:gd name="T12" fmla="*/ 1412875 w 2851151"/>
              <a:gd name="T13" fmla="*/ 2721373 h 3349626"/>
              <a:gd name="T14" fmla="*/ 1633935 w 2851151"/>
              <a:gd name="T15" fmla="*/ 2736851 h 3349626"/>
              <a:gd name="T16" fmla="*/ 1660525 w 2851151"/>
              <a:gd name="T17" fmla="*/ 2598738 h 3349626"/>
              <a:gd name="T18" fmla="*/ 1629966 w 2851151"/>
              <a:gd name="T19" fmla="*/ 2561432 h 3349626"/>
              <a:gd name="T20" fmla="*/ 975111 w 2851151"/>
              <a:gd name="T21" fmla="*/ 2577307 h 3349626"/>
              <a:gd name="T22" fmla="*/ 977093 w 2851151"/>
              <a:gd name="T23" fmla="*/ 2724548 h 3349626"/>
              <a:gd name="T24" fmla="*/ 1198996 w 2851151"/>
              <a:gd name="T25" fmla="*/ 2735660 h 3349626"/>
              <a:gd name="T26" fmla="*/ 1222375 w 2851151"/>
              <a:gd name="T27" fmla="*/ 2595166 h 3349626"/>
              <a:gd name="T28" fmla="*/ 1188297 w 2851151"/>
              <a:gd name="T29" fmla="*/ 2561035 h 3349626"/>
              <a:gd name="T30" fmla="*/ 1421475 w 2851151"/>
              <a:gd name="T31" fmla="*/ 1742683 h 3349626"/>
              <a:gd name="T32" fmla="*/ 2112703 w 2851151"/>
              <a:gd name="T33" fmla="*/ 1726010 h 3349626"/>
              <a:gd name="T34" fmla="*/ 2136511 w 2851151"/>
              <a:gd name="T35" fmla="*/ 2184513 h 3349626"/>
              <a:gd name="T36" fmla="*/ 2833295 w 2851151"/>
              <a:gd name="T37" fmla="*/ 1725613 h 3349626"/>
              <a:gd name="T38" fmla="*/ 2850754 w 2851151"/>
              <a:gd name="T39" fmla="*/ 3315487 h 3349626"/>
              <a:gd name="T40" fmla="*/ 2816629 w 2851151"/>
              <a:gd name="T41" fmla="*/ 3349626 h 3349626"/>
              <a:gd name="T42" fmla="*/ 709612 w 2851151"/>
              <a:gd name="T43" fmla="*/ 3326205 h 3349626"/>
              <a:gd name="T44" fmla="*/ 717152 w 2851151"/>
              <a:gd name="T45" fmla="*/ 2203965 h 3349626"/>
              <a:gd name="T46" fmla="*/ 627835 w 2851151"/>
              <a:gd name="T47" fmla="*/ 846138 h 3349626"/>
              <a:gd name="T48" fmla="*/ 664369 w 2851151"/>
              <a:gd name="T49" fmla="*/ 876310 h 3349626"/>
              <a:gd name="T50" fmla="*/ 612347 w 2851151"/>
              <a:gd name="T51" fmla="*/ 3345259 h 3349626"/>
              <a:gd name="T52" fmla="*/ 7942 w 2851151"/>
              <a:gd name="T53" fmla="*/ 3338510 h 3349626"/>
              <a:gd name="T54" fmla="*/ 366137 w 2851151"/>
              <a:gd name="T55" fmla="*/ 865591 h 3349626"/>
              <a:gd name="T56" fmla="*/ 1048522 w 2851151"/>
              <a:gd name="T57" fmla="*/ 794 h 3349626"/>
              <a:gd name="T58" fmla="*/ 1134585 w 2851151"/>
              <a:gd name="T59" fmla="*/ 45268 h 3349626"/>
              <a:gd name="T60" fmla="*/ 1220647 w 2851151"/>
              <a:gd name="T61" fmla="*/ 794 h 3349626"/>
              <a:gd name="T62" fmla="*/ 1303537 w 2851151"/>
              <a:gd name="T63" fmla="*/ 19060 h 3349626"/>
              <a:gd name="T64" fmla="*/ 1374925 w 2851151"/>
              <a:gd name="T65" fmla="*/ 54004 h 3349626"/>
              <a:gd name="T66" fmla="*/ 1444727 w 2851151"/>
              <a:gd name="T67" fmla="*/ 27399 h 3349626"/>
              <a:gd name="T68" fmla="*/ 1518099 w 2851151"/>
              <a:gd name="T69" fmla="*/ 57578 h 3349626"/>
              <a:gd name="T70" fmla="*/ 1548637 w 2851151"/>
              <a:gd name="T71" fmla="*/ 131039 h 3349626"/>
              <a:gd name="T72" fmla="*/ 1589090 w 2851151"/>
              <a:gd name="T73" fmla="*/ 209266 h 3349626"/>
              <a:gd name="T74" fmla="*/ 1558552 w 2851151"/>
              <a:gd name="T75" fmla="*/ 311715 h 3349626"/>
              <a:gd name="T76" fmla="*/ 1493509 w 2851151"/>
              <a:gd name="T77" fmla="*/ 369690 h 3349626"/>
              <a:gd name="T78" fmla="*/ 1434416 w 2851151"/>
              <a:gd name="T79" fmla="*/ 434813 h 3349626"/>
              <a:gd name="T80" fmla="*/ 1364614 w 2851151"/>
              <a:gd name="T81" fmla="*/ 438783 h 3349626"/>
              <a:gd name="T82" fmla="*/ 1294812 w 2851151"/>
              <a:gd name="T83" fmla="*/ 459035 h 3349626"/>
              <a:gd name="T84" fmla="*/ 1240477 w 2851151"/>
              <a:gd name="T85" fmla="*/ 522966 h 3349626"/>
              <a:gd name="T86" fmla="*/ 1154018 w 2851151"/>
              <a:gd name="T87" fmla="*/ 542027 h 3349626"/>
              <a:gd name="T88" fmla="*/ 1072318 w 2851151"/>
              <a:gd name="T89" fmla="*/ 579750 h 3349626"/>
              <a:gd name="T90" fmla="*/ 1030675 w 2851151"/>
              <a:gd name="T91" fmla="*/ 650829 h 3349626"/>
              <a:gd name="T92" fmla="*/ 959683 w 2851151"/>
              <a:gd name="T93" fmla="*/ 721908 h 3349626"/>
              <a:gd name="T94" fmla="*/ 857756 w 2851151"/>
              <a:gd name="T95" fmla="*/ 732232 h 3349626"/>
              <a:gd name="T96" fmla="*/ 763762 w 2851151"/>
              <a:gd name="T97" fmla="*/ 707216 h 3349626"/>
              <a:gd name="T98" fmla="*/ 653110 w 2851151"/>
              <a:gd name="T99" fmla="*/ 702451 h 3349626"/>
              <a:gd name="T100" fmla="*/ 584101 w 2851151"/>
              <a:gd name="T101" fmla="*/ 640902 h 3349626"/>
              <a:gd name="T102" fmla="*/ 532543 w 2851151"/>
              <a:gd name="T103" fmla="*/ 573397 h 3349626"/>
              <a:gd name="T104" fmla="*/ 463534 w 2851151"/>
              <a:gd name="T105" fmla="*/ 515422 h 3349626"/>
              <a:gd name="T106" fmla="*/ 439738 w 2851151"/>
              <a:gd name="T107" fmla="*/ 425679 h 3349626"/>
              <a:gd name="T108" fmla="*/ 478605 w 2851151"/>
              <a:gd name="T109" fmla="*/ 331569 h 3349626"/>
              <a:gd name="T110" fmla="*/ 567840 w 2851151"/>
              <a:gd name="T111" fmla="*/ 283522 h 3349626"/>
              <a:gd name="T112" fmla="*/ 609484 w 2851151"/>
              <a:gd name="T113" fmla="*/ 209663 h 3349626"/>
              <a:gd name="T114" fmla="*/ 684045 w 2851151"/>
              <a:gd name="T115" fmla="*/ 142158 h 3349626"/>
              <a:gd name="T116" fmla="*/ 808181 w 2851151"/>
              <a:gd name="T117" fmla="*/ 145335 h 3349626"/>
              <a:gd name="T118" fmla="*/ 900193 w 2851151"/>
              <a:gd name="T119" fmla="*/ 115553 h 3349626"/>
              <a:gd name="T120" fmla="*/ 943026 w 2851151"/>
              <a:gd name="T121" fmla="*/ 35738 h 3349626"/>
              <a:gd name="T122" fmla="*/ 1026709 w 2851151"/>
              <a:gd name="T123" fmla="*/ 397 h 33496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851151" h="3349626">
                <a:moveTo>
                  <a:pt x="2359025" y="2962275"/>
                </a:moveTo>
                <a:lnTo>
                  <a:pt x="2359025" y="3349625"/>
                </a:lnTo>
                <a:lnTo>
                  <a:pt x="2555875" y="3349625"/>
                </a:lnTo>
                <a:lnTo>
                  <a:pt x="2555875" y="2962275"/>
                </a:lnTo>
                <a:lnTo>
                  <a:pt x="2359025" y="2962275"/>
                </a:lnTo>
                <a:close/>
                <a:moveTo>
                  <a:pt x="1882716" y="2560638"/>
                </a:moveTo>
                <a:lnTo>
                  <a:pt x="1878753" y="2561035"/>
                </a:lnTo>
                <a:lnTo>
                  <a:pt x="1875187" y="2561432"/>
                </a:lnTo>
                <a:lnTo>
                  <a:pt x="1871621" y="2562226"/>
                </a:lnTo>
                <a:lnTo>
                  <a:pt x="1868054" y="2563813"/>
                </a:lnTo>
                <a:lnTo>
                  <a:pt x="1864884" y="2565401"/>
                </a:lnTo>
                <a:lnTo>
                  <a:pt x="1861714" y="2566988"/>
                </a:lnTo>
                <a:lnTo>
                  <a:pt x="1858544" y="2569369"/>
                </a:lnTo>
                <a:lnTo>
                  <a:pt x="1855770" y="2571751"/>
                </a:lnTo>
                <a:lnTo>
                  <a:pt x="1853393" y="2574529"/>
                </a:lnTo>
                <a:lnTo>
                  <a:pt x="1851015" y="2577307"/>
                </a:lnTo>
                <a:lnTo>
                  <a:pt x="1849034" y="2580482"/>
                </a:lnTo>
                <a:lnTo>
                  <a:pt x="1847449" y="2583657"/>
                </a:lnTo>
                <a:lnTo>
                  <a:pt x="1846260" y="2587229"/>
                </a:lnTo>
                <a:lnTo>
                  <a:pt x="1845468" y="2591198"/>
                </a:lnTo>
                <a:lnTo>
                  <a:pt x="1844675" y="2595166"/>
                </a:lnTo>
                <a:lnTo>
                  <a:pt x="1844675" y="2598738"/>
                </a:lnTo>
                <a:lnTo>
                  <a:pt x="1844675" y="2700338"/>
                </a:lnTo>
                <a:lnTo>
                  <a:pt x="1844675" y="2704307"/>
                </a:lnTo>
                <a:lnTo>
                  <a:pt x="1845468" y="2707879"/>
                </a:lnTo>
                <a:lnTo>
                  <a:pt x="1846260" y="2711451"/>
                </a:lnTo>
                <a:lnTo>
                  <a:pt x="1847449" y="2715023"/>
                </a:lnTo>
                <a:lnTo>
                  <a:pt x="1849034" y="2718594"/>
                </a:lnTo>
                <a:lnTo>
                  <a:pt x="1851015" y="2721373"/>
                </a:lnTo>
                <a:lnTo>
                  <a:pt x="1853393" y="2724548"/>
                </a:lnTo>
                <a:lnTo>
                  <a:pt x="1855770" y="2726929"/>
                </a:lnTo>
                <a:lnTo>
                  <a:pt x="1858544" y="2730104"/>
                </a:lnTo>
                <a:lnTo>
                  <a:pt x="1861714" y="2732088"/>
                </a:lnTo>
                <a:lnTo>
                  <a:pt x="1864884" y="2734073"/>
                </a:lnTo>
                <a:lnTo>
                  <a:pt x="1868054" y="2735660"/>
                </a:lnTo>
                <a:lnTo>
                  <a:pt x="1871621" y="2736851"/>
                </a:lnTo>
                <a:lnTo>
                  <a:pt x="1875187" y="2737644"/>
                </a:lnTo>
                <a:lnTo>
                  <a:pt x="1878753" y="2738438"/>
                </a:lnTo>
                <a:lnTo>
                  <a:pt x="1882716" y="2738438"/>
                </a:lnTo>
                <a:lnTo>
                  <a:pt x="2060238" y="2738438"/>
                </a:lnTo>
                <a:lnTo>
                  <a:pt x="2064201" y="2738438"/>
                </a:lnTo>
                <a:lnTo>
                  <a:pt x="2067767" y="2737644"/>
                </a:lnTo>
                <a:lnTo>
                  <a:pt x="2071730" y="2736851"/>
                </a:lnTo>
                <a:lnTo>
                  <a:pt x="2074900" y="2735660"/>
                </a:lnTo>
                <a:lnTo>
                  <a:pt x="2078466" y="2734073"/>
                </a:lnTo>
                <a:lnTo>
                  <a:pt x="2081636" y="2732088"/>
                </a:lnTo>
                <a:lnTo>
                  <a:pt x="2084410" y="2730104"/>
                </a:lnTo>
                <a:lnTo>
                  <a:pt x="2087184" y="2726929"/>
                </a:lnTo>
                <a:lnTo>
                  <a:pt x="2089958" y="2724548"/>
                </a:lnTo>
                <a:lnTo>
                  <a:pt x="2091939" y="2721373"/>
                </a:lnTo>
                <a:lnTo>
                  <a:pt x="2093920" y="2718594"/>
                </a:lnTo>
                <a:lnTo>
                  <a:pt x="2095505" y="2715023"/>
                </a:lnTo>
                <a:lnTo>
                  <a:pt x="2096694" y="2711451"/>
                </a:lnTo>
                <a:lnTo>
                  <a:pt x="2097883" y="2707879"/>
                </a:lnTo>
                <a:lnTo>
                  <a:pt x="2098279" y="2704307"/>
                </a:lnTo>
                <a:lnTo>
                  <a:pt x="2098675" y="2700338"/>
                </a:lnTo>
                <a:lnTo>
                  <a:pt x="2098675" y="2598738"/>
                </a:lnTo>
                <a:lnTo>
                  <a:pt x="2098279" y="2595166"/>
                </a:lnTo>
                <a:lnTo>
                  <a:pt x="2097883" y="2591198"/>
                </a:lnTo>
                <a:lnTo>
                  <a:pt x="2096694" y="2587229"/>
                </a:lnTo>
                <a:lnTo>
                  <a:pt x="2095505" y="2583657"/>
                </a:lnTo>
                <a:lnTo>
                  <a:pt x="2093920" y="2580482"/>
                </a:lnTo>
                <a:lnTo>
                  <a:pt x="2091939" y="2577307"/>
                </a:lnTo>
                <a:lnTo>
                  <a:pt x="2089958" y="2574529"/>
                </a:lnTo>
                <a:lnTo>
                  <a:pt x="2087184" y="2571751"/>
                </a:lnTo>
                <a:lnTo>
                  <a:pt x="2084410" y="2569369"/>
                </a:lnTo>
                <a:lnTo>
                  <a:pt x="2081636" y="2566988"/>
                </a:lnTo>
                <a:lnTo>
                  <a:pt x="2078466" y="2565401"/>
                </a:lnTo>
                <a:lnTo>
                  <a:pt x="2074900" y="2563813"/>
                </a:lnTo>
                <a:lnTo>
                  <a:pt x="2071730" y="2562226"/>
                </a:lnTo>
                <a:lnTo>
                  <a:pt x="2067767" y="2561432"/>
                </a:lnTo>
                <a:lnTo>
                  <a:pt x="2064201" y="2561035"/>
                </a:lnTo>
                <a:lnTo>
                  <a:pt x="2060238" y="2560638"/>
                </a:lnTo>
                <a:lnTo>
                  <a:pt x="1882716" y="2560638"/>
                </a:lnTo>
                <a:close/>
                <a:moveTo>
                  <a:pt x="1444228" y="2560638"/>
                </a:moveTo>
                <a:lnTo>
                  <a:pt x="1440656" y="2561035"/>
                </a:lnTo>
                <a:lnTo>
                  <a:pt x="1436688" y="2561432"/>
                </a:lnTo>
                <a:lnTo>
                  <a:pt x="1433116" y="2562226"/>
                </a:lnTo>
                <a:lnTo>
                  <a:pt x="1429544" y="2563813"/>
                </a:lnTo>
                <a:lnTo>
                  <a:pt x="1426369" y="2565401"/>
                </a:lnTo>
                <a:lnTo>
                  <a:pt x="1423194" y="2566988"/>
                </a:lnTo>
                <a:lnTo>
                  <a:pt x="1420416" y="2569369"/>
                </a:lnTo>
                <a:lnTo>
                  <a:pt x="1417638" y="2571751"/>
                </a:lnTo>
                <a:lnTo>
                  <a:pt x="1415256" y="2574529"/>
                </a:lnTo>
                <a:lnTo>
                  <a:pt x="1412875" y="2577307"/>
                </a:lnTo>
                <a:lnTo>
                  <a:pt x="1411288" y="2580482"/>
                </a:lnTo>
                <a:lnTo>
                  <a:pt x="1409700" y="2583657"/>
                </a:lnTo>
                <a:lnTo>
                  <a:pt x="1408113" y="2587229"/>
                </a:lnTo>
                <a:lnTo>
                  <a:pt x="1407319" y="2591198"/>
                </a:lnTo>
                <a:lnTo>
                  <a:pt x="1406922" y="2595166"/>
                </a:lnTo>
                <a:lnTo>
                  <a:pt x="1406525" y="2598738"/>
                </a:lnTo>
                <a:lnTo>
                  <a:pt x="1406525" y="2700338"/>
                </a:lnTo>
                <a:lnTo>
                  <a:pt x="1406922" y="2704307"/>
                </a:lnTo>
                <a:lnTo>
                  <a:pt x="1407319" y="2707879"/>
                </a:lnTo>
                <a:lnTo>
                  <a:pt x="1408113" y="2711451"/>
                </a:lnTo>
                <a:lnTo>
                  <a:pt x="1409700" y="2715023"/>
                </a:lnTo>
                <a:lnTo>
                  <a:pt x="1411288" y="2718594"/>
                </a:lnTo>
                <a:lnTo>
                  <a:pt x="1412875" y="2721373"/>
                </a:lnTo>
                <a:lnTo>
                  <a:pt x="1415256" y="2724548"/>
                </a:lnTo>
                <a:lnTo>
                  <a:pt x="1417638" y="2726929"/>
                </a:lnTo>
                <a:lnTo>
                  <a:pt x="1420416" y="2730104"/>
                </a:lnTo>
                <a:lnTo>
                  <a:pt x="1423194" y="2732088"/>
                </a:lnTo>
                <a:lnTo>
                  <a:pt x="1426369" y="2734073"/>
                </a:lnTo>
                <a:lnTo>
                  <a:pt x="1429544" y="2735660"/>
                </a:lnTo>
                <a:lnTo>
                  <a:pt x="1433116" y="2736851"/>
                </a:lnTo>
                <a:lnTo>
                  <a:pt x="1436688" y="2737644"/>
                </a:lnTo>
                <a:lnTo>
                  <a:pt x="1440656" y="2738438"/>
                </a:lnTo>
                <a:lnTo>
                  <a:pt x="1444228" y="2738438"/>
                </a:lnTo>
                <a:lnTo>
                  <a:pt x="1622425" y="2738438"/>
                </a:lnTo>
                <a:lnTo>
                  <a:pt x="1625997" y="2738438"/>
                </a:lnTo>
                <a:lnTo>
                  <a:pt x="1629966" y="2737644"/>
                </a:lnTo>
                <a:lnTo>
                  <a:pt x="1633935" y="2736851"/>
                </a:lnTo>
                <a:lnTo>
                  <a:pt x="1637506" y="2735660"/>
                </a:lnTo>
                <a:lnTo>
                  <a:pt x="1640681" y="2734073"/>
                </a:lnTo>
                <a:lnTo>
                  <a:pt x="1643856" y="2732088"/>
                </a:lnTo>
                <a:lnTo>
                  <a:pt x="1646635" y="2730104"/>
                </a:lnTo>
                <a:lnTo>
                  <a:pt x="1649413" y="2726929"/>
                </a:lnTo>
                <a:lnTo>
                  <a:pt x="1651794" y="2724548"/>
                </a:lnTo>
                <a:lnTo>
                  <a:pt x="1654175" y="2721373"/>
                </a:lnTo>
                <a:lnTo>
                  <a:pt x="1655763" y="2718594"/>
                </a:lnTo>
                <a:lnTo>
                  <a:pt x="1657350" y="2715023"/>
                </a:lnTo>
                <a:lnTo>
                  <a:pt x="1658541" y="2711451"/>
                </a:lnTo>
                <a:lnTo>
                  <a:pt x="1659731" y="2707879"/>
                </a:lnTo>
                <a:lnTo>
                  <a:pt x="1660128" y="2704307"/>
                </a:lnTo>
                <a:lnTo>
                  <a:pt x="1660525" y="2700338"/>
                </a:lnTo>
                <a:lnTo>
                  <a:pt x="1660525" y="2598738"/>
                </a:lnTo>
                <a:lnTo>
                  <a:pt x="1660128" y="2595166"/>
                </a:lnTo>
                <a:lnTo>
                  <a:pt x="1659731" y="2591198"/>
                </a:lnTo>
                <a:lnTo>
                  <a:pt x="1658541" y="2587229"/>
                </a:lnTo>
                <a:lnTo>
                  <a:pt x="1657350" y="2583657"/>
                </a:lnTo>
                <a:lnTo>
                  <a:pt x="1655763" y="2580482"/>
                </a:lnTo>
                <a:lnTo>
                  <a:pt x="1654175" y="2577307"/>
                </a:lnTo>
                <a:lnTo>
                  <a:pt x="1651794" y="2574529"/>
                </a:lnTo>
                <a:lnTo>
                  <a:pt x="1649413" y="2571751"/>
                </a:lnTo>
                <a:lnTo>
                  <a:pt x="1646635" y="2569369"/>
                </a:lnTo>
                <a:lnTo>
                  <a:pt x="1643856" y="2566988"/>
                </a:lnTo>
                <a:lnTo>
                  <a:pt x="1640681" y="2565401"/>
                </a:lnTo>
                <a:lnTo>
                  <a:pt x="1637506" y="2563813"/>
                </a:lnTo>
                <a:lnTo>
                  <a:pt x="1633935" y="2562226"/>
                </a:lnTo>
                <a:lnTo>
                  <a:pt x="1629966" y="2561432"/>
                </a:lnTo>
                <a:lnTo>
                  <a:pt x="1625997" y="2561035"/>
                </a:lnTo>
                <a:lnTo>
                  <a:pt x="1622425" y="2560638"/>
                </a:lnTo>
                <a:lnTo>
                  <a:pt x="1444228" y="2560638"/>
                </a:lnTo>
                <a:close/>
                <a:moveTo>
                  <a:pt x="1006812" y="2560638"/>
                </a:moveTo>
                <a:lnTo>
                  <a:pt x="1002849" y="2561035"/>
                </a:lnTo>
                <a:lnTo>
                  <a:pt x="998887" y="2561432"/>
                </a:lnTo>
                <a:lnTo>
                  <a:pt x="995320" y="2562226"/>
                </a:lnTo>
                <a:lnTo>
                  <a:pt x="992150" y="2563813"/>
                </a:lnTo>
                <a:lnTo>
                  <a:pt x="988584" y="2565401"/>
                </a:lnTo>
                <a:lnTo>
                  <a:pt x="985018" y="2566988"/>
                </a:lnTo>
                <a:lnTo>
                  <a:pt x="982244" y="2569369"/>
                </a:lnTo>
                <a:lnTo>
                  <a:pt x="979470" y="2571751"/>
                </a:lnTo>
                <a:lnTo>
                  <a:pt x="977093" y="2574529"/>
                </a:lnTo>
                <a:lnTo>
                  <a:pt x="975111" y="2577307"/>
                </a:lnTo>
                <a:lnTo>
                  <a:pt x="973130" y="2580482"/>
                </a:lnTo>
                <a:lnTo>
                  <a:pt x="971545" y="2583657"/>
                </a:lnTo>
                <a:lnTo>
                  <a:pt x="970356" y="2587229"/>
                </a:lnTo>
                <a:lnTo>
                  <a:pt x="969168" y="2591198"/>
                </a:lnTo>
                <a:lnTo>
                  <a:pt x="968771" y="2595166"/>
                </a:lnTo>
                <a:lnTo>
                  <a:pt x="968375" y="2598738"/>
                </a:lnTo>
                <a:lnTo>
                  <a:pt x="968375" y="2700338"/>
                </a:lnTo>
                <a:lnTo>
                  <a:pt x="968771" y="2704307"/>
                </a:lnTo>
                <a:lnTo>
                  <a:pt x="969168" y="2707879"/>
                </a:lnTo>
                <a:lnTo>
                  <a:pt x="970356" y="2711451"/>
                </a:lnTo>
                <a:lnTo>
                  <a:pt x="971545" y="2715023"/>
                </a:lnTo>
                <a:lnTo>
                  <a:pt x="973130" y="2718594"/>
                </a:lnTo>
                <a:lnTo>
                  <a:pt x="975111" y="2721373"/>
                </a:lnTo>
                <a:lnTo>
                  <a:pt x="977093" y="2724548"/>
                </a:lnTo>
                <a:lnTo>
                  <a:pt x="979470" y="2726929"/>
                </a:lnTo>
                <a:lnTo>
                  <a:pt x="982244" y="2730104"/>
                </a:lnTo>
                <a:lnTo>
                  <a:pt x="985018" y="2732088"/>
                </a:lnTo>
                <a:lnTo>
                  <a:pt x="988584" y="2734073"/>
                </a:lnTo>
                <a:lnTo>
                  <a:pt x="992150" y="2735660"/>
                </a:lnTo>
                <a:lnTo>
                  <a:pt x="995320" y="2736851"/>
                </a:lnTo>
                <a:lnTo>
                  <a:pt x="998887" y="2737644"/>
                </a:lnTo>
                <a:lnTo>
                  <a:pt x="1002849" y="2738438"/>
                </a:lnTo>
                <a:lnTo>
                  <a:pt x="1006812" y="2738438"/>
                </a:lnTo>
                <a:lnTo>
                  <a:pt x="1184335" y="2738438"/>
                </a:lnTo>
                <a:lnTo>
                  <a:pt x="1188297" y="2738438"/>
                </a:lnTo>
                <a:lnTo>
                  <a:pt x="1191863" y="2737644"/>
                </a:lnTo>
                <a:lnTo>
                  <a:pt x="1195430" y="2736851"/>
                </a:lnTo>
                <a:lnTo>
                  <a:pt x="1198996" y="2735660"/>
                </a:lnTo>
                <a:lnTo>
                  <a:pt x="1202166" y="2734073"/>
                </a:lnTo>
                <a:lnTo>
                  <a:pt x="1205336" y="2732088"/>
                </a:lnTo>
                <a:lnTo>
                  <a:pt x="1208110" y="2730104"/>
                </a:lnTo>
                <a:lnTo>
                  <a:pt x="1210884" y="2726929"/>
                </a:lnTo>
                <a:lnTo>
                  <a:pt x="1213261" y="2724548"/>
                </a:lnTo>
                <a:lnTo>
                  <a:pt x="1215639" y="2721373"/>
                </a:lnTo>
                <a:lnTo>
                  <a:pt x="1218016" y="2718594"/>
                </a:lnTo>
                <a:lnTo>
                  <a:pt x="1219601" y="2715023"/>
                </a:lnTo>
                <a:lnTo>
                  <a:pt x="1220790" y="2711451"/>
                </a:lnTo>
                <a:lnTo>
                  <a:pt x="1221583" y="2707879"/>
                </a:lnTo>
                <a:lnTo>
                  <a:pt x="1222375" y="2704307"/>
                </a:lnTo>
                <a:lnTo>
                  <a:pt x="1222375" y="2700338"/>
                </a:lnTo>
                <a:lnTo>
                  <a:pt x="1222375" y="2598738"/>
                </a:lnTo>
                <a:lnTo>
                  <a:pt x="1222375" y="2595166"/>
                </a:lnTo>
                <a:lnTo>
                  <a:pt x="1221583" y="2591198"/>
                </a:lnTo>
                <a:lnTo>
                  <a:pt x="1220790" y="2587229"/>
                </a:lnTo>
                <a:lnTo>
                  <a:pt x="1219601" y="2583657"/>
                </a:lnTo>
                <a:lnTo>
                  <a:pt x="1218016" y="2580482"/>
                </a:lnTo>
                <a:lnTo>
                  <a:pt x="1215639" y="2577307"/>
                </a:lnTo>
                <a:lnTo>
                  <a:pt x="1213261" y="2574529"/>
                </a:lnTo>
                <a:lnTo>
                  <a:pt x="1210884" y="2571751"/>
                </a:lnTo>
                <a:lnTo>
                  <a:pt x="1208110" y="2569369"/>
                </a:lnTo>
                <a:lnTo>
                  <a:pt x="1205336" y="2566988"/>
                </a:lnTo>
                <a:lnTo>
                  <a:pt x="1202166" y="2565401"/>
                </a:lnTo>
                <a:lnTo>
                  <a:pt x="1198996" y="2563813"/>
                </a:lnTo>
                <a:lnTo>
                  <a:pt x="1195430" y="2562226"/>
                </a:lnTo>
                <a:lnTo>
                  <a:pt x="1191863" y="2561432"/>
                </a:lnTo>
                <a:lnTo>
                  <a:pt x="1188297" y="2561035"/>
                </a:lnTo>
                <a:lnTo>
                  <a:pt x="1184335" y="2560638"/>
                </a:lnTo>
                <a:lnTo>
                  <a:pt x="1006812" y="2560638"/>
                </a:lnTo>
                <a:close/>
                <a:moveTo>
                  <a:pt x="1400444" y="1725613"/>
                </a:moveTo>
                <a:lnTo>
                  <a:pt x="1403619" y="1725613"/>
                </a:lnTo>
                <a:lnTo>
                  <a:pt x="1405999" y="1726010"/>
                </a:lnTo>
                <a:lnTo>
                  <a:pt x="1408380" y="1726804"/>
                </a:lnTo>
                <a:lnTo>
                  <a:pt x="1410761" y="1727995"/>
                </a:lnTo>
                <a:lnTo>
                  <a:pt x="1413142" y="1729186"/>
                </a:lnTo>
                <a:lnTo>
                  <a:pt x="1415126" y="1730774"/>
                </a:lnTo>
                <a:lnTo>
                  <a:pt x="1417110" y="1732759"/>
                </a:lnTo>
                <a:lnTo>
                  <a:pt x="1418697" y="1734744"/>
                </a:lnTo>
                <a:lnTo>
                  <a:pt x="1419888" y="1737125"/>
                </a:lnTo>
                <a:lnTo>
                  <a:pt x="1420681" y="1739904"/>
                </a:lnTo>
                <a:lnTo>
                  <a:pt x="1421475" y="1742683"/>
                </a:lnTo>
                <a:lnTo>
                  <a:pt x="1421475" y="1745462"/>
                </a:lnTo>
                <a:lnTo>
                  <a:pt x="1421475" y="2184513"/>
                </a:lnTo>
                <a:lnTo>
                  <a:pt x="1421872" y="2187292"/>
                </a:lnTo>
                <a:lnTo>
                  <a:pt x="1423062" y="2189674"/>
                </a:lnTo>
                <a:lnTo>
                  <a:pt x="1424649" y="2191659"/>
                </a:lnTo>
                <a:lnTo>
                  <a:pt x="1426633" y="2193246"/>
                </a:lnTo>
                <a:lnTo>
                  <a:pt x="1429411" y="2194040"/>
                </a:lnTo>
                <a:lnTo>
                  <a:pt x="1431792" y="2194437"/>
                </a:lnTo>
                <a:lnTo>
                  <a:pt x="1434569" y="2193643"/>
                </a:lnTo>
                <a:lnTo>
                  <a:pt x="1436950" y="2192452"/>
                </a:lnTo>
                <a:lnTo>
                  <a:pt x="2105164" y="1729186"/>
                </a:lnTo>
                <a:lnTo>
                  <a:pt x="2107545" y="1727598"/>
                </a:lnTo>
                <a:lnTo>
                  <a:pt x="2110322" y="1726804"/>
                </a:lnTo>
                <a:lnTo>
                  <a:pt x="2112703" y="1726010"/>
                </a:lnTo>
                <a:lnTo>
                  <a:pt x="2115481" y="1725613"/>
                </a:lnTo>
                <a:lnTo>
                  <a:pt x="2118259" y="1725613"/>
                </a:lnTo>
                <a:lnTo>
                  <a:pt x="2120639" y="1726010"/>
                </a:lnTo>
                <a:lnTo>
                  <a:pt x="2123020" y="1726804"/>
                </a:lnTo>
                <a:lnTo>
                  <a:pt x="2125401" y="1727995"/>
                </a:lnTo>
                <a:lnTo>
                  <a:pt x="2127782" y="1729186"/>
                </a:lnTo>
                <a:lnTo>
                  <a:pt x="2129766" y="1730774"/>
                </a:lnTo>
                <a:lnTo>
                  <a:pt x="2131750" y="1732759"/>
                </a:lnTo>
                <a:lnTo>
                  <a:pt x="2133337" y="1734744"/>
                </a:lnTo>
                <a:lnTo>
                  <a:pt x="2134527" y="1737125"/>
                </a:lnTo>
                <a:lnTo>
                  <a:pt x="2135321" y="1739904"/>
                </a:lnTo>
                <a:lnTo>
                  <a:pt x="2136511" y="1742683"/>
                </a:lnTo>
                <a:lnTo>
                  <a:pt x="2136511" y="1745462"/>
                </a:lnTo>
                <a:lnTo>
                  <a:pt x="2136511" y="2184513"/>
                </a:lnTo>
                <a:lnTo>
                  <a:pt x="2136908" y="2187292"/>
                </a:lnTo>
                <a:lnTo>
                  <a:pt x="2138099" y="2189674"/>
                </a:lnTo>
                <a:lnTo>
                  <a:pt x="2139686" y="2191659"/>
                </a:lnTo>
                <a:lnTo>
                  <a:pt x="2141670" y="2193246"/>
                </a:lnTo>
                <a:lnTo>
                  <a:pt x="2144447" y="2194040"/>
                </a:lnTo>
                <a:lnTo>
                  <a:pt x="2146828" y="2194437"/>
                </a:lnTo>
                <a:lnTo>
                  <a:pt x="2149606" y="2193643"/>
                </a:lnTo>
                <a:lnTo>
                  <a:pt x="2151987" y="2192452"/>
                </a:lnTo>
                <a:lnTo>
                  <a:pt x="2819804" y="1729186"/>
                </a:lnTo>
                <a:lnTo>
                  <a:pt x="2822185" y="1727598"/>
                </a:lnTo>
                <a:lnTo>
                  <a:pt x="2825359" y="1726804"/>
                </a:lnTo>
                <a:lnTo>
                  <a:pt x="2827740" y="1726010"/>
                </a:lnTo>
                <a:lnTo>
                  <a:pt x="2830517" y="1725613"/>
                </a:lnTo>
                <a:lnTo>
                  <a:pt x="2833295" y="1725613"/>
                </a:lnTo>
                <a:lnTo>
                  <a:pt x="2835676" y="1726010"/>
                </a:lnTo>
                <a:lnTo>
                  <a:pt x="2838057" y="1726804"/>
                </a:lnTo>
                <a:lnTo>
                  <a:pt x="2840437" y="1727995"/>
                </a:lnTo>
                <a:lnTo>
                  <a:pt x="2842818" y="1729186"/>
                </a:lnTo>
                <a:lnTo>
                  <a:pt x="2844802" y="1730774"/>
                </a:lnTo>
                <a:lnTo>
                  <a:pt x="2846390" y="1732759"/>
                </a:lnTo>
                <a:lnTo>
                  <a:pt x="2847977" y="1734744"/>
                </a:lnTo>
                <a:lnTo>
                  <a:pt x="2849564" y="1737125"/>
                </a:lnTo>
                <a:lnTo>
                  <a:pt x="2850358" y="1739904"/>
                </a:lnTo>
                <a:lnTo>
                  <a:pt x="2850754" y="1742683"/>
                </a:lnTo>
                <a:lnTo>
                  <a:pt x="2851151" y="1745462"/>
                </a:lnTo>
                <a:lnTo>
                  <a:pt x="2851151" y="2203171"/>
                </a:lnTo>
                <a:lnTo>
                  <a:pt x="2851151" y="3311517"/>
                </a:lnTo>
                <a:lnTo>
                  <a:pt x="2850754" y="3315487"/>
                </a:lnTo>
                <a:lnTo>
                  <a:pt x="2850358" y="3319059"/>
                </a:lnTo>
                <a:lnTo>
                  <a:pt x="2849564" y="3323029"/>
                </a:lnTo>
                <a:lnTo>
                  <a:pt x="2847977" y="3326205"/>
                </a:lnTo>
                <a:lnTo>
                  <a:pt x="2846390" y="3330175"/>
                </a:lnTo>
                <a:lnTo>
                  <a:pt x="2844802" y="3332953"/>
                </a:lnTo>
                <a:lnTo>
                  <a:pt x="2842421" y="3336129"/>
                </a:lnTo>
                <a:lnTo>
                  <a:pt x="2840041" y="3338908"/>
                </a:lnTo>
                <a:lnTo>
                  <a:pt x="2837263" y="3341290"/>
                </a:lnTo>
                <a:lnTo>
                  <a:pt x="2834485" y="3343275"/>
                </a:lnTo>
                <a:lnTo>
                  <a:pt x="2831311" y="3345259"/>
                </a:lnTo>
                <a:lnTo>
                  <a:pt x="2828137" y="3346847"/>
                </a:lnTo>
                <a:lnTo>
                  <a:pt x="2824169" y="3348038"/>
                </a:lnTo>
                <a:lnTo>
                  <a:pt x="2820597" y="3348832"/>
                </a:lnTo>
                <a:lnTo>
                  <a:pt x="2816629" y="3349626"/>
                </a:lnTo>
                <a:lnTo>
                  <a:pt x="2813058" y="3349626"/>
                </a:lnTo>
                <a:lnTo>
                  <a:pt x="744531" y="3349626"/>
                </a:lnTo>
                <a:lnTo>
                  <a:pt x="740960" y="3349626"/>
                </a:lnTo>
                <a:lnTo>
                  <a:pt x="736992" y="3348832"/>
                </a:lnTo>
                <a:lnTo>
                  <a:pt x="733421" y="3348038"/>
                </a:lnTo>
                <a:lnTo>
                  <a:pt x="729849" y="3346847"/>
                </a:lnTo>
                <a:lnTo>
                  <a:pt x="726675" y="3345259"/>
                </a:lnTo>
                <a:lnTo>
                  <a:pt x="723501" y="3343275"/>
                </a:lnTo>
                <a:lnTo>
                  <a:pt x="720723" y="3341290"/>
                </a:lnTo>
                <a:lnTo>
                  <a:pt x="717945" y="3338908"/>
                </a:lnTo>
                <a:lnTo>
                  <a:pt x="715565" y="3336129"/>
                </a:lnTo>
                <a:lnTo>
                  <a:pt x="713184" y="3332953"/>
                </a:lnTo>
                <a:lnTo>
                  <a:pt x="711200" y="3330175"/>
                </a:lnTo>
                <a:lnTo>
                  <a:pt x="709612" y="3326205"/>
                </a:lnTo>
                <a:lnTo>
                  <a:pt x="708422" y="3323029"/>
                </a:lnTo>
                <a:lnTo>
                  <a:pt x="707232" y="3319059"/>
                </a:lnTo>
                <a:lnTo>
                  <a:pt x="706835" y="3315487"/>
                </a:lnTo>
                <a:lnTo>
                  <a:pt x="706438" y="3311517"/>
                </a:lnTo>
                <a:lnTo>
                  <a:pt x="706438" y="2241280"/>
                </a:lnTo>
                <a:lnTo>
                  <a:pt x="706835" y="2236913"/>
                </a:lnTo>
                <a:lnTo>
                  <a:pt x="707232" y="2232547"/>
                </a:lnTo>
                <a:lnTo>
                  <a:pt x="707628" y="2228180"/>
                </a:lnTo>
                <a:lnTo>
                  <a:pt x="708819" y="2224210"/>
                </a:lnTo>
                <a:lnTo>
                  <a:pt x="710009" y="2219447"/>
                </a:lnTo>
                <a:lnTo>
                  <a:pt x="711200" y="2215477"/>
                </a:lnTo>
                <a:lnTo>
                  <a:pt x="713184" y="2211507"/>
                </a:lnTo>
                <a:lnTo>
                  <a:pt x="715168" y="2207537"/>
                </a:lnTo>
                <a:lnTo>
                  <a:pt x="717152" y="2203965"/>
                </a:lnTo>
                <a:lnTo>
                  <a:pt x="719533" y="2199995"/>
                </a:lnTo>
                <a:lnTo>
                  <a:pt x="722310" y="2196819"/>
                </a:lnTo>
                <a:lnTo>
                  <a:pt x="725088" y="2193246"/>
                </a:lnTo>
                <a:lnTo>
                  <a:pt x="727865" y="2190071"/>
                </a:lnTo>
                <a:lnTo>
                  <a:pt x="731040" y="2187292"/>
                </a:lnTo>
                <a:lnTo>
                  <a:pt x="734214" y="2184513"/>
                </a:lnTo>
                <a:lnTo>
                  <a:pt x="737785" y="2181734"/>
                </a:lnTo>
                <a:lnTo>
                  <a:pt x="1390127" y="1729186"/>
                </a:lnTo>
                <a:lnTo>
                  <a:pt x="1392508" y="1727598"/>
                </a:lnTo>
                <a:lnTo>
                  <a:pt x="1395286" y="1726804"/>
                </a:lnTo>
                <a:lnTo>
                  <a:pt x="1397667" y="1726010"/>
                </a:lnTo>
                <a:lnTo>
                  <a:pt x="1400444" y="1725613"/>
                </a:lnTo>
                <a:close/>
                <a:moveTo>
                  <a:pt x="402672" y="846138"/>
                </a:moveTo>
                <a:lnTo>
                  <a:pt x="627835" y="846138"/>
                </a:lnTo>
                <a:lnTo>
                  <a:pt x="631806" y="846535"/>
                </a:lnTo>
                <a:lnTo>
                  <a:pt x="635380" y="846932"/>
                </a:lnTo>
                <a:lnTo>
                  <a:pt x="638954" y="848123"/>
                </a:lnTo>
                <a:lnTo>
                  <a:pt x="642528" y="849314"/>
                </a:lnTo>
                <a:lnTo>
                  <a:pt x="645705" y="850902"/>
                </a:lnTo>
                <a:lnTo>
                  <a:pt x="648881" y="852887"/>
                </a:lnTo>
                <a:lnTo>
                  <a:pt x="651661" y="854872"/>
                </a:lnTo>
                <a:lnTo>
                  <a:pt x="654441" y="857254"/>
                </a:lnTo>
                <a:lnTo>
                  <a:pt x="656824" y="860033"/>
                </a:lnTo>
                <a:lnTo>
                  <a:pt x="659206" y="862812"/>
                </a:lnTo>
                <a:lnTo>
                  <a:pt x="660795" y="865988"/>
                </a:lnTo>
                <a:lnTo>
                  <a:pt x="662383" y="869164"/>
                </a:lnTo>
                <a:lnTo>
                  <a:pt x="663575" y="872737"/>
                </a:lnTo>
                <a:lnTo>
                  <a:pt x="664369" y="876310"/>
                </a:lnTo>
                <a:lnTo>
                  <a:pt x="665163" y="880280"/>
                </a:lnTo>
                <a:lnTo>
                  <a:pt x="665163" y="883853"/>
                </a:lnTo>
                <a:lnTo>
                  <a:pt x="632997" y="3311514"/>
                </a:lnTo>
                <a:lnTo>
                  <a:pt x="632600" y="3315484"/>
                </a:lnTo>
                <a:lnTo>
                  <a:pt x="632203" y="3319454"/>
                </a:lnTo>
                <a:lnTo>
                  <a:pt x="631011" y="3323027"/>
                </a:lnTo>
                <a:lnTo>
                  <a:pt x="629820" y="3326203"/>
                </a:lnTo>
                <a:lnTo>
                  <a:pt x="628232" y="3330173"/>
                </a:lnTo>
                <a:lnTo>
                  <a:pt x="626246" y="3333349"/>
                </a:lnTo>
                <a:lnTo>
                  <a:pt x="623863" y="3336128"/>
                </a:lnTo>
                <a:lnTo>
                  <a:pt x="621481" y="3338907"/>
                </a:lnTo>
                <a:lnTo>
                  <a:pt x="618304" y="3341289"/>
                </a:lnTo>
                <a:lnTo>
                  <a:pt x="615524" y="3343274"/>
                </a:lnTo>
                <a:lnTo>
                  <a:pt x="612347" y="3345259"/>
                </a:lnTo>
                <a:lnTo>
                  <a:pt x="609170" y="3346847"/>
                </a:lnTo>
                <a:lnTo>
                  <a:pt x="605596" y="3348038"/>
                </a:lnTo>
                <a:lnTo>
                  <a:pt x="602022" y="3348832"/>
                </a:lnTo>
                <a:lnTo>
                  <a:pt x="598051" y="3349626"/>
                </a:lnTo>
                <a:lnTo>
                  <a:pt x="594080" y="3349626"/>
                </a:lnTo>
                <a:lnTo>
                  <a:pt x="32960" y="3349626"/>
                </a:lnTo>
                <a:lnTo>
                  <a:pt x="29386" y="3349626"/>
                </a:lnTo>
                <a:lnTo>
                  <a:pt x="25812" y="3348832"/>
                </a:lnTo>
                <a:lnTo>
                  <a:pt x="21841" y="3348038"/>
                </a:lnTo>
                <a:lnTo>
                  <a:pt x="18664" y="3346847"/>
                </a:lnTo>
                <a:lnTo>
                  <a:pt x="15487" y="3345259"/>
                </a:lnTo>
                <a:lnTo>
                  <a:pt x="12708" y="3343274"/>
                </a:lnTo>
                <a:lnTo>
                  <a:pt x="10325" y="3340892"/>
                </a:lnTo>
                <a:lnTo>
                  <a:pt x="7942" y="3338510"/>
                </a:lnTo>
                <a:lnTo>
                  <a:pt x="5560" y="3335731"/>
                </a:lnTo>
                <a:lnTo>
                  <a:pt x="3971" y="3332952"/>
                </a:lnTo>
                <a:lnTo>
                  <a:pt x="2383" y="3329776"/>
                </a:lnTo>
                <a:lnTo>
                  <a:pt x="1191" y="3326203"/>
                </a:lnTo>
                <a:lnTo>
                  <a:pt x="397" y="3322630"/>
                </a:lnTo>
                <a:lnTo>
                  <a:pt x="0" y="3319454"/>
                </a:lnTo>
                <a:lnTo>
                  <a:pt x="0" y="3315484"/>
                </a:lnTo>
                <a:lnTo>
                  <a:pt x="397" y="3311911"/>
                </a:lnTo>
                <a:lnTo>
                  <a:pt x="358989" y="883456"/>
                </a:lnTo>
                <a:lnTo>
                  <a:pt x="359784" y="879486"/>
                </a:lnTo>
                <a:lnTo>
                  <a:pt x="360975" y="875913"/>
                </a:lnTo>
                <a:lnTo>
                  <a:pt x="362563" y="872340"/>
                </a:lnTo>
                <a:lnTo>
                  <a:pt x="364152" y="868767"/>
                </a:lnTo>
                <a:lnTo>
                  <a:pt x="366137" y="865591"/>
                </a:lnTo>
                <a:lnTo>
                  <a:pt x="368520" y="862415"/>
                </a:lnTo>
                <a:lnTo>
                  <a:pt x="370903" y="859636"/>
                </a:lnTo>
                <a:lnTo>
                  <a:pt x="373683" y="856857"/>
                </a:lnTo>
                <a:lnTo>
                  <a:pt x="376860" y="854475"/>
                </a:lnTo>
                <a:lnTo>
                  <a:pt x="380036" y="852490"/>
                </a:lnTo>
                <a:lnTo>
                  <a:pt x="383610" y="850505"/>
                </a:lnTo>
                <a:lnTo>
                  <a:pt x="387184" y="848917"/>
                </a:lnTo>
                <a:lnTo>
                  <a:pt x="391155" y="847726"/>
                </a:lnTo>
                <a:lnTo>
                  <a:pt x="394729" y="846932"/>
                </a:lnTo>
                <a:lnTo>
                  <a:pt x="398701" y="846535"/>
                </a:lnTo>
                <a:lnTo>
                  <a:pt x="402672" y="846138"/>
                </a:lnTo>
                <a:close/>
                <a:moveTo>
                  <a:pt x="1033848" y="0"/>
                </a:moveTo>
                <a:lnTo>
                  <a:pt x="1041383" y="397"/>
                </a:lnTo>
                <a:lnTo>
                  <a:pt x="1048522" y="794"/>
                </a:lnTo>
                <a:lnTo>
                  <a:pt x="1056057" y="1986"/>
                </a:lnTo>
                <a:lnTo>
                  <a:pt x="1062800" y="3177"/>
                </a:lnTo>
                <a:lnTo>
                  <a:pt x="1069938" y="5162"/>
                </a:lnTo>
                <a:lnTo>
                  <a:pt x="1076681" y="7148"/>
                </a:lnTo>
                <a:lnTo>
                  <a:pt x="1083423" y="9530"/>
                </a:lnTo>
                <a:lnTo>
                  <a:pt x="1090165" y="12707"/>
                </a:lnTo>
                <a:lnTo>
                  <a:pt x="1096114" y="15884"/>
                </a:lnTo>
                <a:lnTo>
                  <a:pt x="1102460" y="19060"/>
                </a:lnTo>
                <a:lnTo>
                  <a:pt x="1108409" y="22634"/>
                </a:lnTo>
                <a:lnTo>
                  <a:pt x="1113961" y="26605"/>
                </a:lnTo>
                <a:lnTo>
                  <a:pt x="1119514" y="30973"/>
                </a:lnTo>
                <a:lnTo>
                  <a:pt x="1124670" y="35738"/>
                </a:lnTo>
                <a:lnTo>
                  <a:pt x="1129825" y="40503"/>
                </a:lnTo>
                <a:lnTo>
                  <a:pt x="1134585" y="45268"/>
                </a:lnTo>
                <a:lnTo>
                  <a:pt x="1139344" y="40503"/>
                </a:lnTo>
                <a:lnTo>
                  <a:pt x="1144500" y="35738"/>
                </a:lnTo>
                <a:lnTo>
                  <a:pt x="1149655" y="30973"/>
                </a:lnTo>
                <a:lnTo>
                  <a:pt x="1155208" y="26605"/>
                </a:lnTo>
                <a:lnTo>
                  <a:pt x="1160760" y="22634"/>
                </a:lnTo>
                <a:lnTo>
                  <a:pt x="1166709" y="19060"/>
                </a:lnTo>
                <a:lnTo>
                  <a:pt x="1173055" y="15884"/>
                </a:lnTo>
                <a:lnTo>
                  <a:pt x="1179401" y="12707"/>
                </a:lnTo>
                <a:lnTo>
                  <a:pt x="1185746" y="9530"/>
                </a:lnTo>
                <a:lnTo>
                  <a:pt x="1192488" y="7148"/>
                </a:lnTo>
                <a:lnTo>
                  <a:pt x="1199231" y="5162"/>
                </a:lnTo>
                <a:lnTo>
                  <a:pt x="1205973" y="3177"/>
                </a:lnTo>
                <a:lnTo>
                  <a:pt x="1213112" y="1986"/>
                </a:lnTo>
                <a:lnTo>
                  <a:pt x="1220647" y="794"/>
                </a:lnTo>
                <a:lnTo>
                  <a:pt x="1227786" y="397"/>
                </a:lnTo>
                <a:lnTo>
                  <a:pt x="1235321" y="0"/>
                </a:lnTo>
                <a:lnTo>
                  <a:pt x="1241667" y="397"/>
                </a:lnTo>
                <a:lnTo>
                  <a:pt x="1247616" y="794"/>
                </a:lnTo>
                <a:lnTo>
                  <a:pt x="1253565" y="1588"/>
                </a:lnTo>
                <a:lnTo>
                  <a:pt x="1259514" y="2383"/>
                </a:lnTo>
                <a:lnTo>
                  <a:pt x="1265860" y="3574"/>
                </a:lnTo>
                <a:lnTo>
                  <a:pt x="1271412" y="5162"/>
                </a:lnTo>
                <a:lnTo>
                  <a:pt x="1276965" y="6751"/>
                </a:lnTo>
                <a:lnTo>
                  <a:pt x="1282517" y="8736"/>
                </a:lnTo>
                <a:lnTo>
                  <a:pt x="1288069" y="10722"/>
                </a:lnTo>
                <a:lnTo>
                  <a:pt x="1293225" y="13501"/>
                </a:lnTo>
                <a:lnTo>
                  <a:pt x="1298381" y="16281"/>
                </a:lnTo>
                <a:lnTo>
                  <a:pt x="1303537" y="19060"/>
                </a:lnTo>
                <a:lnTo>
                  <a:pt x="1309089" y="22237"/>
                </a:lnTo>
                <a:lnTo>
                  <a:pt x="1313849" y="25414"/>
                </a:lnTo>
                <a:lnTo>
                  <a:pt x="1318211" y="28591"/>
                </a:lnTo>
                <a:lnTo>
                  <a:pt x="1322574" y="32561"/>
                </a:lnTo>
                <a:lnTo>
                  <a:pt x="1329316" y="34547"/>
                </a:lnTo>
                <a:lnTo>
                  <a:pt x="1335265" y="37326"/>
                </a:lnTo>
                <a:lnTo>
                  <a:pt x="1341214" y="40503"/>
                </a:lnTo>
                <a:lnTo>
                  <a:pt x="1347163" y="44077"/>
                </a:lnTo>
                <a:lnTo>
                  <a:pt x="1352319" y="48048"/>
                </a:lnTo>
                <a:lnTo>
                  <a:pt x="1358268" y="52019"/>
                </a:lnTo>
                <a:lnTo>
                  <a:pt x="1363027" y="56784"/>
                </a:lnTo>
                <a:lnTo>
                  <a:pt x="1367787" y="61946"/>
                </a:lnTo>
                <a:lnTo>
                  <a:pt x="1371356" y="57578"/>
                </a:lnTo>
                <a:lnTo>
                  <a:pt x="1374925" y="54004"/>
                </a:lnTo>
                <a:lnTo>
                  <a:pt x="1379288" y="50430"/>
                </a:lnTo>
                <a:lnTo>
                  <a:pt x="1383254" y="47254"/>
                </a:lnTo>
                <a:lnTo>
                  <a:pt x="1387617" y="44077"/>
                </a:lnTo>
                <a:lnTo>
                  <a:pt x="1391979" y="41297"/>
                </a:lnTo>
                <a:lnTo>
                  <a:pt x="1396738" y="38915"/>
                </a:lnTo>
                <a:lnTo>
                  <a:pt x="1401894" y="36532"/>
                </a:lnTo>
                <a:lnTo>
                  <a:pt x="1407050" y="34547"/>
                </a:lnTo>
                <a:lnTo>
                  <a:pt x="1411809" y="32561"/>
                </a:lnTo>
                <a:lnTo>
                  <a:pt x="1416965" y="30973"/>
                </a:lnTo>
                <a:lnTo>
                  <a:pt x="1422518" y="29782"/>
                </a:lnTo>
                <a:lnTo>
                  <a:pt x="1427673" y="28591"/>
                </a:lnTo>
                <a:lnTo>
                  <a:pt x="1433226" y="27796"/>
                </a:lnTo>
                <a:lnTo>
                  <a:pt x="1438778" y="27399"/>
                </a:lnTo>
                <a:lnTo>
                  <a:pt x="1444727" y="27399"/>
                </a:lnTo>
                <a:lnTo>
                  <a:pt x="1450280" y="27399"/>
                </a:lnTo>
                <a:lnTo>
                  <a:pt x="1455436" y="27796"/>
                </a:lnTo>
                <a:lnTo>
                  <a:pt x="1460591" y="28591"/>
                </a:lnTo>
                <a:lnTo>
                  <a:pt x="1465747" y="29385"/>
                </a:lnTo>
                <a:lnTo>
                  <a:pt x="1470506" y="30576"/>
                </a:lnTo>
                <a:lnTo>
                  <a:pt x="1475662" y="31767"/>
                </a:lnTo>
                <a:lnTo>
                  <a:pt x="1480421" y="33356"/>
                </a:lnTo>
                <a:lnTo>
                  <a:pt x="1485181" y="35341"/>
                </a:lnTo>
                <a:lnTo>
                  <a:pt x="1489543" y="37326"/>
                </a:lnTo>
                <a:lnTo>
                  <a:pt x="1494303" y="39709"/>
                </a:lnTo>
                <a:lnTo>
                  <a:pt x="1498665" y="42092"/>
                </a:lnTo>
                <a:lnTo>
                  <a:pt x="1503028" y="44871"/>
                </a:lnTo>
                <a:lnTo>
                  <a:pt x="1510960" y="50828"/>
                </a:lnTo>
                <a:lnTo>
                  <a:pt x="1518099" y="57578"/>
                </a:lnTo>
                <a:lnTo>
                  <a:pt x="1524841" y="65123"/>
                </a:lnTo>
                <a:lnTo>
                  <a:pt x="1530790" y="73064"/>
                </a:lnTo>
                <a:lnTo>
                  <a:pt x="1533170" y="77432"/>
                </a:lnTo>
                <a:lnTo>
                  <a:pt x="1535946" y="81403"/>
                </a:lnTo>
                <a:lnTo>
                  <a:pt x="1538325" y="86168"/>
                </a:lnTo>
                <a:lnTo>
                  <a:pt x="1540705" y="90536"/>
                </a:lnTo>
                <a:lnTo>
                  <a:pt x="1542291" y="95301"/>
                </a:lnTo>
                <a:lnTo>
                  <a:pt x="1543878" y="100067"/>
                </a:lnTo>
                <a:lnTo>
                  <a:pt x="1545464" y="105229"/>
                </a:lnTo>
                <a:lnTo>
                  <a:pt x="1546654" y="110391"/>
                </a:lnTo>
                <a:lnTo>
                  <a:pt x="1547447" y="115553"/>
                </a:lnTo>
                <a:lnTo>
                  <a:pt x="1548240" y="120715"/>
                </a:lnTo>
                <a:lnTo>
                  <a:pt x="1548637" y="125877"/>
                </a:lnTo>
                <a:lnTo>
                  <a:pt x="1548637" y="131039"/>
                </a:lnTo>
                <a:lnTo>
                  <a:pt x="1548240" y="140173"/>
                </a:lnTo>
                <a:lnTo>
                  <a:pt x="1547051" y="148908"/>
                </a:lnTo>
                <a:lnTo>
                  <a:pt x="1552206" y="152879"/>
                </a:lnTo>
                <a:lnTo>
                  <a:pt x="1556966" y="156850"/>
                </a:lnTo>
                <a:lnTo>
                  <a:pt x="1561328" y="161218"/>
                </a:lnTo>
                <a:lnTo>
                  <a:pt x="1565691" y="165586"/>
                </a:lnTo>
                <a:lnTo>
                  <a:pt x="1569657" y="170351"/>
                </a:lnTo>
                <a:lnTo>
                  <a:pt x="1573226" y="175116"/>
                </a:lnTo>
                <a:lnTo>
                  <a:pt x="1576796" y="180279"/>
                </a:lnTo>
                <a:lnTo>
                  <a:pt x="1579572" y="185441"/>
                </a:lnTo>
                <a:lnTo>
                  <a:pt x="1582348" y="191000"/>
                </a:lnTo>
                <a:lnTo>
                  <a:pt x="1585521" y="197353"/>
                </a:lnTo>
                <a:lnTo>
                  <a:pt x="1587504" y="203310"/>
                </a:lnTo>
                <a:lnTo>
                  <a:pt x="1589090" y="209266"/>
                </a:lnTo>
                <a:lnTo>
                  <a:pt x="1590677" y="215619"/>
                </a:lnTo>
                <a:lnTo>
                  <a:pt x="1591470" y="221973"/>
                </a:lnTo>
                <a:lnTo>
                  <a:pt x="1592263" y="228326"/>
                </a:lnTo>
                <a:lnTo>
                  <a:pt x="1592263" y="235077"/>
                </a:lnTo>
                <a:lnTo>
                  <a:pt x="1592263" y="239842"/>
                </a:lnTo>
                <a:lnTo>
                  <a:pt x="1591867" y="245401"/>
                </a:lnTo>
                <a:lnTo>
                  <a:pt x="1590677" y="254931"/>
                </a:lnTo>
                <a:lnTo>
                  <a:pt x="1588297" y="264461"/>
                </a:lnTo>
                <a:lnTo>
                  <a:pt x="1585124" y="273197"/>
                </a:lnTo>
                <a:lnTo>
                  <a:pt x="1580762" y="281933"/>
                </a:lnTo>
                <a:lnTo>
                  <a:pt x="1576399" y="290272"/>
                </a:lnTo>
                <a:lnTo>
                  <a:pt x="1570847" y="298214"/>
                </a:lnTo>
                <a:lnTo>
                  <a:pt x="1564898" y="305362"/>
                </a:lnTo>
                <a:lnTo>
                  <a:pt x="1558552" y="311715"/>
                </a:lnTo>
                <a:lnTo>
                  <a:pt x="1551017" y="317671"/>
                </a:lnTo>
                <a:lnTo>
                  <a:pt x="1543481" y="323231"/>
                </a:lnTo>
                <a:lnTo>
                  <a:pt x="1534756" y="327599"/>
                </a:lnTo>
                <a:lnTo>
                  <a:pt x="1526427" y="331569"/>
                </a:lnTo>
                <a:lnTo>
                  <a:pt x="1517305" y="335143"/>
                </a:lnTo>
                <a:lnTo>
                  <a:pt x="1507787" y="337129"/>
                </a:lnTo>
                <a:lnTo>
                  <a:pt x="1498269" y="338717"/>
                </a:lnTo>
                <a:lnTo>
                  <a:pt x="1498269" y="339114"/>
                </a:lnTo>
                <a:lnTo>
                  <a:pt x="1498269" y="344276"/>
                </a:lnTo>
                <a:lnTo>
                  <a:pt x="1497872" y="349836"/>
                </a:lnTo>
                <a:lnTo>
                  <a:pt x="1497079" y="354998"/>
                </a:lnTo>
                <a:lnTo>
                  <a:pt x="1496286" y="359763"/>
                </a:lnTo>
                <a:lnTo>
                  <a:pt x="1495096" y="364925"/>
                </a:lnTo>
                <a:lnTo>
                  <a:pt x="1493509" y="369690"/>
                </a:lnTo>
                <a:lnTo>
                  <a:pt x="1491526" y="374455"/>
                </a:lnTo>
                <a:lnTo>
                  <a:pt x="1489940" y="379220"/>
                </a:lnTo>
                <a:lnTo>
                  <a:pt x="1487560" y="384382"/>
                </a:lnTo>
                <a:lnTo>
                  <a:pt x="1485577" y="388750"/>
                </a:lnTo>
                <a:lnTo>
                  <a:pt x="1482801" y="393118"/>
                </a:lnTo>
                <a:lnTo>
                  <a:pt x="1480421" y="397089"/>
                </a:lnTo>
                <a:lnTo>
                  <a:pt x="1474472" y="405031"/>
                </a:lnTo>
                <a:lnTo>
                  <a:pt x="1467730" y="412576"/>
                </a:lnTo>
                <a:lnTo>
                  <a:pt x="1460195" y="418929"/>
                </a:lnTo>
                <a:lnTo>
                  <a:pt x="1452263" y="424885"/>
                </a:lnTo>
                <a:lnTo>
                  <a:pt x="1448297" y="428062"/>
                </a:lnTo>
                <a:lnTo>
                  <a:pt x="1443537" y="430445"/>
                </a:lnTo>
                <a:lnTo>
                  <a:pt x="1439175" y="432827"/>
                </a:lnTo>
                <a:lnTo>
                  <a:pt x="1434416" y="434813"/>
                </a:lnTo>
                <a:lnTo>
                  <a:pt x="1430053" y="436798"/>
                </a:lnTo>
                <a:lnTo>
                  <a:pt x="1425294" y="438386"/>
                </a:lnTo>
                <a:lnTo>
                  <a:pt x="1420138" y="439578"/>
                </a:lnTo>
                <a:lnTo>
                  <a:pt x="1415379" y="440769"/>
                </a:lnTo>
                <a:lnTo>
                  <a:pt x="1410223" y="441960"/>
                </a:lnTo>
                <a:lnTo>
                  <a:pt x="1405067" y="442357"/>
                </a:lnTo>
                <a:lnTo>
                  <a:pt x="1399515" y="442754"/>
                </a:lnTo>
                <a:lnTo>
                  <a:pt x="1393962" y="442754"/>
                </a:lnTo>
                <a:lnTo>
                  <a:pt x="1388806" y="442754"/>
                </a:lnTo>
                <a:lnTo>
                  <a:pt x="1384047" y="442357"/>
                </a:lnTo>
                <a:lnTo>
                  <a:pt x="1378891" y="441960"/>
                </a:lnTo>
                <a:lnTo>
                  <a:pt x="1374132" y="441166"/>
                </a:lnTo>
                <a:lnTo>
                  <a:pt x="1369373" y="439975"/>
                </a:lnTo>
                <a:lnTo>
                  <a:pt x="1364614" y="438783"/>
                </a:lnTo>
                <a:lnTo>
                  <a:pt x="1355492" y="435210"/>
                </a:lnTo>
                <a:lnTo>
                  <a:pt x="1346370" y="431239"/>
                </a:lnTo>
                <a:lnTo>
                  <a:pt x="1338041" y="426077"/>
                </a:lnTo>
                <a:lnTo>
                  <a:pt x="1330109" y="420517"/>
                </a:lnTo>
                <a:lnTo>
                  <a:pt x="1322970" y="414164"/>
                </a:lnTo>
                <a:lnTo>
                  <a:pt x="1318608" y="416546"/>
                </a:lnTo>
                <a:lnTo>
                  <a:pt x="1313849" y="418929"/>
                </a:lnTo>
                <a:lnTo>
                  <a:pt x="1303934" y="422503"/>
                </a:lnTo>
                <a:lnTo>
                  <a:pt x="1303140" y="429253"/>
                </a:lnTo>
                <a:lnTo>
                  <a:pt x="1301951" y="435210"/>
                </a:lnTo>
                <a:lnTo>
                  <a:pt x="1300364" y="441166"/>
                </a:lnTo>
                <a:lnTo>
                  <a:pt x="1298778" y="447122"/>
                </a:lnTo>
                <a:lnTo>
                  <a:pt x="1296795" y="453079"/>
                </a:lnTo>
                <a:lnTo>
                  <a:pt x="1294812" y="459035"/>
                </a:lnTo>
                <a:lnTo>
                  <a:pt x="1292432" y="464594"/>
                </a:lnTo>
                <a:lnTo>
                  <a:pt x="1289656" y="469756"/>
                </a:lnTo>
                <a:lnTo>
                  <a:pt x="1286483" y="475713"/>
                </a:lnTo>
                <a:lnTo>
                  <a:pt x="1283707" y="480875"/>
                </a:lnTo>
                <a:lnTo>
                  <a:pt x="1280137" y="485640"/>
                </a:lnTo>
                <a:lnTo>
                  <a:pt x="1276568" y="490405"/>
                </a:lnTo>
                <a:lnTo>
                  <a:pt x="1272602" y="495170"/>
                </a:lnTo>
                <a:lnTo>
                  <a:pt x="1268636" y="499935"/>
                </a:lnTo>
                <a:lnTo>
                  <a:pt x="1264670" y="503906"/>
                </a:lnTo>
                <a:lnTo>
                  <a:pt x="1259911" y="508274"/>
                </a:lnTo>
                <a:lnTo>
                  <a:pt x="1255152" y="512245"/>
                </a:lnTo>
                <a:lnTo>
                  <a:pt x="1250392" y="515819"/>
                </a:lnTo>
                <a:lnTo>
                  <a:pt x="1245633" y="519790"/>
                </a:lnTo>
                <a:lnTo>
                  <a:pt x="1240477" y="522966"/>
                </a:lnTo>
                <a:lnTo>
                  <a:pt x="1235321" y="526143"/>
                </a:lnTo>
                <a:lnTo>
                  <a:pt x="1230166" y="528923"/>
                </a:lnTo>
                <a:lnTo>
                  <a:pt x="1224613" y="531702"/>
                </a:lnTo>
                <a:lnTo>
                  <a:pt x="1219061" y="533688"/>
                </a:lnTo>
                <a:lnTo>
                  <a:pt x="1212715" y="536070"/>
                </a:lnTo>
                <a:lnTo>
                  <a:pt x="1206766" y="537659"/>
                </a:lnTo>
                <a:lnTo>
                  <a:pt x="1200817" y="539247"/>
                </a:lnTo>
                <a:lnTo>
                  <a:pt x="1194868" y="540835"/>
                </a:lnTo>
                <a:lnTo>
                  <a:pt x="1188522" y="541629"/>
                </a:lnTo>
                <a:lnTo>
                  <a:pt x="1182573" y="542424"/>
                </a:lnTo>
                <a:lnTo>
                  <a:pt x="1176228" y="542821"/>
                </a:lnTo>
                <a:lnTo>
                  <a:pt x="1169089" y="543218"/>
                </a:lnTo>
                <a:lnTo>
                  <a:pt x="1161553" y="542821"/>
                </a:lnTo>
                <a:lnTo>
                  <a:pt x="1154018" y="542027"/>
                </a:lnTo>
                <a:lnTo>
                  <a:pt x="1146879" y="541232"/>
                </a:lnTo>
                <a:lnTo>
                  <a:pt x="1139740" y="539644"/>
                </a:lnTo>
                <a:lnTo>
                  <a:pt x="1134981" y="544012"/>
                </a:lnTo>
                <a:lnTo>
                  <a:pt x="1130222" y="548380"/>
                </a:lnTo>
                <a:lnTo>
                  <a:pt x="1124670" y="552748"/>
                </a:lnTo>
                <a:lnTo>
                  <a:pt x="1119514" y="556719"/>
                </a:lnTo>
                <a:lnTo>
                  <a:pt x="1114358" y="560293"/>
                </a:lnTo>
                <a:lnTo>
                  <a:pt x="1108805" y="563469"/>
                </a:lnTo>
                <a:lnTo>
                  <a:pt x="1102856" y="567440"/>
                </a:lnTo>
                <a:lnTo>
                  <a:pt x="1097304" y="570220"/>
                </a:lnTo>
                <a:lnTo>
                  <a:pt x="1091355" y="573000"/>
                </a:lnTo>
                <a:lnTo>
                  <a:pt x="1085009" y="575382"/>
                </a:lnTo>
                <a:lnTo>
                  <a:pt x="1078664" y="577765"/>
                </a:lnTo>
                <a:lnTo>
                  <a:pt x="1072318" y="579750"/>
                </a:lnTo>
                <a:lnTo>
                  <a:pt x="1065576" y="581338"/>
                </a:lnTo>
                <a:lnTo>
                  <a:pt x="1059230" y="582530"/>
                </a:lnTo>
                <a:lnTo>
                  <a:pt x="1052488" y="583721"/>
                </a:lnTo>
                <a:lnTo>
                  <a:pt x="1045746" y="584515"/>
                </a:lnTo>
                <a:lnTo>
                  <a:pt x="1045746" y="585309"/>
                </a:lnTo>
                <a:lnTo>
                  <a:pt x="1045349" y="592854"/>
                </a:lnTo>
                <a:lnTo>
                  <a:pt x="1044953" y="600399"/>
                </a:lnTo>
                <a:lnTo>
                  <a:pt x="1044159" y="607943"/>
                </a:lnTo>
                <a:lnTo>
                  <a:pt x="1042573" y="615885"/>
                </a:lnTo>
                <a:lnTo>
                  <a:pt x="1040987" y="623033"/>
                </a:lnTo>
                <a:lnTo>
                  <a:pt x="1039004" y="630180"/>
                </a:lnTo>
                <a:lnTo>
                  <a:pt x="1036624" y="637328"/>
                </a:lnTo>
                <a:lnTo>
                  <a:pt x="1033848" y="644078"/>
                </a:lnTo>
                <a:lnTo>
                  <a:pt x="1030675" y="650829"/>
                </a:lnTo>
                <a:lnTo>
                  <a:pt x="1027105" y="657579"/>
                </a:lnTo>
                <a:lnTo>
                  <a:pt x="1023536" y="663933"/>
                </a:lnTo>
                <a:lnTo>
                  <a:pt x="1019570" y="669889"/>
                </a:lnTo>
                <a:lnTo>
                  <a:pt x="1015604" y="675846"/>
                </a:lnTo>
                <a:lnTo>
                  <a:pt x="1010845" y="681405"/>
                </a:lnTo>
                <a:lnTo>
                  <a:pt x="1006482" y="686964"/>
                </a:lnTo>
                <a:lnTo>
                  <a:pt x="1001326" y="692126"/>
                </a:lnTo>
                <a:lnTo>
                  <a:pt x="996171" y="697288"/>
                </a:lnTo>
                <a:lnTo>
                  <a:pt x="990618" y="702053"/>
                </a:lnTo>
                <a:lnTo>
                  <a:pt x="984669" y="706819"/>
                </a:lnTo>
                <a:lnTo>
                  <a:pt x="978720" y="710789"/>
                </a:lnTo>
                <a:lnTo>
                  <a:pt x="972771" y="714760"/>
                </a:lnTo>
                <a:lnTo>
                  <a:pt x="966425" y="718334"/>
                </a:lnTo>
                <a:lnTo>
                  <a:pt x="959683" y="721908"/>
                </a:lnTo>
                <a:lnTo>
                  <a:pt x="953337" y="724688"/>
                </a:lnTo>
                <a:lnTo>
                  <a:pt x="946199" y="727467"/>
                </a:lnTo>
                <a:lnTo>
                  <a:pt x="939060" y="729850"/>
                </a:lnTo>
                <a:lnTo>
                  <a:pt x="931921" y="731835"/>
                </a:lnTo>
                <a:lnTo>
                  <a:pt x="924782" y="733424"/>
                </a:lnTo>
                <a:lnTo>
                  <a:pt x="917247" y="735012"/>
                </a:lnTo>
                <a:lnTo>
                  <a:pt x="909711" y="735806"/>
                </a:lnTo>
                <a:lnTo>
                  <a:pt x="902176" y="736600"/>
                </a:lnTo>
                <a:lnTo>
                  <a:pt x="893847" y="736600"/>
                </a:lnTo>
                <a:lnTo>
                  <a:pt x="886708" y="736600"/>
                </a:lnTo>
                <a:lnTo>
                  <a:pt x="879173" y="735806"/>
                </a:lnTo>
                <a:lnTo>
                  <a:pt x="872034" y="735012"/>
                </a:lnTo>
                <a:lnTo>
                  <a:pt x="864895" y="733821"/>
                </a:lnTo>
                <a:lnTo>
                  <a:pt x="857756" y="732232"/>
                </a:lnTo>
                <a:lnTo>
                  <a:pt x="851014" y="730247"/>
                </a:lnTo>
                <a:lnTo>
                  <a:pt x="843875" y="727864"/>
                </a:lnTo>
                <a:lnTo>
                  <a:pt x="837133" y="725482"/>
                </a:lnTo>
                <a:lnTo>
                  <a:pt x="830788" y="722702"/>
                </a:lnTo>
                <a:lnTo>
                  <a:pt x="824442" y="719525"/>
                </a:lnTo>
                <a:lnTo>
                  <a:pt x="818096" y="716349"/>
                </a:lnTo>
                <a:lnTo>
                  <a:pt x="812147" y="712378"/>
                </a:lnTo>
                <a:lnTo>
                  <a:pt x="806595" y="708407"/>
                </a:lnTo>
                <a:lnTo>
                  <a:pt x="800646" y="704436"/>
                </a:lnTo>
                <a:lnTo>
                  <a:pt x="795093" y="699671"/>
                </a:lnTo>
                <a:lnTo>
                  <a:pt x="789938" y="694906"/>
                </a:lnTo>
                <a:lnTo>
                  <a:pt x="781609" y="699274"/>
                </a:lnTo>
                <a:lnTo>
                  <a:pt x="772884" y="703642"/>
                </a:lnTo>
                <a:lnTo>
                  <a:pt x="763762" y="707216"/>
                </a:lnTo>
                <a:lnTo>
                  <a:pt x="754243" y="710392"/>
                </a:lnTo>
                <a:lnTo>
                  <a:pt x="744725" y="712378"/>
                </a:lnTo>
                <a:lnTo>
                  <a:pt x="734810" y="713966"/>
                </a:lnTo>
                <a:lnTo>
                  <a:pt x="724895" y="715157"/>
                </a:lnTo>
                <a:lnTo>
                  <a:pt x="714583" y="715555"/>
                </a:lnTo>
                <a:lnTo>
                  <a:pt x="707048" y="715555"/>
                </a:lnTo>
                <a:lnTo>
                  <a:pt x="699909" y="714760"/>
                </a:lnTo>
                <a:lnTo>
                  <a:pt x="693167" y="713966"/>
                </a:lnTo>
                <a:lnTo>
                  <a:pt x="686028" y="712775"/>
                </a:lnTo>
                <a:lnTo>
                  <a:pt x="679286" y="711584"/>
                </a:lnTo>
                <a:lnTo>
                  <a:pt x="672940" y="709598"/>
                </a:lnTo>
                <a:lnTo>
                  <a:pt x="666198" y="707613"/>
                </a:lnTo>
                <a:lnTo>
                  <a:pt x="659455" y="705230"/>
                </a:lnTo>
                <a:lnTo>
                  <a:pt x="653110" y="702451"/>
                </a:lnTo>
                <a:lnTo>
                  <a:pt x="647161" y="699671"/>
                </a:lnTo>
                <a:lnTo>
                  <a:pt x="641212" y="696494"/>
                </a:lnTo>
                <a:lnTo>
                  <a:pt x="635659" y="692920"/>
                </a:lnTo>
                <a:lnTo>
                  <a:pt x="629710" y="689347"/>
                </a:lnTo>
                <a:lnTo>
                  <a:pt x="624555" y="685376"/>
                </a:lnTo>
                <a:lnTo>
                  <a:pt x="618606" y="681405"/>
                </a:lnTo>
                <a:lnTo>
                  <a:pt x="613846" y="677037"/>
                </a:lnTo>
                <a:lnTo>
                  <a:pt x="608690" y="672669"/>
                </a:lnTo>
                <a:lnTo>
                  <a:pt x="604328" y="667904"/>
                </a:lnTo>
                <a:lnTo>
                  <a:pt x="599569" y="662742"/>
                </a:lnTo>
                <a:lnTo>
                  <a:pt x="595603" y="657579"/>
                </a:lnTo>
                <a:lnTo>
                  <a:pt x="591637" y="652020"/>
                </a:lnTo>
                <a:lnTo>
                  <a:pt x="587671" y="646461"/>
                </a:lnTo>
                <a:lnTo>
                  <a:pt x="584101" y="640902"/>
                </a:lnTo>
                <a:lnTo>
                  <a:pt x="580928" y="634945"/>
                </a:lnTo>
                <a:lnTo>
                  <a:pt x="577756" y="628989"/>
                </a:lnTo>
                <a:lnTo>
                  <a:pt x="574979" y="622636"/>
                </a:lnTo>
                <a:lnTo>
                  <a:pt x="572203" y="616282"/>
                </a:lnTo>
                <a:lnTo>
                  <a:pt x="570220" y="609532"/>
                </a:lnTo>
                <a:lnTo>
                  <a:pt x="568237" y="603178"/>
                </a:lnTo>
                <a:lnTo>
                  <a:pt x="566651" y="596428"/>
                </a:lnTo>
                <a:lnTo>
                  <a:pt x="565064" y="589677"/>
                </a:lnTo>
                <a:lnTo>
                  <a:pt x="564271" y="582530"/>
                </a:lnTo>
                <a:lnTo>
                  <a:pt x="557529" y="581338"/>
                </a:lnTo>
                <a:lnTo>
                  <a:pt x="551183" y="579750"/>
                </a:lnTo>
                <a:lnTo>
                  <a:pt x="544838" y="577765"/>
                </a:lnTo>
                <a:lnTo>
                  <a:pt x="538889" y="575779"/>
                </a:lnTo>
                <a:lnTo>
                  <a:pt x="532543" y="573397"/>
                </a:lnTo>
                <a:lnTo>
                  <a:pt x="526197" y="570617"/>
                </a:lnTo>
                <a:lnTo>
                  <a:pt x="520645" y="567837"/>
                </a:lnTo>
                <a:lnTo>
                  <a:pt x="514696" y="564264"/>
                </a:lnTo>
                <a:lnTo>
                  <a:pt x="509143" y="561087"/>
                </a:lnTo>
                <a:lnTo>
                  <a:pt x="503988" y="557513"/>
                </a:lnTo>
                <a:lnTo>
                  <a:pt x="498832" y="553542"/>
                </a:lnTo>
                <a:lnTo>
                  <a:pt x="493676" y="549571"/>
                </a:lnTo>
                <a:lnTo>
                  <a:pt x="488917" y="545203"/>
                </a:lnTo>
                <a:lnTo>
                  <a:pt x="484157" y="540835"/>
                </a:lnTo>
                <a:lnTo>
                  <a:pt x="479398" y="536070"/>
                </a:lnTo>
                <a:lnTo>
                  <a:pt x="475036" y="531305"/>
                </a:lnTo>
                <a:lnTo>
                  <a:pt x="471070" y="526540"/>
                </a:lnTo>
                <a:lnTo>
                  <a:pt x="467500" y="521378"/>
                </a:lnTo>
                <a:lnTo>
                  <a:pt x="463534" y="515422"/>
                </a:lnTo>
                <a:lnTo>
                  <a:pt x="460361" y="509862"/>
                </a:lnTo>
                <a:lnTo>
                  <a:pt x="457189" y="504303"/>
                </a:lnTo>
                <a:lnTo>
                  <a:pt x="454412" y="498744"/>
                </a:lnTo>
                <a:lnTo>
                  <a:pt x="451636" y="492788"/>
                </a:lnTo>
                <a:lnTo>
                  <a:pt x="449257" y="486434"/>
                </a:lnTo>
                <a:lnTo>
                  <a:pt x="446877" y="480478"/>
                </a:lnTo>
                <a:lnTo>
                  <a:pt x="444894" y="474124"/>
                </a:lnTo>
                <a:lnTo>
                  <a:pt x="443307" y="467374"/>
                </a:lnTo>
                <a:lnTo>
                  <a:pt x="442118" y="460623"/>
                </a:lnTo>
                <a:lnTo>
                  <a:pt x="440928" y="454270"/>
                </a:lnTo>
                <a:lnTo>
                  <a:pt x="440135" y="447519"/>
                </a:lnTo>
                <a:lnTo>
                  <a:pt x="439738" y="440372"/>
                </a:lnTo>
                <a:lnTo>
                  <a:pt x="439738" y="433621"/>
                </a:lnTo>
                <a:lnTo>
                  <a:pt x="439738" y="425679"/>
                </a:lnTo>
                <a:lnTo>
                  <a:pt x="440531" y="417738"/>
                </a:lnTo>
                <a:lnTo>
                  <a:pt x="441324" y="410193"/>
                </a:lnTo>
                <a:lnTo>
                  <a:pt x="442911" y="403045"/>
                </a:lnTo>
                <a:lnTo>
                  <a:pt x="444497" y="395898"/>
                </a:lnTo>
                <a:lnTo>
                  <a:pt x="446480" y="388750"/>
                </a:lnTo>
                <a:lnTo>
                  <a:pt x="448860" y="381603"/>
                </a:lnTo>
                <a:lnTo>
                  <a:pt x="451636" y="374455"/>
                </a:lnTo>
                <a:lnTo>
                  <a:pt x="454412" y="367705"/>
                </a:lnTo>
                <a:lnTo>
                  <a:pt x="457982" y="361351"/>
                </a:lnTo>
                <a:lnTo>
                  <a:pt x="461551" y="354998"/>
                </a:lnTo>
                <a:lnTo>
                  <a:pt x="465517" y="349041"/>
                </a:lnTo>
                <a:lnTo>
                  <a:pt x="469483" y="343085"/>
                </a:lnTo>
                <a:lnTo>
                  <a:pt x="473846" y="337129"/>
                </a:lnTo>
                <a:lnTo>
                  <a:pt x="478605" y="331569"/>
                </a:lnTo>
                <a:lnTo>
                  <a:pt x="484157" y="326010"/>
                </a:lnTo>
                <a:lnTo>
                  <a:pt x="489313" y="321245"/>
                </a:lnTo>
                <a:lnTo>
                  <a:pt x="494866" y="316480"/>
                </a:lnTo>
                <a:lnTo>
                  <a:pt x="500418" y="312112"/>
                </a:lnTo>
                <a:lnTo>
                  <a:pt x="506367" y="307744"/>
                </a:lnTo>
                <a:lnTo>
                  <a:pt x="512316" y="303773"/>
                </a:lnTo>
                <a:lnTo>
                  <a:pt x="518662" y="300199"/>
                </a:lnTo>
                <a:lnTo>
                  <a:pt x="525007" y="297023"/>
                </a:lnTo>
                <a:lnTo>
                  <a:pt x="532146" y="293846"/>
                </a:lnTo>
                <a:lnTo>
                  <a:pt x="538889" y="291463"/>
                </a:lnTo>
                <a:lnTo>
                  <a:pt x="546027" y="289081"/>
                </a:lnTo>
                <a:lnTo>
                  <a:pt x="553166" y="286698"/>
                </a:lnTo>
                <a:lnTo>
                  <a:pt x="560305" y="284713"/>
                </a:lnTo>
                <a:lnTo>
                  <a:pt x="567840" y="283522"/>
                </a:lnTo>
                <a:lnTo>
                  <a:pt x="575773" y="282727"/>
                </a:lnTo>
                <a:lnTo>
                  <a:pt x="583308" y="281933"/>
                </a:lnTo>
                <a:lnTo>
                  <a:pt x="590843" y="281933"/>
                </a:lnTo>
                <a:lnTo>
                  <a:pt x="591240" y="281933"/>
                </a:lnTo>
                <a:lnTo>
                  <a:pt x="591637" y="273992"/>
                </a:lnTo>
                <a:lnTo>
                  <a:pt x="592033" y="266447"/>
                </a:lnTo>
                <a:lnTo>
                  <a:pt x="593223" y="258902"/>
                </a:lnTo>
                <a:lnTo>
                  <a:pt x="594413" y="251357"/>
                </a:lnTo>
                <a:lnTo>
                  <a:pt x="595999" y="244210"/>
                </a:lnTo>
                <a:lnTo>
                  <a:pt x="598379" y="236665"/>
                </a:lnTo>
                <a:lnTo>
                  <a:pt x="600362" y="229915"/>
                </a:lnTo>
                <a:lnTo>
                  <a:pt x="603138" y="222767"/>
                </a:lnTo>
                <a:lnTo>
                  <a:pt x="606311" y="216414"/>
                </a:lnTo>
                <a:lnTo>
                  <a:pt x="609484" y="209663"/>
                </a:lnTo>
                <a:lnTo>
                  <a:pt x="613053" y="203310"/>
                </a:lnTo>
                <a:lnTo>
                  <a:pt x="617019" y="197353"/>
                </a:lnTo>
                <a:lnTo>
                  <a:pt x="621778" y="191000"/>
                </a:lnTo>
                <a:lnTo>
                  <a:pt x="626141" y="185441"/>
                </a:lnTo>
                <a:lnTo>
                  <a:pt x="630900" y="179881"/>
                </a:lnTo>
                <a:lnTo>
                  <a:pt x="635659" y="174719"/>
                </a:lnTo>
                <a:lnTo>
                  <a:pt x="640815" y="169557"/>
                </a:lnTo>
                <a:lnTo>
                  <a:pt x="646368" y="165189"/>
                </a:lnTo>
                <a:lnTo>
                  <a:pt x="652317" y="160424"/>
                </a:lnTo>
                <a:lnTo>
                  <a:pt x="657869" y="156453"/>
                </a:lnTo>
                <a:lnTo>
                  <a:pt x="664215" y="152482"/>
                </a:lnTo>
                <a:lnTo>
                  <a:pt x="670957" y="148511"/>
                </a:lnTo>
                <a:lnTo>
                  <a:pt x="677303" y="144938"/>
                </a:lnTo>
                <a:lnTo>
                  <a:pt x="684045" y="142158"/>
                </a:lnTo>
                <a:lnTo>
                  <a:pt x="690787" y="139378"/>
                </a:lnTo>
                <a:lnTo>
                  <a:pt x="697529" y="136996"/>
                </a:lnTo>
                <a:lnTo>
                  <a:pt x="704668" y="135010"/>
                </a:lnTo>
                <a:lnTo>
                  <a:pt x="712600" y="133422"/>
                </a:lnTo>
                <a:lnTo>
                  <a:pt x="719739" y="132231"/>
                </a:lnTo>
                <a:lnTo>
                  <a:pt x="727274" y="131039"/>
                </a:lnTo>
                <a:lnTo>
                  <a:pt x="734810" y="130642"/>
                </a:lnTo>
                <a:lnTo>
                  <a:pt x="742742" y="130245"/>
                </a:lnTo>
                <a:lnTo>
                  <a:pt x="754243" y="130642"/>
                </a:lnTo>
                <a:lnTo>
                  <a:pt x="765745" y="132231"/>
                </a:lnTo>
                <a:lnTo>
                  <a:pt x="776850" y="134216"/>
                </a:lnTo>
                <a:lnTo>
                  <a:pt x="787558" y="136996"/>
                </a:lnTo>
                <a:lnTo>
                  <a:pt x="797870" y="140967"/>
                </a:lnTo>
                <a:lnTo>
                  <a:pt x="808181" y="145335"/>
                </a:lnTo>
                <a:lnTo>
                  <a:pt x="817700" y="150100"/>
                </a:lnTo>
                <a:lnTo>
                  <a:pt x="826821" y="156453"/>
                </a:lnTo>
                <a:lnTo>
                  <a:pt x="834754" y="152085"/>
                </a:lnTo>
                <a:lnTo>
                  <a:pt x="843082" y="147717"/>
                </a:lnTo>
                <a:lnTo>
                  <a:pt x="851807" y="144143"/>
                </a:lnTo>
                <a:lnTo>
                  <a:pt x="860533" y="141364"/>
                </a:lnTo>
                <a:lnTo>
                  <a:pt x="869654" y="138981"/>
                </a:lnTo>
                <a:lnTo>
                  <a:pt x="878776" y="137393"/>
                </a:lnTo>
                <a:lnTo>
                  <a:pt x="887898" y="136202"/>
                </a:lnTo>
                <a:lnTo>
                  <a:pt x="898210" y="135805"/>
                </a:lnTo>
                <a:lnTo>
                  <a:pt x="898606" y="135805"/>
                </a:lnTo>
                <a:lnTo>
                  <a:pt x="898606" y="129054"/>
                </a:lnTo>
                <a:lnTo>
                  <a:pt x="899003" y="122304"/>
                </a:lnTo>
                <a:lnTo>
                  <a:pt x="900193" y="115553"/>
                </a:lnTo>
                <a:lnTo>
                  <a:pt x="901383" y="108803"/>
                </a:lnTo>
                <a:lnTo>
                  <a:pt x="902572" y="102052"/>
                </a:lnTo>
                <a:lnTo>
                  <a:pt x="904555" y="95699"/>
                </a:lnTo>
                <a:lnTo>
                  <a:pt x="906538" y="89345"/>
                </a:lnTo>
                <a:lnTo>
                  <a:pt x="908918" y="82992"/>
                </a:lnTo>
                <a:lnTo>
                  <a:pt x="911694" y="77035"/>
                </a:lnTo>
                <a:lnTo>
                  <a:pt x="914867" y="71476"/>
                </a:lnTo>
                <a:lnTo>
                  <a:pt x="918040" y="65917"/>
                </a:lnTo>
                <a:lnTo>
                  <a:pt x="921213" y="60358"/>
                </a:lnTo>
                <a:lnTo>
                  <a:pt x="925179" y="54798"/>
                </a:lnTo>
                <a:lnTo>
                  <a:pt x="929145" y="49636"/>
                </a:lnTo>
                <a:lnTo>
                  <a:pt x="933507" y="44474"/>
                </a:lnTo>
                <a:lnTo>
                  <a:pt x="937870" y="40106"/>
                </a:lnTo>
                <a:lnTo>
                  <a:pt x="943026" y="35738"/>
                </a:lnTo>
                <a:lnTo>
                  <a:pt x="947785" y="31370"/>
                </a:lnTo>
                <a:lnTo>
                  <a:pt x="952941" y="27399"/>
                </a:lnTo>
                <a:lnTo>
                  <a:pt x="958097" y="23428"/>
                </a:lnTo>
                <a:lnTo>
                  <a:pt x="963649" y="20252"/>
                </a:lnTo>
                <a:lnTo>
                  <a:pt x="969202" y="16678"/>
                </a:lnTo>
                <a:lnTo>
                  <a:pt x="975151" y="13898"/>
                </a:lnTo>
                <a:lnTo>
                  <a:pt x="981100" y="10722"/>
                </a:lnTo>
                <a:lnTo>
                  <a:pt x="987445" y="8339"/>
                </a:lnTo>
                <a:lnTo>
                  <a:pt x="993791" y="6354"/>
                </a:lnTo>
                <a:lnTo>
                  <a:pt x="1000137" y="4368"/>
                </a:lnTo>
                <a:lnTo>
                  <a:pt x="1006482" y="2780"/>
                </a:lnTo>
                <a:lnTo>
                  <a:pt x="1013224" y="1588"/>
                </a:lnTo>
                <a:lnTo>
                  <a:pt x="1019967" y="794"/>
                </a:lnTo>
                <a:lnTo>
                  <a:pt x="1026709" y="397"/>
                </a:lnTo>
                <a:lnTo>
                  <a:pt x="1033848" y="0"/>
                </a:lnTo>
                <a:close/>
              </a:path>
            </a:pathLst>
          </a:custGeom>
          <a:solidFill>
            <a:srgbClr val="78B832"/>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0" name="KSO_Shape"/>
          <p:cNvSpPr/>
          <p:nvPr/>
        </p:nvSpPr>
        <p:spPr>
          <a:xfrm>
            <a:off x="1553438" y="5195606"/>
            <a:ext cx="707889" cy="600526"/>
          </a:xfrm>
          <a:custGeom>
            <a:avLst/>
            <a:gdLst>
              <a:gd name="connsiteX0" fmla="*/ 3261356 w 3261356"/>
              <a:gd name="connsiteY0" fmla="*/ 1385789 h 2766950"/>
              <a:gd name="connsiteX1" fmla="*/ 3261356 w 3261356"/>
              <a:gd name="connsiteY1" fmla="*/ 2634211 h 2766950"/>
              <a:gd name="connsiteX2" fmla="*/ 3259675 w 3261356"/>
              <a:gd name="connsiteY2" fmla="*/ 2649333 h 2766950"/>
              <a:gd name="connsiteX3" fmla="*/ 3256313 w 3261356"/>
              <a:gd name="connsiteY3" fmla="*/ 2662775 h 2766950"/>
              <a:gd name="connsiteX4" fmla="*/ 3252951 w 3261356"/>
              <a:gd name="connsiteY4" fmla="*/ 2674537 h 2766950"/>
              <a:gd name="connsiteX5" fmla="*/ 3244545 w 3261356"/>
              <a:gd name="connsiteY5" fmla="*/ 2686298 h 2766950"/>
              <a:gd name="connsiteX6" fmla="*/ 3237821 w 3261356"/>
              <a:gd name="connsiteY6" fmla="*/ 2698060 h 2766950"/>
              <a:gd name="connsiteX7" fmla="*/ 3229415 w 3261356"/>
              <a:gd name="connsiteY7" fmla="*/ 2709822 h 2766950"/>
              <a:gd name="connsiteX8" fmla="*/ 3217647 w 3261356"/>
              <a:gd name="connsiteY8" fmla="*/ 2719903 h 2766950"/>
              <a:gd name="connsiteX9" fmla="*/ 3202517 w 3261356"/>
              <a:gd name="connsiteY9" fmla="*/ 2729985 h 2766950"/>
              <a:gd name="connsiteX10" fmla="*/ 3175619 w 3261356"/>
              <a:gd name="connsiteY10" fmla="*/ 2746787 h 2766950"/>
              <a:gd name="connsiteX11" fmla="*/ 3141997 w 3261356"/>
              <a:gd name="connsiteY11" fmla="*/ 2758549 h 2766950"/>
              <a:gd name="connsiteX12" fmla="*/ 3105013 w 3261356"/>
              <a:gd name="connsiteY12" fmla="*/ 2765270 h 2766950"/>
              <a:gd name="connsiteX13" fmla="*/ 3066347 w 3261356"/>
              <a:gd name="connsiteY13" fmla="*/ 2766950 h 2766950"/>
              <a:gd name="connsiteX14" fmla="*/ 196690 w 3261356"/>
              <a:gd name="connsiteY14" fmla="*/ 2766950 h 2766950"/>
              <a:gd name="connsiteX15" fmla="*/ 158024 w 3261356"/>
              <a:gd name="connsiteY15" fmla="*/ 2765270 h 2766950"/>
              <a:gd name="connsiteX16" fmla="*/ 121040 w 3261356"/>
              <a:gd name="connsiteY16" fmla="*/ 2758549 h 2766950"/>
              <a:gd name="connsiteX17" fmla="*/ 87418 w 3261356"/>
              <a:gd name="connsiteY17" fmla="*/ 2746787 h 2766950"/>
              <a:gd name="connsiteX18" fmla="*/ 57158 w 3261356"/>
              <a:gd name="connsiteY18" fmla="*/ 2729985 h 2766950"/>
              <a:gd name="connsiteX19" fmla="*/ 47071 w 3261356"/>
              <a:gd name="connsiteY19" fmla="*/ 2719903 h 2766950"/>
              <a:gd name="connsiteX20" fmla="*/ 35303 w 3261356"/>
              <a:gd name="connsiteY20" fmla="*/ 2709822 h 2766950"/>
              <a:gd name="connsiteX21" fmla="*/ 25217 w 3261356"/>
              <a:gd name="connsiteY21" fmla="*/ 2698060 h 2766950"/>
              <a:gd name="connsiteX22" fmla="*/ 16811 w 3261356"/>
              <a:gd name="connsiteY22" fmla="*/ 2686298 h 2766950"/>
              <a:gd name="connsiteX23" fmla="*/ 8405 w 3261356"/>
              <a:gd name="connsiteY23" fmla="*/ 2674537 h 2766950"/>
              <a:gd name="connsiteX24" fmla="*/ 5043 w 3261356"/>
              <a:gd name="connsiteY24" fmla="*/ 2662775 h 2766950"/>
              <a:gd name="connsiteX25" fmla="*/ 1681 w 3261356"/>
              <a:gd name="connsiteY25" fmla="*/ 2649333 h 2766950"/>
              <a:gd name="connsiteX26" fmla="*/ 0 w 3261356"/>
              <a:gd name="connsiteY26" fmla="*/ 2634211 h 2766950"/>
              <a:gd name="connsiteX27" fmla="*/ 0 w 3261356"/>
              <a:gd name="connsiteY27" fmla="*/ 1389150 h 2766950"/>
              <a:gd name="connsiteX28" fmla="*/ 196690 w 3261356"/>
              <a:gd name="connsiteY28" fmla="*/ 1441237 h 2766950"/>
              <a:gd name="connsiteX29" fmla="*/ 406829 w 3261356"/>
              <a:gd name="connsiteY29" fmla="*/ 1495005 h 2766950"/>
              <a:gd name="connsiteX30" fmla="*/ 660677 w 3261356"/>
              <a:gd name="connsiteY30" fmla="*/ 1555494 h 2766950"/>
              <a:gd name="connsiteX31" fmla="*/ 795165 w 3261356"/>
              <a:gd name="connsiteY31" fmla="*/ 1589099 h 2766950"/>
              <a:gd name="connsiteX32" fmla="*/ 933017 w 3261356"/>
              <a:gd name="connsiteY32" fmla="*/ 1619343 h 2766950"/>
              <a:gd name="connsiteX33" fmla="*/ 1067506 w 3261356"/>
              <a:gd name="connsiteY33" fmla="*/ 1646227 h 2766950"/>
              <a:gd name="connsiteX34" fmla="*/ 1200314 w 3261356"/>
              <a:gd name="connsiteY34" fmla="*/ 1671431 h 2766950"/>
              <a:gd name="connsiteX35" fmla="*/ 1326397 w 3261356"/>
              <a:gd name="connsiteY35" fmla="*/ 1693274 h 2766950"/>
              <a:gd name="connsiteX36" fmla="*/ 1442394 w 3261356"/>
              <a:gd name="connsiteY36" fmla="*/ 1708396 h 2766950"/>
              <a:gd name="connsiteX37" fmla="*/ 1544942 w 3261356"/>
              <a:gd name="connsiteY37" fmla="*/ 1720158 h 2766950"/>
              <a:gd name="connsiteX38" fmla="*/ 1588650 w 3261356"/>
              <a:gd name="connsiteY38" fmla="*/ 1723518 h 2766950"/>
              <a:gd name="connsiteX39" fmla="*/ 1630678 w 3261356"/>
              <a:gd name="connsiteY39" fmla="*/ 1725199 h 2766950"/>
              <a:gd name="connsiteX40" fmla="*/ 1672706 w 3261356"/>
              <a:gd name="connsiteY40" fmla="*/ 1723518 h 2766950"/>
              <a:gd name="connsiteX41" fmla="*/ 1719777 w 3261356"/>
              <a:gd name="connsiteY41" fmla="*/ 1720158 h 2766950"/>
              <a:gd name="connsiteX42" fmla="*/ 1820644 w 3261356"/>
              <a:gd name="connsiteY42" fmla="*/ 1708396 h 2766950"/>
              <a:gd name="connsiteX43" fmla="*/ 1934959 w 3261356"/>
              <a:gd name="connsiteY43" fmla="*/ 1693274 h 2766950"/>
              <a:gd name="connsiteX44" fmla="*/ 2061043 w 3261356"/>
              <a:gd name="connsiteY44" fmla="*/ 1671431 h 2766950"/>
              <a:gd name="connsiteX45" fmla="*/ 2193850 w 3261356"/>
              <a:gd name="connsiteY45" fmla="*/ 1646227 h 2766950"/>
              <a:gd name="connsiteX46" fmla="*/ 2330020 w 3261356"/>
              <a:gd name="connsiteY46" fmla="*/ 1615983 h 2766950"/>
              <a:gd name="connsiteX47" fmla="*/ 2466190 w 3261356"/>
              <a:gd name="connsiteY47" fmla="*/ 1585738 h 2766950"/>
              <a:gd name="connsiteX48" fmla="*/ 2602360 w 3261356"/>
              <a:gd name="connsiteY48" fmla="*/ 1553814 h 2766950"/>
              <a:gd name="connsiteX49" fmla="*/ 2854527 w 3261356"/>
              <a:gd name="connsiteY49" fmla="*/ 1493325 h 2766950"/>
              <a:gd name="connsiteX50" fmla="*/ 3066347 w 3261356"/>
              <a:gd name="connsiteY50" fmla="*/ 1437877 h 2766950"/>
              <a:gd name="connsiteX51" fmla="*/ 1508607 w 3261356"/>
              <a:gd name="connsiteY51" fmla="*/ 1206475 h 2766950"/>
              <a:gd name="connsiteX52" fmla="*/ 1417230 w 3261356"/>
              <a:gd name="connsiteY52" fmla="*/ 1297852 h 2766950"/>
              <a:gd name="connsiteX53" fmla="*/ 1417230 w 3261356"/>
              <a:gd name="connsiteY53" fmla="*/ 1314415 h 2766950"/>
              <a:gd name="connsiteX54" fmla="*/ 1508607 w 3261356"/>
              <a:gd name="connsiteY54" fmla="*/ 1405791 h 2766950"/>
              <a:gd name="connsiteX55" fmla="*/ 1752750 w 3261356"/>
              <a:gd name="connsiteY55" fmla="*/ 1405791 h 2766950"/>
              <a:gd name="connsiteX56" fmla="*/ 1844126 w 3261356"/>
              <a:gd name="connsiteY56" fmla="*/ 1314415 h 2766950"/>
              <a:gd name="connsiteX57" fmla="*/ 1844126 w 3261356"/>
              <a:gd name="connsiteY57" fmla="*/ 1297852 h 2766950"/>
              <a:gd name="connsiteX58" fmla="*/ 1752750 w 3261356"/>
              <a:gd name="connsiteY58" fmla="*/ 1206475 h 2766950"/>
              <a:gd name="connsiteX59" fmla="*/ 1630678 w 3261356"/>
              <a:gd name="connsiteY59" fmla="*/ 174304 h 2766950"/>
              <a:gd name="connsiteX60" fmla="*/ 1114624 w 3261356"/>
              <a:gd name="connsiteY60" fmla="*/ 469036 h 2766950"/>
              <a:gd name="connsiteX61" fmla="*/ 1111230 w 3261356"/>
              <a:gd name="connsiteY61" fmla="*/ 492633 h 2766950"/>
              <a:gd name="connsiteX62" fmla="*/ 2150126 w 3261356"/>
              <a:gd name="connsiteY62" fmla="*/ 492633 h 2766950"/>
              <a:gd name="connsiteX63" fmla="*/ 2146731 w 3261356"/>
              <a:gd name="connsiteY63" fmla="*/ 469036 h 2766950"/>
              <a:gd name="connsiteX64" fmla="*/ 1630678 w 3261356"/>
              <a:gd name="connsiteY64" fmla="*/ 174304 h 2766950"/>
              <a:gd name="connsiteX65" fmla="*/ 1630678 w 3261356"/>
              <a:gd name="connsiteY65" fmla="*/ 0 h 2766950"/>
              <a:gd name="connsiteX66" fmla="*/ 2269992 w 3261356"/>
              <a:gd name="connsiteY66" fmla="*/ 488510 h 2766950"/>
              <a:gd name="connsiteX67" fmla="*/ 2270238 w 3261356"/>
              <a:gd name="connsiteY67" fmla="*/ 492633 h 2766950"/>
              <a:gd name="connsiteX68" fmla="*/ 3066347 w 3261356"/>
              <a:gd name="connsiteY68" fmla="*/ 492633 h 2766950"/>
              <a:gd name="connsiteX69" fmla="*/ 3105012 w 3261356"/>
              <a:gd name="connsiteY69" fmla="*/ 494313 h 2766950"/>
              <a:gd name="connsiteX70" fmla="*/ 3141998 w 3261356"/>
              <a:gd name="connsiteY70" fmla="*/ 501035 h 2766950"/>
              <a:gd name="connsiteX71" fmla="*/ 3175621 w 3261356"/>
              <a:gd name="connsiteY71" fmla="*/ 512796 h 2766950"/>
              <a:gd name="connsiteX72" fmla="*/ 3202518 w 3261356"/>
              <a:gd name="connsiteY72" fmla="*/ 529599 h 2766950"/>
              <a:gd name="connsiteX73" fmla="*/ 3217649 w 3261356"/>
              <a:gd name="connsiteY73" fmla="*/ 539681 h 2766950"/>
              <a:gd name="connsiteX74" fmla="*/ 3229416 w 3261356"/>
              <a:gd name="connsiteY74" fmla="*/ 549763 h 2766950"/>
              <a:gd name="connsiteX75" fmla="*/ 3237821 w 3261356"/>
              <a:gd name="connsiteY75" fmla="*/ 561524 h 2766950"/>
              <a:gd name="connsiteX76" fmla="*/ 3244546 w 3261356"/>
              <a:gd name="connsiteY76" fmla="*/ 573285 h 2766950"/>
              <a:gd name="connsiteX77" fmla="*/ 3252951 w 3261356"/>
              <a:gd name="connsiteY77" fmla="*/ 585046 h 2766950"/>
              <a:gd name="connsiteX78" fmla="*/ 3256314 w 3261356"/>
              <a:gd name="connsiteY78" fmla="*/ 596807 h 2766950"/>
              <a:gd name="connsiteX79" fmla="*/ 3259676 w 3261356"/>
              <a:gd name="connsiteY79" fmla="*/ 610251 h 2766950"/>
              <a:gd name="connsiteX80" fmla="*/ 3261356 w 3261356"/>
              <a:gd name="connsiteY80" fmla="*/ 625372 h 2766950"/>
              <a:gd name="connsiteX81" fmla="*/ 3261356 w 3261356"/>
              <a:gd name="connsiteY81" fmla="*/ 1326877 h 2766950"/>
              <a:gd name="connsiteX82" fmla="*/ 3261353 w 3261356"/>
              <a:gd name="connsiteY82" fmla="*/ 1326877 h 2766950"/>
              <a:gd name="connsiteX83" fmla="*/ 3261350 w 3261356"/>
              <a:gd name="connsiteY83" fmla="*/ 1326880 h 2766950"/>
              <a:gd name="connsiteX84" fmla="*/ 3066350 w 3261356"/>
              <a:gd name="connsiteY84" fmla="*/ 1378964 h 2766950"/>
              <a:gd name="connsiteX85" fmla="*/ 2854531 w 3261356"/>
              <a:gd name="connsiteY85" fmla="*/ 1434413 h 2766950"/>
              <a:gd name="connsiteX86" fmla="*/ 2602365 w 3261356"/>
              <a:gd name="connsiteY86" fmla="*/ 1494902 h 2766950"/>
              <a:gd name="connsiteX87" fmla="*/ 2466193 w 3261356"/>
              <a:gd name="connsiteY87" fmla="*/ 1526826 h 2766950"/>
              <a:gd name="connsiteX88" fmla="*/ 2330026 w 3261356"/>
              <a:gd name="connsiteY88" fmla="*/ 1557071 h 2766950"/>
              <a:gd name="connsiteX89" fmla="*/ 2193854 w 3261356"/>
              <a:gd name="connsiteY89" fmla="*/ 1587315 h 2766950"/>
              <a:gd name="connsiteX90" fmla="*/ 2061046 w 3261356"/>
              <a:gd name="connsiteY90" fmla="*/ 1612517 h 2766950"/>
              <a:gd name="connsiteX91" fmla="*/ 1934963 w 3261356"/>
              <a:gd name="connsiteY91" fmla="*/ 1634360 h 2766950"/>
              <a:gd name="connsiteX92" fmla="*/ 1820647 w 3261356"/>
              <a:gd name="connsiteY92" fmla="*/ 1649484 h 2766950"/>
              <a:gd name="connsiteX93" fmla="*/ 1719781 w 3261356"/>
              <a:gd name="connsiteY93" fmla="*/ 1661245 h 2766950"/>
              <a:gd name="connsiteX94" fmla="*/ 1672711 w 3261356"/>
              <a:gd name="connsiteY94" fmla="*/ 1664604 h 2766950"/>
              <a:gd name="connsiteX95" fmla="*/ 1630683 w 3261356"/>
              <a:gd name="connsiteY95" fmla="*/ 1666287 h 2766950"/>
              <a:gd name="connsiteX96" fmla="*/ 1588655 w 3261356"/>
              <a:gd name="connsiteY96" fmla="*/ 1664604 h 2766950"/>
              <a:gd name="connsiteX97" fmla="*/ 1544944 w 3261356"/>
              <a:gd name="connsiteY97" fmla="*/ 1661245 h 2766950"/>
              <a:gd name="connsiteX98" fmla="*/ 1442396 w 3261356"/>
              <a:gd name="connsiteY98" fmla="*/ 1649484 h 2766950"/>
              <a:gd name="connsiteX99" fmla="*/ 1326400 w 3261356"/>
              <a:gd name="connsiteY99" fmla="*/ 1634360 h 2766950"/>
              <a:gd name="connsiteX100" fmla="*/ 1200317 w 3261356"/>
              <a:gd name="connsiteY100" fmla="*/ 1612517 h 2766950"/>
              <a:gd name="connsiteX101" fmla="*/ 1067508 w 3261356"/>
              <a:gd name="connsiteY101" fmla="*/ 1587315 h 2766950"/>
              <a:gd name="connsiteX102" fmla="*/ 933020 w 3261356"/>
              <a:gd name="connsiteY102" fmla="*/ 1560430 h 2766950"/>
              <a:gd name="connsiteX103" fmla="*/ 795169 w 3261356"/>
              <a:gd name="connsiteY103" fmla="*/ 1530186 h 2766950"/>
              <a:gd name="connsiteX104" fmla="*/ 660681 w 3261356"/>
              <a:gd name="connsiteY104" fmla="*/ 1496582 h 2766950"/>
              <a:gd name="connsiteX105" fmla="*/ 406834 w 3261356"/>
              <a:gd name="connsiteY105" fmla="*/ 1436093 h 2766950"/>
              <a:gd name="connsiteX106" fmla="*/ 196695 w 3261356"/>
              <a:gd name="connsiteY106" fmla="*/ 1382323 h 2766950"/>
              <a:gd name="connsiteX107" fmla="*/ 3 w 3261356"/>
              <a:gd name="connsiteY107" fmla="*/ 1330236 h 2766950"/>
              <a:gd name="connsiteX108" fmla="*/ 3 w 3261356"/>
              <a:gd name="connsiteY108" fmla="*/ 1332325 h 2766950"/>
              <a:gd name="connsiteX109" fmla="*/ 0 w 3261356"/>
              <a:gd name="connsiteY109" fmla="*/ 1332322 h 2766950"/>
              <a:gd name="connsiteX110" fmla="*/ 0 w 3261356"/>
              <a:gd name="connsiteY110" fmla="*/ 971511 h 2766950"/>
              <a:gd name="connsiteX111" fmla="*/ 0 w 3261356"/>
              <a:gd name="connsiteY111" fmla="*/ 625372 h 2766950"/>
              <a:gd name="connsiteX112" fmla="*/ 1683 w 3261356"/>
              <a:gd name="connsiteY112" fmla="*/ 610251 h 2766950"/>
              <a:gd name="connsiteX113" fmla="*/ 5046 w 3261356"/>
              <a:gd name="connsiteY113" fmla="*/ 596807 h 2766950"/>
              <a:gd name="connsiteX114" fmla="*/ 8405 w 3261356"/>
              <a:gd name="connsiteY114" fmla="*/ 585046 h 2766950"/>
              <a:gd name="connsiteX115" fmla="*/ 16813 w 3261356"/>
              <a:gd name="connsiteY115" fmla="*/ 573285 h 2766950"/>
              <a:gd name="connsiteX116" fmla="*/ 25218 w 3261356"/>
              <a:gd name="connsiteY116" fmla="*/ 561524 h 2766950"/>
              <a:gd name="connsiteX117" fmla="*/ 35303 w 3261356"/>
              <a:gd name="connsiteY117" fmla="*/ 549763 h 2766950"/>
              <a:gd name="connsiteX118" fmla="*/ 47073 w 3261356"/>
              <a:gd name="connsiteY118" fmla="*/ 539681 h 2766950"/>
              <a:gd name="connsiteX119" fmla="*/ 57158 w 3261356"/>
              <a:gd name="connsiteY119" fmla="*/ 529599 h 2766950"/>
              <a:gd name="connsiteX120" fmla="*/ 87418 w 3261356"/>
              <a:gd name="connsiteY120" fmla="*/ 512796 h 2766950"/>
              <a:gd name="connsiteX121" fmla="*/ 121041 w 3261356"/>
              <a:gd name="connsiteY121" fmla="*/ 501035 h 2766950"/>
              <a:gd name="connsiteX122" fmla="*/ 158027 w 3261356"/>
              <a:gd name="connsiteY122" fmla="*/ 494313 h 2766950"/>
              <a:gd name="connsiteX123" fmla="*/ 196692 w 3261356"/>
              <a:gd name="connsiteY123" fmla="*/ 492633 h 2766950"/>
              <a:gd name="connsiteX124" fmla="*/ 991117 w 3261356"/>
              <a:gd name="connsiteY124" fmla="*/ 492633 h 2766950"/>
              <a:gd name="connsiteX125" fmla="*/ 991363 w 3261356"/>
              <a:gd name="connsiteY125" fmla="*/ 488510 h 2766950"/>
              <a:gd name="connsiteX126" fmla="*/ 1630678 w 3261356"/>
              <a:gd name="connsiteY126" fmla="*/ 0 h 2766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Lst>
            <a:rect l="l" t="t" r="r" b="b"/>
            <a:pathLst>
              <a:path w="3261356" h="2766950">
                <a:moveTo>
                  <a:pt x="3261356" y="1385789"/>
                </a:moveTo>
                <a:lnTo>
                  <a:pt x="3261356" y="2634211"/>
                </a:lnTo>
                <a:lnTo>
                  <a:pt x="3259675" y="2649333"/>
                </a:lnTo>
                <a:lnTo>
                  <a:pt x="3256313" y="2662775"/>
                </a:lnTo>
                <a:lnTo>
                  <a:pt x="3252951" y="2674537"/>
                </a:lnTo>
                <a:lnTo>
                  <a:pt x="3244545" y="2686298"/>
                </a:lnTo>
                <a:lnTo>
                  <a:pt x="3237821" y="2698060"/>
                </a:lnTo>
                <a:lnTo>
                  <a:pt x="3229415" y="2709822"/>
                </a:lnTo>
                <a:lnTo>
                  <a:pt x="3217647" y="2719903"/>
                </a:lnTo>
                <a:lnTo>
                  <a:pt x="3202517" y="2729985"/>
                </a:lnTo>
                <a:lnTo>
                  <a:pt x="3175619" y="2746787"/>
                </a:lnTo>
                <a:lnTo>
                  <a:pt x="3141997" y="2758549"/>
                </a:lnTo>
                <a:lnTo>
                  <a:pt x="3105013" y="2765270"/>
                </a:lnTo>
                <a:lnTo>
                  <a:pt x="3066347" y="2766950"/>
                </a:lnTo>
                <a:lnTo>
                  <a:pt x="196690" y="2766950"/>
                </a:lnTo>
                <a:lnTo>
                  <a:pt x="158024" y="2765270"/>
                </a:lnTo>
                <a:lnTo>
                  <a:pt x="121040" y="2758549"/>
                </a:lnTo>
                <a:lnTo>
                  <a:pt x="87418" y="2746787"/>
                </a:lnTo>
                <a:lnTo>
                  <a:pt x="57158" y="2729985"/>
                </a:lnTo>
                <a:lnTo>
                  <a:pt x="47071" y="2719903"/>
                </a:lnTo>
                <a:lnTo>
                  <a:pt x="35303" y="2709822"/>
                </a:lnTo>
                <a:lnTo>
                  <a:pt x="25217" y="2698060"/>
                </a:lnTo>
                <a:lnTo>
                  <a:pt x="16811" y="2686298"/>
                </a:lnTo>
                <a:lnTo>
                  <a:pt x="8405" y="2674537"/>
                </a:lnTo>
                <a:lnTo>
                  <a:pt x="5043" y="2662775"/>
                </a:lnTo>
                <a:lnTo>
                  <a:pt x="1681" y="2649333"/>
                </a:lnTo>
                <a:lnTo>
                  <a:pt x="0" y="2634211"/>
                </a:lnTo>
                <a:lnTo>
                  <a:pt x="0" y="1389150"/>
                </a:lnTo>
                <a:lnTo>
                  <a:pt x="196690" y="1441237"/>
                </a:lnTo>
                <a:lnTo>
                  <a:pt x="406829" y="1495005"/>
                </a:lnTo>
                <a:lnTo>
                  <a:pt x="660677" y="1555494"/>
                </a:lnTo>
                <a:lnTo>
                  <a:pt x="795165" y="1589099"/>
                </a:lnTo>
                <a:lnTo>
                  <a:pt x="933017" y="1619343"/>
                </a:lnTo>
                <a:lnTo>
                  <a:pt x="1067506" y="1646227"/>
                </a:lnTo>
                <a:lnTo>
                  <a:pt x="1200314" y="1671431"/>
                </a:lnTo>
                <a:lnTo>
                  <a:pt x="1326397" y="1693274"/>
                </a:lnTo>
                <a:lnTo>
                  <a:pt x="1442394" y="1708396"/>
                </a:lnTo>
                <a:lnTo>
                  <a:pt x="1544942" y="1720158"/>
                </a:lnTo>
                <a:lnTo>
                  <a:pt x="1588650" y="1723518"/>
                </a:lnTo>
                <a:lnTo>
                  <a:pt x="1630678" y="1725199"/>
                </a:lnTo>
                <a:lnTo>
                  <a:pt x="1672706" y="1723518"/>
                </a:lnTo>
                <a:lnTo>
                  <a:pt x="1719777" y="1720158"/>
                </a:lnTo>
                <a:lnTo>
                  <a:pt x="1820644" y="1708396"/>
                </a:lnTo>
                <a:lnTo>
                  <a:pt x="1934959" y="1693274"/>
                </a:lnTo>
                <a:lnTo>
                  <a:pt x="2061043" y="1671431"/>
                </a:lnTo>
                <a:lnTo>
                  <a:pt x="2193850" y="1646227"/>
                </a:lnTo>
                <a:lnTo>
                  <a:pt x="2330020" y="1615983"/>
                </a:lnTo>
                <a:lnTo>
                  <a:pt x="2466190" y="1585738"/>
                </a:lnTo>
                <a:lnTo>
                  <a:pt x="2602360" y="1553814"/>
                </a:lnTo>
                <a:lnTo>
                  <a:pt x="2854527" y="1493325"/>
                </a:lnTo>
                <a:lnTo>
                  <a:pt x="3066347" y="1437877"/>
                </a:lnTo>
                <a:close/>
                <a:moveTo>
                  <a:pt x="1508607" y="1206475"/>
                </a:moveTo>
                <a:cubicBezTo>
                  <a:pt x="1458141" y="1206475"/>
                  <a:pt x="1417230" y="1247386"/>
                  <a:pt x="1417230" y="1297852"/>
                </a:cubicBezTo>
                <a:lnTo>
                  <a:pt x="1417230" y="1314415"/>
                </a:lnTo>
                <a:cubicBezTo>
                  <a:pt x="1417230" y="1364881"/>
                  <a:pt x="1458141" y="1405791"/>
                  <a:pt x="1508607" y="1405791"/>
                </a:cubicBezTo>
                <a:lnTo>
                  <a:pt x="1752750" y="1405791"/>
                </a:lnTo>
                <a:cubicBezTo>
                  <a:pt x="1803215" y="1405791"/>
                  <a:pt x="1844126" y="1364881"/>
                  <a:pt x="1844126" y="1314415"/>
                </a:cubicBezTo>
                <a:lnTo>
                  <a:pt x="1844126" y="1297852"/>
                </a:lnTo>
                <a:cubicBezTo>
                  <a:pt x="1844126" y="1247386"/>
                  <a:pt x="1803215" y="1206475"/>
                  <a:pt x="1752750" y="1206475"/>
                </a:cubicBezTo>
                <a:close/>
                <a:moveTo>
                  <a:pt x="1630678" y="174304"/>
                </a:moveTo>
                <a:cubicBezTo>
                  <a:pt x="1376124" y="174304"/>
                  <a:pt x="1163742" y="300833"/>
                  <a:pt x="1114624" y="469036"/>
                </a:cubicBezTo>
                <a:lnTo>
                  <a:pt x="1111230" y="492633"/>
                </a:lnTo>
                <a:lnTo>
                  <a:pt x="2150126" y="492633"/>
                </a:lnTo>
                <a:lnTo>
                  <a:pt x="2146731" y="469036"/>
                </a:lnTo>
                <a:cubicBezTo>
                  <a:pt x="2097613" y="300833"/>
                  <a:pt x="1885231" y="174304"/>
                  <a:pt x="1630678" y="174304"/>
                </a:cubicBezTo>
                <a:close/>
                <a:moveTo>
                  <a:pt x="1630678" y="0"/>
                </a:moveTo>
                <a:cubicBezTo>
                  <a:pt x="1963411" y="0"/>
                  <a:pt x="2237083" y="214121"/>
                  <a:pt x="2269992" y="488510"/>
                </a:cubicBezTo>
                <a:lnTo>
                  <a:pt x="2270238" y="492633"/>
                </a:lnTo>
                <a:lnTo>
                  <a:pt x="3066347" y="492633"/>
                </a:lnTo>
                <a:lnTo>
                  <a:pt x="3105012" y="494313"/>
                </a:lnTo>
                <a:lnTo>
                  <a:pt x="3141998" y="501035"/>
                </a:lnTo>
                <a:lnTo>
                  <a:pt x="3175621" y="512796"/>
                </a:lnTo>
                <a:lnTo>
                  <a:pt x="3202518" y="529599"/>
                </a:lnTo>
                <a:lnTo>
                  <a:pt x="3217649" y="539681"/>
                </a:lnTo>
                <a:lnTo>
                  <a:pt x="3229416" y="549763"/>
                </a:lnTo>
                <a:lnTo>
                  <a:pt x="3237821" y="561524"/>
                </a:lnTo>
                <a:lnTo>
                  <a:pt x="3244546" y="573285"/>
                </a:lnTo>
                <a:lnTo>
                  <a:pt x="3252951" y="585046"/>
                </a:lnTo>
                <a:lnTo>
                  <a:pt x="3256314" y="596807"/>
                </a:lnTo>
                <a:lnTo>
                  <a:pt x="3259676" y="610251"/>
                </a:lnTo>
                <a:lnTo>
                  <a:pt x="3261356" y="625372"/>
                </a:lnTo>
                <a:lnTo>
                  <a:pt x="3261356" y="1326877"/>
                </a:lnTo>
                <a:lnTo>
                  <a:pt x="3261353" y="1326877"/>
                </a:lnTo>
                <a:lnTo>
                  <a:pt x="3261350" y="1326880"/>
                </a:lnTo>
                <a:lnTo>
                  <a:pt x="3066350" y="1378964"/>
                </a:lnTo>
                <a:lnTo>
                  <a:pt x="2854531" y="1434413"/>
                </a:lnTo>
                <a:lnTo>
                  <a:pt x="2602365" y="1494902"/>
                </a:lnTo>
                <a:lnTo>
                  <a:pt x="2466193" y="1526826"/>
                </a:lnTo>
                <a:lnTo>
                  <a:pt x="2330026" y="1557071"/>
                </a:lnTo>
                <a:lnTo>
                  <a:pt x="2193854" y="1587315"/>
                </a:lnTo>
                <a:lnTo>
                  <a:pt x="2061046" y="1612517"/>
                </a:lnTo>
                <a:lnTo>
                  <a:pt x="1934963" y="1634360"/>
                </a:lnTo>
                <a:lnTo>
                  <a:pt x="1820647" y="1649484"/>
                </a:lnTo>
                <a:lnTo>
                  <a:pt x="1719781" y="1661245"/>
                </a:lnTo>
                <a:lnTo>
                  <a:pt x="1672711" y="1664604"/>
                </a:lnTo>
                <a:lnTo>
                  <a:pt x="1630683" y="1666287"/>
                </a:lnTo>
                <a:lnTo>
                  <a:pt x="1588655" y="1664604"/>
                </a:lnTo>
                <a:lnTo>
                  <a:pt x="1544944" y="1661245"/>
                </a:lnTo>
                <a:lnTo>
                  <a:pt x="1442396" y="1649484"/>
                </a:lnTo>
                <a:lnTo>
                  <a:pt x="1326400" y="1634360"/>
                </a:lnTo>
                <a:lnTo>
                  <a:pt x="1200317" y="1612517"/>
                </a:lnTo>
                <a:lnTo>
                  <a:pt x="1067508" y="1587315"/>
                </a:lnTo>
                <a:lnTo>
                  <a:pt x="933020" y="1560430"/>
                </a:lnTo>
                <a:lnTo>
                  <a:pt x="795169" y="1530186"/>
                </a:lnTo>
                <a:lnTo>
                  <a:pt x="660681" y="1496582"/>
                </a:lnTo>
                <a:lnTo>
                  <a:pt x="406834" y="1436093"/>
                </a:lnTo>
                <a:lnTo>
                  <a:pt x="196695" y="1382323"/>
                </a:lnTo>
                <a:lnTo>
                  <a:pt x="3" y="1330236"/>
                </a:lnTo>
                <a:lnTo>
                  <a:pt x="3" y="1332325"/>
                </a:lnTo>
                <a:lnTo>
                  <a:pt x="0" y="1332322"/>
                </a:lnTo>
                <a:lnTo>
                  <a:pt x="0" y="971511"/>
                </a:lnTo>
                <a:lnTo>
                  <a:pt x="0" y="625372"/>
                </a:lnTo>
                <a:lnTo>
                  <a:pt x="1683" y="610251"/>
                </a:lnTo>
                <a:lnTo>
                  <a:pt x="5046" y="596807"/>
                </a:lnTo>
                <a:lnTo>
                  <a:pt x="8405" y="585046"/>
                </a:lnTo>
                <a:lnTo>
                  <a:pt x="16813" y="573285"/>
                </a:lnTo>
                <a:lnTo>
                  <a:pt x="25218" y="561524"/>
                </a:lnTo>
                <a:lnTo>
                  <a:pt x="35303" y="549763"/>
                </a:lnTo>
                <a:lnTo>
                  <a:pt x="47073" y="539681"/>
                </a:lnTo>
                <a:lnTo>
                  <a:pt x="57158" y="529599"/>
                </a:lnTo>
                <a:lnTo>
                  <a:pt x="87418" y="512796"/>
                </a:lnTo>
                <a:lnTo>
                  <a:pt x="121041" y="501035"/>
                </a:lnTo>
                <a:lnTo>
                  <a:pt x="158027" y="494313"/>
                </a:lnTo>
                <a:lnTo>
                  <a:pt x="196692" y="492633"/>
                </a:lnTo>
                <a:lnTo>
                  <a:pt x="991117" y="492633"/>
                </a:lnTo>
                <a:lnTo>
                  <a:pt x="991363" y="488510"/>
                </a:lnTo>
                <a:cubicBezTo>
                  <a:pt x="1024272" y="214121"/>
                  <a:pt x="1297944" y="0"/>
                  <a:pt x="1630678" y="0"/>
                </a:cubicBezTo>
                <a:close/>
              </a:path>
            </a:pathLst>
          </a:custGeom>
          <a:solidFill>
            <a:srgbClr val="78B8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pic>
        <p:nvPicPr>
          <p:cNvPr id="24" name="图片 23"/>
          <p:cNvPicPr>
            <a:picLocks noChangeAspect="1"/>
          </p:cNvPicPr>
          <p:nvPr/>
        </p:nvPicPr>
        <p:blipFill rotWithShape="1">
          <a:blip r:embed="rId1">
            <a:extLst>
              <a:ext uri="{28A0092B-C50C-407E-A947-70E740481C1C}">
                <a14:useLocalDpi xmlns:a14="http://schemas.microsoft.com/office/drawing/2010/main" val="0"/>
              </a:ext>
            </a:extLst>
          </a:blip>
          <a:srcRect l="34485" t="7622" b="27075"/>
          <a:stretch>
            <a:fillRect/>
          </a:stretch>
        </p:blipFill>
        <p:spPr>
          <a:xfrm flipH="1">
            <a:off x="9274688" y="1297960"/>
            <a:ext cx="2271747" cy="1541396"/>
          </a:xfrm>
          <a:prstGeom prst="rect">
            <a:avLst/>
          </a:prstGeom>
          <a:ln w="28575">
            <a:solidFill>
              <a:srgbClr val="78B832"/>
            </a:solidFill>
          </a:ln>
        </p:spPr>
      </p:pic>
      <p:pic>
        <p:nvPicPr>
          <p:cNvPr id="23" name="图片 22"/>
          <p:cNvPicPr>
            <a:picLocks noChangeAspect="1"/>
          </p:cNvPicPr>
          <p:nvPr/>
        </p:nvPicPr>
        <p:blipFill rotWithShape="1">
          <a:blip r:embed="rId2">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val="0"/>
              </a:ext>
            </a:extLst>
          </a:blip>
          <a:srcRect l="33769"/>
          <a:stretch>
            <a:fillRect/>
          </a:stretch>
        </p:blipFill>
        <p:spPr>
          <a:xfrm>
            <a:off x="6884973" y="1293162"/>
            <a:ext cx="2296575" cy="1546194"/>
          </a:xfrm>
          <a:prstGeom prst="rect">
            <a:avLst/>
          </a:prstGeom>
          <a:ln w="28575">
            <a:solidFill>
              <a:srgbClr val="78B832"/>
            </a:solidFill>
          </a:ln>
        </p:spPr>
      </p:pic>
      <p:pic>
        <p:nvPicPr>
          <p:cNvPr id="25" name="图片 24"/>
          <p:cNvPicPr>
            <a:picLocks noChangeAspect="1"/>
          </p:cNvPicPr>
          <p:nvPr/>
        </p:nvPicPr>
        <p:blipFill>
          <a:blip r:embed="rId4"/>
          <a:stretch>
            <a:fillRect/>
          </a:stretch>
        </p:blipFill>
        <p:spPr>
          <a:xfrm>
            <a:off x="6884973" y="3187866"/>
            <a:ext cx="2307904" cy="1531512"/>
          </a:xfrm>
          <a:prstGeom prst="rect">
            <a:avLst/>
          </a:prstGeom>
          <a:ln w="28575">
            <a:solidFill>
              <a:srgbClr val="78B832"/>
            </a:solidFill>
          </a:ln>
        </p:spPr>
      </p:pic>
      <p:pic>
        <p:nvPicPr>
          <p:cNvPr id="26" name="图片 25"/>
          <p:cNvPicPr>
            <a:picLocks noChangeAspect="1"/>
          </p:cNvPicPr>
          <p:nvPr/>
        </p:nvPicPr>
        <p:blipFill>
          <a:blip r:embed="rId5"/>
          <a:stretch>
            <a:fillRect/>
          </a:stretch>
        </p:blipFill>
        <p:spPr>
          <a:xfrm>
            <a:off x="9297631" y="3187866"/>
            <a:ext cx="2275291" cy="1531512"/>
          </a:xfrm>
          <a:prstGeom prst="rect">
            <a:avLst/>
          </a:prstGeom>
          <a:ln w="28575">
            <a:solidFill>
              <a:srgbClr val="78B832"/>
            </a:solidFill>
          </a:ln>
        </p:spPr>
      </p:pic>
      <p:pic>
        <p:nvPicPr>
          <p:cNvPr id="32" name="图片 31"/>
          <p:cNvPicPr>
            <a:picLocks noChangeAspect="1"/>
          </p:cNvPicPr>
          <p:nvPr/>
        </p:nvPicPr>
        <p:blipFill>
          <a:blip r:embed="rId6"/>
          <a:stretch>
            <a:fillRect/>
          </a:stretch>
        </p:blipFill>
        <p:spPr>
          <a:xfrm>
            <a:off x="9310874" y="5009905"/>
            <a:ext cx="2248804" cy="1543294"/>
          </a:xfrm>
          <a:prstGeom prst="rect">
            <a:avLst/>
          </a:prstGeom>
          <a:ln w="28575">
            <a:solidFill>
              <a:srgbClr val="78B832"/>
            </a:solidFill>
          </a:ln>
        </p:spPr>
      </p:pic>
      <p:sp>
        <p:nvSpPr>
          <p:cNvPr id="21" name="文本框 20"/>
          <p:cNvSpPr txBox="1"/>
          <p:nvPr/>
        </p:nvSpPr>
        <p:spPr>
          <a:xfrm>
            <a:off x="294507" y="200494"/>
            <a:ext cx="1967686" cy="523220"/>
          </a:xfrm>
          <a:prstGeom prst="rect">
            <a:avLst/>
          </a:prstGeom>
          <a:noFill/>
        </p:spPr>
        <p:txBody>
          <a:bodyPr wrap="square" rtlCol="0">
            <a:spAutoFit/>
          </a:bodyPr>
          <a:lstStyle/>
          <a:p>
            <a:r>
              <a:rPr lang="zh-CN" altLang="en-US" sz="2800">
                <a:solidFill>
                  <a:schemeClr val="tx1">
                    <a:lumMod val="65000"/>
                    <a:lumOff val="35000"/>
                  </a:schemeClr>
                </a:solidFill>
                <a:latin typeface="微软雅黑" panose="020B0503020204020204" pitchFamily="34" charset="-122"/>
                <a:ea typeface="微软雅黑" panose="020B0503020204020204" pitchFamily="34" charset="-122"/>
              </a:rPr>
              <a:t>请添加标题</a:t>
            </a:r>
            <a:endParaRPr lang="zh-CN" altLang="en-US" sz="28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8" name="文本框 27"/>
          <p:cNvSpPr txBox="1"/>
          <p:nvPr/>
        </p:nvSpPr>
        <p:spPr>
          <a:xfrm>
            <a:off x="3764488" y="3667815"/>
            <a:ext cx="2115612" cy="757130"/>
          </a:xfrm>
          <a:prstGeom prst="rect">
            <a:avLst/>
          </a:prstGeom>
          <a:noFill/>
        </p:spPr>
        <p:txBody>
          <a:bodyPr vert="horz" wrap="square" rtlCol="0">
            <a:spAutoFit/>
          </a:bodyPr>
          <a:lstStyle/>
          <a:p>
            <a:pPr>
              <a:lnSpc>
                <a:spcPct val="120000"/>
              </a:lnSpc>
            </a:pPr>
            <a:r>
              <a:rPr lang="zh-CN" altLang="en-US" dirty="0">
                <a:solidFill>
                  <a:schemeClr val="tx1">
                    <a:lumMod val="65000"/>
                    <a:lumOff val="35000"/>
                  </a:schemeClr>
                </a:solidFill>
                <a:latin typeface="微软雅黑 Light" panose="020B0502040204020203" pitchFamily="34" charset="-122"/>
                <a:ea typeface="微软雅黑 Light" panose="020B0502040204020203" pitchFamily="34" charset="-122"/>
              </a:rPr>
              <a:t>此部分内容作为文字排版占位显示</a:t>
            </a:r>
            <a:endParaRPr lang="zh-CN" altLang="en-US" dirty="0">
              <a:solidFill>
                <a:schemeClr val="tx1">
                  <a:lumMod val="65000"/>
                  <a:lumOff val="35000"/>
                </a:schemeClr>
              </a:solidFill>
              <a:latin typeface="微软雅黑 Light" panose="020B0502040204020203" pitchFamily="34" charset="-122"/>
              <a:ea typeface="微软雅黑 Light" panose="020B0502040204020203" pitchFamily="34" charset="-122"/>
            </a:endParaRPr>
          </a:p>
        </p:txBody>
      </p:sp>
      <p:sp>
        <p:nvSpPr>
          <p:cNvPr id="29" name="文本框 28"/>
          <p:cNvSpPr txBox="1"/>
          <p:nvPr/>
        </p:nvSpPr>
        <p:spPr>
          <a:xfrm>
            <a:off x="3764488" y="5309960"/>
            <a:ext cx="2115612" cy="757130"/>
          </a:xfrm>
          <a:prstGeom prst="rect">
            <a:avLst/>
          </a:prstGeom>
          <a:noFill/>
        </p:spPr>
        <p:txBody>
          <a:bodyPr vert="horz" wrap="square" rtlCol="0">
            <a:spAutoFit/>
          </a:bodyPr>
          <a:lstStyle/>
          <a:p>
            <a:pPr>
              <a:lnSpc>
                <a:spcPct val="120000"/>
              </a:lnSpc>
            </a:pPr>
            <a:r>
              <a:rPr lang="zh-CN" altLang="en-US" dirty="0">
                <a:solidFill>
                  <a:schemeClr val="tx1">
                    <a:lumMod val="65000"/>
                    <a:lumOff val="35000"/>
                  </a:schemeClr>
                </a:solidFill>
                <a:latin typeface="微软雅黑 Light" panose="020B0502040204020203" pitchFamily="34" charset="-122"/>
                <a:ea typeface="微软雅黑 Light" panose="020B0502040204020203" pitchFamily="34" charset="-122"/>
              </a:rPr>
              <a:t>此部分内容作为文字排版占位显示</a:t>
            </a:r>
            <a:endParaRPr lang="zh-CN" altLang="en-US" dirty="0">
              <a:solidFill>
                <a:schemeClr val="tx1">
                  <a:lumMod val="65000"/>
                  <a:lumOff val="35000"/>
                </a:schemeClr>
              </a:solidFill>
              <a:latin typeface="微软雅黑 Light" panose="020B0502040204020203" pitchFamily="34" charset="-122"/>
              <a:ea typeface="微软雅黑 Light" panose="020B0502040204020203" pitchFamily="34" charset="-122"/>
            </a:endParaRPr>
          </a:p>
        </p:txBody>
      </p:sp>
      <p:pic>
        <p:nvPicPr>
          <p:cNvPr id="3" name="图片 2"/>
          <p:cNvPicPr>
            <a:picLocks noChangeAspect="1"/>
          </p:cNvPicPr>
          <p:nvPr/>
        </p:nvPicPr>
        <p:blipFill>
          <a:blip r:embed="rId7"/>
          <a:stretch>
            <a:fillRect/>
          </a:stretch>
        </p:blipFill>
        <p:spPr>
          <a:xfrm>
            <a:off x="6884973" y="5002560"/>
            <a:ext cx="2334601" cy="1562264"/>
          </a:xfrm>
          <a:prstGeom prst="rect">
            <a:avLst/>
          </a:prstGeom>
          <a:ln w="28575">
            <a:solidFill>
              <a:srgbClr val="78B832"/>
            </a:solid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4041584" y="1359730"/>
            <a:ext cx="4494143" cy="4494143"/>
          </a:xfrm>
          <a:prstGeom prst="ellipse">
            <a:avLst/>
          </a:prstGeom>
          <a:noFill/>
          <a:ln>
            <a:solidFill>
              <a:srgbClr val="17A515"/>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文本框 20"/>
          <p:cNvSpPr txBox="1"/>
          <p:nvPr/>
        </p:nvSpPr>
        <p:spPr>
          <a:xfrm>
            <a:off x="294507" y="200494"/>
            <a:ext cx="1967686" cy="523220"/>
          </a:xfrm>
          <a:prstGeom prst="rect">
            <a:avLst/>
          </a:prstGeom>
          <a:noFill/>
        </p:spPr>
        <p:txBody>
          <a:bodyPr wrap="square" rtlCol="0">
            <a:spAutoFit/>
          </a:bodyPr>
          <a:lstStyle/>
          <a:p>
            <a:r>
              <a:rPr lang="zh-CN" altLang="en-US" sz="2800">
                <a:solidFill>
                  <a:schemeClr val="tx1">
                    <a:lumMod val="65000"/>
                    <a:lumOff val="35000"/>
                  </a:schemeClr>
                </a:solidFill>
                <a:latin typeface="微软雅黑" panose="020B0503020204020204" pitchFamily="34" charset="-122"/>
                <a:ea typeface="微软雅黑" panose="020B0503020204020204" pitchFamily="34" charset="-122"/>
              </a:rPr>
              <a:t>请添加标题</a:t>
            </a:r>
            <a:endParaRPr lang="zh-CN" altLang="en-US" sz="28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21" name="Oval 111"/>
          <p:cNvSpPr>
            <a:spLocks noChangeArrowheads="1"/>
          </p:cNvSpPr>
          <p:nvPr/>
        </p:nvSpPr>
        <p:spPr bwMode="auto">
          <a:xfrm>
            <a:off x="3554479" y="2964328"/>
            <a:ext cx="1103100" cy="1103558"/>
          </a:xfrm>
          <a:prstGeom prst="ellipse">
            <a:avLst/>
          </a:prstGeom>
          <a:solidFill>
            <a:srgbClr val="17A515"/>
          </a:solidFill>
          <a:ln>
            <a:noFill/>
          </a:ln>
        </p:spPr>
        <p:txBody>
          <a:bodyPr vert="horz" wrap="square" lIns="91440" tIns="45720" rIns="91440" bIns="45720" numCol="1" anchor="t" anchorCtr="0" compatLnSpc="1"/>
          <a:lstStyle/>
          <a:p>
            <a:endParaRPr lang="zh-CN" altLang="en-US" dirty="0"/>
          </a:p>
        </p:txBody>
      </p:sp>
      <p:sp>
        <p:nvSpPr>
          <p:cNvPr id="26" name="Freeform 20"/>
          <p:cNvSpPr/>
          <p:nvPr/>
        </p:nvSpPr>
        <p:spPr bwMode="auto">
          <a:xfrm>
            <a:off x="6997090" y="1937092"/>
            <a:ext cx="1139037" cy="586318"/>
          </a:xfrm>
          <a:custGeom>
            <a:avLst/>
            <a:gdLst>
              <a:gd name="T0" fmla="*/ 900 w 900"/>
              <a:gd name="T1" fmla="*/ 0 h 463"/>
              <a:gd name="T2" fmla="*/ 450 w 900"/>
              <a:gd name="T3" fmla="*/ 436 h 463"/>
              <a:gd name="T4" fmla="*/ 0 w 900"/>
              <a:gd name="T5" fmla="*/ 0 h 463"/>
              <a:gd name="T6" fmla="*/ 0 w 900"/>
              <a:gd name="T7" fmla="*/ 13 h 463"/>
              <a:gd name="T8" fmla="*/ 450 w 900"/>
              <a:gd name="T9" fmla="*/ 463 h 463"/>
              <a:gd name="T10" fmla="*/ 900 w 900"/>
              <a:gd name="T11" fmla="*/ 13 h 463"/>
              <a:gd name="T12" fmla="*/ 900 w 900"/>
              <a:gd name="T13" fmla="*/ 0 h 463"/>
            </a:gdLst>
            <a:ahLst/>
            <a:cxnLst>
              <a:cxn ang="0">
                <a:pos x="T0" y="T1"/>
              </a:cxn>
              <a:cxn ang="0">
                <a:pos x="T2" y="T3"/>
              </a:cxn>
              <a:cxn ang="0">
                <a:pos x="T4" y="T5"/>
              </a:cxn>
              <a:cxn ang="0">
                <a:pos x="T6" y="T7"/>
              </a:cxn>
              <a:cxn ang="0">
                <a:pos x="T8" y="T9"/>
              </a:cxn>
              <a:cxn ang="0">
                <a:pos x="T10" y="T11"/>
              </a:cxn>
              <a:cxn ang="0">
                <a:pos x="T12" y="T13"/>
              </a:cxn>
            </a:cxnLst>
            <a:rect l="0" t="0" r="r" b="b"/>
            <a:pathLst>
              <a:path w="900" h="463">
                <a:moveTo>
                  <a:pt x="900" y="0"/>
                </a:moveTo>
                <a:cubicBezTo>
                  <a:pt x="892" y="242"/>
                  <a:pt x="694" y="436"/>
                  <a:pt x="450" y="436"/>
                </a:cubicBezTo>
                <a:cubicBezTo>
                  <a:pt x="206" y="436"/>
                  <a:pt x="7" y="242"/>
                  <a:pt x="0" y="0"/>
                </a:cubicBezTo>
                <a:cubicBezTo>
                  <a:pt x="0" y="4"/>
                  <a:pt x="0" y="9"/>
                  <a:pt x="0" y="13"/>
                </a:cubicBezTo>
                <a:cubicBezTo>
                  <a:pt x="0" y="262"/>
                  <a:pt x="201" y="463"/>
                  <a:pt x="450" y="463"/>
                </a:cubicBezTo>
                <a:cubicBezTo>
                  <a:pt x="698" y="463"/>
                  <a:pt x="900" y="262"/>
                  <a:pt x="900" y="13"/>
                </a:cubicBezTo>
                <a:cubicBezTo>
                  <a:pt x="900" y="9"/>
                  <a:pt x="900" y="4"/>
                  <a:pt x="900" y="0"/>
                </a:cubicBezTo>
              </a:path>
            </a:pathLst>
          </a:custGeom>
          <a:solidFill>
            <a:srgbClr val="F2F2F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 name="Oval 21"/>
          <p:cNvSpPr>
            <a:spLocks noChangeArrowheads="1"/>
          </p:cNvSpPr>
          <p:nvPr/>
        </p:nvSpPr>
        <p:spPr bwMode="auto">
          <a:xfrm>
            <a:off x="6997090" y="1349828"/>
            <a:ext cx="1139037" cy="1139511"/>
          </a:xfrm>
          <a:prstGeom prst="ellipse">
            <a:avLst/>
          </a:prstGeom>
          <a:solidFill>
            <a:srgbClr val="17A515"/>
          </a:solidFill>
          <a:ln>
            <a:noFill/>
          </a:ln>
        </p:spPr>
        <p:txBody>
          <a:bodyPr vert="horz" wrap="square" lIns="91440" tIns="45720" rIns="91440" bIns="45720" numCol="1" anchor="t" anchorCtr="0" compatLnSpc="1"/>
          <a:lstStyle/>
          <a:p>
            <a:endParaRPr lang="zh-CN" altLang="en-US"/>
          </a:p>
        </p:txBody>
      </p:sp>
      <p:sp>
        <p:nvSpPr>
          <p:cNvPr id="28" name="Oval 22"/>
          <p:cNvSpPr>
            <a:spLocks noChangeArrowheads="1"/>
          </p:cNvSpPr>
          <p:nvPr/>
        </p:nvSpPr>
        <p:spPr bwMode="auto">
          <a:xfrm>
            <a:off x="7232752" y="1590223"/>
            <a:ext cx="666765" cy="667238"/>
          </a:xfrm>
          <a:prstGeom prst="ellipse">
            <a:avLst/>
          </a:pr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 name="Freeform 23"/>
          <p:cNvSpPr>
            <a:spLocks noEditPoints="1"/>
          </p:cNvSpPr>
          <p:nvPr/>
        </p:nvSpPr>
        <p:spPr bwMode="auto">
          <a:xfrm>
            <a:off x="7114920" y="1479017"/>
            <a:ext cx="903847" cy="903847"/>
          </a:xfrm>
          <a:custGeom>
            <a:avLst/>
            <a:gdLst>
              <a:gd name="T0" fmla="*/ 336 w 714"/>
              <a:gd name="T1" fmla="*/ 714 h 714"/>
              <a:gd name="T2" fmla="*/ 377 w 714"/>
              <a:gd name="T3" fmla="*/ 714 h 714"/>
              <a:gd name="T4" fmla="*/ 296 w 714"/>
              <a:gd name="T5" fmla="*/ 709 h 714"/>
              <a:gd name="T6" fmla="*/ 417 w 714"/>
              <a:gd name="T7" fmla="*/ 709 h 714"/>
              <a:gd name="T8" fmla="*/ 257 w 714"/>
              <a:gd name="T9" fmla="*/ 700 h 714"/>
              <a:gd name="T10" fmla="*/ 459 w 714"/>
              <a:gd name="T11" fmla="*/ 700 h 714"/>
              <a:gd name="T12" fmla="*/ 227 w 714"/>
              <a:gd name="T13" fmla="*/ 681 h 714"/>
              <a:gd name="T14" fmla="*/ 498 w 714"/>
              <a:gd name="T15" fmla="*/ 685 h 714"/>
              <a:gd name="T16" fmla="*/ 187 w 714"/>
              <a:gd name="T17" fmla="*/ 651 h 714"/>
              <a:gd name="T18" fmla="*/ 539 w 714"/>
              <a:gd name="T19" fmla="*/ 654 h 714"/>
              <a:gd name="T20" fmla="*/ 154 w 714"/>
              <a:gd name="T21" fmla="*/ 630 h 714"/>
              <a:gd name="T22" fmla="*/ 572 w 714"/>
              <a:gd name="T23" fmla="*/ 631 h 714"/>
              <a:gd name="T24" fmla="*/ 124 w 714"/>
              <a:gd name="T25" fmla="*/ 604 h 714"/>
              <a:gd name="T26" fmla="*/ 602 w 714"/>
              <a:gd name="T27" fmla="*/ 604 h 714"/>
              <a:gd name="T28" fmla="*/ 97 w 714"/>
              <a:gd name="T29" fmla="*/ 576 h 714"/>
              <a:gd name="T30" fmla="*/ 629 w 714"/>
              <a:gd name="T31" fmla="*/ 574 h 714"/>
              <a:gd name="T32" fmla="*/ 61 w 714"/>
              <a:gd name="T33" fmla="*/ 541 h 714"/>
              <a:gd name="T34" fmla="*/ 640 w 714"/>
              <a:gd name="T35" fmla="*/ 544 h 714"/>
              <a:gd name="T36" fmla="*/ 42 w 714"/>
              <a:gd name="T37" fmla="*/ 506 h 714"/>
              <a:gd name="T38" fmla="*/ 660 w 714"/>
              <a:gd name="T39" fmla="*/ 510 h 714"/>
              <a:gd name="T40" fmla="*/ 21 w 714"/>
              <a:gd name="T41" fmla="*/ 480 h 714"/>
              <a:gd name="T42" fmla="*/ 681 w 714"/>
              <a:gd name="T43" fmla="*/ 485 h 714"/>
              <a:gd name="T44" fmla="*/ 681 w 714"/>
              <a:gd name="T45" fmla="*/ 485 h 714"/>
              <a:gd name="T46" fmla="*/ 9 w 714"/>
              <a:gd name="T47" fmla="*/ 440 h 714"/>
              <a:gd name="T48" fmla="*/ 694 w 714"/>
              <a:gd name="T49" fmla="*/ 446 h 714"/>
              <a:gd name="T50" fmla="*/ 2 w 714"/>
              <a:gd name="T51" fmla="*/ 399 h 714"/>
              <a:gd name="T52" fmla="*/ 702 w 714"/>
              <a:gd name="T53" fmla="*/ 407 h 714"/>
              <a:gd name="T54" fmla="*/ 696 w 714"/>
              <a:gd name="T55" fmla="*/ 357 h 714"/>
              <a:gd name="T56" fmla="*/ 714 w 714"/>
              <a:gd name="T57" fmla="*/ 357 h 714"/>
              <a:gd name="T58" fmla="*/ 20 w 714"/>
              <a:gd name="T59" fmla="*/ 318 h 714"/>
              <a:gd name="T60" fmla="*/ 704 w 714"/>
              <a:gd name="T61" fmla="*/ 325 h 714"/>
              <a:gd name="T62" fmla="*/ 26 w 714"/>
              <a:gd name="T63" fmla="*/ 279 h 714"/>
              <a:gd name="T64" fmla="*/ 697 w 714"/>
              <a:gd name="T65" fmla="*/ 285 h 714"/>
              <a:gd name="T66" fmla="*/ 38 w 714"/>
              <a:gd name="T67" fmla="*/ 242 h 714"/>
              <a:gd name="T68" fmla="*/ 687 w 714"/>
              <a:gd name="T69" fmla="*/ 246 h 714"/>
              <a:gd name="T70" fmla="*/ 53 w 714"/>
              <a:gd name="T71" fmla="*/ 205 h 714"/>
              <a:gd name="T72" fmla="*/ 676 w 714"/>
              <a:gd name="T73" fmla="*/ 196 h 714"/>
              <a:gd name="T74" fmla="*/ 70 w 714"/>
              <a:gd name="T75" fmla="*/ 159 h 714"/>
              <a:gd name="T76" fmla="*/ 655 w 714"/>
              <a:gd name="T77" fmla="*/ 160 h 714"/>
              <a:gd name="T78" fmla="*/ 95 w 714"/>
              <a:gd name="T79" fmla="*/ 127 h 714"/>
              <a:gd name="T80" fmla="*/ 630 w 714"/>
              <a:gd name="T81" fmla="*/ 127 h 714"/>
              <a:gd name="T82" fmla="*/ 124 w 714"/>
              <a:gd name="T83" fmla="*/ 98 h 714"/>
              <a:gd name="T84" fmla="*/ 601 w 714"/>
              <a:gd name="T85" fmla="*/ 97 h 714"/>
              <a:gd name="T86" fmla="*/ 156 w 714"/>
              <a:gd name="T87" fmla="*/ 73 h 714"/>
              <a:gd name="T88" fmla="*/ 570 w 714"/>
              <a:gd name="T89" fmla="*/ 70 h 714"/>
              <a:gd name="T90" fmla="*/ 178 w 714"/>
              <a:gd name="T91" fmla="*/ 48 h 714"/>
              <a:gd name="T92" fmla="*/ 523 w 714"/>
              <a:gd name="T93" fmla="*/ 51 h 714"/>
              <a:gd name="T94" fmla="*/ 215 w 714"/>
              <a:gd name="T95" fmla="*/ 29 h 714"/>
              <a:gd name="T96" fmla="*/ 491 w 714"/>
              <a:gd name="T97" fmla="*/ 46 h 714"/>
              <a:gd name="T98" fmla="*/ 248 w 714"/>
              <a:gd name="T99" fmla="*/ 26 h 714"/>
              <a:gd name="T100" fmla="*/ 248 w 714"/>
              <a:gd name="T101" fmla="*/ 26 h 714"/>
              <a:gd name="T102" fmla="*/ 453 w 714"/>
              <a:gd name="T103" fmla="*/ 32 h 714"/>
              <a:gd name="T104" fmla="*/ 287 w 714"/>
              <a:gd name="T105" fmla="*/ 16 h 714"/>
              <a:gd name="T106" fmla="*/ 415 w 714"/>
              <a:gd name="T107" fmla="*/ 23 h 714"/>
              <a:gd name="T108" fmla="*/ 327 w 714"/>
              <a:gd name="T109" fmla="*/ 10 h 714"/>
              <a:gd name="T110" fmla="*/ 376 w 714"/>
              <a:gd name="T111" fmla="*/ 19 h 7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14" h="714">
                <a:moveTo>
                  <a:pt x="336" y="714"/>
                </a:moveTo>
                <a:cubicBezTo>
                  <a:pt x="331" y="714"/>
                  <a:pt x="327" y="709"/>
                  <a:pt x="328" y="704"/>
                </a:cubicBezTo>
                <a:cubicBezTo>
                  <a:pt x="328" y="699"/>
                  <a:pt x="332" y="696"/>
                  <a:pt x="337" y="696"/>
                </a:cubicBezTo>
                <a:cubicBezTo>
                  <a:pt x="342" y="696"/>
                  <a:pt x="346" y="700"/>
                  <a:pt x="346" y="705"/>
                </a:cubicBezTo>
                <a:cubicBezTo>
                  <a:pt x="345" y="710"/>
                  <a:pt x="341" y="714"/>
                  <a:pt x="337" y="714"/>
                </a:cubicBezTo>
                <a:cubicBezTo>
                  <a:pt x="336" y="714"/>
                  <a:pt x="336" y="714"/>
                  <a:pt x="336" y="714"/>
                </a:cubicBezTo>
                <a:moveTo>
                  <a:pt x="368" y="705"/>
                </a:moveTo>
                <a:cubicBezTo>
                  <a:pt x="368" y="700"/>
                  <a:pt x="372" y="696"/>
                  <a:pt x="377" y="696"/>
                </a:cubicBezTo>
                <a:cubicBezTo>
                  <a:pt x="377" y="696"/>
                  <a:pt x="377" y="696"/>
                  <a:pt x="377" y="696"/>
                </a:cubicBezTo>
                <a:cubicBezTo>
                  <a:pt x="382" y="696"/>
                  <a:pt x="386" y="699"/>
                  <a:pt x="386" y="704"/>
                </a:cubicBezTo>
                <a:cubicBezTo>
                  <a:pt x="386" y="709"/>
                  <a:pt x="383" y="714"/>
                  <a:pt x="378" y="714"/>
                </a:cubicBezTo>
                <a:cubicBezTo>
                  <a:pt x="377" y="714"/>
                  <a:pt x="377" y="714"/>
                  <a:pt x="377" y="714"/>
                </a:cubicBezTo>
                <a:cubicBezTo>
                  <a:pt x="372" y="714"/>
                  <a:pt x="368" y="710"/>
                  <a:pt x="368" y="705"/>
                </a:cubicBezTo>
                <a:moveTo>
                  <a:pt x="295" y="709"/>
                </a:moveTo>
                <a:cubicBezTo>
                  <a:pt x="290" y="708"/>
                  <a:pt x="287" y="704"/>
                  <a:pt x="288" y="699"/>
                </a:cubicBezTo>
                <a:cubicBezTo>
                  <a:pt x="288" y="694"/>
                  <a:pt x="293" y="691"/>
                  <a:pt x="298" y="691"/>
                </a:cubicBezTo>
                <a:cubicBezTo>
                  <a:pt x="303" y="692"/>
                  <a:pt x="306" y="697"/>
                  <a:pt x="305" y="702"/>
                </a:cubicBezTo>
                <a:cubicBezTo>
                  <a:pt x="305" y="706"/>
                  <a:pt x="301" y="709"/>
                  <a:pt x="296" y="709"/>
                </a:cubicBezTo>
                <a:cubicBezTo>
                  <a:pt x="296" y="709"/>
                  <a:pt x="295" y="709"/>
                  <a:pt x="295" y="709"/>
                </a:cubicBezTo>
                <a:moveTo>
                  <a:pt x="409" y="702"/>
                </a:moveTo>
                <a:cubicBezTo>
                  <a:pt x="408" y="697"/>
                  <a:pt x="411" y="692"/>
                  <a:pt x="416" y="691"/>
                </a:cubicBezTo>
                <a:cubicBezTo>
                  <a:pt x="421" y="690"/>
                  <a:pt x="425" y="694"/>
                  <a:pt x="426" y="699"/>
                </a:cubicBezTo>
                <a:cubicBezTo>
                  <a:pt x="427" y="704"/>
                  <a:pt x="424" y="708"/>
                  <a:pt x="419" y="709"/>
                </a:cubicBezTo>
                <a:cubicBezTo>
                  <a:pt x="418" y="709"/>
                  <a:pt x="418" y="709"/>
                  <a:pt x="417" y="709"/>
                </a:cubicBezTo>
                <a:cubicBezTo>
                  <a:pt x="413" y="709"/>
                  <a:pt x="409" y="706"/>
                  <a:pt x="409" y="702"/>
                </a:cubicBezTo>
                <a:moveTo>
                  <a:pt x="254" y="700"/>
                </a:moveTo>
                <a:cubicBezTo>
                  <a:pt x="250" y="698"/>
                  <a:pt x="247" y="693"/>
                  <a:pt x="248" y="688"/>
                </a:cubicBezTo>
                <a:cubicBezTo>
                  <a:pt x="250" y="684"/>
                  <a:pt x="255" y="681"/>
                  <a:pt x="260" y="682"/>
                </a:cubicBezTo>
                <a:cubicBezTo>
                  <a:pt x="264" y="684"/>
                  <a:pt x="267" y="689"/>
                  <a:pt x="266" y="694"/>
                </a:cubicBezTo>
                <a:cubicBezTo>
                  <a:pt x="265" y="697"/>
                  <a:pt x="261" y="700"/>
                  <a:pt x="257" y="700"/>
                </a:cubicBezTo>
                <a:cubicBezTo>
                  <a:pt x="256" y="700"/>
                  <a:pt x="255" y="700"/>
                  <a:pt x="254" y="700"/>
                </a:cubicBezTo>
                <a:moveTo>
                  <a:pt x="448" y="693"/>
                </a:moveTo>
                <a:cubicBezTo>
                  <a:pt x="447" y="689"/>
                  <a:pt x="449" y="684"/>
                  <a:pt x="454" y="682"/>
                </a:cubicBezTo>
                <a:cubicBezTo>
                  <a:pt x="459" y="681"/>
                  <a:pt x="464" y="684"/>
                  <a:pt x="465" y="688"/>
                </a:cubicBezTo>
                <a:cubicBezTo>
                  <a:pt x="467" y="693"/>
                  <a:pt x="464" y="698"/>
                  <a:pt x="459" y="700"/>
                </a:cubicBezTo>
                <a:cubicBezTo>
                  <a:pt x="459" y="700"/>
                  <a:pt x="459" y="700"/>
                  <a:pt x="459" y="700"/>
                </a:cubicBezTo>
                <a:cubicBezTo>
                  <a:pt x="458" y="700"/>
                  <a:pt x="458" y="700"/>
                  <a:pt x="457" y="700"/>
                </a:cubicBezTo>
                <a:cubicBezTo>
                  <a:pt x="453" y="700"/>
                  <a:pt x="449" y="697"/>
                  <a:pt x="448" y="693"/>
                </a:cubicBezTo>
                <a:moveTo>
                  <a:pt x="215" y="685"/>
                </a:moveTo>
                <a:cubicBezTo>
                  <a:pt x="211" y="683"/>
                  <a:pt x="209" y="678"/>
                  <a:pt x="211" y="674"/>
                </a:cubicBezTo>
                <a:cubicBezTo>
                  <a:pt x="213" y="669"/>
                  <a:pt x="218" y="667"/>
                  <a:pt x="223" y="669"/>
                </a:cubicBezTo>
                <a:cubicBezTo>
                  <a:pt x="227" y="671"/>
                  <a:pt x="229" y="676"/>
                  <a:pt x="227" y="681"/>
                </a:cubicBezTo>
                <a:cubicBezTo>
                  <a:pt x="226" y="684"/>
                  <a:pt x="222" y="686"/>
                  <a:pt x="219" y="686"/>
                </a:cubicBezTo>
                <a:cubicBezTo>
                  <a:pt x="218" y="686"/>
                  <a:pt x="217" y="686"/>
                  <a:pt x="215" y="685"/>
                </a:cubicBezTo>
                <a:moveTo>
                  <a:pt x="487" y="681"/>
                </a:moveTo>
                <a:cubicBezTo>
                  <a:pt x="485" y="676"/>
                  <a:pt x="487" y="671"/>
                  <a:pt x="491" y="669"/>
                </a:cubicBezTo>
                <a:cubicBezTo>
                  <a:pt x="496" y="667"/>
                  <a:pt x="501" y="669"/>
                  <a:pt x="503" y="673"/>
                </a:cubicBezTo>
                <a:cubicBezTo>
                  <a:pt x="505" y="678"/>
                  <a:pt x="503" y="683"/>
                  <a:pt x="498" y="685"/>
                </a:cubicBezTo>
                <a:cubicBezTo>
                  <a:pt x="497" y="686"/>
                  <a:pt x="496" y="686"/>
                  <a:pt x="495" y="686"/>
                </a:cubicBezTo>
                <a:cubicBezTo>
                  <a:pt x="491" y="686"/>
                  <a:pt x="488" y="684"/>
                  <a:pt x="487" y="681"/>
                </a:cubicBezTo>
                <a:moveTo>
                  <a:pt x="178" y="667"/>
                </a:moveTo>
                <a:cubicBezTo>
                  <a:pt x="178" y="667"/>
                  <a:pt x="178" y="667"/>
                  <a:pt x="178" y="667"/>
                </a:cubicBezTo>
                <a:cubicBezTo>
                  <a:pt x="174" y="664"/>
                  <a:pt x="173" y="659"/>
                  <a:pt x="175" y="654"/>
                </a:cubicBezTo>
                <a:cubicBezTo>
                  <a:pt x="177" y="650"/>
                  <a:pt x="183" y="649"/>
                  <a:pt x="187" y="651"/>
                </a:cubicBezTo>
                <a:cubicBezTo>
                  <a:pt x="192" y="654"/>
                  <a:pt x="193" y="659"/>
                  <a:pt x="191" y="663"/>
                </a:cubicBezTo>
                <a:cubicBezTo>
                  <a:pt x="189" y="666"/>
                  <a:pt x="186" y="668"/>
                  <a:pt x="183" y="668"/>
                </a:cubicBezTo>
                <a:cubicBezTo>
                  <a:pt x="181" y="668"/>
                  <a:pt x="180" y="668"/>
                  <a:pt x="178" y="667"/>
                </a:cubicBezTo>
                <a:moveTo>
                  <a:pt x="523" y="663"/>
                </a:moveTo>
                <a:cubicBezTo>
                  <a:pt x="521" y="659"/>
                  <a:pt x="522" y="654"/>
                  <a:pt x="526" y="651"/>
                </a:cubicBezTo>
                <a:cubicBezTo>
                  <a:pt x="531" y="649"/>
                  <a:pt x="536" y="650"/>
                  <a:pt x="539" y="654"/>
                </a:cubicBezTo>
                <a:cubicBezTo>
                  <a:pt x="541" y="659"/>
                  <a:pt x="540" y="664"/>
                  <a:pt x="535" y="667"/>
                </a:cubicBezTo>
                <a:cubicBezTo>
                  <a:pt x="534" y="667"/>
                  <a:pt x="532" y="668"/>
                  <a:pt x="531" y="668"/>
                </a:cubicBezTo>
                <a:cubicBezTo>
                  <a:pt x="528" y="668"/>
                  <a:pt x="525" y="666"/>
                  <a:pt x="523" y="663"/>
                </a:cubicBezTo>
                <a:moveTo>
                  <a:pt x="144" y="644"/>
                </a:moveTo>
                <a:cubicBezTo>
                  <a:pt x="140" y="641"/>
                  <a:pt x="139" y="635"/>
                  <a:pt x="142" y="631"/>
                </a:cubicBezTo>
                <a:cubicBezTo>
                  <a:pt x="145" y="627"/>
                  <a:pt x="150" y="627"/>
                  <a:pt x="154" y="630"/>
                </a:cubicBezTo>
                <a:cubicBezTo>
                  <a:pt x="158" y="632"/>
                  <a:pt x="159" y="638"/>
                  <a:pt x="156" y="642"/>
                </a:cubicBezTo>
                <a:cubicBezTo>
                  <a:pt x="154" y="644"/>
                  <a:pt x="152" y="646"/>
                  <a:pt x="149" y="646"/>
                </a:cubicBezTo>
                <a:cubicBezTo>
                  <a:pt x="147" y="646"/>
                  <a:pt x="145" y="645"/>
                  <a:pt x="144" y="644"/>
                </a:cubicBezTo>
                <a:moveTo>
                  <a:pt x="558" y="642"/>
                </a:moveTo>
                <a:cubicBezTo>
                  <a:pt x="555" y="638"/>
                  <a:pt x="555" y="632"/>
                  <a:pt x="559" y="629"/>
                </a:cubicBezTo>
                <a:cubicBezTo>
                  <a:pt x="563" y="626"/>
                  <a:pt x="569" y="627"/>
                  <a:pt x="572" y="631"/>
                </a:cubicBezTo>
                <a:cubicBezTo>
                  <a:pt x="575" y="635"/>
                  <a:pt x="574" y="641"/>
                  <a:pt x="570" y="644"/>
                </a:cubicBezTo>
                <a:cubicBezTo>
                  <a:pt x="568" y="645"/>
                  <a:pt x="567" y="646"/>
                  <a:pt x="565" y="646"/>
                </a:cubicBezTo>
                <a:cubicBezTo>
                  <a:pt x="562" y="646"/>
                  <a:pt x="559" y="644"/>
                  <a:pt x="558" y="642"/>
                </a:cubicBezTo>
                <a:moveTo>
                  <a:pt x="112" y="617"/>
                </a:moveTo>
                <a:cubicBezTo>
                  <a:pt x="108" y="614"/>
                  <a:pt x="108" y="608"/>
                  <a:pt x="111" y="605"/>
                </a:cubicBezTo>
                <a:cubicBezTo>
                  <a:pt x="115" y="601"/>
                  <a:pt x="120" y="601"/>
                  <a:pt x="124" y="604"/>
                </a:cubicBezTo>
                <a:cubicBezTo>
                  <a:pt x="128" y="608"/>
                  <a:pt x="128" y="613"/>
                  <a:pt x="124" y="617"/>
                </a:cubicBezTo>
                <a:cubicBezTo>
                  <a:pt x="123" y="619"/>
                  <a:pt x="120" y="620"/>
                  <a:pt x="118" y="620"/>
                </a:cubicBezTo>
                <a:cubicBezTo>
                  <a:pt x="116" y="620"/>
                  <a:pt x="114" y="619"/>
                  <a:pt x="112" y="617"/>
                </a:cubicBezTo>
                <a:moveTo>
                  <a:pt x="589" y="617"/>
                </a:moveTo>
                <a:cubicBezTo>
                  <a:pt x="586" y="613"/>
                  <a:pt x="586" y="607"/>
                  <a:pt x="590" y="604"/>
                </a:cubicBezTo>
                <a:cubicBezTo>
                  <a:pt x="593" y="601"/>
                  <a:pt x="599" y="601"/>
                  <a:pt x="602" y="604"/>
                </a:cubicBezTo>
                <a:cubicBezTo>
                  <a:pt x="606" y="608"/>
                  <a:pt x="605" y="614"/>
                  <a:pt x="602" y="617"/>
                </a:cubicBezTo>
                <a:cubicBezTo>
                  <a:pt x="600" y="619"/>
                  <a:pt x="598" y="620"/>
                  <a:pt x="596" y="620"/>
                </a:cubicBezTo>
                <a:cubicBezTo>
                  <a:pt x="593" y="620"/>
                  <a:pt x="591" y="619"/>
                  <a:pt x="589" y="617"/>
                </a:cubicBezTo>
                <a:moveTo>
                  <a:pt x="83" y="587"/>
                </a:moveTo>
                <a:cubicBezTo>
                  <a:pt x="80" y="583"/>
                  <a:pt x="81" y="578"/>
                  <a:pt x="84" y="574"/>
                </a:cubicBezTo>
                <a:cubicBezTo>
                  <a:pt x="88" y="571"/>
                  <a:pt x="94" y="572"/>
                  <a:pt x="97" y="576"/>
                </a:cubicBezTo>
                <a:cubicBezTo>
                  <a:pt x="100" y="579"/>
                  <a:pt x="100" y="585"/>
                  <a:pt x="96" y="588"/>
                </a:cubicBezTo>
                <a:cubicBezTo>
                  <a:pt x="94" y="590"/>
                  <a:pt x="92" y="590"/>
                  <a:pt x="90" y="590"/>
                </a:cubicBezTo>
                <a:cubicBezTo>
                  <a:pt x="88" y="590"/>
                  <a:pt x="85" y="589"/>
                  <a:pt x="83" y="587"/>
                </a:cubicBezTo>
                <a:moveTo>
                  <a:pt x="618" y="588"/>
                </a:moveTo>
                <a:cubicBezTo>
                  <a:pt x="614" y="585"/>
                  <a:pt x="613" y="579"/>
                  <a:pt x="617" y="575"/>
                </a:cubicBezTo>
                <a:cubicBezTo>
                  <a:pt x="620" y="571"/>
                  <a:pt x="625" y="571"/>
                  <a:pt x="629" y="574"/>
                </a:cubicBezTo>
                <a:cubicBezTo>
                  <a:pt x="633" y="577"/>
                  <a:pt x="634" y="583"/>
                  <a:pt x="630" y="587"/>
                </a:cubicBezTo>
                <a:cubicBezTo>
                  <a:pt x="630" y="587"/>
                  <a:pt x="630" y="587"/>
                  <a:pt x="630" y="587"/>
                </a:cubicBezTo>
                <a:cubicBezTo>
                  <a:pt x="629" y="589"/>
                  <a:pt x="626" y="590"/>
                  <a:pt x="623" y="590"/>
                </a:cubicBezTo>
                <a:cubicBezTo>
                  <a:pt x="621" y="590"/>
                  <a:pt x="619" y="589"/>
                  <a:pt x="618" y="588"/>
                </a:cubicBezTo>
                <a:moveTo>
                  <a:pt x="58" y="554"/>
                </a:moveTo>
                <a:cubicBezTo>
                  <a:pt x="56" y="550"/>
                  <a:pt x="57" y="544"/>
                  <a:pt x="61" y="541"/>
                </a:cubicBezTo>
                <a:cubicBezTo>
                  <a:pt x="65" y="539"/>
                  <a:pt x="71" y="540"/>
                  <a:pt x="73" y="544"/>
                </a:cubicBezTo>
                <a:cubicBezTo>
                  <a:pt x="76" y="548"/>
                  <a:pt x="75" y="554"/>
                  <a:pt x="71" y="556"/>
                </a:cubicBezTo>
                <a:cubicBezTo>
                  <a:pt x="69" y="557"/>
                  <a:pt x="68" y="558"/>
                  <a:pt x="66" y="558"/>
                </a:cubicBezTo>
                <a:cubicBezTo>
                  <a:pt x="63" y="558"/>
                  <a:pt x="60" y="556"/>
                  <a:pt x="58" y="554"/>
                </a:cubicBezTo>
                <a:moveTo>
                  <a:pt x="643" y="556"/>
                </a:moveTo>
                <a:cubicBezTo>
                  <a:pt x="639" y="553"/>
                  <a:pt x="637" y="548"/>
                  <a:pt x="640" y="544"/>
                </a:cubicBezTo>
                <a:cubicBezTo>
                  <a:pt x="643" y="540"/>
                  <a:pt x="648" y="538"/>
                  <a:pt x="653" y="541"/>
                </a:cubicBezTo>
                <a:cubicBezTo>
                  <a:pt x="657" y="544"/>
                  <a:pt x="658" y="549"/>
                  <a:pt x="655" y="554"/>
                </a:cubicBezTo>
                <a:cubicBezTo>
                  <a:pt x="653" y="556"/>
                  <a:pt x="651" y="558"/>
                  <a:pt x="648" y="558"/>
                </a:cubicBezTo>
                <a:cubicBezTo>
                  <a:pt x="646" y="558"/>
                  <a:pt x="644" y="557"/>
                  <a:pt x="643" y="556"/>
                </a:cubicBezTo>
                <a:moveTo>
                  <a:pt x="38" y="518"/>
                </a:moveTo>
                <a:cubicBezTo>
                  <a:pt x="35" y="513"/>
                  <a:pt x="37" y="508"/>
                  <a:pt x="42" y="506"/>
                </a:cubicBezTo>
                <a:cubicBezTo>
                  <a:pt x="46" y="504"/>
                  <a:pt x="51" y="505"/>
                  <a:pt x="54" y="510"/>
                </a:cubicBezTo>
                <a:cubicBezTo>
                  <a:pt x="56" y="514"/>
                  <a:pt x="54" y="520"/>
                  <a:pt x="50" y="522"/>
                </a:cubicBezTo>
                <a:cubicBezTo>
                  <a:pt x="48" y="523"/>
                  <a:pt x="47" y="523"/>
                  <a:pt x="46" y="523"/>
                </a:cubicBezTo>
                <a:cubicBezTo>
                  <a:pt x="42" y="523"/>
                  <a:pt x="39" y="521"/>
                  <a:pt x="38" y="518"/>
                </a:cubicBezTo>
                <a:moveTo>
                  <a:pt x="664" y="522"/>
                </a:moveTo>
                <a:cubicBezTo>
                  <a:pt x="659" y="519"/>
                  <a:pt x="658" y="514"/>
                  <a:pt x="660" y="510"/>
                </a:cubicBezTo>
                <a:cubicBezTo>
                  <a:pt x="662" y="505"/>
                  <a:pt x="668" y="503"/>
                  <a:pt x="672" y="506"/>
                </a:cubicBezTo>
                <a:cubicBezTo>
                  <a:pt x="676" y="508"/>
                  <a:pt x="678" y="513"/>
                  <a:pt x="676" y="518"/>
                </a:cubicBezTo>
                <a:cubicBezTo>
                  <a:pt x="676" y="518"/>
                  <a:pt x="676" y="518"/>
                  <a:pt x="676" y="518"/>
                </a:cubicBezTo>
                <a:cubicBezTo>
                  <a:pt x="674" y="521"/>
                  <a:pt x="671" y="523"/>
                  <a:pt x="668" y="523"/>
                </a:cubicBezTo>
                <a:cubicBezTo>
                  <a:pt x="667" y="523"/>
                  <a:pt x="665" y="522"/>
                  <a:pt x="664" y="522"/>
                </a:cubicBezTo>
                <a:moveTo>
                  <a:pt x="21" y="480"/>
                </a:moveTo>
                <a:cubicBezTo>
                  <a:pt x="19" y="475"/>
                  <a:pt x="22" y="470"/>
                  <a:pt x="26" y="468"/>
                </a:cubicBezTo>
                <a:cubicBezTo>
                  <a:pt x="31" y="467"/>
                  <a:pt x="36" y="469"/>
                  <a:pt x="38" y="474"/>
                </a:cubicBezTo>
                <a:cubicBezTo>
                  <a:pt x="40" y="478"/>
                  <a:pt x="37" y="483"/>
                  <a:pt x="33" y="485"/>
                </a:cubicBezTo>
                <a:cubicBezTo>
                  <a:pt x="32" y="486"/>
                  <a:pt x="31" y="486"/>
                  <a:pt x="30" y="486"/>
                </a:cubicBezTo>
                <a:cubicBezTo>
                  <a:pt x="26" y="486"/>
                  <a:pt x="22" y="483"/>
                  <a:pt x="21" y="480"/>
                </a:cubicBezTo>
                <a:moveTo>
                  <a:pt x="681" y="485"/>
                </a:moveTo>
                <a:cubicBezTo>
                  <a:pt x="676" y="483"/>
                  <a:pt x="674" y="478"/>
                  <a:pt x="676" y="473"/>
                </a:cubicBezTo>
                <a:cubicBezTo>
                  <a:pt x="677" y="469"/>
                  <a:pt x="682" y="466"/>
                  <a:pt x="687" y="468"/>
                </a:cubicBezTo>
                <a:cubicBezTo>
                  <a:pt x="692" y="470"/>
                  <a:pt x="694" y="475"/>
                  <a:pt x="692" y="479"/>
                </a:cubicBezTo>
                <a:cubicBezTo>
                  <a:pt x="692" y="479"/>
                  <a:pt x="692" y="479"/>
                  <a:pt x="692" y="479"/>
                </a:cubicBezTo>
                <a:cubicBezTo>
                  <a:pt x="691" y="483"/>
                  <a:pt x="688" y="485"/>
                  <a:pt x="684" y="485"/>
                </a:cubicBezTo>
                <a:cubicBezTo>
                  <a:pt x="683" y="485"/>
                  <a:pt x="682" y="485"/>
                  <a:pt x="681" y="485"/>
                </a:cubicBezTo>
                <a:moveTo>
                  <a:pt x="9" y="440"/>
                </a:moveTo>
                <a:cubicBezTo>
                  <a:pt x="8" y="435"/>
                  <a:pt x="11" y="430"/>
                  <a:pt x="16" y="429"/>
                </a:cubicBezTo>
                <a:cubicBezTo>
                  <a:pt x="21" y="428"/>
                  <a:pt x="25" y="431"/>
                  <a:pt x="27" y="436"/>
                </a:cubicBezTo>
                <a:cubicBezTo>
                  <a:pt x="28" y="441"/>
                  <a:pt x="25" y="446"/>
                  <a:pt x="20" y="447"/>
                </a:cubicBezTo>
                <a:cubicBezTo>
                  <a:pt x="19" y="447"/>
                  <a:pt x="19" y="447"/>
                  <a:pt x="18" y="447"/>
                </a:cubicBezTo>
                <a:cubicBezTo>
                  <a:pt x="14" y="447"/>
                  <a:pt x="10" y="444"/>
                  <a:pt x="9" y="440"/>
                </a:cubicBezTo>
                <a:moveTo>
                  <a:pt x="694" y="446"/>
                </a:moveTo>
                <a:cubicBezTo>
                  <a:pt x="689" y="445"/>
                  <a:pt x="686" y="440"/>
                  <a:pt x="687" y="436"/>
                </a:cubicBezTo>
                <a:cubicBezTo>
                  <a:pt x="688" y="431"/>
                  <a:pt x="693" y="428"/>
                  <a:pt x="698" y="429"/>
                </a:cubicBezTo>
                <a:cubicBezTo>
                  <a:pt x="702" y="430"/>
                  <a:pt x="705" y="435"/>
                  <a:pt x="704" y="440"/>
                </a:cubicBezTo>
                <a:cubicBezTo>
                  <a:pt x="703" y="444"/>
                  <a:pt x="700" y="447"/>
                  <a:pt x="696" y="447"/>
                </a:cubicBezTo>
                <a:cubicBezTo>
                  <a:pt x="695" y="447"/>
                  <a:pt x="694" y="446"/>
                  <a:pt x="694" y="446"/>
                </a:cubicBezTo>
                <a:moveTo>
                  <a:pt x="2" y="399"/>
                </a:moveTo>
                <a:cubicBezTo>
                  <a:pt x="1" y="394"/>
                  <a:pt x="5" y="390"/>
                  <a:pt x="10" y="389"/>
                </a:cubicBezTo>
                <a:cubicBezTo>
                  <a:pt x="15" y="389"/>
                  <a:pt x="19" y="392"/>
                  <a:pt x="20" y="397"/>
                </a:cubicBezTo>
                <a:cubicBezTo>
                  <a:pt x="20" y="402"/>
                  <a:pt x="17" y="406"/>
                  <a:pt x="12" y="407"/>
                </a:cubicBezTo>
                <a:cubicBezTo>
                  <a:pt x="11" y="407"/>
                  <a:pt x="11" y="407"/>
                  <a:pt x="11" y="407"/>
                </a:cubicBezTo>
                <a:cubicBezTo>
                  <a:pt x="6" y="407"/>
                  <a:pt x="3" y="404"/>
                  <a:pt x="2" y="399"/>
                </a:cubicBezTo>
                <a:moveTo>
                  <a:pt x="702" y="407"/>
                </a:moveTo>
                <a:cubicBezTo>
                  <a:pt x="697" y="406"/>
                  <a:pt x="693" y="402"/>
                  <a:pt x="694" y="397"/>
                </a:cubicBezTo>
                <a:cubicBezTo>
                  <a:pt x="694" y="392"/>
                  <a:pt x="699" y="388"/>
                  <a:pt x="704" y="389"/>
                </a:cubicBezTo>
                <a:cubicBezTo>
                  <a:pt x="709" y="389"/>
                  <a:pt x="712" y="394"/>
                  <a:pt x="711" y="399"/>
                </a:cubicBezTo>
                <a:cubicBezTo>
                  <a:pt x="711" y="403"/>
                  <a:pt x="707" y="407"/>
                  <a:pt x="703" y="407"/>
                </a:cubicBezTo>
                <a:cubicBezTo>
                  <a:pt x="702" y="407"/>
                  <a:pt x="702" y="407"/>
                  <a:pt x="702" y="407"/>
                </a:cubicBezTo>
                <a:moveTo>
                  <a:pt x="0" y="358"/>
                </a:moveTo>
                <a:cubicBezTo>
                  <a:pt x="0" y="353"/>
                  <a:pt x="4" y="349"/>
                  <a:pt x="9" y="349"/>
                </a:cubicBezTo>
                <a:cubicBezTo>
                  <a:pt x="13" y="349"/>
                  <a:pt x="17" y="353"/>
                  <a:pt x="17" y="358"/>
                </a:cubicBezTo>
                <a:cubicBezTo>
                  <a:pt x="17" y="363"/>
                  <a:pt x="14" y="367"/>
                  <a:pt x="9" y="367"/>
                </a:cubicBezTo>
                <a:cubicBezTo>
                  <a:pt x="4" y="367"/>
                  <a:pt x="0" y="363"/>
                  <a:pt x="0" y="358"/>
                </a:cubicBezTo>
                <a:moveTo>
                  <a:pt x="696" y="357"/>
                </a:moveTo>
                <a:cubicBezTo>
                  <a:pt x="696" y="357"/>
                  <a:pt x="696" y="357"/>
                  <a:pt x="696" y="357"/>
                </a:cubicBezTo>
                <a:cubicBezTo>
                  <a:pt x="696" y="357"/>
                  <a:pt x="696" y="357"/>
                  <a:pt x="696" y="357"/>
                </a:cubicBezTo>
                <a:cubicBezTo>
                  <a:pt x="696" y="352"/>
                  <a:pt x="700" y="348"/>
                  <a:pt x="705" y="348"/>
                </a:cubicBezTo>
                <a:cubicBezTo>
                  <a:pt x="710" y="348"/>
                  <a:pt x="714" y="352"/>
                  <a:pt x="714" y="357"/>
                </a:cubicBezTo>
                <a:cubicBezTo>
                  <a:pt x="714" y="357"/>
                  <a:pt x="714" y="357"/>
                  <a:pt x="714" y="357"/>
                </a:cubicBezTo>
                <a:cubicBezTo>
                  <a:pt x="714" y="357"/>
                  <a:pt x="714" y="357"/>
                  <a:pt x="714" y="357"/>
                </a:cubicBezTo>
                <a:cubicBezTo>
                  <a:pt x="714" y="362"/>
                  <a:pt x="710" y="366"/>
                  <a:pt x="705" y="366"/>
                </a:cubicBezTo>
                <a:cubicBezTo>
                  <a:pt x="700" y="366"/>
                  <a:pt x="696" y="362"/>
                  <a:pt x="696" y="357"/>
                </a:cubicBezTo>
                <a:moveTo>
                  <a:pt x="10" y="326"/>
                </a:moveTo>
                <a:cubicBezTo>
                  <a:pt x="5" y="326"/>
                  <a:pt x="1" y="321"/>
                  <a:pt x="2" y="316"/>
                </a:cubicBezTo>
                <a:cubicBezTo>
                  <a:pt x="2" y="311"/>
                  <a:pt x="7" y="308"/>
                  <a:pt x="12" y="308"/>
                </a:cubicBezTo>
                <a:cubicBezTo>
                  <a:pt x="17" y="309"/>
                  <a:pt x="20" y="313"/>
                  <a:pt x="20" y="318"/>
                </a:cubicBezTo>
                <a:cubicBezTo>
                  <a:pt x="19" y="323"/>
                  <a:pt x="15" y="326"/>
                  <a:pt x="11" y="326"/>
                </a:cubicBezTo>
                <a:cubicBezTo>
                  <a:pt x="10" y="326"/>
                  <a:pt x="10" y="326"/>
                  <a:pt x="10" y="326"/>
                </a:cubicBezTo>
                <a:moveTo>
                  <a:pt x="694" y="317"/>
                </a:moveTo>
                <a:cubicBezTo>
                  <a:pt x="693" y="312"/>
                  <a:pt x="697" y="308"/>
                  <a:pt x="701" y="307"/>
                </a:cubicBezTo>
                <a:cubicBezTo>
                  <a:pt x="706" y="307"/>
                  <a:pt x="711" y="310"/>
                  <a:pt x="711" y="315"/>
                </a:cubicBezTo>
                <a:cubicBezTo>
                  <a:pt x="712" y="320"/>
                  <a:pt x="708" y="324"/>
                  <a:pt x="704" y="325"/>
                </a:cubicBezTo>
                <a:cubicBezTo>
                  <a:pt x="703" y="325"/>
                  <a:pt x="703" y="325"/>
                  <a:pt x="702" y="325"/>
                </a:cubicBezTo>
                <a:cubicBezTo>
                  <a:pt x="698" y="325"/>
                  <a:pt x="694" y="322"/>
                  <a:pt x="694" y="317"/>
                </a:cubicBezTo>
                <a:moveTo>
                  <a:pt x="16" y="286"/>
                </a:moveTo>
                <a:cubicBezTo>
                  <a:pt x="11" y="285"/>
                  <a:pt x="8" y="280"/>
                  <a:pt x="9" y="275"/>
                </a:cubicBezTo>
                <a:cubicBezTo>
                  <a:pt x="10" y="270"/>
                  <a:pt x="15" y="267"/>
                  <a:pt x="20" y="269"/>
                </a:cubicBezTo>
                <a:cubicBezTo>
                  <a:pt x="25" y="270"/>
                  <a:pt x="28" y="275"/>
                  <a:pt x="26" y="279"/>
                </a:cubicBezTo>
                <a:cubicBezTo>
                  <a:pt x="25" y="284"/>
                  <a:pt x="22" y="286"/>
                  <a:pt x="18" y="286"/>
                </a:cubicBezTo>
                <a:cubicBezTo>
                  <a:pt x="17" y="286"/>
                  <a:pt x="16" y="286"/>
                  <a:pt x="16" y="286"/>
                </a:cubicBezTo>
                <a:moveTo>
                  <a:pt x="687" y="278"/>
                </a:moveTo>
                <a:cubicBezTo>
                  <a:pt x="686" y="274"/>
                  <a:pt x="689" y="269"/>
                  <a:pt x="693" y="268"/>
                </a:cubicBezTo>
                <a:cubicBezTo>
                  <a:pt x="698" y="266"/>
                  <a:pt x="703" y="269"/>
                  <a:pt x="704" y="274"/>
                </a:cubicBezTo>
                <a:cubicBezTo>
                  <a:pt x="705" y="279"/>
                  <a:pt x="702" y="284"/>
                  <a:pt x="697" y="285"/>
                </a:cubicBezTo>
                <a:cubicBezTo>
                  <a:pt x="697" y="285"/>
                  <a:pt x="696" y="285"/>
                  <a:pt x="695" y="285"/>
                </a:cubicBezTo>
                <a:cubicBezTo>
                  <a:pt x="691" y="285"/>
                  <a:pt x="688" y="282"/>
                  <a:pt x="687" y="278"/>
                </a:cubicBezTo>
                <a:moveTo>
                  <a:pt x="26" y="247"/>
                </a:moveTo>
                <a:cubicBezTo>
                  <a:pt x="22" y="245"/>
                  <a:pt x="19" y="240"/>
                  <a:pt x="21" y="236"/>
                </a:cubicBezTo>
                <a:cubicBezTo>
                  <a:pt x="23" y="231"/>
                  <a:pt x="28" y="228"/>
                  <a:pt x="32" y="230"/>
                </a:cubicBezTo>
                <a:cubicBezTo>
                  <a:pt x="37" y="232"/>
                  <a:pt x="39" y="237"/>
                  <a:pt x="38" y="242"/>
                </a:cubicBezTo>
                <a:cubicBezTo>
                  <a:pt x="36" y="245"/>
                  <a:pt x="33" y="248"/>
                  <a:pt x="29" y="248"/>
                </a:cubicBezTo>
                <a:cubicBezTo>
                  <a:pt x="28" y="248"/>
                  <a:pt x="27" y="247"/>
                  <a:pt x="26" y="247"/>
                </a:cubicBezTo>
                <a:moveTo>
                  <a:pt x="675" y="241"/>
                </a:moveTo>
                <a:cubicBezTo>
                  <a:pt x="674" y="236"/>
                  <a:pt x="676" y="231"/>
                  <a:pt x="681" y="229"/>
                </a:cubicBezTo>
                <a:cubicBezTo>
                  <a:pt x="685" y="227"/>
                  <a:pt x="690" y="230"/>
                  <a:pt x="692" y="234"/>
                </a:cubicBezTo>
                <a:cubicBezTo>
                  <a:pt x="694" y="239"/>
                  <a:pt x="691" y="244"/>
                  <a:pt x="687" y="246"/>
                </a:cubicBezTo>
                <a:cubicBezTo>
                  <a:pt x="686" y="246"/>
                  <a:pt x="685" y="247"/>
                  <a:pt x="684" y="247"/>
                </a:cubicBezTo>
                <a:cubicBezTo>
                  <a:pt x="680" y="247"/>
                  <a:pt x="677" y="244"/>
                  <a:pt x="675" y="241"/>
                </a:cubicBezTo>
                <a:moveTo>
                  <a:pt x="41" y="209"/>
                </a:moveTo>
                <a:cubicBezTo>
                  <a:pt x="37" y="207"/>
                  <a:pt x="35" y="202"/>
                  <a:pt x="37" y="197"/>
                </a:cubicBezTo>
                <a:cubicBezTo>
                  <a:pt x="39" y="193"/>
                  <a:pt x="45" y="191"/>
                  <a:pt x="49" y="193"/>
                </a:cubicBezTo>
                <a:cubicBezTo>
                  <a:pt x="54" y="196"/>
                  <a:pt x="56" y="201"/>
                  <a:pt x="53" y="205"/>
                </a:cubicBezTo>
                <a:cubicBezTo>
                  <a:pt x="52" y="209"/>
                  <a:pt x="49" y="210"/>
                  <a:pt x="45" y="210"/>
                </a:cubicBezTo>
                <a:cubicBezTo>
                  <a:pt x="44" y="210"/>
                  <a:pt x="43" y="210"/>
                  <a:pt x="41" y="209"/>
                </a:cubicBezTo>
                <a:moveTo>
                  <a:pt x="660" y="204"/>
                </a:moveTo>
                <a:cubicBezTo>
                  <a:pt x="660" y="204"/>
                  <a:pt x="660" y="204"/>
                  <a:pt x="660" y="204"/>
                </a:cubicBezTo>
                <a:cubicBezTo>
                  <a:pt x="657" y="200"/>
                  <a:pt x="659" y="195"/>
                  <a:pt x="664" y="192"/>
                </a:cubicBezTo>
                <a:cubicBezTo>
                  <a:pt x="668" y="190"/>
                  <a:pt x="673" y="192"/>
                  <a:pt x="676" y="196"/>
                </a:cubicBezTo>
                <a:cubicBezTo>
                  <a:pt x="678" y="201"/>
                  <a:pt x="676" y="206"/>
                  <a:pt x="672" y="208"/>
                </a:cubicBezTo>
                <a:cubicBezTo>
                  <a:pt x="670" y="209"/>
                  <a:pt x="669" y="209"/>
                  <a:pt x="668" y="209"/>
                </a:cubicBezTo>
                <a:cubicBezTo>
                  <a:pt x="664" y="209"/>
                  <a:pt x="661" y="208"/>
                  <a:pt x="660" y="204"/>
                </a:cubicBezTo>
                <a:moveTo>
                  <a:pt x="61" y="174"/>
                </a:moveTo>
                <a:cubicBezTo>
                  <a:pt x="56" y="171"/>
                  <a:pt x="55" y="165"/>
                  <a:pt x="58" y="161"/>
                </a:cubicBezTo>
                <a:cubicBezTo>
                  <a:pt x="61" y="157"/>
                  <a:pt x="66" y="156"/>
                  <a:pt x="70" y="159"/>
                </a:cubicBezTo>
                <a:cubicBezTo>
                  <a:pt x="75" y="161"/>
                  <a:pt x="76" y="167"/>
                  <a:pt x="73" y="171"/>
                </a:cubicBezTo>
                <a:cubicBezTo>
                  <a:pt x="71" y="174"/>
                  <a:pt x="68" y="175"/>
                  <a:pt x="66" y="175"/>
                </a:cubicBezTo>
                <a:cubicBezTo>
                  <a:pt x="64" y="175"/>
                  <a:pt x="62" y="175"/>
                  <a:pt x="61" y="174"/>
                </a:cubicBezTo>
                <a:moveTo>
                  <a:pt x="640" y="170"/>
                </a:moveTo>
                <a:cubicBezTo>
                  <a:pt x="637" y="166"/>
                  <a:pt x="638" y="161"/>
                  <a:pt x="642" y="158"/>
                </a:cubicBezTo>
                <a:cubicBezTo>
                  <a:pt x="646" y="155"/>
                  <a:pt x="652" y="156"/>
                  <a:pt x="655" y="160"/>
                </a:cubicBezTo>
                <a:cubicBezTo>
                  <a:pt x="658" y="165"/>
                  <a:pt x="656" y="170"/>
                  <a:pt x="652" y="173"/>
                </a:cubicBezTo>
                <a:cubicBezTo>
                  <a:pt x="651" y="174"/>
                  <a:pt x="649" y="174"/>
                  <a:pt x="647" y="174"/>
                </a:cubicBezTo>
                <a:cubicBezTo>
                  <a:pt x="644" y="174"/>
                  <a:pt x="642" y="173"/>
                  <a:pt x="640" y="170"/>
                </a:cubicBezTo>
                <a:moveTo>
                  <a:pt x="84" y="141"/>
                </a:moveTo>
                <a:cubicBezTo>
                  <a:pt x="80" y="138"/>
                  <a:pt x="80" y="132"/>
                  <a:pt x="83" y="128"/>
                </a:cubicBezTo>
                <a:cubicBezTo>
                  <a:pt x="86" y="124"/>
                  <a:pt x="92" y="124"/>
                  <a:pt x="95" y="127"/>
                </a:cubicBezTo>
                <a:cubicBezTo>
                  <a:pt x="99" y="130"/>
                  <a:pt x="100" y="136"/>
                  <a:pt x="97" y="140"/>
                </a:cubicBezTo>
                <a:cubicBezTo>
                  <a:pt x="95" y="142"/>
                  <a:pt x="92" y="143"/>
                  <a:pt x="90" y="143"/>
                </a:cubicBezTo>
                <a:cubicBezTo>
                  <a:pt x="88" y="143"/>
                  <a:pt x="86" y="142"/>
                  <a:pt x="84" y="141"/>
                </a:cubicBezTo>
                <a:moveTo>
                  <a:pt x="616" y="139"/>
                </a:moveTo>
                <a:cubicBezTo>
                  <a:pt x="613" y="135"/>
                  <a:pt x="613" y="129"/>
                  <a:pt x="617" y="126"/>
                </a:cubicBezTo>
                <a:cubicBezTo>
                  <a:pt x="621" y="123"/>
                  <a:pt x="627" y="123"/>
                  <a:pt x="630" y="127"/>
                </a:cubicBezTo>
                <a:cubicBezTo>
                  <a:pt x="633" y="131"/>
                  <a:pt x="633" y="137"/>
                  <a:pt x="629" y="140"/>
                </a:cubicBezTo>
                <a:cubicBezTo>
                  <a:pt x="627" y="141"/>
                  <a:pt x="625" y="142"/>
                  <a:pt x="623" y="142"/>
                </a:cubicBezTo>
                <a:cubicBezTo>
                  <a:pt x="621" y="142"/>
                  <a:pt x="618" y="141"/>
                  <a:pt x="616" y="139"/>
                </a:cubicBezTo>
                <a:moveTo>
                  <a:pt x="111" y="110"/>
                </a:moveTo>
                <a:cubicBezTo>
                  <a:pt x="108" y="107"/>
                  <a:pt x="108" y="101"/>
                  <a:pt x="111" y="98"/>
                </a:cubicBezTo>
                <a:cubicBezTo>
                  <a:pt x="115" y="94"/>
                  <a:pt x="121" y="95"/>
                  <a:pt x="124" y="98"/>
                </a:cubicBezTo>
                <a:cubicBezTo>
                  <a:pt x="127" y="102"/>
                  <a:pt x="127" y="107"/>
                  <a:pt x="124" y="111"/>
                </a:cubicBezTo>
                <a:cubicBezTo>
                  <a:pt x="122" y="112"/>
                  <a:pt x="120" y="113"/>
                  <a:pt x="117" y="113"/>
                </a:cubicBezTo>
                <a:cubicBezTo>
                  <a:pt x="115" y="113"/>
                  <a:pt x="113" y="112"/>
                  <a:pt x="111" y="110"/>
                </a:cubicBezTo>
                <a:moveTo>
                  <a:pt x="589" y="110"/>
                </a:moveTo>
                <a:cubicBezTo>
                  <a:pt x="585" y="107"/>
                  <a:pt x="585" y="101"/>
                  <a:pt x="589" y="97"/>
                </a:cubicBezTo>
                <a:cubicBezTo>
                  <a:pt x="592" y="94"/>
                  <a:pt x="598" y="94"/>
                  <a:pt x="601" y="97"/>
                </a:cubicBezTo>
                <a:cubicBezTo>
                  <a:pt x="605" y="100"/>
                  <a:pt x="605" y="106"/>
                  <a:pt x="602" y="110"/>
                </a:cubicBezTo>
                <a:cubicBezTo>
                  <a:pt x="600" y="112"/>
                  <a:pt x="598" y="113"/>
                  <a:pt x="595" y="113"/>
                </a:cubicBezTo>
                <a:cubicBezTo>
                  <a:pt x="593" y="113"/>
                  <a:pt x="591" y="112"/>
                  <a:pt x="589" y="110"/>
                </a:cubicBezTo>
                <a:moveTo>
                  <a:pt x="141" y="84"/>
                </a:moveTo>
                <a:cubicBezTo>
                  <a:pt x="138" y="80"/>
                  <a:pt x="139" y="74"/>
                  <a:pt x="143" y="71"/>
                </a:cubicBezTo>
                <a:cubicBezTo>
                  <a:pt x="147" y="68"/>
                  <a:pt x="153" y="69"/>
                  <a:pt x="156" y="73"/>
                </a:cubicBezTo>
                <a:cubicBezTo>
                  <a:pt x="159" y="77"/>
                  <a:pt x="158" y="82"/>
                  <a:pt x="154" y="85"/>
                </a:cubicBezTo>
                <a:cubicBezTo>
                  <a:pt x="152" y="87"/>
                  <a:pt x="150" y="87"/>
                  <a:pt x="148" y="87"/>
                </a:cubicBezTo>
                <a:cubicBezTo>
                  <a:pt x="146" y="87"/>
                  <a:pt x="143" y="86"/>
                  <a:pt x="141" y="84"/>
                </a:cubicBezTo>
                <a:moveTo>
                  <a:pt x="559" y="85"/>
                </a:moveTo>
                <a:cubicBezTo>
                  <a:pt x="555" y="82"/>
                  <a:pt x="554" y="76"/>
                  <a:pt x="557" y="72"/>
                </a:cubicBezTo>
                <a:cubicBezTo>
                  <a:pt x="560" y="68"/>
                  <a:pt x="566" y="67"/>
                  <a:pt x="570" y="70"/>
                </a:cubicBezTo>
                <a:cubicBezTo>
                  <a:pt x="570" y="70"/>
                  <a:pt x="570" y="70"/>
                  <a:pt x="570" y="70"/>
                </a:cubicBezTo>
                <a:cubicBezTo>
                  <a:pt x="574" y="73"/>
                  <a:pt x="574" y="79"/>
                  <a:pt x="571" y="83"/>
                </a:cubicBezTo>
                <a:cubicBezTo>
                  <a:pt x="570" y="85"/>
                  <a:pt x="567" y="87"/>
                  <a:pt x="564" y="87"/>
                </a:cubicBezTo>
                <a:cubicBezTo>
                  <a:pt x="562" y="87"/>
                  <a:pt x="560" y="86"/>
                  <a:pt x="559" y="85"/>
                </a:cubicBezTo>
                <a:moveTo>
                  <a:pt x="174" y="60"/>
                </a:moveTo>
                <a:cubicBezTo>
                  <a:pt x="172" y="56"/>
                  <a:pt x="173" y="51"/>
                  <a:pt x="178" y="48"/>
                </a:cubicBezTo>
                <a:cubicBezTo>
                  <a:pt x="182" y="46"/>
                  <a:pt x="187" y="47"/>
                  <a:pt x="190" y="51"/>
                </a:cubicBezTo>
                <a:cubicBezTo>
                  <a:pt x="192" y="56"/>
                  <a:pt x="191" y="61"/>
                  <a:pt x="187" y="64"/>
                </a:cubicBezTo>
                <a:cubicBezTo>
                  <a:pt x="185" y="65"/>
                  <a:pt x="184" y="65"/>
                  <a:pt x="182" y="65"/>
                </a:cubicBezTo>
                <a:cubicBezTo>
                  <a:pt x="179" y="65"/>
                  <a:pt x="176" y="63"/>
                  <a:pt x="174" y="60"/>
                </a:cubicBezTo>
                <a:moveTo>
                  <a:pt x="526" y="63"/>
                </a:moveTo>
                <a:cubicBezTo>
                  <a:pt x="522" y="61"/>
                  <a:pt x="520" y="55"/>
                  <a:pt x="523" y="51"/>
                </a:cubicBezTo>
                <a:cubicBezTo>
                  <a:pt x="525" y="47"/>
                  <a:pt x="530" y="45"/>
                  <a:pt x="535" y="48"/>
                </a:cubicBezTo>
                <a:cubicBezTo>
                  <a:pt x="539" y="50"/>
                  <a:pt x="541" y="56"/>
                  <a:pt x="538" y="60"/>
                </a:cubicBezTo>
                <a:cubicBezTo>
                  <a:pt x="536" y="63"/>
                  <a:pt x="533" y="64"/>
                  <a:pt x="530" y="64"/>
                </a:cubicBezTo>
                <a:cubicBezTo>
                  <a:pt x="529" y="64"/>
                  <a:pt x="527" y="64"/>
                  <a:pt x="526" y="63"/>
                </a:cubicBezTo>
                <a:moveTo>
                  <a:pt x="210" y="41"/>
                </a:moveTo>
                <a:cubicBezTo>
                  <a:pt x="208" y="37"/>
                  <a:pt x="210" y="31"/>
                  <a:pt x="215" y="29"/>
                </a:cubicBezTo>
                <a:cubicBezTo>
                  <a:pt x="215" y="29"/>
                  <a:pt x="215" y="29"/>
                  <a:pt x="215" y="29"/>
                </a:cubicBezTo>
                <a:cubicBezTo>
                  <a:pt x="219" y="27"/>
                  <a:pt x="225" y="30"/>
                  <a:pt x="227" y="34"/>
                </a:cubicBezTo>
                <a:cubicBezTo>
                  <a:pt x="228" y="39"/>
                  <a:pt x="226" y="44"/>
                  <a:pt x="222" y="46"/>
                </a:cubicBezTo>
                <a:cubicBezTo>
                  <a:pt x="221" y="46"/>
                  <a:pt x="220" y="47"/>
                  <a:pt x="218" y="47"/>
                </a:cubicBezTo>
                <a:cubicBezTo>
                  <a:pt x="215" y="47"/>
                  <a:pt x="212" y="45"/>
                  <a:pt x="210" y="41"/>
                </a:cubicBezTo>
                <a:moveTo>
                  <a:pt x="491" y="46"/>
                </a:moveTo>
                <a:cubicBezTo>
                  <a:pt x="486" y="44"/>
                  <a:pt x="484" y="38"/>
                  <a:pt x="486" y="34"/>
                </a:cubicBezTo>
                <a:cubicBezTo>
                  <a:pt x="488" y="29"/>
                  <a:pt x="493" y="27"/>
                  <a:pt x="498" y="29"/>
                </a:cubicBezTo>
                <a:cubicBezTo>
                  <a:pt x="502" y="31"/>
                  <a:pt x="504" y="36"/>
                  <a:pt x="502" y="41"/>
                </a:cubicBezTo>
                <a:cubicBezTo>
                  <a:pt x="501" y="44"/>
                  <a:pt x="498" y="46"/>
                  <a:pt x="494" y="46"/>
                </a:cubicBezTo>
                <a:cubicBezTo>
                  <a:pt x="493" y="46"/>
                  <a:pt x="492" y="46"/>
                  <a:pt x="491" y="46"/>
                </a:cubicBezTo>
                <a:moveTo>
                  <a:pt x="248" y="26"/>
                </a:moveTo>
                <a:cubicBezTo>
                  <a:pt x="246" y="22"/>
                  <a:pt x="249" y="17"/>
                  <a:pt x="254" y="15"/>
                </a:cubicBezTo>
                <a:cubicBezTo>
                  <a:pt x="254" y="15"/>
                  <a:pt x="254" y="15"/>
                  <a:pt x="254" y="15"/>
                </a:cubicBezTo>
                <a:cubicBezTo>
                  <a:pt x="258" y="14"/>
                  <a:pt x="264" y="16"/>
                  <a:pt x="265" y="21"/>
                </a:cubicBezTo>
                <a:cubicBezTo>
                  <a:pt x="266" y="26"/>
                  <a:pt x="264" y="31"/>
                  <a:pt x="259" y="32"/>
                </a:cubicBezTo>
                <a:cubicBezTo>
                  <a:pt x="258" y="33"/>
                  <a:pt x="257" y="33"/>
                  <a:pt x="256" y="33"/>
                </a:cubicBezTo>
                <a:cubicBezTo>
                  <a:pt x="252" y="33"/>
                  <a:pt x="249" y="30"/>
                  <a:pt x="248" y="26"/>
                </a:cubicBezTo>
                <a:moveTo>
                  <a:pt x="453" y="32"/>
                </a:moveTo>
                <a:cubicBezTo>
                  <a:pt x="449" y="31"/>
                  <a:pt x="446" y="26"/>
                  <a:pt x="447" y="21"/>
                </a:cubicBezTo>
                <a:cubicBezTo>
                  <a:pt x="449" y="16"/>
                  <a:pt x="454" y="13"/>
                  <a:pt x="459" y="15"/>
                </a:cubicBezTo>
                <a:cubicBezTo>
                  <a:pt x="463" y="16"/>
                  <a:pt x="466" y="21"/>
                  <a:pt x="465" y="26"/>
                </a:cubicBezTo>
                <a:cubicBezTo>
                  <a:pt x="463" y="30"/>
                  <a:pt x="460" y="32"/>
                  <a:pt x="456" y="32"/>
                </a:cubicBezTo>
                <a:cubicBezTo>
                  <a:pt x="455" y="32"/>
                  <a:pt x="454" y="32"/>
                  <a:pt x="453" y="32"/>
                </a:cubicBezTo>
                <a:moveTo>
                  <a:pt x="287" y="16"/>
                </a:moveTo>
                <a:cubicBezTo>
                  <a:pt x="286" y="11"/>
                  <a:pt x="289" y="6"/>
                  <a:pt x="294" y="6"/>
                </a:cubicBezTo>
                <a:cubicBezTo>
                  <a:pt x="299" y="5"/>
                  <a:pt x="304" y="8"/>
                  <a:pt x="305" y="13"/>
                </a:cubicBezTo>
                <a:cubicBezTo>
                  <a:pt x="305" y="18"/>
                  <a:pt x="302" y="22"/>
                  <a:pt x="297" y="23"/>
                </a:cubicBezTo>
                <a:cubicBezTo>
                  <a:pt x="297" y="23"/>
                  <a:pt x="296" y="23"/>
                  <a:pt x="296" y="23"/>
                </a:cubicBezTo>
                <a:cubicBezTo>
                  <a:pt x="291" y="23"/>
                  <a:pt x="288" y="20"/>
                  <a:pt x="287" y="16"/>
                </a:cubicBezTo>
                <a:moveTo>
                  <a:pt x="415" y="23"/>
                </a:moveTo>
                <a:cubicBezTo>
                  <a:pt x="410" y="22"/>
                  <a:pt x="407" y="18"/>
                  <a:pt x="408" y="13"/>
                </a:cubicBezTo>
                <a:cubicBezTo>
                  <a:pt x="409" y="8"/>
                  <a:pt x="413" y="5"/>
                  <a:pt x="418" y="5"/>
                </a:cubicBezTo>
                <a:cubicBezTo>
                  <a:pt x="423" y="6"/>
                  <a:pt x="426" y="11"/>
                  <a:pt x="425" y="16"/>
                </a:cubicBezTo>
                <a:cubicBezTo>
                  <a:pt x="425" y="20"/>
                  <a:pt x="421" y="23"/>
                  <a:pt x="417" y="23"/>
                </a:cubicBezTo>
                <a:cubicBezTo>
                  <a:pt x="416" y="23"/>
                  <a:pt x="416" y="23"/>
                  <a:pt x="415" y="23"/>
                </a:cubicBezTo>
                <a:moveTo>
                  <a:pt x="327" y="10"/>
                </a:moveTo>
                <a:cubicBezTo>
                  <a:pt x="327" y="5"/>
                  <a:pt x="330" y="1"/>
                  <a:pt x="335" y="1"/>
                </a:cubicBezTo>
                <a:cubicBezTo>
                  <a:pt x="340" y="0"/>
                  <a:pt x="345" y="4"/>
                  <a:pt x="345" y="9"/>
                </a:cubicBezTo>
                <a:cubicBezTo>
                  <a:pt x="345" y="14"/>
                  <a:pt x="341" y="18"/>
                  <a:pt x="336" y="19"/>
                </a:cubicBezTo>
                <a:cubicBezTo>
                  <a:pt x="336" y="19"/>
                  <a:pt x="336" y="19"/>
                  <a:pt x="336" y="19"/>
                </a:cubicBezTo>
                <a:cubicBezTo>
                  <a:pt x="331" y="19"/>
                  <a:pt x="327" y="15"/>
                  <a:pt x="327" y="10"/>
                </a:cubicBezTo>
                <a:moveTo>
                  <a:pt x="376" y="19"/>
                </a:moveTo>
                <a:cubicBezTo>
                  <a:pt x="371" y="18"/>
                  <a:pt x="367" y="14"/>
                  <a:pt x="367" y="9"/>
                </a:cubicBezTo>
                <a:cubicBezTo>
                  <a:pt x="368" y="4"/>
                  <a:pt x="372" y="0"/>
                  <a:pt x="377" y="1"/>
                </a:cubicBezTo>
                <a:cubicBezTo>
                  <a:pt x="382" y="1"/>
                  <a:pt x="386" y="5"/>
                  <a:pt x="385" y="10"/>
                </a:cubicBezTo>
                <a:cubicBezTo>
                  <a:pt x="385" y="15"/>
                  <a:pt x="381" y="19"/>
                  <a:pt x="376" y="19"/>
                </a:cubicBezTo>
                <a:cubicBezTo>
                  <a:pt x="376" y="19"/>
                  <a:pt x="376" y="19"/>
                  <a:pt x="376" y="19"/>
                </a:cubicBezTo>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 name="Freeform 24"/>
          <p:cNvSpPr/>
          <p:nvPr/>
        </p:nvSpPr>
        <p:spPr bwMode="auto">
          <a:xfrm>
            <a:off x="7551701" y="1824467"/>
            <a:ext cx="241814" cy="330307"/>
          </a:xfrm>
          <a:custGeom>
            <a:avLst/>
            <a:gdLst>
              <a:gd name="T0" fmla="*/ 101 w 191"/>
              <a:gd name="T1" fmla="*/ 0 h 261"/>
              <a:gd name="T2" fmla="*/ 0 w 191"/>
              <a:gd name="T3" fmla="*/ 102 h 261"/>
              <a:gd name="T4" fmla="*/ 0 w 191"/>
              <a:gd name="T5" fmla="*/ 134 h 261"/>
              <a:gd name="T6" fmla="*/ 0 w 191"/>
              <a:gd name="T7" fmla="*/ 261 h 261"/>
              <a:gd name="T8" fmla="*/ 22 w 191"/>
              <a:gd name="T9" fmla="*/ 261 h 261"/>
              <a:gd name="T10" fmla="*/ 22 w 191"/>
              <a:gd name="T11" fmla="*/ 134 h 261"/>
              <a:gd name="T12" fmla="*/ 90 w 191"/>
              <a:gd name="T13" fmla="*/ 134 h 261"/>
              <a:gd name="T14" fmla="*/ 191 w 191"/>
              <a:gd name="T15" fmla="*/ 32 h 261"/>
              <a:gd name="T16" fmla="*/ 191 w 191"/>
              <a:gd name="T17" fmla="*/ 0 h 261"/>
              <a:gd name="T18" fmla="*/ 101 w 191"/>
              <a:gd name="T19" fmla="*/ 0 h 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1" h="261">
                <a:moveTo>
                  <a:pt x="101" y="0"/>
                </a:moveTo>
                <a:cubicBezTo>
                  <a:pt x="45" y="0"/>
                  <a:pt x="0" y="46"/>
                  <a:pt x="0" y="102"/>
                </a:cubicBezTo>
                <a:cubicBezTo>
                  <a:pt x="0" y="134"/>
                  <a:pt x="0" y="134"/>
                  <a:pt x="0" y="134"/>
                </a:cubicBezTo>
                <a:cubicBezTo>
                  <a:pt x="0" y="261"/>
                  <a:pt x="0" y="261"/>
                  <a:pt x="0" y="261"/>
                </a:cubicBezTo>
                <a:cubicBezTo>
                  <a:pt x="22" y="261"/>
                  <a:pt x="22" y="261"/>
                  <a:pt x="22" y="261"/>
                </a:cubicBezTo>
                <a:cubicBezTo>
                  <a:pt x="22" y="134"/>
                  <a:pt x="22" y="134"/>
                  <a:pt x="22" y="134"/>
                </a:cubicBezTo>
                <a:cubicBezTo>
                  <a:pt x="90" y="134"/>
                  <a:pt x="90" y="134"/>
                  <a:pt x="90" y="134"/>
                </a:cubicBezTo>
                <a:cubicBezTo>
                  <a:pt x="146" y="134"/>
                  <a:pt x="191" y="88"/>
                  <a:pt x="191" y="32"/>
                </a:cubicBezTo>
                <a:cubicBezTo>
                  <a:pt x="191" y="0"/>
                  <a:pt x="191" y="0"/>
                  <a:pt x="191" y="0"/>
                </a:cubicBezTo>
                <a:cubicBezTo>
                  <a:pt x="101" y="0"/>
                  <a:pt x="101" y="0"/>
                  <a:pt x="101" y="0"/>
                </a:cubicBezTo>
              </a:path>
            </a:pathLst>
          </a:custGeom>
          <a:solidFill>
            <a:srgbClr val="4ECD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 name="Freeform 25"/>
          <p:cNvSpPr/>
          <p:nvPr/>
        </p:nvSpPr>
        <p:spPr bwMode="auto">
          <a:xfrm>
            <a:off x="7551701" y="1824467"/>
            <a:ext cx="241814" cy="330307"/>
          </a:xfrm>
          <a:custGeom>
            <a:avLst/>
            <a:gdLst>
              <a:gd name="T0" fmla="*/ 191 w 191"/>
              <a:gd name="T1" fmla="*/ 0 h 261"/>
              <a:gd name="T2" fmla="*/ 191 w 191"/>
              <a:gd name="T3" fmla="*/ 0 h 261"/>
              <a:gd name="T4" fmla="*/ 0 w 191"/>
              <a:gd name="T5" fmla="*/ 134 h 261"/>
              <a:gd name="T6" fmla="*/ 0 w 191"/>
              <a:gd name="T7" fmla="*/ 261 h 261"/>
              <a:gd name="T8" fmla="*/ 22 w 191"/>
              <a:gd name="T9" fmla="*/ 261 h 261"/>
              <a:gd name="T10" fmla="*/ 22 w 191"/>
              <a:gd name="T11" fmla="*/ 134 h 261"/>
              <a:gd name="T12" fmla="*/ 90 w 191"/>
              <a:gd name="T13" fmla="*/ 134 h 261"/>
              <a:gd name="T14" fmla="*/ 191 w 191"/>
              <a:gd name="T15" fmla="*/ 32 h 261"/>
              <a:gd name="T16" fmla="*/ 191 w 191"/>
              <a:gd name="T17" fmla="*/ 0 h 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1" h="261">
                <a:moveTo>
                  <a:pt x="191" y="0"/>
                </a:moveTo>
                <a:cubicBezTo>
                  <a:pt x="191" y="0"/>
                  <a:pt x="191" y="0"/>
                  <a:pt x="191" y="0"/>
                </a:cubicBezTo>
                <a:cubicBezTo>
                  <a:pt x="0" y="134"/>
                  <a:pt x="0" y="134"/>
                  <a:pt x="0" y="134"/>
                </a:cubicBezTo>
                <a:cubicBezTo>
                  <a:pt x="0" y="261"/>
                  <a:pt x="0" y="261"/>
                  <a:pt x="0" y="261"/>
                </a:cubicBezTo>
                <a:cubicBezTo>
                  <a:pt x="22" y="261"/>
                  <a:pt x="22" y="261"/>
                  <a:pt x="22" y="261"/>
                </a:cubicBezTo>
                <a:cubicBezTo>
                  <a:pt x="22" y="134"/>
                  <a:pt x="22" y="134"/>
                  <a:pt x="22" y="134"/>
                </a:cubicBezTo>
                <a:cubicBezTo>
                  <a:pt x="90" y="134"/>
                  <a:pt x="90" y="134"/>
                  <a:pt x="90" y="134"/>
                </a:cubicBezTo>
                <a:cubicBezTo>
                  <a:pt x="146" y="134"/>
                  <a:pt x="191" y="88"/>
                  <a:pt x="191" y="32"/>
                </a:cubicBezTo>
                <a:cubicBezTo>
                  <a:pt x="191" y="0"/>
                  <a:pt x="191" y="0"/>
                  <a:pt x="191" y="0"/>
                </a:cubicBezTo>
              </a:path>
            </a:pathLst>
          </a:custGeom>
          <a:solidFill>
            <a:srgbClr val="4AC36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 name="Freeform 26"/>
          <p:cNvSpPr/>
          <p:nvPr/>
        </p:nvSpPr>
        <p:spPr bwMode="auto">
          <a:xfrm>
            <a:off x="7346798" y="1810743"/>
            <a:ext cx="204903" cy="142912"/>
          </a:xfrm>
          <a:custGeom>
            <a:avLst/>
            <a:gdLst>
              <a:gd name="T0" fmla="*/ 76 w 162"/>
              <a:gd name="T1" fmla="*/ 0 h 113"/>
              <a:gd name="T2" fmla="*/ 0 w 162"/>
              <a:gd name="T3" fmla="*/ 0 h 113"/>
              <a:gd name="T4" fmla="*/ 0 w 162"/>
              <a:gd name="T5" fmla="*/ 27 h 113"/>
              <a:gd name="T6" fmla="*/ 86 w 162"/>
              <a:gd name="T7" fmla="*/ 113 h 113"/>
              <a:gd name="T8" fmla="*/ 162 w 162"/>
              <a:gd name="T9" fmla="*/ 113 h 113"/>
              <a:gd name="T10" fmla="*/ 162 w 162"/>
              <a:gd name="T11" fmla="*/ 86 h 113"/>
              <a:gd name="T12" fmla="*/ 76 w 162"/>
              <a:gd name="T13" fmla="*/ 0 h 113"/>
            </a:gdLst>
            <a:ahLst/>
            <a:cxnLst>
              <a:cxn ang="0">
                <a:pos x="T0" y="T1"/>
              </a:cxn>
              <a:cxn ang="0">
                <a:pos x="T2" y="T3"/>
              </a:cxn>
              <a:cxn ang="0">
                <a:pos x="T4" y="T5"/>
              </a:cxn>
              <a:cxn ang="0">
                <a:pos x="T6" y="T7"/>
              </a:cxn>
              <a:cxn ang="0">
                <a:pos x="T8" y="T9"/>
              </a:cxn>
              <a:cxn ang="0">
                <a:pos x="T10" y="T11"/>
              </a:cxn>
              <a:cxn ang="0">
                <a:pos x="T12" y="T13"/>
              </a:cxn>
            </a:cxnLst>
            <a:rect l="0" t="0" r="r" b="b"/>
            <a:pathLst>
              <a:path w="162" h="113">
                <a:moveTo>
                  <a:pt x="76" y="0"/>
                </a:moveTo>
                <a:cubicBezTo>
                  <a:pt x="0" y="0"/>
                  <a:pt x="0" y="0"/>
                  <a:pt x="0" y="0"/>
                </a:cubicBezTo>
                <a:cubicBezTo>
                  <a:pt x="0" y="27"/>
                  <a:pt x="0" y="27"/>
                  <a:pt x="0" y="27"/>
                </a:cubicBezTo>
                <a:cubicBezTo>
                  <a:pt x="0" y="74"/>
                  <a:pt x="38" y="113"/>
                  <a:pt x="86" y="113"/>
                </a:cubicBezTo>
                <a:cubicBezTo>
                  <a:pt x="162" y="113"/>
                  <a:pt x="162" y="113"/>
                  <a:pt x="162" y="113"/>
                </a:cubicBezTo>
                <a:cubicBezTo>
                  <a:pt x="162" y="86"/>
                  <a:pt x="162" y="86"/>
                  <a:pt x="162" y="86"/>
                </a:cubicBezTo>
                <a:cubicBezTo>
                  <a:pt x="162" y="38"/>
                  <a:pt x="124" y="0"/>
                  <a:pt x="76" y="0"/>
                </a:cubicBezTo>
              </a:path>
            </a:pathLst>
          </a:custGeom>
          <a:solidFill>
            <a:srgbClr val="4ECD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 name="Freeform 27"/>
          <p:cNvSpPr/>
          <p:nvPr/>
        </p:nvSpPr>
        <p:spPr bwMode="auto">
          <a:xfrm>
            <a:off x="7346798" y="1810743"/>
            <a:ext cx="204903" cy="142912"/>
          </a:xfrm>
          <a:custGeom>
            <a:avLst/>
            <a:gdLst>
              <a:gd name="T0" fmla="*/ 0 w 162"/>
              <a:gd name="T1" fmla="*/ 0 h 113"/>
              <a:gd name="T2" fmla="*/ 0 w 162"/>
              <a:gd name="T3" fmla="*/ 0 h 113"/>
              <a:gd name="T4" fmla="*/ 0 w 162"/>
              <a:gd name="T5" fmla="*/ 27 h 113"/>
              <a:gd name="T6" fmla="*/ 86 w 162"/>
              <a:gd name="T7" fmla="*/ 113 h 113"/>
              <a:gd name="T8" fmla="*/ 162 w 162"/>
              <a:gd name="T9" fmla="*/ 113 h 113"/>
              <a:gd name="T10" fmla="*/ 0 w 162"/>
              <a:gd name="T11" fmla="*/ 0 h 113"/>
            </a:gdLst>
            <a:ahLst/>
            <a:cxnLst>
              <a:cxn ang="0">
                <a:pos x="T0" y="T1"/>
              </a:cxn>
              <a:cxn ang="0">
                <a:pos x="T2" y="T3"/>
              </a:cxn>
              <a:cxn ang="0">
                <a:pos x="T4" y="T5"/>
              </a:cxn>
              <a:cxn ang="0">
                <a:pos x="T6" y="T7"/>
              </a:cxn>
              <a:cxn ang="0">
                <a:pos x="T8" y="T9"/>
              </a:cxn>
              <a:cxn ang="0">
                <a:pos x="T10" y="T11"/>
              </a:cxn>
            </a:cxnLst>
            <a:rect l="0" t="0" r="r" b="b"/>
            <a:pathLst>
              <a:path w="162" h="113">
                <a:moveTo>
                  <a:pt x="0" y="0"/>
                </a:moveTo>
                <a:cubicBezTo>
                  <a:pt x="0" y="0"/>
                  <a:pt x="0" y="0"/>
                  <a:pt x="0" y="0"/>
                </a:cubicBezTo>
                <a:cubicBezTo>
                  <a:pt x="0" y="27"/>
                  <a:pt x="0" y="27"/>
                  <a:pt x="0" y="27"/>
                </a:cubicBezTo>
                <a:cubicBezTo>
                  <a:pt x="0" y="74"/>
                  <a:pt x="38" y="113"/>
                  <a:pt x="86" y="113"/>
                </a:cubicBezTo>
                <a:cubicBezTo>
                  <a:pt x="162" y="113"/>
                  <a:pt x="162" y="113"/>
                  <a:pt x="162" y="113"/>
                </a:cubicBezTo>
                <a:cubicBezTo>
                  <a:pt x="0" y="0"/>
                  <a:pt x="0" y="0"/>
                  <a:pt x="0" y="0"/>
                </a:cubicBezTo>
              </a:path>
            </a:pathLst>
          </a:custGeom>
          <a:solidFill>
            <a:srgbClr val="4AC36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 name="Freeform 28"/>
          <p:cNvSpPr/>
          <p:nvPr/>
        </p:nvSpPr>
        <p:spPr bwMode="auto">
          <a:xfrm>
            <a:off x="7204832" y="2105559"/>
            <a:ext cx="724024" cy="383780"/>
          </a:xfrm>
          <a:custGeom>
            <a:avLst/>
            <a:gdLst>
              <a:gd name="T0" fmla="*/ 0 w 572"/>
              <a:gd name="T1" fmla="*/ 201 h 303"/>
              <a:gd name="T2" fmla="*/ 286 w 572"/>
              <a:gd name="T3" fmla="*/ 303 h 303"/>
              <a:gd name="T4" fmla="*/ 572 w 572"/>
              <a:gd name="T5" fmla="*/ 201 h 303"/>
              <a:gd name="T6" fmla="*/ 325 w 572"/>
              <a:gd name="T7" fmla="*/ 18 h 303"/>
              <a:gd name="T8" fmla="*/ 246 w 572"/>
              <a:gd name="T9" fmla="*/ 18 h 303"/>
              <a:gd name="T10" fmla="*/ 0 w 572"/>
              <a:gd name="T11" fmla="*/ 201 h 303"/>
            </a:gdLst>
            <a:ahLst/>
            <a:cxnLst>
              <a:cxn ang="0">
                <a:pos x="T0" y="T1"/>
              </a:cxn>
              <a:cxn ang="0">
                <a:pos x="T2" y="T3"/>
              </a:cxn>
              <a:cxn ang="0">
                <a:pos x="T4" y="T5"/>
              </a:cxn>
              <a:cxn ang="0">
                <a:pos x="T6" y="T7"/>
              </a:cxn>
              <a:cxn ang="0">
                <a:pos x="T8" y="T9"/>
              </a:cxn>
              <a:cxn ang="0">
                <a:pos x="T10" y="T11"/>
              </a:cxn>
            </a:cxnLst>
            <a:rect l="0" t="0" r="r" b="b"/>
            <a:pathLst>
              <a:path w="572" h="303">
                <a:moveTo>
                  <a:pt x="0" y="201"/>
                </a:moveTo>
                <a:cubicBezTo>
                  <a:pt x="78" y="265"/>
                  <a:pt x="177" y="303"/>
                  <a:pt x="286" y="303"/>
                </a:cubicBezTo>
                <a:cubicBezTo>
                  <a:pt x="394" y="303"/>
                  <a:pt x="494" y="265"/>
                  <a:pt x="572" y="201"/>
                </a:cubicBezTo>
                <a:cubicBezTo>
                  <a:pt x="325" y="18"/>
                  <a:pt x="325" y="18"/>
                  <a:pt x="325" y="18"/>
                </a:cubicBezTo>
                <a:cubicBezTo>
                  <a:pt x="302" y="0"/>
                  <a:pt x="270" y="0"/>
                  <a:pt x="246" y="18"/>
                </a:cubicBezTo>
                <a:lnTo>
                  <a:pt x="0" y="201"/>
                </a:lnTo>
                <a:close/>
              </a:path>
            </a:pathLst>
          </a:custGeom>
          <a:solidFill>
            <a:srgbClr val="17A515"/>
          </a:solidFill>
          <a:ln>
            <a:noFill/>
          </a:ln>
        </p:spPr>
        <p:txBody>
          <a:bodyPr vert="horz" wrap="square" lIns="91440" tIns="45720" rIns="91440" bIns="45720" numCol="1" anchor="t" anchorCtr="0" compatLnSpc="1"/>
          <a:lstStyle/>
          <a:p>
            <a:endParaRPr lang="zh-CN" altLang="en-US"/>
          </a:p>
        </p:txBody>
      </p:sp>
      <p:sp>
        <p:nvSpPr>
          <p:cNvPr id="39" name="Freeform 32"/>
          <p:cNvSpPr/>
          <p:nvPr/>
        </p:nvSpPr>
        <p:spPr bwMode="auto">
          <a:xfrm>
            <a:off x="7847380" y="3602766"/>
            <a:ext cx="1158464" cy="596567"/>
          </a:xfrm>
          <a:custGeom>
            <a:avLst/>
            <a:gdLst>
              <a:gd name="T0" fmla="*/ 900 w 900"/>
              <a:gd name="T1" fmla="*/ 0 h 463"/>
              <a:gd name="T2" fmla="*/ 450 w 900"/>
              <a:gd name="T3" fmla="*/ 436 h 463"/>
              <a:gd name="T4" fmla="*/ 450 w 900"/>
              <a:gd name="T5" fmla="*/ 436 h 463"/>
              <a:gd name="T6" fmla="*/ 450 w 900"/>
              <a:gd name="T7" fmla="*/ 436 h 463"/>
              <a:gd name="T8" fmla="*/ 449 w 900"/>
              <a:gd name="T9" fmla="*/ 436 h 463"/>
              <a:gd name="T10" fmla="*/ 449 w 900"/>
              <a:gd name="T11" fmla="*/ 436 h 463"/>
              <a:gd name="T12" fmla="*/ 449 w 900"/>
              <a:gd name="T13" fmla="*/ 436 h 463"/>
              <a:gd name="T14" fmla="*/ 449 w 900"/>
              <a:gd name="T15" fmla="*/ 436 h 463"/>
              <a:gd name="T16" fmla="*/ 448 w 900"/>
              <a:gd name="T17" fmla="*/ 436 h 463"/>
              <a:gd name="T18" fmla="*/ 448 w 900"/>
              <a:gd name="T19" fmla="*/ 436 h 463"/>
              <a:gd name="T20" fmla="*/ 448 w 900"/>
              <a:gd name="T21" fmla="*/ 436 h 463"/>
              <a:gd name="T22" fmla="*/ 448 w 900"/>
              <a:gd name="T23" fmla="*/ 436 h 463"/>
              <a:gd name="T24" fmla="*/ 447 w 900"/>
              <a:gd name="T25" fmla="*/ 436 h 463"/>
              <a:gd name="T26" fmla="*/ 447 w 900"/>
              <a:gd name="T27" fmla="*/ 436 h 463"/>
              <a:gd name="T28" fmla="*/ 447 w 900"/>
              <a:gd name="T29" fmla="*/ 436 h 463"/>
              <a:gd name="T30" fmla="*/ 447 w 900"/>
              <a:gd name="T31" fmla="*/ 436 h 463"/>
              <a:gd name="T32" fmla="*/ 446 w 900"/>
              <a:gd name="T33" fmla="*/ 436 h 463"/>
              <a:gd name="T34" fmla="*/ 446 w 900"/>
              <a:gd name="T35" fmla="*/ 436 h 463"/>
              <a:gd name="T36" fmla="*/ 445 w 900"/>
              <a:gd name="T37" fmla="*/ 436 h 463"/>
              <a:gd name="T38" fmla="*/ 444 w 900"/>
              <a:gd name="T39" fmla="*/ 436 h 463"/>
              <a:gd name="T40" fmla="*/ 443 w 900"/>
              <a:gd name="T41" fmla="*/ 436 h 463"/>
              <a:gd name="T42" fmla="*/ 443 w 900"/>
              <a:gd name="T43" fmla="*/ 436 h 463"/>
              <a:gd name="T44" fmla="*/ 1 w 900"/>
              <a:gd name="T45" fmla="*/ 0 h 463"/>
              <a:gd name="T46" fmla="*/ 0 w 900"/>
              <a:gd name="T47" fmla="*/ 13 h 463"/>
              <a:gd name="T48" fmla="*/ 450 w 900"/>
              <a:gd name="T49" fmla="*/ 463 h 463"/>
              <a:gd name="T50" fmla="*/ 900 w 900"/>
              <a:gd name="T51" fmla="*/ 13 h 463"/>
              <a:gd name="T52" fmla="*/ 900 w 900"/>
              <a:gd name="T53" fmla="*/ 0 h 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900" h="463">
                <a:moveTo>
                  <a:pt x="900" y="0"/>
                </a:moveTo>
                <a:cubicBezTo>
                  <a:pt x="893" y="242"/>
                  <a:pt x="694" y="436"/>
                  <a:pt x="450" y="436"/>
                </a:cubicBezTo>
                <a:cubicBezTo>
                  <a:pt x="450" y="436"/>
                  <a:pt x="450" y="436"/>
                  <a:pt x="450" y="436"/>
                </a:cubicBezTo>
                <a:cubicBezTo>
                  <a:pt x="450" y="436"/>
                  <a:pt x="450" y="436"/>
                  <a:pt x="450" y="436"/>
                </a:cubicBezTo>
                <a:cubicBezTo>
                  <a:pt x="450" y="436"/>
                  <a:pt x="450" y="436"/>
                  <a:pt x="449" y="436"/>
                </a:cubicBezTo>
                <a:cubicBezTo>
                  <a:pt x="449" y="436"/>
                  <a:pt x="449" y="436"/>
                  <a:pt x="449" y="436"/>
                </a:cubicBezTo>
                <a:cubicBezTo>
                  <a:pt x="449" y="436"/>
                  <a:pt x="449" y="436"/>
                  <a:pt x="449" y="436"/>
                </a:cubicBezTo>
                <a:cubicBezTo>
                  <a:pt x="449" y="436"/>
                  <a:pt x="449" y="436"/>
                  <a:pt x="449" y="436"/>
                </a:cubicBezTo>
                <a:cubicBezTo>
                  <a:pt x="449" y="436"/>
                  <a:pt x="448" y="436"/>
                  <a:pt x="448" y="436"/>
                </a:cubicBezTo>
                <a:cubicBezTo>
                  <a:pt x="448" y="436"/>
                  <a:pt x="448" y="436"/>
                  <a:pt x="448" y="436"/>
                </a:cubicBezTo>
                <a:cubicBezTo>
                  <a:pt x="448" y="436"/>
                  <a:pt x="448" y="436"/>
                  <a:pt x="448" y="436"/>
                </a:cubicBezTo>
                <a:cubicBezTo>
                  <a:pt x="448" y="436"/>
                  <a:pt x="448" y="436"/>
                  <a:pt x="448" y="436"/>
                </a:cubicBezTo>
                <a:cubicBezTo>
                  <a:pt x="448" y="436"/>
                  <a:pt x="447" y="436"/>
                  <a:pt x="447" y="436"/>
                </a:cubicBezTo>
                <a:cubicBezTo>
                  <a:pt x="447" y="436"/>
                  <a:pt x="447" y="436"/>
                  <a:pt x="447" y="436"/>
                </a:cubicBezTo>
                <a:cubicBezTo>
                  <a:pt x="447" y="436"/>
                  <a:pt x="447" y="436"/>
                  <a:pt x="447" y="436"/>
                </a:cubicBezTo>
                <a:cubicBezTo>
                  <a:pt x="447" y="436"/>
                  <a:pt x="447" y="436"/>
                  <a:pt x="447" y="436"/>
                </a:cubicBezTo>
                <a:cubicBezTo>
                  <a:pt x="446" y="436"/>
                  <a:pt x="446" y="436"/>
                  <a:pt x="446" y="436"/>
                </a:cubicBezTo>
                <a:cubicBezTo>
                  <a:pt x="446" y="436"/>
                  <a:pt x="446" y="436"/>
                  <a:pt x="446" y="436"/>
                </a:cubicBezTo>
                <a:cubicBezTo>
                  <a:pt x="445" y="436"/>
                  <a:pt x="445" y="436"/>
                  <a:pt x="445" y="436"/>
                </a:cubicBezTo>
                <a:cubicBezTo>
                  <a:pt x="445" y="436"/>
                  <a:pt x="444" y="436"/>
                  <a:pt x="444" y="436"/>
                </a:cubicBezTo>
                <a:cubicBezTo>
                  <a:pt x="444" y="436"/>
                  <a:pt x="444" y="436"/>
                  <a:pt x="443" y="436"/>
                </a:cubicBezTo>
                <a:cubicBezTo>
                  <a:pt x="443" y="436"/>
                  <a:pt x="443" y="436"/>
                  <a:pt x="443" y="436"/>
                </a:cubicBezTo>
                <a:cubicBezTo>
                  <a:pt x="203" y="432"/>
                  <a:pt x="8" y="240"/>
                  <a:pt x="1" y="0"/>
                </a:cubicBezTo>
                <a:cubicBezTo>
                  <a:pt x="1" y="4"/>
                  <a:pt x="0" y="9"/>
                  <a:pt x="0" y="13"/>
                </a:cubicBezTo>
                <a:cubicBezTo>
                  <a:pt x="0" y="262"/>
                  <a:pt x="202" y="463"/>
                  <a:pt x="450" y="463"/>
                </a:cubicBezTo>
                <a:cubicBezTo>
                  <a:pt x="699" y="463"/>
                  <a:pt x="900" y="262"/>
                  <a:pt x="900" y="13"/>
                </a:cubicBezTo>
                <a:cubicBezTo>
                  <a:pt x="900" y="9"/>
                  <a:pt x="900" y="4"/>
                  <a:pt x="900" y="0"/>
                </a:cubicBezTo>
              </a:path>
            </a:pathLst>
          </a:custGeom>
          <a:solidFill>
            <a:srgbClr val="F2F2F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 name="Oval 33"/>
          <p:cNvSpPr>
            <a:spLocks noChangeArrowheads="1"/>
          </p:cNvSpPr>
          <p:nvPr/>
        </p:nvSpPr>
        <p:spPr bwMode="auto">
          <a:xfrm>
            <a:off x="7847380" y="3005237"/>
            <a:ext cx="1158464" cy="1158947"/>
          </a:xfrm>
          <a:prstGeom prst="ellipse">
            <a:avLst/>
          </a:prstGeom>
          <a:solidFill>
            <a:srgbClr val="17A515"/>
          </a:solidFill>
          <a:ln>
            <a:noFill/>
          </a:ln>
        </p:spPr>
        <p:txBody>
          <a:bodyPr vert="horz" wrap="square" lIns="91440" tIns="45720" rIns="91440" bIns="45720" numCol="1" anchor="t" anchorCtr="0" compatLnSpc="1"/>
          <a:lstStyle/>
          <a:p>
            <a:endParaRPr lang="zh-CN" altLang="en-US"/>
          </a:p>
        </p:txBody>
      </p:sp>
      <p:sp>
        <p:nvSpPr>
          <p:cNvPr id="41" name="Freeform 34"/>
          <p:cNvSpPr/>
          <p:nvPr/>
        </p:nvSpPr>
        <p:spPr bwMode="auto">
          <a:xfrm>
            <a:off x="7943678" y="3101535"/>
            <a:ext cx="965387" cy="966351"/>
          </a:xfrm>
          <a:custGeom>
            <a:avLst/>
            <a:gdLst>
              <a:gd name="T0" fmla="*/ 617 w 750"/>
              <a:gd name="T1" fmla="*/ 134 h 750"/>
              <a:gd name="T2" fmla="*/ 617 w 750"/>
              <a:gd name="T3" fmla="*/ 617 h 750"/>
              <a:gd name="T4" fmla="*/ 134 w 750"/>
              <a:gd name="T5" fmla="*/ 617 h 750"/>
              <a:gd name="T6" fmla="*/ 134 w 750"/>
              <a:gd name="T7" fmla="*/ 134 h 750"/>
              <a:gd name="T8" fmla="*/ 617 w 750"/>
              <a:gd name="T9" fmla="*/ 134 h 750"/>
            </a:gdLst>
            <a:ahLst/>
            <a:cxnLst>
              <a:cxn ang="0">
                <a:pos x="T0" y="T1"/>
              </a:cxn>
              <a:cxn ang="0">
                <a:pos x="T2" y="T3"/>
              </a:cxn>
              <a:cxn ang="0">
                <a:pos x="T4" y="T5"/>
              </a:cxn>
              <a:cxn ang="0">
                <a:pos x="T6" y="T7"/>
              </a:cxn>
              <a:cxn ang="0">
                <a:pos x="T8" y="T9"/>
              </a:cxn>
            </a:cxnLst>
            <a:rect l="0" t="0" r="r" b="b"/>
            <a:pathLst>
              <a:path w="750" h="750">
                <a:moveTo>
                  <a:pt x="617" y="134"/>
                </a:moveTo>
                <a:cubicBezTo>
                  <a:pt x="750" y="267"/>
                  <a:pt x="750" y="483"/>
                  <a:pt x="617" y="617"/>
                </a:cubicBezTo>
                <a:cubicBezTo>
                  <a:pt x="484" y="750"/>
                  <a:pt x="267" y="750"/>
                  <a:pt x="134" y="617"/>
                </a:cubicBezTo>
                <a:cubicBezTo>
                  <a:pt x="0" y="483"/>
                  <a:pt x="0" y="267"/>
                  <a:pt x="134" y="134"/>
                </a:cubicBezTo>
                <a:cubicBezTo>
                  <a:pt x="267" y="0"/>
                  <a:pt x="484" y="0"/>
                  <a:pt x="617" y="134"/>
                </a:cubicBezTo>
              </a:path>
            </a:pathLst>
          </a:custGeom>
          <a:solidFill>
            <a:srgbClr val="A6EDB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2" name="Freeform 35"/>
          <p:cNvSpPr>
            <a:spLocks noEditPoints="1"/>
          </p:cNvSpPr>
          <p:nvPr/>
        </p:nvSpPr>
        <p:spPr bwMode="auto">
          <a:xfrm>
            <a:off x="9005844" y="3577247"/>
            <a:ext cx="0" cy="7704"/>
          </a:xfrm>
          <a:custGeom>
            <a:avLst/>
            <a:gdLst>
              <a:gd name="T0" fmla="*/ 6 h 6"/>
              <a:gd name="T1" fmla="*/ 6 h 6"/>
              <a:gd name="T2" fmla="*/ 6 h 6"/>
              <a:gd name="T3" fmla="*/ 5 h 6"/>
              <a:gd name="T4" fmla="*/ 5 h 6"/>
              <a:gd name="T5" fmla="*/ 5 h 6"/>
              <a:gd name="T6" fmla="*/ 4 h 6"/>
              <a:gd name="T7" fmla="*/ 5 h 6"/>
              <a:gd name="T8" fmla="*/ 4 h 6"/>
              <a:gd name="T9" fmla="*/ 4 h 6"/>
              <a:gd name="T10" fmla="*/ 4 h 6"/>
              <a:gd name="T11" fmla="*/ 4 h 6"/>
              <a:gd name="T12" fmla="*/ 3 h 6"/>
              <a:gd name="T13" fmla="*/ 3 h 6"/>
              <a:gd name="T14" fmla="*/ 3 h 6"/>
              <a:gd name="T15" fmla="*/ 2 h 6"/>
              <a:gd name="T16" fmla="*/ 2 h 6"/>
              <a:gd name="T17" fmla="*/ 2 h 6"/>
              <a:gd name="T18" fmla="*/ 1 h 6"/>
              <a:gd name="T19" fmla="*/ 1 h 6"/>
              <a:gd name="T20" fmla="*/ 1 h 6"/>
              <a:gd name="T21" fmla="*/ 0 h 6"/>
              <a:gd name="T22" fmla="*/ 0 h 6"/>
              <a:gd name="T23" fmla="*/ 0 h 6"/>
            </a:gdLst>
            <a:ahLst/>
            <a:cxnLst>
              <a:cxn ang="0">
                <a:pos x="0" y="T0"/>
              </a:cxn>
              <a:cxn ang="0">
                <a:pos x="0" y="T1"/>
              </a:cxn>
              <a:cxn ang="0">
                <a:pos x="0" y="T2"/>
              </a:cxn>
              <a:cxn ang="0">
                <a:pos x="0" y="T3"/>
              </a:cxn>
              <a:cxn ang="0">
                <a:pos x="0" y="T4"/>
              </a:cxn>
              <a:cxn ang="0">
                <a:pos x="0" y="T5"/>
              </a:cxn>
              <a:cxn ang="0">
                <a:pos x="0" y="T6"/>
              </a:cxn>
              <a:cxn ang="0">
                <a:pos x="0" y="T7"/>
              </a:cxn>
              <a:cxn ang="0">
                <a:pos x="0" y="T8"/>
              </a:cxn>
              <a:cxn ang="0">
                <a:pos x="0" y="T9"/>
              </a:cxn>
              <a:cxn ang="0">
                <a:pos x="0" y="T10"/>
              </a:cxn>
              <a:cxn ang="0">
                <a:pos x="0" y="T11"/>
              </a:cxn>
              <a:cxn ang="0">
                <a:pos x="0" y="T12"/>
              </a:cxn>
              <a:cxn ang="0">
                <a:pos x="0" y="T13"/>
              </a:cxn>
              <a:cxn ang="0">
                <a:pos x="0" y="T14"/>
              </a:cxn>
              <a:cxn ang="0">
                <a:pos x="0" y="T15"/>
              </a:cxn>
              <a:cxn ang="0">
                <a:pos x="0" y="T16"/>
              </a:cxn>
              <a:cxn ang="0">
                <a:pos x="0" y="T17"/>
              </a:cxn>
              <a:cxn ang="0">
                <a:pos x="0" y="T18"/>
              </a:cxn>
              <a:cxn ang="0">
                <a:pos x="0" y="T19"/>
              </a:cxn>
              <a:cxn ang="0">
                <a:pos x="0" y="T20"/>
              </a:cxn>
              <a:cxn ang="0">
                <a:pos x="0" y="T21"/>
              </a:cxn>
              <a:cxn ang="0">
                <a:pos x="0" y="T22"/>
              </a:cxn>
              <a:cxn ang="0">
                <a:pos x="0" y="T23"/>
              </a:cxn>
            </a:cxnLst>
            <a:rect l="0" t="0" r="r" b="b"/>
            <a:pathLst>
              <a:path h="6">
                <a:moveTo>
                  <a:pt x="0" y="6"/>
                </a:moveTo>
                <a:cubicBezTo>
                  <a:pt x="0" y="6"/>
                  <a:pt x="0" y="6"/>
                  <a:pt x="0" y="6"/>
                </a:cubicBezTo>
                <a:cubicBezTo>
                  <a:pt x="0" y="6"/>
                  <a:pt x="0" y="6"/>
                  <a:pt x="0" y="6"/>
                </a:cubicBezTo>
                <a:moveTo>
                  <a:pt x="0" y="5"/>
                </a:moveTo>
                <a:cubicBezTo>
                  <a:pt x="0" y="5"/>
                  <a:pt x="0" y="5"/>
                  <a:pt x="0" y="5"/>
                </a:cubicBezTo>
                <a:cubicBezTo>
                  <a:pt x="0" y="5"/>
                  <a:pt x="0" y="5"/>
                  <a:pt x="0" y="5"/>
                </a:cubicBezTo>
                <a:moveTo>
                  <a:pt x="0" y="4"/>
                </a:moveTo>
                <a:cubicBezTo>
                  <a:pt x="0" y="4"/>
                  <a:pt x="0" y="5"/>
                  <a:pt x="0" y="5"/>
                </a:cubicBezTo>
                <a:cubicBezTo>
                  <a:pt x="0" y="5"/>
                  <a:pt x="0" y="4"/>
                  <a:pt x="0" y="4"/>
                </a:cubicBezTo>
                <a:moveTo>
                  <a:pt x="0" y="4"/>
                </a:moveTo>
                <a:cubicBezTo>
                  <a:pt x="0" y="4"/>
                  <a:pt x="0" y="4"/>
                  <a:pt x="0" y="4"/>
                </a:cubicBezTo>
                <a:cubicBezTo>
                  <a:pt x="0" y="4"/>
                  <a:pt x="0" y="4"/>
                  <a:pt x="0" y="4"/>
                </a:cubicBezTo>
                <a:moveTo>
                  <a:pt x="0" y="3"/>
                </a:moveTo>
                <a:cubicBezTo>
                  <a:pt x="0" y="3"/>
                  <a:pt x="0" y="3"/>
                  <a:pt x="0" y="3"/>
                </a:cubicBezTo>
                <a:cubicBezTo>
                  <a:pt x="0" y="3"/>
                  <a:pt x="0" y="3"/>
                  <a:pt x="0" y="3"/>
                </a:cubicBezTo>
                <a:moveTo>
                  <a:pt x="0" y="2"/>
                </a:moveTo>
                <a:cubicBezTo>
                  <a:pt x="0" y="2"/>
                  <a:pt x="0" y="2"/>
                  <a:pt x="0" y="2"/>
                </a:cubicBezTo>
                <a:cubicBezTo>
                  <a:pt x="0" y="2"/>
                  <a:pt x="0" y="2"/>
                  <a:pt x="0" y="2"/>
                </a:cubicBezTo>
                <a:moveTo>
                  <a:pt x="0" y="1"/>
                </a:moveTo>
                <a:cubicBezTo>
                  <a:pt x="0" y="1"/>
                  <a:pt x="0" y="1"/>
                  <a:pt x="0" y="1"/>
                </a:cubicBezTo>
                <a:cubicBezTo>
                  <a:pt x="0" y="1"/>
                  <a:pt x="0" y="1"/>
                  <a:pt x="0" y="1"/>
                </a:cubicBezTo>
                <a:moveTo>
                  <a:pt x="0" y="0"/>
                </a:moveTo>
                <a:cubicBezTo>
                  <a:pt x="0" y="0"/>
                  <a:pt x="0" y="0"/>
                  <a:pt x="0" y="0"/>
                </a:cubicBezTo>
                <a:cubicBezTo>
                  <a:pt x="0" y="0"/>
                  <a:pt x="0" y="0"/>
                  <a:pt x="0" y="0"/>
                </a:cubicBezTo>
              </a:path>
            </a:pathLst>
          </a:custGeom>
          <a:solidFill>
            <a:srgbClr val="F2F2F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 name="Freeform 36"/>
          <p:cNvSpPr>
            <a:spLocks noEditPoints="1"/>
          </p:cNvSpPr>
          <p:nvPr/>
        </p:nvSpPr>
        <p:spPr bwMode="auto">
          <a:xfrm>
            <a:off x="8417464" y="4164184"/>
            <a:ext cx="9149" cy="0"/>
          </a:xfrm>
          <a:custGeom>
            <a:avLst/>
            <a:gdLst>
              <a:gd name="T0" fmla="*/ 7 w 7"/>
              <a:gd name="T1" fmla="*/ 7 w 7"/>
              <a:gd name="T2" fmla="*/ 7 w 7"/>
              <a:gd name="T3" fmla="*/ 6 w 7"/>
              <a:gd name="T4" fmla="*/ 6 w 7"/>
              <a:gd name="T5" fmla="*/ 6 w 7"/>
              <a:gd name="T6" fmla="*/ 6 w 7"/>
              <a:gd name="T7" fmla="*/ 6 w 7"/>
              <a:gd name="T8" fmla="*/ 6 w 7"/>
              <a:gd name="T9" fmla="*/ 5 w 7"/>
              <a:gd name="T10" fmla="*/ 5 w 7"/>
              <a:gd name="T11" fmla="*/ 5 w 7"/>
              <a:gd name="T12" fmla="*/ 5 w 7"/>
              <a:gd name="T13" fmla="*/ 5 w 7"/>
              <a:gd name="T14" fmla="*/ 5 w 7"/>
              <a:gd name="T15" fmla="*/ 4 w 7"/>
              <a:gd name="T16" fmla="*/ 4 w 7"/>
              <a:gd name="T17" fmla="*/ 4 w 7"/>
              <a:gd name="T18" fmla="*/ 4 w 7"/>
              <a:gd name="T19" fmla="*/ 4 w 7"/>
              <a:gd name="T20" fmla="*/ 4 w 7"/>
              <a:gd name="T21" fmla="*/ 3 w 7"/>
              <a:gd name="T22" fmla="*/ 3 w 7"/>
              <a:gd name="T23" fmla="*/ 3 w 7"/>
              <a:gd name="T24" fmla="*/ 1 w 7"/>
              <a:gd name="T25" fmla="*/ 2 w 7"/>
              <a:gd name="T26" fmla="*/ 1 w 7"/>
              <a:gd name="T27" fmla="*/ 0 w 7"/>
              <a:gd name="T28" fmla="*/ 0 w 7"/>
              <a:gd name="T29" fmla="*/ 0 w 7"/>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 ang="0">
                <a:pos x="T10" y="0"/>
              </a:cxn>
              <a:cxn ang="0">
                <a:pos x="T11" y="0"/>
              </a:cxn>
              <a:cxn ang="0">
                <a:pos x="T12" y="0"/>
              </a:cxn>
              <a:cxn ang="0">
                <a:pos x="T13" y="0"/>
              </a:cxn>
              <a:cxn ang="0">
                <a:pos x="T14" y="0"/>
              </a:cxn>
              <a:cxn ang="0">
                <a:pos x="T15" y="0"/>
              </a:cxn>
              <a:cxn ang="0">
                <a:pos x="T16" y="0"/>
              </a:cxn>
              <a:cxn ang="0">
                <a:pos x="T17" y="0"/>
              </a:cxn>
              <a:cxn ang="0">
                <a:pos x="T18" y="0"/>
              </a:cxn>
              <a:cxn ang="0">
                <a:pos x="T19" y="0"/>
              </a:cxn>
              <a:cxn ang="0">
                <a:pos x="T20" y="0"/>
              </a:cxn>
              <a:cxn ang="0">
                <a:pos x="T21" y="0"/>
              </a:cxn>
              <a:cxn ang="0">
                <a:pos x="T22" y="0"/>
              </a:cxn>
              <a:cxn ang="0">
                <a:pos x="T23" y="0"/>
              </a:cxn>
              <a:cxn ang="0">
                <a:pos x="T24" y="0"/>
              </a:cxn>
              <a:cxn ang="0">
                <a:pos x="T25" y="0"/>
              </a:cxn>
              <a:cxn ang="0">
                <a:pos x="T26" y="0"/>
              </a:cxn>
              <a:cxn ang="0">
                <a:pos x="T27" y="0"/>
              </a:cxn>
              <a:cxn ang="0">
                <a:pos x="T28" y="0"/>
              </a:cxn>
              <a:cxn ang="0">
                <a:pos x="T29" y="0"/>
              </a:cxn>
            </a:cxnLst>
            <a:rect l="0" t="0" r="r" b="b"/>
            <a:pathLst>
              <a:path w="7">
                <a:moveTo>
                  <a:pt x="7" y="0"/>
                </a:moveTo>
                <a:cubicBezTo>
                  <a:pt x="7" y="0"/>
                  <a:pt x="7" y="0"/>
                  <a:pt x="7" y="0"/>
                </a:cubicBezTo>
                <a:cubicBezTo>
                  <a:pt x="7" y="0"/>
                  <a:pt x="7" y="0"/>
                  <a:pt x="7" y="0"/>
                </a:cubicBezTo>
                <a:moveTo>
                  <a:pt x="6" y="0"/>
                </a:moveTo>
                <a:cubicBezTo>
                  <a:pt x="6" y="0"/>
                  <a:pt x="6" y="0"/>
                  <a:pt x="6" y="0"/>
                </a:cubicBezTo>
                <a:cubicBezTo>
                  <a:pt x="6" y="0"/>
                  <a:pt x="6" y="0"/>
                  <a:pt x="6" y="0"/>
                </a:cubicBezTo>
                <a:moveTo>
                  <a:pt x="6" y="0"/>
                </a:moveTo>
                <a:cubicBezTo>
                  <a:pt x="6" y="0"/>
                  <a:pt x="6" y="0"/>
                  <a:pt x="6" y="0"/>
                </a:cubicBezTo>
                <a:cubicBezTo>
                  <a:pt x="6" y="0"/>
                  <a:pt x="6" y="0"/>
                  <a:pt x="6" y="0"/>
                </a:cubicBezTo>
                <a:moveTo>
                  <a:pt x="5" y="0"/>
                </a:moveTo>
                <a:cubicBezTo>
                  <a:pt x="5" y="0"/>
                  <a:pt x="5" y="0"/>
                  <a:pt x="5" y="0"/>
                </a:cubicBezTo>
                <a:cubicBezTo>
                  <a:pt x="5" y="0"/>
                  <a:pt x="5" y="0"/>
                  <a:pt x="5" y="0"/>
                </a:cubicBezTo>
                <a:moveTo>
                  <a:pt x="5" y="0"/>
                </a:moveTo>
                <a:cubicBezTo>
                  <a:pt x="5" y="0"/>
                  <a:pt x="5" y="0"/>
                  <a:pt x="5" y="0"/>
                </a:cubicBezTo>
                <a:cubicBezTo>
                  <a:pt x="5" y="0"/>
                  <a:pt x="5" y="0"/>
                  <a:pt x="5" y="0"/>
                </a:cubicBezTo>
                <a:moveTo>
                  <a:pt x="4" y="0"/>
                </a:moveTo>
                <a:cubicBezTo>
                  <a:pt x="4" y="0"/>
                  <a:pt x="4" y="0"/>
                  <a:pt x="4" y="0"/>
                </a:cubicBezTo>
                <a:cubicBezTo>
                  <a:pt x="4" y="0"/>
                  <a:pt x="4" y="0"/>
                  <a:pt x="4" y="0"/>
                </a:cubicBezTo>
                <a:moveTo>
                  <a:pt x="4" y="0"/>
                </a:moveTo>
                <a:cubicBezTo>
                  <a:pt x="4" y="0"/>
                  <a:pt x="4" y="0"/>
                  <a:pt x="4" y="0"/>
                </a:cubicBezTo>
                <a:cubicBezTo>
                  <a:pt x="4" y="0"/>
                  <a:pt x="4" y="0"/>
                  <a:pt x="4" y="0"/>
                </a:cubicBezTo>
                <a:moveTo>
                  <a:pt x="3" y="0"/>
                </a:moveTo>
                <a:cubicBezTo>
                  <a:pt x="3" y="0"/>
                  <a:pt x="3" y="0"/>
                  <a:pt x="3" y="0"/>
                </a:cubicBezTo>
                <a:cubicBezTo>
                  <a:pt x="3" y="0"/>
                  <a:pt x="3" y="0"/>
                  <a:pt x="3" y="0"/>
                </a:cubicBezTo>
                <a:moveTo>
                  <a:pt x="1" y="0"/>
                </a:moveTo>
                <a:cubicBezTo>
                  <a:pt x="1" y="0"/>
                  <a:pt x="2" y="0"/>
                  <a:pt x="2" y="0"/>
                </a:cubicBezTo>
                <a:cubicBezTo>
                  <a:pt x="1" y="0"/>
                  <a:pt x="1" y="0"/>
                  <a:pt x="1" y="0"/>
                </a:cubicBezTo>
                <a:moveTo>
                  <a:pt x="0" y="0"/>
                </a:moveTo>
                <a:cubicBezTo>
                  <a:pt x="0" y="0"/>
                  <a:pt x="0" y="0"/>
                  <a:pt x="0" y="0"/>
                </a:cubicBezTo>
                <a:cubicBezTo>
                  <a:pt x="0" y="0"/>
                  <a:pt x="0" y="0"/>
                  <a:pt x="0" y="0"/>
                </a:cubicBezTo>
              </a:path>
            </a:pathLst>
          </a:custGeom>
          <a:solidFill>
            <a:srgbClr val="E6E6E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 name="Freeform 37"/>
          <p:cNvSpPr/>
          <p:nvPr/>
        </p:nvSpPr>
        <p:spPr bwMode="auto">
          <a:xfrm>
            <a:off x="8116051" y="3274390"/>
            <a:ext cx="889793" cy="889793"/>
          </a:xfrm>
          <a:custGeom>
            <a:avLst/>
            <a:gdLst>
              <a:gd name="T0" fmla="*/ 483 w 691"/>
              <a:gd name="T1" fmla="*/ 0 h 691"/>
              <a:gd name="T2" fmla="*/ 483 w 691"/>
              <a:gd name="T3" fmla="*/ 0 h 691"/>
              <a:gd name="T4" fmla="*/ 483 w 691"/>
              <a:gd name="T5" fmla="*/ 0 h 691"/>
              <a:gd name="T6" fmla="*/ 483 w 691"/>
              <a:gd name="T7" fmla="*/ 483 h 691"/>
              <a:gd name="T8" fmla="*/ 241 w 691"/>
              <a:gd name="T9" fmla="*/ 583 h 691"/>
              <a:gd name="T10" fmla="*/ 0 w 691"/>
              <a:gd name="T11" fmla="*/ 483 h 691"/>
              <a:gd name="T12" fmla="*/ 207 w 691"/>
              <a:gd name="T13" fmla="*/ 690 h 691"/>
              <a:gd name="T14" fmla="*/ 234 w 691"/>
              <a:gd name="T15" fmla="*/ 691 h 691"/>
              <a:gd name="T16" fmla="*/ 234 w 691"/>
              <a:gd name="T17" fmla="*/ 691 h 691"/>
              <a:gd name="T18" fmla="*/ 235 w 691"/>
              <a:gd name="T19" fmla="*/ 691 h 691"/>
              <a:gd name="T20" fmla="*/ 236 w 691"/>
              <a:gd name="T21" fmla="*/ 691 h 691"/>
              <a:gd name="T22" fmla="*/ 237 w 691"/>
              <a:gd name="T23" fmla="*/ 691 h 691"/>
              <a:gd name="T24" fmla="*/ 237 w 691"/>
              <a:gd name="T25" fmla="*/ 691 h 691"/>
              <a:gd name="T26" fmla="*/ 238 w 691"/>
              <a:gd name="T27" fmla="*/ 691 h 691"/>
              <a:gd name="T28" fmla="*/ 238 w 691"/>
              <a:gd name="T29" fmla="*/ 691 h 691"/>
              <a:gd name="T30" fmla="*/ 238 w 691"/>
              <a:gd name="T31" fmla="*/ 691 h 691"/>
              <a:gd name="T32" fmla="*/ 238 w 691"/>
              <a:gd name="T33" fmla="*/ 691 h 691"/>
              <a:gd name="T34" fmla="*/ 239 w 691"/>
              <a:gd name="T35" fmla="*/ 691 h 691"/>
              <a:gd name="T36" fmla="*/ 239 w 691"/>
              <a:gd name="T37" fmla="*/ 691 h 691"/>
              <a:gd name="T38" fmla="*/ 239 w 691"/>
              <a:gd name="T39" fmla="*/ 691 h 691"/>
              <a:gd name="T40" fmla="*/ 239 w 691"/>
              <a:gd name="T41" fmla="*/ 691 h 691"/>
              <a:gd name="T42" fmla="*/ 240 w 691"/>
              <a:gd name="T43" fmla="*/ 691 h 691"/>
              <a:gd name="T44" fmla="*/ 240 w 691"/>
              <a:gd name="T45" fmla="*/ 691 h 691"/>
              <a:gd name="T46" fmla="*/ 240 w 691"/>
              <a:gd name="T47" fmla="*/ 691 h 691"/>
              <a:gd name="T48" fmla="*/ 240 w 691"/>
              <a:gd name="T49" fmla="*/ 691 h 691"/>
              <a:gd name="T50" fmla="*/ 241 w 691"/>
              <a:gd name="T51" fmla="*/ 691 h 691"/>
              <a:gd name="T52" fmla="*/ 241 w 691"/>
              <a:gd name="T53" fmla="*/ 691 h 691"/>
              <a:gd name="T54" fmla="*/ 241 w 691"/>
              <a:gd name="T55" fmla="*/ 691 h 691"/>
              <a:gd name="T56" fmla="*/ 691 w 691"/>
              <a:gd name="T57" fmla="*/ 241 h 691"/>
              <a:gd name="T58" fmla="*/ 691 w 691"/>
              <a:gd name="T59" fmla="*/ 241 h 691"/>
              <a:gd name="T60" fmla="*/ 691 w 691"/>
              <a:gd name="T61" fmla="*/ 241 h 691"/>
              <a:gd name="T62" fmla="*/ 691 w 691"/>
              <a:gd name="T63" fmla="*/ 241 h 691"/>
              <a:gd name="T64" fmla="*/ 691 w 691"/>
              <a:gd name="T65" fmla="*/ 240 h 691"/>
              <a:gd name="T66" fmla="*/ 691 w 691"/>
              <a:gd name="T67" fmla="*/ 240 h 691"/>
              <a:gd name="T68" fmla="*/ 691 w 691"/>
              <a:gd name="T69" fmla="*/ 240 h 691"/>
              <a:gd name="T70" fmla="*/ 691 w 691"/>
              <a:gd name="T71" fmla="*/ 239 h 691"/>
              <a:gd name="T72" fmla="*/ 691 w 691"/>
              <a:gd name="T73" fmla="*/ 239 h 691"/>
              <a:gd name="T74" fmla="*/ 691 w 691"/>
              <a:gd name="T75" fmla="*/ 239 h 691"/>
              <a:gd name="T76" fmla="*/ 691 w 691"/>
              <a:gd name="T77" fmla="*/ 238 h 691"/>
              <a:gd name="T78" fmla="*/ 691 w 691"/>
              <a:gd name="T79" fmla="*/ 238 h 691"/>
              <a:gd name="T80" fmla="*/ 691 w 691"/>
              <a:gd name="T81" fmla="*/ 237 h 691"/>
              <a:gd name="T82" fmla="*/ 691 w 691"/>
              <a:gd name="T83" fmla="*/ 237 h 691"/>
              <a:gd name="T84" fmla="*/ 691 w 691"/>
              <a:gd name="T85" fmla="*/ 236 h 691"/>
              <a:gd name="T86" fmla="*/ 691 w 691"/>
              <a:gd name="T87" fmla="*/ 236 h 691"/>
              <a:gd name="T88" fmla="*/ 691 w 691"/>
              <a:gd name="T89" fmla="*/ 235 h 691"/>
              <a:gd name="T90" fmla="*/ 691 w 691"/>
              <a:gd name="T91" fmla="*/ 235 h 691"/>
              <a:gd name="T92" fmla="*/ 690 w 691"/>
              <a:gd name="T93" fmla="*/ 207 h 691"/>
              <a:gd name="T94" fmla="*/ 483 w 691"/>
              <a:gd name="T95" fmla="*/ 0 h 6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91" h="691">
                <a:moveTo>
                  <a:pt x="483" y="0"/>
                </a:moveTo>
                <a:cubicBezTo>
                  <a:pt x="483" y="0"/>
                  <a:pt x="483" y="0"/>
                  <a:pt x="483" y="0"/>
                </a:cubicBezTo>
                <a:cubicBezTo>
                  <a:pt x="483" y="0"/>
                  <a:pt x="483" y="0"/>
                  <a:pt x="483" y="0"/>
                </a:cubicBezTo>
                <a:cubicBezTo>
                  <a:pt x="616" y="133"/>
                  <a:pt x="616" y="349"/>
                  <a:pt x="483" y="483"/>
                </a:cubicBezTo>
                <a:cubicBezTo>
                  <a:pt x="416" y="549"/>
                  <a:pt x="329" y="583"/>
                  <a:pt x="241" y="583"/>
                </a:cubicBezTo>
                <a:cubicBezTo>
                  <a:pt x="154" y="583"/>
                  <a:pt x="67" y="549"/>
                  <a:pt x="0" y="483"/>
                </a:cubicBezTo>
                <a:cubicBezTo>
                  <a:pt x="207" y="690"/>
                  <a:pt x="207" y="690"/>
                  <a:pt x="207" y="690"/>
                </a:cubicBezTo>
                <a:cubicBezTo>
                  <a:pt x="216" y="691"/>
                  <a:pt x="225" y="691"/>
                  <a:pt x="234" y="691"/>
                </a:cubicBezTo>
                <a:cubicBezTo>
                  <a:pt x="234" y="691"/>
                  <a:pt x="234" y="691"/>
                  <a:pt x="234" y="691"/>
                </a:cubicBezTo>
                <a:cubicBezTo>
                  <a:pt x="235" y="691"/>
                  <a:pt x="235" y="691"/>
                  <a:pt x="235" y="691"/>
                </a:cubicBezTo>
                <a:cubicBezTo>
                  <a:pt x="235" y="691"/>
                  <a:pt x="235" y="691"/>
                  <a:pt x="236" y="691"/>
                </a:cubicBezTo>
                <a:cubicBezTo>
                  <a:pt x="236" y="691"/>
                  <a:pt x="236" y="691"/>
                  <a:pt x="237" y="691"/>
                </a:cubicBezTo>
                <a:cubicBezTo>
                  <a:pt x="237" y="691"/>
                  <a:pt x="237" y="691"/>
                  <a:pt x="237" y="691"/>
                </a:cubicBezTo>
                <a:cubicBezTo>
                  <a:pt x="237" y="691"/>
                  <a:pt x="237" y="691"/>
                  <a:pt x="238" y="691"/>
                </a:cubicBezTo>
                <a:cubicBezTo>
                  <a:pt x="238" y="691"/>
                  <a:pt x="238" y="691"/>
                  <a:pt x="238" y="691"/>
                </a:cubicBezTo>
                <a:cubicBezTo>
                  <a:pt x="238" y="691"/>
                  <a:pt x="238" y="691"/>
                  <a:pt x="238" y="691"/>
                </a:cubicBezTo>
                <a:cubicBezTo>
                  <a:pt x="238" y="691"/>
                  <a:pt x="238" y="691"/>
                  <a:pt x="238" y="691"/>
                </a:cubicBezTo>
                <a:cubicBezTo>
                  <a:pt x="238" y="691"/>
                  <a:pt x="239" y="691"/>
                  <a:pt x="239" y="691"/>
                </a:cubicBezTo>
                <a:cubicBezTo>
                  <a:pt x="239" y="691"/>
                  <a:pt x="239" y="691"/>
                  <a:pt x="239" y="691"/>
                </a:cubicBezTo>
                <a:cubicBezTo>
                  <a:pt x="239" y="691"/>
                  <a:pt x="239" y="691"/>
                  <a:pt x="239" y="691"/>
                </a:cubicBezTo>
                <a:cubicBezTo>
                  <a:pt x="239" y="691"/>
                  <a:pt x="239" y="691"/>
                  <a:pt x="239" y="691"/>
                </a:cubicBezTo>
                <a:cubicBezTo>
                  <a:pt x="239" y="691"/>
                  <a:pt x="240" y="691"/>
                  <a:pt x="240" y="691"/>
                </a:cubicBezTo>
                <a:cubicBezTo>
                  <a:pt x="240" y="691"/>
                  <a:pt x="240" y="691"/>
                  <a:pt x="240" y="691"/>
                </a:cubicBezTo>
                <a:cubicBezTo>
                  <a:pt x="240" y="691"/>
                  <a:pt x="240" y="691"/>
                  <a:pt x="240" y="691"/>
                </a:cubicBezTo>
                <a:cubicBezTo>
                  <a:pt x="240" y="691"/>
                  <a:pt x="240" y="691"/>
                  <a:pt x="240" y="691"/>
                </a:cubicBezTo>
                <a:cubicBezTo>
                  <a:pt x="241" y="691"/>
                  <a:pt x="241" y="691"/>
                  <a:pt x="241" y="691"/>
                </a:cubicBezTo>
                <a:cubicBezTo>
                  <a:pt x="241" y="691"/>
                  <a:pt x="241" y="691"/>
                  <a:pt x="241" y="691"/>
                </a:cubicBezTo>
                <a:cubicBezTo>
                  <a:pt x="241" y="691"/>
                  <a:pt x="241" y="691"/>
                  <a:pt x="241" y="691"/>
                </a:cubicBezTo>
                <a:cubicBezTo>
                  <a:pt x="490" y="691"/>
                  <a:pt x="691" y="490"/>
                  <a:pt x="691" y="241"/>
                </a:cubicBezTo>
                <a:cubicBezTo>
                  <a:pt x="691" y="241"/>
                  <a:pt x="691" y="241"/>
                  <a:pt x="691" y="241"/>
                </a:cubicBezTo>
                <a:cubicBezTo>
                  <a:pt x="691" y="241"/>
                  <a:pt x="691" y="241"/>
                  <a:pt x="691" y="241"/>
                </a:cubicBezTo>
                <a:cubicBezTo>
                  <a:pt x="691" y="241"/>
                  <a:pt x="691" y="241"/>
                  <a:pt x="691" y="241"/>
                </a:cubicBezTo>
                <a:cubicBezTo>
                  <a:pt x="691" y="240"/>
                  <a:pt x="691" y="240"/>
                  <a:pt x="691" y="240"/>
                </a:cubicBezTo>
                <a:cubicBezTo>
                  <a:pt x="691" y="240"/>
                  <a:pt x="691" y="240"/>
                  <a:pt x="691" y="240"/>
                </a:cubicBezTo>
                <a:cubicBezTo>
                  <a:pt x="691" y="240"/>
                  <a:pt x="691" y="240"/>
                  <a:pt x="691" y="240"/>
                </a:cubicBezTo>
                <a:cubicBezTo>
                  <a:pt x="691" y="240"/>
                  <a:pt x="691" y="239"/>
                  <a:pt x="691" y="239"/>
                </a:cubicBezTo>
                <a:cubicBezTo>
                  <a:pt x="691" y="239"/>
                  <a:pt x="691" y="239"/>
                  <a:pt x="691" y="239"/>
                </a:cubicBezTo>
                <a:cubicBezTo>
                  <a:pt x="691" y="239"/>
                  <a:pt x="691" y="239"/>
                  <a:pt x="691" y="239"/>
                </a:cubicBezTo>
                <a:cubicBezTo>
                  <a:pt x="691" y="239"/>
                  <a:pt x="691" y="239"/>
                  <a:pt x="691" y="238"/>
                </a:cubicBezTo>
                <a:cubicBezTo>
                  <a:pt x="691" y="238"/>
                  <a:pt x="691" y="238"/>
                  <a:pt x="691" y="238"/>
                </a:cubicBezTo>
                <a:cubicBezTo>
                  <a:pt x="691" y="238"/>
                  <a:pt x="691" y="238"/>
                  <a:pt x="691" y="237"/>
                </a:cubicBezTo>
                <a:cubicBezTo>
                  <a:pt x="691" y="237"/>
                  <a:pt x="691" y="237"/>
                  <a:pt x="691" y="237"/>
                </a:cubicBezTo>
                <a:cubicBezTo>
                  <a:pt x="691" y="237"/>
                  <a:pt x="691" y="237"/>
                  <a:pt x="691" y="236"/>
                </a:cubicBezTo>
                <a:cubicBezTo>
                  <a:pt x="691" y="236"/>
                  <a:pt x="691" y="236"/>
                  <a:pt x="691" y="236"/>
                </a:cubicBezTo>
                <a:cubicBezTo>
                  <a:pt x="691" y="236"/>
                  <a:pt x="691" y="236"/>
                  <a:pt x="691" y="235"/>
                </a:cubicBezTo>
                <a:cubicBezTo>
                  <a:pt x="691" y="235"/>
                  <a:pt x="691" y="235"/>
                  <a:pt x="691" y="235"/>
                </a:cubicBezTo>
                <a:cubicBezTo>
                  <a:pt x="691" y="226"/>
                  <a:pt x="691" y="216"/>
                  <a:pt x="690" y="207"/>
                </a:cubicBezTo>
                <a:cubicBezTo>
                  <a:pt x="483" y="0"/>
                  <a:pt x="483" y="0"/>
                  <a:pt x="483" y="0"/>
                </a:cubicBezTo>
              </a:path>
            </a:pathLst>
          </a:custGeom>
          <a:solidFill>
            <a:srgbClr val="4AC36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 name="Freeform 38"/>
          <p:cNvSpPr/>
          <p:nvPr/>
        </p:nvSpPr>
        <p:spPr bwMode="auto">
          <a:xfrm>
            <a:off x="8116051" y="3274390"/>
            <a:ext cx="793014" cy="751125"/>
          </a:xfrm>
          <a:custGeom>
            <a:avLst/>
            <a:gdLst>
              <a:gd name="T0" fmla="*/ 483 w 616"/>
              <a:gd name="T1" fmla="*/ 0 h 583"/>
              <a:gd name="T2" fmla="*/ 0 w 616"/>
              <a:gd name="T3" fmla="*/ 483 h 583"/>
              <a:gd name="T4" fmla="*/ 241 w 616"/>
              <a:gd name="T5" fmla="*/ 583 h 583"/>
              <a:gd name="T6" fmla="*/ 483 w 616"/>
              <a:gd name="T7" fmla="*/ 483 h 583"/>
              <a:gd name="T8" fmla="*/ 483 w 616"/>
              <a:gd name="T9" fmla="*/ 0 h 583"/>
              <a:gd name="T10" fmla="*/ 483 w 616"/>
              <a:gd name="T11" fmla="*/ 0 h 583"/>
            </a:gdLst>
            <a:ahLst/>
            <a:cxnLst>
              <a:cxn ang="0">
                <a:pos x="T0" y="T1"/>
              </a:cxn>
              <a:cxn ang="0">
                <a:pos x="T2" y="T3"/>
              </a:cxn>
              <a:cxn ang="0">
                <a:pos x="T4" y="T5"/>
              </a:cxn>
              <a:cxn ang="0">
                <a:pos x="T6" y="T7"/>
              </a:cxn>
              <a:cxn ang="0">
                <a:pos x="T8" y="T9"/>
              </a:cxn>
              <a:cxn ang="0">
                <a:pos x="T10" y="T11"/>
              </a:cxn>
            </a:cxnLst>
            <a:rect l="0" t="0" r="r" b="b"/>
            <a:pathLst>
              <a:path w="616" h="583">
                <a:moveTo>
                  <a:pt x="483" y="0"/>
                </a:moveTo>
                <a:cubicBezTo>
                  <a:pt x="0" y="483"/>
                  <a:pt x="0" y="483"/>
                  <a:pt x="0" y="483"/>
                </a:cubicBezTo>
                <a:cubicBezTo>
                  <a:pt x="67" y="549"/>
                  <a:pt x="154" y="583"/>
                  <a:pt x="241" y="583"/>
                </a:cubicBezTo>
                <a:cubicBezTo>
                  <a:pt x="329" y="583"/>
                  <a:pt x="416" y="549"/>
                  <a:pt x="483" y="483"/>
                </a:cubicBezTo>
                <a:cubicBezTo>
                  <a:pt x="616" y="349"/>
                  <a:pt x="616" y="133"/>
                  <a:pt x="483" y="0"/>
                </a:cubicBezTo>
                <a:cubicBezTo>
                  <a:pt x="483" y="0"/>
                  <a:pt x="483" y="0"/>
                  <a:pt x="483" y="0"/>
                </a:cubicBezTo>
              </a:path>
            </a:pathLst>
          </a:custGeom>
          <a:solidFill>
            <a:srgbClr val="9EE1A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 name="Oval 39"/>
          <p:cNvSpPr>
            <a:spLocks noChangeArrowheads="1"/>
          </p:cNvSpPr>
          <p:nvPr/>
        </p:nvSpPr>
        <p:spPr bwMode="auto">
          <a:xfrm>
            <a:off x="8052012" y="3209870"/>
            <a:ext cx="750161" cy="749680"/>
          </a:xfrm>
          <a:prstGeom prst="ellipse">
            <a:avLst/>
          </a:pr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 name="Freeform 40"/>
          <p:cNvSpPr/>
          <p:nvPr/>
        </p:nvSpPr>
        <p:spPr bwMode="auto">
          <a:xfrm>
            <a:off x="8412167" y="3280649"/>
            <a:ext cx="29852" cy="238338"/>
          </a:xfrm>
          <a:custGeom>
            <a:avLst/>
            <a:gdLst>
              <a:gd name="T0" fmla="*/ 11 w 23"/>
              <a:gd name="T1" fmla="*/ 185 h 185"/>
              <a:gd name="T2" fmla="*/ 0 w 23"/>
              <a:gd name="T3" fmla="*/ 173 h 185"/>
              <a:gd name="T4" fmla="*/ 0 w 23"/>
              <a:gd name="T5" fmla="*/ 11 h 185"/>
              <a:gd name="T6" fmla="*/ 11 w 23"/>
              <a:gd name="T7" fmla="*/ 0 h 185"/>
              <a:gd name="T8" fmla="*/ 23 w 23"/>
              <a:gd name="T9" fmla="*/ 11 h 185"/>
              <a:gd name="T10" fmla="*/ 23 w 23"/>
              <a:gd name="T11" fmla="*/ 173 h 185"/>
              <a:gd name="T12" fmla="*/ 11 w 23"/>
              <a:gd name="T13" fmla="*/ 185 h 185"/>
            </a:gdLst>
            <a:ahLst/>
            <a:cxnLst>
              <a:cxn ang="0">
                <a:pos x="T0" y="T1"/>
              </a:cxn>
              <a:cxn ang="0">
                <a:pos x="T2" y="T3"/>
              </a:cxn>
              <a:cxn ang="0">
                <a:pos x="T4" y="T5"/>
              </a:cxn>
              <a:cxn ang="0">
                <a:pos x="T6" y="T7"/>
              </a:cxn>
              <a:cxn ang="0">
                <a:pos x="T8" y="T9"/>
              </a:cxn>
              <a:cxn ang="0">
                <a:pos x="T10" y="T11"/>
              </a:cxn>
              <a:cxn ang="0">
                <a:pos x="T12" y="T13"/>
              </a:cxn>
            </a:cxnLst>
            <a:rect l="0" t="0" r="r" b="b"/>
            <a:pathLst>
              <a:path w="23" h="185">
                <a:moveTo>
                  <a:pt x="11" y="185"/>
                </a:moveTo>
                <a:cubicBezTo>
                  <a:pt x="5" y="185"/>
                  <a:pt x="0" y="179"/>
                  <a:pt x="0" y="173"/>
                </a:cubicBezTo>
                <a:cubicBezTo>
                  <a:pt x="0" y="11"/>
                  <a:pt x="0" y="11"/>
                  <a:pt x="0" y="11"/>
                </a:cubicBezTo>
                <a:cubicBezTo>
                  <a:pt x="0" y="5"/>
                  <a:pt x="5" y="0"/>
                  <a:pt x="11" y="0"/>
                </a:cubicBezTo>
                <a:cubicBezTo>
                  <a:pt x="18" y="0"/>
                  <a:pt x="23" y="5"/>
                  <a:pt x="23" y="11"/>
                </a:cubicBezTo>
                <a:cubicBezTo>
                  <a:pt x="23" y="173"/>
                  <a:pt x="23" y="173"/>
                  <a:pt x="23" y="173"/>
                </a:cubicBezTo>
                <a:cubicBezTo>
                  <a:pt x="23" y="179"/>
                  <a:pt x="18" y="185"/>
                  <a:pt x="11" y="185"/>
                </a:cubicBezTo>
                <a:close/>
              </a:path>
            </a:pathLst>
          </a:custGeom>
          <a:solidFill>
            <a:srgbClr val="4ECD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 name="Freeform 41"/>
          <p:cNvSpPr/>
          <p:nvPr/>
        </p:nvSpPr>
        <p:spPr bwMode="auto">
          <a:xfrm>
            <a:off x="8197423" y="3359133"/>
            <a:ext cx="459341" cy="455971"/>
          </a:xfrm>
          <a:custGeom>
            <a:avLst/>
            <a:gdLst>
              <a:gd name="T0" fmla="*/ 178 w 357"/>
              <a:gd name="T1" fmla="*/ 354 h 354"/>
              <a:gd name="T2" fmla="*/ 0 w 357"/>
              <a:gd name="T3" fmla="*/ 175 h 354"/>
              <a:gd name="T4" fmla="*/ 133 w 357"/>
              <a:gd name="T5" fmla="*/ 2 h 354"/>
              <a:gd name="T6" fmla="*/ 147 w 357"/>
              <a:gd name="T7" fmla="*/ 10 h 354"/>
              <a:gd name="T8" fmla="*/ 139 w 357"/>
              <a:gd name="T9" fmla="*/ 24 h 354"/>
              <a:gd name="T10" fmla="*/ 22 w 357"/>
              <a:gd name="T11" fmla="*/ 175 h 354"/>
              <a:gd name="T12" fmla="*/ 178 w 357"/>
              <a:gd name="T13" fmla="*/ 332 h 354"/>
              <a:gd name="T14" fmla="*/ 335 w 357"/>
              <a:gd name="T15" fmla="*/ 175 h 354"/>
              <a:gd name="T16" fmla="*/ 218 w 357"/>
              <a:gd name="T17" fmla="*/ 24 h 354"/>
              <a:gd name="T18" fmla="*/ 210 w 357"/>
              <a:gd name="T19" fmla="*/ 10 h 354"/>
              <a:gd name="T20" fmla="*/ 224 w 357"/>
              <a:gd name="T21" fmla="*/ 2 h 354"/>
              <a:gd name="T22" fmla="*/ 357 w 357"/>
              <a:gd name="T23" fmla="*/ 175 h 354"/>
              <a:gd name="T24" fmla="*/ 178 w 357"/>
              <a:gd name="T25" fmla="*/ 354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7" h="354">
                <a:moveTo>
                  <a:pt x="178" y="354"/>
                </a:moveTo>
                <a:cubicBezTo>
                  <a:pt x="80" y="354"/>
                  <a:pt x="0" y="274"/>
                  <a:pt x="0" y="175"/>
                </a:cubicBezTo>
                <a:cubicBezTo>
                  <a:pt x="0" y="94"/>
                  <a:pt x="55" y="22"/>
                  <a:pt x="133" y="2"/>
                </a:cubicBezTo>
                <a:cubicBezTo>
                  <a:pt x="139" y="0"/>
                  <a:pt x="145" y="4"/>
                  <a:pt x="147" y="10"/>
                </a:cubicBezTo>
                <a:cubicBezTo>
                  <a:pt x="149" y="16"/>
                  <a:pt x="145" y="22"/>
                  <a:pt x="139" y="24"/>
                </a:cubicBezTo>
                <a:cubicBezTo>
                  <a:pt x="70" y="42"/>
                  <a:pt x="22" y="104"/>
                  <a:pt x="22" y="175"/>
                </a:cubicBezTo>
                <a:cubicBezTo>
                  <a:pt x="22" y="261"/>
                  <a:pt x="92" y="332"/>
                  <a:pt x="178" y="332"/>
                </a:cubicBezTo>
                <a:cubicBezTo>
                  <a:pt x="265" y="332"/>
                  <a:pt x="335" y="261"/>
                  <a:pt x="335" y="175"/>
                </a:cubicBezTo>
                <a:cubicBezTo>
                  <a:pt x="335" y="104"/>
                  <a:pt x="287" y="42"/>
                  <a:pt x="218" y="24"/>
                </a:cubicBezTo>
                <a:cubicBezTo>
                  <a:pt x="212" y="22"/>
                  <a:pt x="208" y="16"/>
                  <a:pt x="210" y="10"/>
                </a:cubicBezTo>
                <a:cubicBezTo>
                  <a:pt x="211" y="4"/>
                  <a:pt x="218" y="0"/>
                  <a:pt x="224" y="2"/>
                </a:cubicBezTo>
                <a:cubicBezTo>
                  <a:pt x="302" y="22"/>
                  <a:pt x="357" y="94"/>
                  <a:pt x="357" y="175"/>
                </a:cubicBezTo>
                <a:cubicBezTo>
                  <a:pt x="357" y="274"/>
                  <a:pt x="277" y="354"/>
                  <a:pt x="178" y="354"/>
                </a:cubicBezTo>
                <a:close/>
              </a:path>
            </a:pathLst>
          </a:custGeom>
          <a:solidFill>
            <a:srgbClr val="4ECD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 name="Freeform 42"/>
          <p:cNvSpPr/>
          <p:nvPr/>
        </p:nvSpPr>
        <p:spPr bwMode="auto">
          <a:xfrm>
            <a:off x="8412167" y="3280649"/>
            <a:ext cx="29852" cy="26000"/>
          </a:xfrm>
          <a:custGeom>
            <a:avLst/>
            <a:gdLst>
              <a:gd name="T0" fmla="*/ 11 w 23"/>
              <a:gd name="T1" fmla="*/ 0 h 20"/>
              <a:gd name="T2" fmla="*/ 0 w 23"/>
              <a:gd name="T3" fmla="*/ 11 h 20"/>
              <a:gd name="T4" fmla="*/ 0 w 23"/>
              <a:gd name="T5" fmla="*/ 20 h 20"/>
              <a:gd name="T6" fmla="*/ 11 w 23"/>
              <a:gd name="T7" fmla="*/ 9 h 20"/>
              <a:gd name="T8" fmla="*/ 23 w 23"/>
              <a:gd name="T9" fmla="*/ 20 h 20"/>
              <a:gd name="T10" fmla="*/ 23 w 23"/>
              <a:gd name="T11" fmla="*/ 11 h 20"/>
              <a:gd name="T12" fmla="*/ 11 w 23"/>
              <a:gd name="T13" fmla="*/ 0 h 20"/>
            </a:gdLst>
            <a:ahLst/>
            <a:cxnLst>
              <a:cxn ang="0">
                <a:pos x="T0" y="T1"/>
              </a:cxn>
              <a:cxn ang="0">
                <a:pos x="T2" y="T3"/>
              </a:cxn>
              <a:cxn ang="0">
                <a:pos x="T4" y="T5"/>
              </a:cxn>
              <a:cxn ang="0">
                <a:pos x="T6" y="T7"/>
              </a:cxn>
              <a:cxn ang="0">
                <a:pos x="T8" y="T9"/>
              </a:cxn>
              <a:cxn ang="0">
                <a:pos x="T10" y="T11"/>
              </a:cxn>
              <a:cxn ang="0">
                <a:pos x="T12" y="T13"/>
              </a:cxn>
            </a:cxnLst>
            <a:rect l="0" t="0" r="r" b="b"/>
            <a:pathLst>
              <a:path w="23" h="20">
                <a:moveTo>
                  <a:pt x="11" y="0"/>
                </a:moveTo>
                <a:cubicBezTo>
                  <a:pt x="5" y="0"/>
                  <a:pt x="0" y="5"/>
                  <a:pt x="0" y="11"/>
                </a:cubicBezTo>
                <a:cubicBezTo>
                  <a:pt x="0" y="20"/>
                  <a:pt x="0" y="20"/>
                  <a:pt x="0" y="20"/>
                </a:cubicBezTo>
                <a:cubicBezTo>
                  <a:pt x="0" y="14"/>
                  <a:pt x="5" y="9"/>
                  <a:pt x="11" y="9"/>
                </a:cubicBezTo>
                <a:cubicBezTo>
                  <a:pt x="18" y="9"/>
                  <a:pt x="23" y="14"/>
                  <a:pt x="23" y="20"/>
                </a:cubicBezTo>
                <a:cubicBezTo>
                  <a:pt x="23" y="11"/>
                  <a:pt x="23" y="11"/>
                  <a:pt x="23" y="11"/>
                </a:cubicBezTo>
                <a:cubicBezTo>
                  <a:pt x="23" y="5"/>
                  <a:pt x="18" y="0"/>
                  <a:pt x="11" y="0"/>
                </a:cubicBezTo>
                <a:close/>
              </a:path>
            </a:pathLst>
          </a:custGeom>
          <a:solidFill>
            <a:srgbClr val="36AD4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0" name="Freeform 43"/>
          <p:cNvSpPr/>
          <p:nvPr/>
        </p:nvSpPr>
        <p:spPr bwMode="auto">
          <a:xfrm>
            <a:off x="8466575" y="3359133"/>
            <a:ext cx="190189" cy="230634"/>
          </a:xfrm>
          <a:custGeom>
            <a:avLst/>
            <a:gdLst>
              <a:gd name="T0" fmla="*/ 15 w 148"/>
              <a:gd name="T1" fmla="*/ 11 h 179"/>
              <a:gd name="T2" fmla="*/ 148 w 148"/>
              <a:gd name="T3" fmla="*/ 179 h 179"/>
              <a:gd name="T4" fmla="*/ 148 w 148"/>
              <a:gd name="T5" fmla="*/ 175 h 179"/>
              <a:gd name="T6" fmla="*/ 15 w 148"/>
              <a:gd name="T7" fmla="*/ 2 h 179"/>
              <a:gd name="T8" fmla="*/ 1 w 148"/>
              <a:gd name="T9" fmla="*/ 10 h 179"/>
              <a:gd name="T10" fmla="*/ 1 w 148"/>
              <a:gd name="T11" fmla="*/ 17 h 179"/>
              <a:gd name="T12" fmla="*/ 15 w 148"/>
              <a:gd name="T13" fmla="*/ 11 h 179"/>
            </a:gdLst>
            <a:ahLst/>
            <a:cxnLst>
              <a:cxn ang="0">
                <a:pos x="T0" y="T1"/>
              </a:cxn>
              <a:cxn ang="0">
                <a:pos x="T2" y="T3"/>
              </a:cxn>
              <a:cxn ang="0">
                <a:pos x="T4" y="T5"/>
              </a:cxn>
              <a:cxn ang="0">
                <a:pos x="T6" y="T7"/>
              </a:cxn>
              <a:cxn ang="0">
                <a:pos x="T8" y="T9"/>
              </a:cxn>
              <a:cxn ang="0">
                <a:pos x="T10" y="T11"/>
              </a:cxn>
              <a:cxn ang="0">
                <a:pos x="T12" y="T13"/>
              </a:cxn>
            </a:cxnLst>
            <a:rect l="0" t="0" r="r" b="b"/>
            <a:pathLst>
              <a:path w="148" h="179">
                <a:moveTo>
                  <a:pt x="15" y="11"/>
                </a:moveTo>
                <a:cubicBezTo>
                  <a:pt x="92" y="31"/>
                  <a:pt x="146" y="100"/>
                  <a:pt x="148" y="179"/>
                </a:cubicBezTo>
                <a:cubicBezTo>
                  <a:pt x="148" y="178"/>
                  <a:pt x="148" y="176"/>
                  <a:pt x="148" y="175"/>
                </a:cubicBezTo>
                <a:cubicBezTo>
                  <a:pt x="148" y="94"/>
                  <a:pt x="93" y="22"/>
                  <a:pt x="15" y="2"/>
                </a:cubicBezTo>
                <a:cubicBezTo>
                  <a:pt x="9" y="0"/>
                  <a:pt x="2" y="4"/>
                  <a:pt x="1" y="10"/>
                </a:cubicBezTo>
                <a:cubicBezTo>
                  <a:pt x="0" y="13"/>
                  <a:pt x="1" y="15"/>
                  <a:pt x="1" y="17"/>
                </a:cubicBezTo>
                <a:cubicBezTo>
                  <a:pt x="4" y="12"/>
                  <a:pt x="9" y="10"/>
                  <a:pt x="15" y="11"/>
                </a:cubicBezTo>
                <a:close/>
              </a:path>
            </a:pathLst>
          </a:custGeom>
          <a:solidFill>
            <a:srgbClr val="36AD4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 name="Freeform 44"/>
          <p:cNvSpPr/>
          <p:nvPr/>
        </p:nvSpPr>
        <p:spPr bwMode="auto">
          <a:xfrm>
            <a:off x="8197423" y="3359133"/>
            <a:ext cx="190189" cy="230634"/>
          </a:xfrm>
          <a:custGeom>
            <a:avLst/>
            <a:gdLst>
              <a:gd name="T0" fmla="*/ 133 w 148"/>
              <a:gd name="T1" fmla="*/ 11 h 179"/>
              <a:gd name="T2" fmla="*/ 146 w 148"/>
              <a:gd name="T3" fmla="*/ 17 h 179"/>
              <a:gd name="T4" fmla="*/ 147 w 148"/>
              <a:gd name="T5" fmla="*/ 10 h 179"/>
              <a:gd name="T6" fmla="*/ 133 w 148"/>
              <a:gd name="T7" fmla="*/ 2 h 179"/>
              <a:gd name="T8" fmla="*/ 0 w 148"/>
              <a:gd name="T9" fmla="*/ 175 h 179"/>
              <a:gd name="T10" fmla="*/ 0 w 148"/>
              <a:gd name="T11" fmla="*/ 179 h 179"/>
              <a:gd name="T12" fmla="*/ 133 w 148"/>
              <a:gd name="T13" fmla="*/ 11 h 179"/>
            </a:gdLst>
            <a:ahLst/>
            <a:cxnLst>
              <a:cxn ang="0">
                <a:pos x="T0" y="T1"/>
              </a:cxn>
              <a:cxn ang="0">
                <a:pos x="T2" y="T3"/>
              </a:cxn>
              <a:cxn ang="0">
                <a:pos x="T4" y="T5"/>
              </a:cxn>
              <a:cxn ang="0">
                <a:pos x="T6" y="T7"/>
              </a:cxn>
              <a:cxn ang="0">
                <a:pos x="T8" y="T9"/>
              </a:cxn>
              <a:cxn ang="0">
                <a:pos x="T10" y="T11"/>
              </a:cxn>
              <a:cxn ang="0">
                <a:pos x="T12" y="T13"/>
              </a:cxn>
            </a:cxnLst>
            <a:rect l="0" t="0" r="r" b="b"/>
            <a:pathLst>
              <a:path w="148" h="179">
                <a:moveTo>
                  <a:pt x="133" y="11"/>
                </a:moveTo>
                <a:cubicBezTo>
                  <a:pt x="139" y="10"/>
                  <a:pt x="144" y="12"/>
                  <a:pt x="146" y="17"/>
                </a:cubicBezTo>
                <a:cubicBezTo>
                  <a:pt x="147" y="15"/>
                  <a:pt x="148" y="13"/>
                  <a:pt x="147" y="10"/>
                </a:cubicBezTo>
                <a:cubicBezTo>
                  <a:pt x="145" y="4"/>
                  <a:pt x="139" y="0"/>
                  <a:pt x="133" y="2"/>
                </a:cubicBezTo>
                <a:cubicBezTo>
                  <a:pt x="55" y="22"/>
                  <a:pt x="0" y="94"/>
                  <a:pt x="0" y="175"/>
                </a:cubicBezTo>
                <a:cubicBezTo>
                  <a:pt x="0" y="176"/>
                  <a:pt x="0" y="178"/>
                  <a:pt x="0" y="179"/>
                </a:cubicBezTo>
                <a:cubicBezTo>
                  <a:pt x="2" y="100"/>
                  <a:pt x="56" y="31"/>
                  <a:pt x="133" y="11"/>
                </a:cubicBezTo>
                <a:close/>
              </a:path>
            </a:pathLst>
          </a:custGeom>
          <a:solidFill>
            <a:srgbClr val="36AD4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2" name="Freeform 45"/>
          <p:cNvSpPr/>
          <p:nvPr/>
        </p:nvSpPr>
        <p:spPr bwMode="auto">
          <a:xfrm>
            <a:off x="8225831" y="3589766"/>
            <a:ext cx="402525" cy="208967"/>
          </a:xfrm>
          <a:custGeom>
            <a:avLst/>
            <a:gdLst>
              <a:gd name="T0" fmla="*/ 0 w 313"/>
              <a:gd name="T1" fmla="*/ 0 h 162"/>
              <a:gd name="T2" fmla="*/ 0 w 313"/>
              <a:gd name="T3" fmla="*/ 5 h 162"/>
              <a:gd name="T4" fmla="*/ 156 w 313"/>
              <a:gd name="T5" fmla="*/ 162 h 162"/>
              <a:gd name="T6" fmla="*/ 313 w 313"/>
              <a:gd name="T7" fmla="*/ 5 h 162"/>
              <a:gd name="T8" fmla="*/ 313 w 313"/>
              <a:gd name="T9" fmla="*/ 0 h 162"/>
              <a:gd name="T10" fmla="*/ 156 w 313"/>
              <a:gd name="T11" fmla="*/ 153 h 162"/>
              <a:gd name="T12" fmla="*/ 0 w 313"/>
              <a:gd name="T13" fmla="*/ 0 h 162"/>
            </a:gdLst>
            <a:ahLst/>
            <a:cxnLst>
              <a:cxn ang="0">
                <a:pos x="T0" y="T1"/>
              </a:cxn>
              <a:cxn ang="0">
                <a:pos x="T2" y="T3"/>
              </a:cxn>
              <a:cxn ang="0">
                <a:pos x="T4" y="T5"/>
              </a:cxn>
              <a:cxn ang="0">
                <a:pos x="T6" y="T7"/>
              </a:cxn>
              <a:cxn ang="0">
                <a:pos x="T8" y="T9"/>
              </a:cxn>
              <a:cxn ang="0">
                <a:pos x="T10" y="T11"/>
              </a:cxn>
              <a:cxn ang="0">
                <a:pos x="T12" y="T13"/>
              </a:cxn>
            </a:cxnLst>
            <a:rect l="0" t="0" r="r" b="b"/>
            <a:pathLst>
              <a:path w="313" h="162">
                <a:moveTo>
                  <a:pt x="0" y="0"/>
                </a:moveTo>
                <a:cubicBezTo>
                  <a:pt x="0" y="2"/>
                  <a:pt x="0" y="3"/>
                  <a:pt x="0" y="5"/>
                </a:cubicBezTo>
                <a:cubicBezTo>
                  <a:pt x="0" y="91"/>
                  <a:pt x="70" y="162"/>
                  <a:pt x="156" y="162"/>
                </a:cubicBezTo>
                <a:cubicBezTo>
                  <a:pt x="243" y="162"/>
                  <a:pt x="313" y="91"/>
                  <a:pt x="313" y="5"/>
                </a:cubicBezTo>
                <a:cubicBezTo>
                  <a:pt x="313" y="3"/>
                  <a:pt x="313" y="2"/>
                  <a:pt x="313" y="0"/>
                </a:cubicBezTo>
                <a:cubicBezTo>
                  <a:pt x="311" y="85"/>
                  <a:pt x="241" y="153"/>
                  <a:pt x="156" y="153"/>
                </a:cubicBezTo>
                <a:cubicBezTo>
                  <a:pt x="72" y="153"/>
                  <a:pt x="2" y="85"/>
                  <a:pt x="0" y="0"/>
                </a:cubicBezTo>
                <a:close/>
              </a:path>
            </a:pathLst>
          </a:custGeom>
          <a:solidFill>
            <a:srgbClr val="36AD4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6" name="AutoShape 47"/>
          <p:cNvSpPr>
            <a:spLocks noChangeAspect="1" noChangeArrowheads="1" noTextEdit="1"/>
          </p:cNvSpPr>
          <p:nvPr/>
        </p:nvSpPr>
        <p:spPr bwMode="auto">
          <a:xfrm>
            <a:off x="4240146" y="1388695"/>
            <a:ext cx="1142591" cy="1177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7" name="Oval 49"/>
          <p:cNvSpPr>
            <a:spLocks noChangeArrowheads="1"/>
          </p:cNvSpPr>
          <p:nvPr/>
        </p:nvSpPr>
        <p:spPr bwMode="auto">
          <a:xfrm>
            <a:off x="4238722" y="1424312"/>
            <a:ext cx="1142591" cy="1143540"/>
          </a:xfrm>
          <a:prstGeom prst="ellipse">
            <a:avLst/>
          </a:prstGeom>
          <a:solidFill>
            <a:srgbClr val="F2F2F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8" name="Oval 50"/>
          <p:cNvSpPr>
            <a:spLocks noChangeArrowheads="1"/>
          </p:cNvSpPr>
          <p:nvPr/>
        </p:nvSpPr>
        <p:spPr bwMode="auto">
          <a:xfrm>
            <a:off x="4238722" y="1390120"/>
            <a:ext cx="1142591" cy="1143065"/>
          </a:xfrm>
          <a:prstGeom prst="ellipse">
            <a:avLst/>
          </a:prstGeom>
          <a:solidFill>
            <a:srgbClr val="17A515"/>
          </a:solidFill>
          <a:ln>
            <a:noFill/>
          </a:ln>
        </p:spPr>
        <p:txBody>
          <a:bodyPr vert="horz" wrap="square" lIns="91440" tIns="45720" rIns="91440" bIns="45720" numCol="1" anchor="t" anchorCtr="0" compatLnSpc="1"/>
          <a:lstStyle/>
          <a:p>
            <a:endParaRPr lang="zh-CN" altLang="en-US"/>
          </a:p>
        </p:txBody>
      </p:sp>
      <p:sp>
        <p:nvSpPr>
          <p:cNvPr id="59" name="Oval 51"/>
          <p:cNvSpPr>
            <a:spLocks noChangeArrowheads="1"/>
          </p:cNvSpPr>
          <p:nvPr/>
        </p:nvSpPr>
        <p:spPr bwMode="auto">
          <a:xfrm>
            <a:off x="4428204" y="1557756"/>
            <a:ext cx="211802" cy="212277"/>
          </a:xfrm>
          <a:prstGeom prst="ellipse">
            <a:avLst/>
          </a:pr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0" name="Freeform 52"/>
          <p:cNvSpPr/>
          <p:nvPr/>
        </p:nvSpPr>
        <p:spPr bwMode="auto">
          <a:xfrm>
            <a:off x="4673011" y="2270625"/>
            <a:ext cx="430728" cy="34192"/>
          </a:xfrm>
          <a:custGeom>
            <a:avLst/>
            <a:gdLst>
              <a:gd name="T0" fmla="*/ 326 w 339"/>
              <a:gd name="T1" fmla="*/ 27 h 27"/>
              <a:gd name="T2" fmla="*/ 13 w 339"/>
              <a:gd name="T3" fmla="*/ 27 h 27"/>
              <a:gd name="T4" fmla="*/ 0 w 339"/>
              <a:gd name="T5" fmla="*/ 13 h 27"/>
              <a:gd name="T6" fmla="*/ 0 w 339"/>
              <a:gd name="T7" fmla="*/ 13 h 27"/>
              <a:gd name="T8" fmla="*/ 13 w 339"/>
              <a:gd name="T9" fmla="*/ 0 h 27"/>
              <a:gd name="T10" fmla="*/ 326 w 339"/>
              <a:gd name="T11" fmla="*/ 0 h 27"/>
              <a:gd name="T12" fmla="*/ 339 w 339"/>
              <a:gd name="T13" fmla="*/ 13 h 27"/>
              <a:gd name="T14" fmla="*/ 339 w 339"/>
              <a:gd name="T15" fmla="*/ 13 h 27"/>
              <a:gd name="T16" fmla="*/ 326 w 339"/>
              <a:gd name="T17"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9" h="27">
                <a:moveTo>
                  <a:pt x="326" y="27"/>
                </a:moveTo>
                <a:cubicBezTo>
                  <a:pt x="13" y="27"/>
                  <a:pt x="13" y="27"/>
                  <a:pt x="13" y="27"/>
                </a:cubicBezTo>
                <a:cubicBezTo>
                  <a:pt x="6" y="27"/>
                  <a:pt x="0" y="21"/>
                  <a:pt x="0" y="13"/>
                </a:cubicBezTo>
                <a:cubicBezTo>
                  <a:pt x="0" y="13"/>
                  <a:pt x="0" y="13"/>
                  <a:pt x="0" y="13"/>
                </a:cubicBezTo>
                <a:cubicBezTo>
                  <a:pt x="0" y="6"/>
                  <a:pt x="6" y="0"/>
                  <a:pt x="13" y="0"/>
                </a:cubicBezTo>
                <a:cubicBezTo>
                  <a:pt x="326" y="0"/>
                  <a:pt x="326" y="0"/>
                  <a:pt x="326" y="0"/>
                </a:cubicBezTo>
                <a:cubicBezTo>
                  <a:pt x="333" y="0"/>
                  <a:pt x="339" y="6"/>
                  <a:pt x="339" y="13"/>
                </a:cubicBezTo>
                <a:cubicBezTo>
                  <a:pt x="339" y="13"/>
                  <a:pt x="339" y="13"/>
                  <a:pt x="339" y="13"/>
                </a:cubicBezTo>
                <a:cubicBezTo>
                  <a:pt x="339" y="21"/>
                  <a:pt x="333" y="27"/>
                  <a:pt x="326" y="27"/>
                </a:cubicBezTo>
                <a:close/>
              </a:path>
            </a:pathLst>
          </a:custGeom>
          <a:solidFill>
            <a:srgbClr val="A6EDB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1" name="Freeform 53"/>
          <p:cNvSpPr/>
          <p:nvPr/>
        </p:nvSpPr>
        <p:spPr bwMode="auto">
          <a:xfrm>
            <a:off x="5123684" y="2270625"/>
            <a:ext cx="59837" cy="34192"/>
          </a:xfrm>
          <a:custGeom>
            <a:avLst/>
            <a:gdLst>
              <a:gd name="T0" fmla="*/ 33 w 47"/>
              <a:gd name="T1" fmla="*/ 27 h 27"/>
              <a:gd name="T2" fmla="*/ 13 w 47"/>
              <a:gd name="T3" fmla="*/ 27 h 27"/>
              <a:gd name="T4" fmla="*/ 0 w 47"/>
              <a:gd name="T5" fmla="*/ 13 h 27"/>
              <a:gd name="T6" fmla="*/ 0 w 47"/>
              <a:gd name="T7" fmla="*/ 13 h 27"/>
              <a:gd name="T8" fmla="*/ 13 w 47"/>
              <a:gd name="T9" fmla="*/ 0 h 27"/>
              <a:gd name="T10" fmla="*/ 33 w 47"/>
              <a:gd name="T11" fmla="*/ 0 h 27"/>
              <a:gd name="T12" fmla="*/ 47 w 47"/>
              <a:gd name="T13" fmla="*/ 13 h 27"/>
              <a:gd name="T14" fmla="*/ 47 w 47"/>
              <a:gd name="T15" fmla="*/ 13 h 27"/>
              <a:gd name="T16" fmla="*/ 33 w 47"/>
              <a:gd name="T17"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7" h="27">
                <a:moveTo>
                  <a:pt x="33" y="27"/>
                </a:moveTo>
                <a:cubicBezTo>
                  <a:pt x="13" y="27"/>
                  <a:pt x="13" y="27"/>
                  <a:pt x="13" y="27"/>
                </a:cubicBezTo>
                <a:cubicBezTo>
                  <a:pt x="6" y="27"/>
                  <a:pt x="0" y="21"/>
                  <a:pt x="0" y="13"/>
                </a:cubicBezTo>
                <a:cubicBezTo>
                  <a:pt x="0" y="13"/>
                  <a:pt x="0" y="13"/>
                  <a:pt x="0" y="13"/>
                </a:cubicBezTo>
                <a:cubicBezTo>
                  <a:pt x="0" y="6"/>
                  <a:pt x="6" y="0"/>
                  <a:pt x="13" y="0"/>
                </a:cubicBezTo>
                <a:cubicBezTo>
                  <a:pt x="33" y="0"/>
                  <a:pt x="33" y="0"/>
                  <a:pt x="33" y="0"/>
                </a:cubicBezTo>
                <a:cubicBezTo>
                  <a:pt x="41" y="0"/>
                  <a:pt x="47" y="6"/>
                  <a:pt x="47" y="13"/>
                </a:cubicBezTo>
                <a:cubicBezTo>
                  <a:pt x="47" y="13"/>
                  <a:pt x="47" y="13"/>
                  <a:pt x="47" y="13"/>
                </a:cubicBezTo>
                <a:cubicBezTo>
                  <a:pt x="47" y="21"/>
                  <a:pt x="41" y="27"/>
                  <a:pt x="33" y="27"/>
                </a:cubicBezTo>
                <a:close/>
              </a:path>
            </a:pathLst>
          </a:custGeom>
          <a:solidFill>
            <a:srgbClr val="A6EDB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2" name="Freeform 54"/>
          <p:cNvSpPr/>
          <p:nvPr/>
        </p:nvSpPr>
        <p:spPr bwMode="auto">
          <a:xfrm>
            <a:off x="4463583" y="2270625"/>
            <a:ext cx="185683" cy="34192"/>
          </a:xfrm>
          <a:custGeom>
            <a:avLst/>
            <a:gdLst>
              <a:gd name="T0" fmla="*/ 132 w 146"/>
              <a:gd name="T1" fmla="*/ 27 h 27"/>
              <a:gd name="T2" fmla="*/ 13 w 146"/>
              <a:gd name="T3" fmla="*/ 27 h 27"/>
              <a:gd name="T4" fmla="*/ 0 w 146"/>
              <a:gd name="T5" fmla="*/ 13 h 27"/>
              <a:gd name="T6" fmla="*/ 0 w 146"/>
              <a:gd name="T7" fmla="*/ 13 h 27"/>
              <a:gd name="T8" fmla="*/ 13 w 146"/>
              <a:gd name="T9" fmla="*/ 0 h 27"/>
              <a:gd name="T10" fmla="*/ 132 w 146"/>
              <a:gd name="T11" fmla="*/ 0 h 27"/>
              <a:gd name="T12" fmla="*/ 146 w 146"/>
              <a:gd name="T13" fmla="*/ 13 h 27"/>
              <a:gd name="T14" fmla="*/ 146 w 146"/>
              <a:gd name="T15" fmla="*/ 13 h 27"/>
              <a:gd name="T16" fmla="*/ 132 w 146"/>
              <a:gd name="T17"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6" h="27">
                <a:moveTo>
                  <a:pt x="132" y="27"/>
                </a:moveTo>
                <a:cubicBezTo>
                  <a:pt x="13" y="27"/>
                  <a:pt x="13" y="27"/>
                  <a:pt x="13" y="27"/>
                </a:cubicBezTo>
                <a:cubicBezTo>
                  <a:pt x="6" y="27"/>
                  <a:pt x="0" y="21"/>
                  <a:pt x="0" y="13"/>
                </a:cubicBezTo>
                <a:cubicBezTo>
                  <a:pt x="0" y="13"/>
                  <a:pt x="0" y="13"/>
                  <a:pt x="0" y="13"/>
                </a:cubicBezTo>
                <a:cubicBezTo>
                  <a:pt x="0" y="6"/>
                  <a:pt x="6" y="0"/>
                  <a:pt x="13" y="0"/>
                </a:cubicBezTo>
                <a:cubicBezTo>
                  <a:pt x="132" y="0"/>
                  <a:pt x="132" y="0"/>
                  <a:pt x="132" y="0"/>
                </a:cubicBezTo>
                <a:cubicBezTo>
                  <a:pt x="140" y="0"/>
                  <a:pt x="146" y="6"/>
                  <a:pt x="146" y="13"/>
                </a:cubicBezTo>
                <a:cubicBezTo>
                  <a:pt x="146" y="13"/>
                  <a:pt x="146" y="13"/>
                  <a:pt x="146" y="13"/>
                </a:cubicBezTo>
                <a:cubicBezTo>
                  <a:pt x="146" y="21"/>
                  <a:pt x="140" y="27"/>
                  <a:pt x="132" y="27"/>
                </a:cubicBezTo>
                <a:close/>
              </a:path>
            </a:pathLst>
          </a:custGeom>
          <a:solidFill>
            <a:srgbClr val="A6EDB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3" name="Freeform 55"/>
          <p:cNvSpPr/>
          <p:nvPr/>
        </p:nvSpPr>
        <p:spPr bwMode="auto">
          <a:xfrm>
            <a:off x="4540041" y="2333786"/>
            <a:ext cx="258816" cy="34667"/>
          </a:xfrm>
          <a:custGeom>
            <a:avLst/>
            <a:gdLst>
              <a:gd name="T0" fmla="*/ 191 w 204"/>
              <a:gd name="T1" fmla="*/ 27 h 27"/>
              <a:gd name="T2" fmla="*/ 13 w 204"/>
              <a:gd name="T3" fmla="*/ 27 h 27"/>
              <a:gd name="T4" fmla="*/ 0 w 204"/>
              <a:gd name="T5" fmla="*/ 14 h 27"/>
              <a:gd name="T6" fmla="*/ 0 w 204"/>
              <a:gd name="T7" fmla="*/ 14 h 27"/>
              <a:gd name="T8" fmla="*/ 13 w 204"/>
              <a:gd name="T9" fmla="*/ 0 h 27"/>
              <a:gd name="T10" fmla="*/ 191 w 204"/>
              <a:gd name="T11" fmla="*/ 0 h 27"/>
              <a:gd name="T12" fmla="*/ 204 w 204"/>
              <a:gd name="T13" fmla="*/ 14 h 27"/>
              <a:gd name="T14" fmla="*/ 204 w 204"/>
              <a:gd name="T15" fmla="*/ 14 h 27"/>
              <a:gd name="T16" fmla="*/ 191 w 204"/>
              <a:gd name="T17"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4" h="27">
                <a:moveTo>
                  <a:pt x="191" y="27"/>
                </a:moveTo>
                <a:cubicBezTo>
                  <a:pt x="13" y="27"/>
                  <a:pt x="13" y="27"/>
                  <a:pt x="13" y="27"/>
                </a:cubicBezTo>
                <a:cubicBezTo>
                  <a:pt x="6" y="27"/>
                  <a:pt x="0" y="21"/>
                  <a:pt x="0" y="14"/>
                </a:cubicBezTo>
                <a:cubicBezTo>
                  <a:pt x="0" y="14"/>
                  <a:pt x="0" y="14"/>
                  <a:pt x="0" y="14"/>
                </a:cubicBezTo>
                <a:cubicBezTo>
                  <a:pt x="0" y="6"/>
                  <a:pt x="6" y="0"/>
                  <a:pt x="13" y="0"/>
                </a:cubicBezTo>
                <a:cubicBezTo>
                  <a:pt x="191" y="0"/>
                  <a:pt x="191" y="0"/>
                  <a:pt x="191" y="0"/>
                </a:cubicBezTo>
                <a:cubicBezTo>
                  <a:pt x="198" y="0"/>
                  <a:pt x="204" y="6"/>
                  <a:pt x="204" y="14"/>
                </a:cubicBezTo>
                <a:cubicBezTo>
                  <a:pt x="204" y="14"/>
                  <a:pt x="204" y="14"/>
                  <a:pt x="204" y="14"/>
                </a:cubicBezTo>
                <a:cubicBezTo>
                  <a:pt x="204" y="21"/>
                  <a:pt x="198" y="27"/>
                  <a:pt x="191" y="27"/>
                </a:cubicBezTo>
                <a:close/>
              </a:path>
            </a:pathLst>
          </a:custGeom>
          <a:solidFill>
            <a:srgbClr val="A6EDB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4" name="Freeform 56"/>
          <p:cNvSpPr/>
          <p:nvPr/>
        </p:nvSpPr>
        <p:spPr bwMode="auto">
          <a:xfrm>
            <a:off x="4821652" y="2333786"/>
            <a:ext cx="270688" cy="34667"/>
          </a:xfrm>
          <a:custGeom>
            <a:avLst/>
            <a:gdLst>
              <a:gd name="T0" fmla="*/ 200 w 213"/>
              <a:gd name="T1" fmla="*/ 27 h 27"/>
              <a:gd name="T2" fmla="*/ 13 w 213"/>
              <a:gd name="T3" fmla="*/ 27 h 27"/>
              <a:gd name="T4" fmla="*/ 0 w 213"/>
              <a:gd name="T5" fmla="*/ 14 h 27"/>
              <a:gd name="T6" fmla="*/ 0 w 213"/>
              <a:gd name="T7" fmla="*/ 14 h 27"/>
              <a:gd name="T8" fmla="*/ 13 w 213"/>
              <a:gd name="T9" fmla="*/ 0 h 27"/>
              <a:gd name="T10" fmla="*/ 200 w 213"/>
              <a:gd name="T11" fmla="*/ 0 h 27"/>
              <a:gd name="T12" fmla="*/ 213 w 213"/>
              <a:gd name="T13" fmla="*/ 14 h 27"/>
              <a:gd name="T14" fmla="*/ 213 w 213"/>
              <a:gd name="T15" fmla="*/ 14 h 27"/>
              <a:gd name="T16" fmla="*/ 200 w 213"/>
              <a:gd name="T17"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3" h="27">
                <a:moveTo>
                  <a:pt x="200" y="27"/>
                </a:moveTo>
                <a:cubicBezTo>
                  <a:pt x="13" y="27"/>
                  <a:pt x="13" y="27"/>
                  <a:pt x="13" y="27"/>
                </a:cubicBezTo>
                <a:cubicBezTo>
                  <a:pt x="6" y="27"/>
                  <a:pt x="0" y="21"/>
                  <a:pt x="0" y="14"/>
                </a:cubicBezTo>
                <a:cubicBezTo>
                  <a:pt x="0" y="14"/>
                  <a:pt x="0" y="14"/>
                  <a:pt x="0" y="14"/>
                </a:cubicBezTo>
                <a:cubicBezTo>
                  <a:pt x="0" y="6"/>
                  <a:pt x="6" y="0"/>
                  <a:pt x="13" y="0"/>
                </a:cubicBezTo>
                <a:cubicBezTo>
                  <a:pt x="200" y="0"/>
                  <a:pt x="200" y="0"/>
                  <a:pt x="200" y="0"/>
                </a:cubicBezTo>
                <a:cubicBezTo>
                  <a:pt x="207" y="0"/>
                  <a:pt x="213" y="6"/>
                  <a:pt x="213" y="14"/>
                </a:cubicBezTo>
                <a:cubicBezTo>
                  <a:pt x="213" y="14"/>
                  <a:pt x="213" y="14"/>
                  <a:pt x="213" y="14"/>
                </a:cubicBezTo>
                <a:cubicBezTo>
                  <a:pt x="213" y="21"/>
                  <a:pt x="207" y="27"/>
                  <a:pt x="200" y="27"/>
                </a:cubicBezTo>
                <a:close/>
              </a:path>
            </a:pathLst>
          </a:custGeom>
          <a:solidFill>
            <a:srgbClr val="A6EDB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 name="Freeform 65"/>
          <p:cNvSpPr/>
          <p:nvPr/>
        </p:nvSpPr>
        <p:spPr bwMode="auto">
          <a:xfrm>
            <a:off x="4661851" y="1655585"/>
            <a:ext cx="124422" cy="16621"/>
          </a:xfrm>
          <a:custGeom>
            <a:avLst/>
            <a:gdLst>
              <a:gd name="T0" fmla="*/ 91 w 98"/>
              <a:gd name="T1" fmla="*/ 13 h 13"/>
              <a:gd name="T2" fmla="*/ 7 w 98"/>
              <a:gd name="T3" fmla="*/ 13 h 13"/>
              <a:gd name="T4" fmla="*/ 0 w 98"/>
              <a:gd name="T5" fmla="*/ 7 h 13"/>
              <a:gd name="T6" fmla="*/ 7 w 98"/>
              <a:gd name="T7" fmla="*/ 0 h 13"/>
              <a:gd name="T8" fmla="*/ 91 w 98"/>
              <a:gd name="T9" fmla="*/ 0 h 13"/>
              <a:gd name="T10" fmla="*/ 98 w 98"/>
              <a:gd name="T11" fmla="*/ 7 h 13"/>
              <a:gd name="T12" fmla="*/ 91 w 98"/>
              <a:gd name="T13" fmla="*/ 13 h 13"/>
            </a:gdLst>
            <a:ahLst/>
            <a:cxnLst>
              <a:cxn ang="0">
                <a:pos x="T0" y="T1"/>
              </a:cxn>
              <a:cxn ang="0">
                <a:pos x="T2" y="T3"/>
              </a:cxn>
              <a:cxn ang="0">
                <a:pos x="T4" y="T5"/>
              </a:cxn>
              <a:cxn ang="0">
                <a:pos x="T6" y="T7"/>
              </a:cxn>
              <a:cxn ang="0">
                <a:pos x="T8" y="T9"/>
              </a:cxn>
              <a:cxn ang="0">
                <a:pos x="T10" y="T11"/>
              </a:cxn>
              <a:cxn ang="0">
                <a:pos x="T12" y="T13"/>
              </a:cxn>
            </a:cxnLst>
            <a:rect l="0" t="0" r="r" b="b"/>
            <a:pathLst>
              <a:path w="98" h="13">
                <a:moveTo>
                  <a:pt x="91" y="13"/>
                </a:moveTo>
                <a:cubicBezTo>
                  <a:pt x="7" y="13"/>
                  <a:pt x="7" y="13"/>
                  <a:pt x="7" y="13"/>
                </a:cubicBezTo>
                <a:cubicBezTo>
                  <a:pt x="3" y="13"/>
                  <a:pt x="0" y="10"/>
                  <a:pt x="0" y="7"/>
                </a:cubicBezTo>
                <a:cubicBezTo>
                  <a:pt x="0" y="3"/>
                  <a:pt x="3" y="0"/>
                  <a:pt x="7" y="0"/>
                </a:cubicBezTo>
                <a:cubicBezTo>
                  <a:pt x="91" y="0"/>
                  <a:pt x="91" y="0"/>
                  <a:pt x="91" y="0"/>
                </a:cubicBezTo>
                <a:cubicBezTo>
                  <a:pt x="95" y="0"/>
                  <a:pt x="98" y="3"/>
                  <a:pt x="98" y="7"/>
                </a:cubicBezTo>
                <a:cubicBezTo>
                  <a:pt x="98" y="10"/>
                  <a:pt x="95" y="13"/>
                  <a:pt x="91" y="13"/>
                </a:cubicBezTo>
                <a:close/>
              </a:path>
            </a:pathLst>
          </a:custGeom>
          <a:solidFill>
            <a:srgbClr val="A6EDB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 name="Freeform 66"/>
          <p:cNvSpPr/>
          <p:nvPr/>
        </p:nvSpPr>
        <p:spPr bwMode="auto">
          <a:xfrm>
            <a:off x="4803844" y="1655585"/>
            <a:ext cx="43215" cy="16621"/>
          </a:xfrm>
          <a:custGeom>
            <a:avLst/>
            <a:gdLst>
              <a:gd name="T0" fmla="*/ 27 w 34"/>
              <a:gd name="T1" fmla="*/ 13 h 13"/>
              <a:gd name="T2" fmla="*/ 7 w 34"/>
              <a:gd name="T3" fmla="*/ 13 h 13"/>
              <a:gd name="T4" fmla="*/ 0 w 34"/>
              <a:gd name="T5" fmla="*/ 7 h 13"/>
              <a:gd name="T6" fmla="*/ 7 w 34"/>
              <a:gd name="T7" fmla="*/ 0 h 13"/>
              <a:gd name="T8" fmla="*/ 27 w 34"/>
              <a:gd name="T9" fmla="*/ 0 h 13"/>
              <a:gd name="T10" fmla="*/ 34 w 34"/>
              <a:gd name="T11" fmla="*/ 7 h 13"/>
              <a:gd name="T12" fmla="*/ 27 w 34"/>
              <a:gd name="T13" fmla="*/ 13 h 13"/>
            </a:gdLst>
            <a:ahLst/>
            <a:cxnLst>
              <a:cxn ang="0">
                <a:pos x="T0" y="T1"/>
              </a:cxn>
              <a:cxn ang="0">
                <a:pos x="T2" y="T3"/>
              </a:cxn>
              <a:cxn ang="0">
                <a:pos x="T4" y="T5"/>
              </a:cxn>
              <a:cxn ang="0">
                <a:pos x="T6" y="T7"/>
              </a:cxn>
              <a:cxn ang="0">
                <a:pos x="T8" y="T9"/>
              </a:cxn>
              <a:cxn ang="0">
                <a:pos x="T10" y="T11"/>
              </a:cxn>
              <a:cxn ang="0">
                <a:pos x="T12" y="T13"/>
              </a:cxn>
            </a:cxnLst>
            <a:rect l="0" t="0" r="r" b="b"/>
            <a:pathLst>
              <a:path w="34" h="13">
                <a:moveTo>
                  <a:pt x="27" y="13"/>
                </a:moveTo>
                <a:cubicBezTo>
                  <a:pt x="7" y="13"/>
                  <a:pt x="7" y="13"/>
                  <a:pt x="7" y="13"/>
                </a:cubicBezTo>
                <a:cubicBezTo>
                  <a:pt x="3" y="13"/>
                  <a:pt x="0" y="10"/>
                  <a:pt x="0" y="7"/>
                </a:cubicBezTo>
                <a:cubicBezTo>
                  <a:pt x="0" y="3"/>
                  <a:pt x="3" y="0"/>
                  <a:pt x="7" y="0"/>
                </a:cubicBezTo>
                <a:cubicBezTo>
                  <a:pt x="27" y="0"/>
                  <a:pt x="27" y="0"/>
                  <a:pt x="27" y="0"/>
                </a:cubicBezTo>
                <a:cubicBezTo>
                  <a:pt x="31" y="0"/>
                  <a:pt x="34" y="3"/>
                  <a:pt x="34" y="7"/>
                </a:cubicBezTo>
                <a:cubicBezTo>
                  <a:pt x="34" y="10"/>
                  <a:pt x="31" y="13"/>
                  <a:pt x="27" y="13"/>
                </a:cubicBezTo>
                <a:close/>
              </a:path>
            </a:pathLst>
          </a:custGeom>
          <a:solidFill>
            <a:srgbClr val="A6EDB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 name="Freeform 67"/>
          <p:cNvSpPr/>
          <p:nvPr/>
        </p:nvSpPr>
        <p:spPr bwMode="auto">
          <a:xfrm>
            <a:off x="4862256" y="1655585"/>
            <a:ext cx="215601" cy="16621"/>
          </a:xfrm>
          <a:custGeom>
            <a:avLst/>
            <a:gdLst>
              <a:gd name="T0" fmla="*/ 163 w 170"/>
              <a:gd name="T1" fmla="*/ 13 h 13"/>
              <a:gd name="T2" fmla="*/ 7 w 170"/>
              <a:gd name="T3" fmla="*/ 13 h 13"/>
              <a:gd name="T4" fmla="*/ 0 w 170"/>
              <a:gd name="T5" fmla="*/ 7 h 13"/>
              <a:gd name="T6" fmla="*/ 7 w 170"/>
              <a:gd name="T7" fmla="*/ 0 h 13"/>
              <a:gd name="T8" fmla="*/ 163 w 170"/>
              <a:gd name="T9" fmla="*/ 0 h 13"/>
              <a:gd name="T10" fmla="*/ 170 w 170"/>
              <a:gd name="T11" fmla="*/ 7 h 13"/>
              <a:gd name="T12" fmla="*/ 163 w 170"/>
              <a:gd name="T13" fmla="*/ 13 h 13"/>
            </a:gdLst>
            <a:ahLst/>
            <a:cxnLst>
              <a:cxn ang="0">
                <a:pos x="T0" y="T1"/>
              </a:cxn>
              <a:cxn ang="0">
                <a:pos x="T2" y="T3"/>
              </a:cxn>
              <a:cxn ang="0">
                <a:pos x="T4" y="T5"/>
              </a:cxn>
              <a:cxn ang="0">
                <a:pos x="T6" y="T7"/>
              </a:cxn>
              <a:cxn ang="0">
                <a:pos x="T8" y="T9"/>
              </a:cxn>
              <a:cxn ang="0">
                <a:pos x="T10" y="T11"/>
              </a:cxn>
              <a:cxn ang="0">
                <a:pos x="T12" y="T13"/>
              </a:cxn>
            </a:cxnLst>
            <a:rect l="0" t="0" r="r" b="b"/>
            <a:pathLst>
              <a:path w="170" h="13">
                <a:moveTo>
                  <a:pt x="163" y="13"/>
                </a:moveTo>
                <a:cubicBezTo>
                  <a:pt x="7" y="13"/>
                  <a:pt x="7" y="13"/>
                  <a:pt x="7" y="13"/>
                </a:cubicBezTo>
                <a:cubicBezTo>
                  <a:pt x="3" y="13"/>
                  <a:pt x="0" y="10"/>
                  <a:pt x="0" y="7"/>
                </a:cubicBezTo>
                <a:cubicBezTo>
                  <a:pt x="0" y="3"/>
                  <a:pt x="3" y="0"/>
                  <a:pt x="7" y="0"/>
                </a:cubicBezTo>
                <a:cubicBezTo>
                  <a:pt x="163" y="0"/>
                  <a:pt x="163" y="0"/>
                  <a:pt x="163" y="0"/>
                </a:cubicBezTo>
                <a:cubicBezTo>
                  <a:pt x="167" y="0"/>
                  <a:pt x="170" y="3"/>
                  <a:pt x="170" y="7"/>
                </a:cubicBezTo>
                <a:cubicBezTo>
                  <a:pt x="170" y="10"/>
                  <a:pt x="167" y="13"/>
                  <a:pt x="163" y="13"/>
                </a:cubicBezTo>
                <a:close/>
              </a:path>
            </a:pathLst>
          </a:custGeom>
          <a:solidFill>
            <a:srgbClr val="A6EDB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 name="Freeform 68"/>
          <p:cNvSpPr/>
          <p:nvPr/>
        </p:nvSpPr>
        <p:spPr bwMode="auto">
          <a:xfrm>
            <a:off x="4896448" y="1467527"/>
            <a:ext cx="96403" cy="50814"/>
          </a:xfrm>
          <a:custGeom>
            <a:avLst/>
            <a:gdLst>
              <a:gd name="T0" fmla="*/ 8 w 76"/>
              <a:gd name="T1" fmla="*/ 40 h 40"/>
              <a:gd name="T2" fmla="*/ 2 w 76"/>
              <a:gd name="T3" fmla="*/ 35 h 40"/>
              <a:gd name="T4" fmla="*/ 5 w 76"/>
              <a:gd name="T5" fmla="*/ 27 h 40"/>
              <a:gd name="T6" fmla="*/ 66 w 76"/>
              <a:gd name="T7" fmla="*/ 1 h 40"/>
              <a:gd name="T8" fmla="*/ 75 w 76"/>
              <a:gd name="T9" fmla="*/ 5 h 40"/>
              <a:gd name="T10" fmla="*/ 71 w 76"/>
              <a:gd name="T11" fmla="*/ 14 h 40"/>
              <a:gd name="T12" fmla="*/ 11 w 76"/>
              <a:gd name="T13" fmla="*/ 39 h 40"/>
              <a:gd name="T14" fmla="*/ 8 w 76"/>
              <a:gd name="T15" fmla="*/ 40 h 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6" h="40">
                <a:moveTo>
                  <a:pt x="8" y="40"/>
                </a:moveTo>
                <a:cubicBezTo>
                  <a:pt x="5" y="40"/>
                  <a:pt x="3" y="38"/>
                  <a:pt x="2" y="35"/>
                </a:cubicBezTo>
                <a:cubicBezTo>
                  <a:pt x="0" y="32"/>
                  <a:pt x="2" y="28"/>
                  <a:pt x="5" y="27"/>
                </a:cubicBezTo>
                <a:cubicBezTo>
                  <a:pt x="66" y="1"/>
                  <a:pt x="66" y="1"/>
                  <a:pt x="66" y="1"/>
                </a:cubicBezTo>
                <a:cubicBezTo>
                  <a:pt x="70" y="0"/>
                  <a:pt x="74" y="2"/>
                  <a:pt x="75" y="5"/>
                </a:cubicBezTo>
                <a:cubicBezTo>
                  <a:pt x="76" y="9"/>
                  <a:pt x="75" y="13"/>
                  <a:pt x="71" y="14"/>
                </a:cubicBezTo>
                <a:cubicBezTo>
                  <a:pt x="11" y="39"/>
                  <a:pt x="11" y="39"/>
                  <a:pt x="11" y="39"/>
                </a:cubicBezTo>
                <a:cubicBezTo>
                  <a:pt x="10" y="39"/>
                  <a:pt x="9" y="40"/>
                  <a:pt x="8" y="40"/>
                </a:cubicBezTo>
                <a:close/>
              </a:path>
            </a:pathLst>
          </a:custGeom>
          <a:solidFill>
            <a:srgbClr val="A6EDB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 name="Freeform 69"/>
          <p:cNvSpPr/>
          <p:nvPr/>
        </p:nvSpPr>
        <p:spPr bwMode="auto">
          <a:xfrm>
            <a:off x="4837086" y="1516916"/>
            <a:ext cx="38941" cy="25645"/>
          </a:xfrm>
          <a:custGeom>
            <a:avLst/>
            <a:gdLst>
              <a:gd name="T0" fmla="*/ 7 w 31"/>
              <a:gd name="T1" fmla="*/ 20 h 20"/>
              <a:gd name="T2" fmla="*/ 1 w 31"/>
              <a:gd name="T3" fmla="*/ 16 h 20"/>
              <a:gd name="T4" fmla="*/ 5 w 31"/>
              <a:gd name="T5" fmla="*/ 7 h 20"/>
              <a:gd name="T6" fmla="*/ 20 w 31"/>
              <a:gd name="T7" fmla="*/ 1 h 20"/>
              <a:gd name="T8" fmla="*/ 29 w 31"/>
              <a:gd name="T9" fmla="*/ 5 h 20"/>
              <a:gd name="T10" fmla="*/ 26 w 31"/>
              <a:gd name="T11" fmla="*/ 13 h 20"/>
              <a:gd name="T12" fmla="*/ 10 w 31"/>
              <a:gd name="T13" fmla="*/ 20 h 20"/>
              <a:gd name="T14" fmla="*/ 7 w 31"/>
              <a:gd name="T15" fmla="*/ 20 h 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 h="20">
                <a:moveTo>
                  <a:pt x="7" y="20"/>
                </a:moveTo>
                <a:cubicBezTo>
                  <a:pt x="5" y="20"/>
                  <a:pt x="2" y="19"/>
                  <a:pt x="1" y="16"/>
                </a:cubicBezTo>
                <a:cubicBezTo>
                  <a:pt x="0" y="13"/>
                  <a:pt x="1" y="9"/>
                  <a:pt x="5" y="7"/>
                </a:cubicBezTo>
                <a:cubicBezTo>
                  <a:pt x="20" y="1"/>
                  <a:pt x="20" y="1"/>
                  <a:pt x="20" y="1"/>
                </a:cubicBezTo>
                <a:cubicBezTo>
                  <a:pt x="24" y="0"/>
                  <a:pt x="28" y="1"/>
                  <a:pt x="29" y="5"/>
                </a:cubicBezTo>
                <a:cubicBezTo>
                  <a:pt x="31" y="8"/>
                  <a:pt x="29" y="12"/>
                  <a:pt x="26" y="13"/>
                </a:cubicBezTo>
                <a:cubicBezTo>
                  <a:pt x="10" y="20"/>
                  <a:pt x="10" y="20"/>
                  <a:pt x="10" y="20"/>
                </a:cubicBezTo>
                <a:cubicBezTo>
                  <a:pt x="9" y="20"/>
                  <a:pt x="8" y="20"/>
                  <a:pt x="7" y="20"/>
                </a:cubicBezTo>
                <a:close/>
              </a:path>
            </a:pathLst>
          </a:custGeom>
          <a:solidFill>
            <a:srgbClr val="A6EDB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 name="Freeform 70"/>
          <p:cNvSpPr/>
          <p:nvPr/>
        </p:nvSpPr>
        <p:spPr bwMode="auto">
          <a:xfrm>
            <a:off x="4650454" y="1542560"/>
            <a:ext cx="162413" cy="77407"/>
          </a:xfrm>
          <a:custGeom>
            <a:avLst/>
            <a:gdLst>
              <a:gd name="T0" fmla="*/ 8 w 128"/>
              <a:gd name="T1" fmla="*/ 61 h 61"/>
              <a:gd name="T2" fmla="*/ 2 w 128"/>
              <a:gd name="T3" fmla="*/ 57 h 61"/>
              <a:gd name="T4" fmla="*/ 5 w 128"/>
              <a:gd name="T5" fmla="*/ 48 h 61"/>
              <a:gd name="T6" fmla="*/ 118 w 128"/>
              <a:gd name="T7" fmla="*/ 2 h 61"/>
              <a:gd name="T8" fmla="*/ 126 w 128"/>
              <a:gd name="T9" fmla="*/ 5 h 61"/>
              <a:gd name="T10" fmla="*/ 123 w 128"/>
              <a:gd name="T11" fmla="*/ 14 h 61"/>
              <a:gd name="T12" fmla="*/ 10 w 128"/>
              <a:gd name="T13" fmla="*/ 61 h 61"/>
              <a:gd name="T14" fmla="*/ 8 w 128"/>
              <a:gd name="T15" fmla="*/ 61 h 6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8" h="61">
                <a:moveTo>
                  <a:pt x="8" y="61"/>
                </a:moveTo>
                <a:cubicBezTo>
                  <a:pt x="5" y="61"/>
                  <a:pt x="3" y="60"/>
                  <a:pt x="2" y="57"/>
                </a:cubicBezTo>
                <a:cubicBezTo>
                  <a:pt x="0" y="53"/>
                  <a:pt x="2" y="50"/>
                  <a:pt x="5" y="48"/>
                </a:cubicBezTo>
                <a:cubicBezTo>
                  <a:pt x="118" y="2"/>
                  <a:pt x="118" y="2"/>
                  <a:pt x="118" y="2"/>
                </a:cubicBezTo>
                <a:cubicBezTo>
                  <a:pt x="121" y="0"/>
                  <a:pt x="125" y="2"/>
                  <a:pt x="126" y="5"/>
                </a:cubicBezTo>
                <a:cubicBezTo>
                  <a:pt x="128" y="9"/>
                  <a:pt x="126" y="13"/>
                  <a:pt x="123" y="14"/>
                </a:cubicBezTo>
                <a:cubicBezTo>
                  <a:pt x="10" y="61"/>
                  <a:pt x="10" y="61"/>
                  <a:pt x="10" y="61"/>
                </a:cubicBezTo>
                <a:cubicBezTo>
                  <a:pt x="9" y="61"/>
                  <a:pt x="9" y="61"/>
                  <a:pt x="8" y="61"/>
                </a:cubicBezTo>
                <a:close/>
              </a:path>
            </a:pathLst>
          </a:custGeom>
          <a:solidFill>
            <a:srgbClr val="A6EDB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 name="Freeform 71"/>
          <p:cNvSpPr/>
          <p:nvPr/>
        </p:nvSpPr>
        <p:spPr bwMode="auto">
          <a:xfrm>
            <a:off x="5093528" y="1655585"/>
            <a:ext cx="18996" cy="16621"/>
          </a:xfrm>
          <a:custGeom>
            <a:avLst/>
            <a:gdLst>
              <a:gd name="T0" fmla="*/ 9 w 15"/>
              <a:gd name="T1" fmla="*/ 13 h 13"/>
              <a:gd name="T2" fmla="*/ 6 w 15"/>
              <a:gd name="T3" fmla="*/ 13 h 13"/>
              <a:gd name="T4" fmla="*/ 0 w 15"/>
              <a:gd name="T5" fmla="*/ 7 h 13"/>
              <a:gd name="T6" fmla="*/ 6 w 15"/>
              <a:gd name="T7" fmla="*/ 0 h 13"/>
              <a:gd name="T8" fmla="*/ 9 w 15"/>
              <a:gd name="T9" fmla="*/ 0 h 13"/>
              <a:gd name="T10" fmla="*/ 15 w 15"/>
              <a:gd name="T11" fmla="*/ 7 h 13"/>
              <a:gd name="T12" fmla="*/ 9 w 15"/>
              <a:gd name="T13" fmla="*/ 13 h 13"/>
            </a:gdLst>
            <a:ahLst/>
            <a:cxnLst>
              <a:cxn ang="0">
                <a:pos x="T0" y="T1"/>
              </a:cxn>
              <a:cxn ang="0">
                <a:pos x="T2" y="T3"/>
              </a:cxn>
              <a:cxn ang="0">
                <a:pos x="T4" y="T5"/>
              </a:cxn>
              <a:cxn ang="0">
                <a:pos x="T6" y="T7"/>
              </a:cxn>
              <a:cxn ang="0">
                <a:pos x="T8" y="T9"/>
              </a:cxn>
              <a:cxn ang="0">
                <a:pos x="T10" y="T11"/>
              </a:cxn>
              <a:cxn ang="0">
                <a:pos x="T12" y="T13"/>
              </a:cxn>
            </a:cxnLst>
            <a:rect l="0" t="0" r="r" b="b"/>
            <a:pathLst>
              <a:path w="15" h="13">
                <a:moveTo>
                  <a:pt x="9" y="13"/>
                </a:moveTo>
                <a:cubicBezTo>
                  <a:pt x="6" y="13"/>
                  <a:pt x="6" y="13"/>
                  <a:pt x="6" y="13"/>
                </a:cubicBezTo>
                <a:cubicBezTo>
                  <a:pt x="3" y="13"/>
                  <a:pt x="0" y="10"/>
                  <a:pt x="0" y="7"/>
                </a:cubicBezTo>
                <a:cubicBezTo>
                  <a:pt x="0" y="3"/>
                  <a:pt x="3" y="0"/>
                  <a:pt x="6" y="0"/>
                </a:cubicBezTo>
                <a:cubicBezTo>
                  <a:pt x="9" y="0"/>
                  <a:pt x="9" y="0"/>
                  <a:pt x="9" y="0"/>
                </a:cubicBezTo>
                <a:cubicBezTo>
                  <a:pt x="12" y="0"/>
                  <a:pt x="15" y="3"/>
                  <a:pt x="15" y="7"/>
                </a:cubicBezTo>
                <a:cubicBezTo>
                  <a:pt x="15" y="10"/>
                  <a:pt x="12" y="13"/>
                  <a:pt x="9" y="13"/>
                </a:cubicBezTo>
                <a:close/>
              </a:path>
            </a:pathLst>
          </a:custGeom>
          <a:solidFill>
            <a:srgbClr val="A6EDB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 name="Freeform 72"/>
          <p:cNvSpPr/>
          <p:nvPr/>
        </p:nvSpPr>
        <p:spPr bwMode="auto">
          <a:xfrm>
            <a:off x="4526032" y="1791403"/>
            <a:ext cx="16147" cy="124422"/>
          </a:xfrm>
          <a:custGeom>
            <a:avLst/>
            <a:gdLst>
              <a:gd name="T0" fmla="*/ 6 w 13"/>
              <a:gd name="T1" fmla="*/ 98 h 98"/>
              <a:gd name="T2" fmla="*/ 0 w 13"/>
              <a:gd name="T3" fmla="*/ 91 h 98"/>
              <a:gd name="T4" fmla="*/ 0 w 13"/>
              <a:gd name="T5" fmla="*/ 7 h 98"/>
              <a:gd name="T6" fmla="*/ 6 w 13"/>
              <a:gd name="T7" fmla="*/ 0 h 98"/>
              <a:gd name="T8" fmla="*/ 13 w 13"/>
              <a:gd name="T9" fmla="*/ 7 h 98"/>
              <a:gd name="T10" fmla="*/ 13 w 13"/>
              <a:gd name="T11" fmla="*/ 91 h 98"/>
              <a:gd name="T12" fmla="*/ 6 w 13"/>
              <a:gd name="T13" fmla="*/ 98 h 98"/>
            </a:gdLst>
            <a:ahLst/>
            <a:cxnLst>
              <a:cxn ang="0">
                <a:pos x="T0" y="T1"/>
              </a:cxn>
              <a:cxn ang="0">
                <a:pos x="T2" y="T3"/>
              </a:cxn>
              <a:cxn ang="0">
                <a:pos x="T4" y="T5"/>
              </a:cxn>
              <a:cxn ang="0">
                <a:pos x="T6" y="T7"/>
              </a:cxn>
              <a:cxn ang="0">
                <a:pos x="T8" y="T9"/>
              </a:cxn>
              <a:cxn ang="0">
                <a:pos x="T10" y="T11"/>
              </a:cxn>
              <a:cxn ang="0">
                <a:pos x="T12" y="T13"/>
              </a:cxn>
            </a:cxnLst>
            <a:rect l="0" t="0" r="r" b="b"/>
            <a:pathLst>
              <a:path w="13" h="98">
                <a:moveTo>
                  <a:pt x="6" y="98"/>
                </a:moveTo>
                <a:cubicBezTo>
                  <a:pt x="3" y="98"/>
                  <a:pt x="0" y="95"/>
                  <a:pt x="0" y="91"/>
                </a:cubicBezTo>
                <a:cubicBezTo>
                  <a:pt x="0" y="7"/>
                  <a:pt x="0" y="7"/>
                  <a:pt x="0" y="7"/>
                </a:cubicBezTo>
                <a:cubicBezTo>
                  <a:pt x="0" y="3"/>
                  <a:pt x="3" y="0"/>
                  <a:pt x="6" y="0"/>
                </a:cubicBezTo>
                <a:cubicBezTo>
                  <a:pt x="10" y="0"/>
                  <a:pt x="13" y="3"/>
                  <a:pt x="13" y="7"/>
                </a:cubicBezTo>
                <a:cubicBezTo>
                  <a:pt x="13" y="91"/>
                  <a:pt x="13" y="91"/>
                  <a:pt x="13" y="91"/>
                </a:cubicBezTo>
                <a:cubicBezTo>
                  <a:pt x="13" y="95"/>
                  <a:pt x="10" y="98"/>
                  <a:pt x="6" y="98"/>
                </a:cubicBezTo>
                <a:close/>
              </a:path>
            </a:pathLst>
          </a:custGeom>
          <a:solidFill>
            <a:srgbClr val="A6EDB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 name="Freeform 73"/>
          <p:cNvSpPr/>
          <p:nvPr/>
        </p:nvSpPr>
        <p:spPr bwMode="auto">
          <a:xfrm>
            <a:off x="4526032" y="1930072"/>
            <a:ext cx="16147" cy="37992"/>
          </a:xfrm>
          <a:custGeom>
            <a:avLst/>
            <a:gdLst>
              <a:gd name="T0" fmla="*/ 6 w 13"/>
              <a:gd name="T1" fmla="*/ 30 h 30"/>
              <a:gd name="T2" fmla="*/ 0 w 13"/>
              <a:gd name="T3" fmla="*/ 24 h 30"/>
              <a:gd name="T4" fmla="*/ 0 w 13"/>
              <a:gd name="T5" fmla="*/ 7 h 30"/>
              <a:gd name="T6" fmla="*/ 6 w 13"/>
              <a:gd name="T7" fmla="*/ 0 h 30"/>
              <a:gd name="T8" fmla="*/ 13 w 13"/>
              <a:gd name="T9" fmla="*/ 7 h 30"/>
              <a:gd name="T10" fmla="*/ 13 w 13"/>
              <a:gd name="T11" fmla="*/ 24 h 30"/>
              <a:gd name="T12" fmla="*/ 6 w 13"/>
              <a:gd name="T13" fmla="*/ 30 h 30"/>
            </a:gdLst>
            <a:ahLst/>
            <a:cxnLst>
              <a:cxn ang="0">
                <a:pos x="T0" y="T1"/>
              </a:cxn>
              <a:cxn ang="0">
                <a:pos x="T2" y="T3"/>
              </a:cxn>
              <a:cxn ang="0">
                <a:pos x="T4" y="T5"/>
              </a:cxn>
              <a:cxn ang="0">
                <a:pos x="T6" y="T7"/>
              </a:cxn>
              <a:cxn ang="0">
                <a:pos x="T8" y="T9"/>
              </a:cxn>
              <a:cxn ang="0">
                <a:pos x="T10" y="T11"/>
              </a:cxn>
              <a:cxn ang="0">
                <a:pos x="T12" y="T13"/>
              </a:cxn>
            </a:cxnLst>
            <a:rect l="0" t="0" r="r" b="b"/>
            <a:pathLst>
              <a:path w="13" h="30">
                <a:moveTo>
                  <a:pt x="6" y="30"/>
                </a:moveTo>
                <a:cubicBezTo>
                  <a:pt x="3" y="30"/>
                  <a:pt x="0" y="27"/>
                  <a:pt x="0" y="24"/>
                </a:cubicBezTo>
                <a:cubicBezTo>
                  <a:pt x="0" y="7"/>
                  <a:pt x="0" y="7"/>
                  <a:pt x="0" y="7"/>
                </a:cubicBezTo>
                <a:cubicBezTo>
                  <a:pt x="0" y="3"/>
                  <a:pt x="3" y="0"/>
                  <a:pt x="6" y="0"/>
                </a:cubicBezTo>
                <a:cubicBezTo>
                  <a:pt x="10" y="0"/>
                  <a:pt x="13" y="3"/>
                  <a:pt x="13" y="7"/>
                </a:cubicBezTo>
                <a:cubicBezTo>
                  <a:pt x="13" y="24"/>
                  <a:pt x="13" y="24"/>
                  <a:pt x="13" y="24"/>
                </a:cubicBezTo>
                <a:cubicBezTo>
                  <a:pt x="13" y="27"/>
                  <a:pt x="10" y="30"/>
                  <a:pt x="6" y="30"/>
                </a:cubicBezTo>
                <a:close/>
              </a:path>
            </a:pathLst>
          </a:custGeom>
          <a:solidFill>
            <a:srgbClr val="A6EDB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 name="Freeform 74"/>
          <p:cNvSpPr/>
          <p:nvPr/>
        </p:nvSpPr>
        <p:spPr bwMode="auto">
          <a:xfrm>
            <a:off x="4526032" y="1983260"/>
            <a:ext cx="16147" cy="208477"/>
          </a:xfrm>
          <a:custGeom>
            <a:avLst/>
            <a:gdLst>
              <a:gd name="T0" fmla="*/ 6 w 13"/>
              <a:gd name="T1" fmla="*/ 164 h 164"/>
              <a:gd name="T2" fmla="*/ 0 w 13"/>
              <a:gd name="T3" fmla="*/ 157 h 164"/>
              <a:gd name="T4" fmla="*/ 0 w 13"/>
              <a:gd name="T5" fmla="*/ 7 h 164"/>
              <a:gd name="T6" fmla="*/ 6 w 13"/>
              <a:gd name="T7" fmla="*/ 0 h 164"/>
              <a:gd name="T8" fmla="*/ 13 w 13"/>
              <a:gd name="T9" fmla="*/ 7 h 164"/>
              <a:gd name="T10" fmla="*/ 13 w 13"/>
              <a:gd name="T11" fmla="*/ 157 h 164"/>
              <a:gd name="T12" fmla="*/ 6 w 13"/>
              <a:gd name="T13" fmla="*/ 164 h 164"/>
            </a:gdLst>
            <a:ahLst/>
            <a:cxnLst>
              <a:cxn ang="0">
                <a:pos x="T0" y="T1"/>
              </a:cxn>
              <a:cxn ang="0">
                <a:pos x="T2" y="T3"/>
              </a:cxn>
              <a:cxn ang="0">
                <a:pos x="T4" y="T5"/>
              </a:cxn>
              <a:cxn ang="0">
                <a:pos x="T6" y="T7"/>
              </a:cxn>
              <a:cxn ang="0">
                <a:pos x="T8" y="T9"/>
              </a:cxn>
              <a:cxn ang="0">
                <a:pos x="T10" y="T11"/>
              </a:cxn>
              <a:cxn ang="0">
                <a:pos x="T12" y="T13"/>
              </a:cxn>
            </a:cxnLst>
            <a:rect l="0" t="0" r="r" b="b"/>
            <a:pathLst>
              <a:path w="13" h="164">
                <a:moveTo>
                  <a:pt x="6" y="164"/>
                </a:moveTo>
                <a:cubicBezTo>
                  <a:pt x="3" y="164"/>
                  <a:pt x="0" y="161"/>
                  <a:pt x="0" y="157"/>
                </a:cubicBezTo>
                <a:cubicBezTo>
                  <a:pt x="0" y="7"/>
                  <a:pt x="0" y="7"/>
                  <a:pt x="0" y="7"/>
                </a:cubicBezTo>
                <a:cubicBezTo>
                  <a:pt x="0" y="3"/>
                  <a:pt x="3" y="0"/>
                  <a:pt x="6" y="0"/>
                </a:cubicBezTo>
                <a:cubicBezTo>
                  <a:pt x="10" y="0"/>
                  <a:pt x="13" y="3"/>
                  <a:pt x="13" y="7"/>
                </a:cubicBezTo>
                <a:cubicBezTo>
                  <a:pt x="13" y="157"/>
                  <a:pt x="13" y="157"/>
                  <a:pt x="13" y="157"/>
                </a:cubicBezTo>
                <a:cubicBezTo>
                  <a:pt x="13" y="161"/>
                  <a:pt x="10" y="164"/>
                  <a:pt x="6" y="164"/>
                </a:cubicBezTo>
                <a:close/>
              </a:path>
            </a:pathLst>
          </a:custGeom>
          <a:solidFill>
            <a:srgbClr val="A6EDB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 name="Freeform 75"/>
          <p:cNvSpPr/>
          <p:nvPr/>
        </p:nvSpPr>
        <p:spPr bwMode="auto">
          <a:xfrm>
            <a:off x="4621010" y="1750563"/>
            <a:ext cx="37992" cy="37041"/>
          </a:xfrm>
          <a:custGeom>
            <a:avLst/>
            <a:gdLst>
              <a:gd name="T0" fmla="*/ 22 w 30"/>
              <a:gd name="T1" fmla="*/ 29 h 29"/>
              <a:gd name="T2" fmla="*/ 18 w 30"/>
              <a:gd name="T3" fmla="*/ 27 h 29"/>
              <a:gd name="T4" fmla="*/ 3 w 30"/>
              <a:gd name="T5" fmla="*/ 12 h 29"/>
              <a:gd name="T6" fmla="*/ 3 w 30"/>
              <a:gd name="T7" fmla="*/ 3 h 29"/>
              <a:gd name="T8" fmla="*/ 12 w 30"/>
              <a:gd name="T9" fmla="*/ 3 h 29"/>
              <a:gd name="T10" fmla="*/ 27 w 30"/>
              <a:gd name="T11" fmla="*/ 18 h 29"/>
              <a:gd name="T12" fmla="*/ 27 w 30"/>
              <a:gd name="T13" fmla="*/ 27 h 29"/>
              <a:gd name="T14" fmla="*/ 22 w 30"/>
              <a:gd name="T15" fmla="*/ 29 h 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 h="29">
                <a:moveTo>
                  <a:pt x="22" y="29"/>
                </a:moveTo>
                <a:cubicBezTo>
                  <a:pt x="21" y="29"/>
                  <a:pt x="19" y="29"/>
                  <a:pt x="18" y="27"/>
                </a:cubicBezTo>
                <a:cubicBezTo>
                  <a:pt x="3" y="12"/>
                  <a:pt x="3" y="12"/>
                  <a:pt x="3" y="12"/>
                </a:cubicBezTo>
                <a:cubicBezTo>
                  <a:pt x="0" y="10"/>
                  <a:pt x="0" y="6"/>
                  <a:pt x="3" y="3"/>
                </a:cubicBezTo>
                <a:cubicBezTo>
                  <a:pt x="5" y="0"/>
                  <a:pt x="10" y="0"/>
                  <a:pt x="12" y="3"/>
                </a:cubicBezTo>
                <a:cubicBezTo>
                  <a:pt x="27" y="18"/>
                  <a:pt x="27" y="18"/>
                  <a:pt x="27" y="18"/>
                </a:cubicBezTo>
                <a:cubicBezTo>
                  <a:pt x="30" y="20"/>
                  <a:pt x="30" y="25"/>
                  <a:pt x="27" y="27"/>
                </a:cubicBezTo>
                <a:cubicBezTo>
                  <a:pt x="26" y="29"/>
                  <a:pt x="24" y="29"/>
                  <a:pt x="22" y="29"/>
                </a:cubicBezTo>
                <a:close/>
              </a:path>
            </a:pathLst>
          </a:custGeom>
          <a:solidFill>
            <a:srgbClr val="A6EDB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 name="Freeform 76"/>
          <p:cNvSpPr/>
          <p:nvPr/>
        </p:nvSpPr>
        <p:spPr bwMode="auto">
          <a:xfrm>
            <a:off x="4665650" y="1795203"/>
            <a:ext cx="75983" cy="76458"/>
          </a:xfrm>
          <a:custGeom>
            <a:avLst/>
            <a:gdLst>
              <a:gd name="T0" fmla="*/ 53 w 60"/>
              <a:gd name="T1" fmla="*/ 60 h 60"/>
              <a:gd name="T2" fmla="*/ 48 w 60"/>
              <a:gd name="T3" fmla="*/ 58 h 60"/>
              <a:gd name="T4" fmla="*/ 2 w 60"/>
              <a:gd name="T5" fmla="*/ 12 h 60"/>
              <a:gd name="T6" fmla="*/ 2 w 60"/>
              <a:gd name="T7" fmla="*/ 2 h 60"/>
              <a:gd name="T8" fmla="*/ 12 w 60"/>
              <a:gd name="T9" fmla="*/ 2 h 60"/>
              <a:gd name="T10" fmla="*/ 58 w 60"/>
              <a:gd name="T11" fmla="*/ 49 h 60"/>
              <a:gd name="T12" fmla="*/ 58 w 60"/>
              <a:gd name="T13" fmla="*/ 58 h 60"/>
              <a:gd name="T14" fmla="*/ 53 w 60"/>
              <a:gd name="T15" fmla="*/ 60 h 6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60">
                <a:moveTo>
                  <a:pt x="53" y="60"/>
                </a:moveTo>
                <a:cubicBezTo>
                  <a:pt x="51" y="60"/>
                  <a:pt x="50" y="59"/>
                  <a:pt x="48" y="58"/>
                </a:cubicBezTo>
                <a:cubicBezTo>
                  <a:pt x="2" y="12"/>
                  <a:pt x="2" y="12"/>
                  <a:pt x="2" y="12"/>
                </a:cubicBezTo>
                <a:cubicBezTo>
                  <a:pt x="0" y="9"/>
                  <a:pt x="0" y="5"/>
                  <a:pt x="2" y="2"/>
                </a:cubicBezTo>
                <a:cubicBezTo>
                  <a:pt x="5" y="0"/>
                  <a:pt x="9" y="0"/>
                  <a:pt x="12" y="2"/>
                </a:cubicBezTo>
                <a:cubicBezTo>
                  <a:pt x="58" y="49"/>
                  <a:pt x="58" y="49"/>
                  <a:pt x="58" y="49"/>
                </a:cubicBezTo>
                <a:cubicBezTo>
                  <a:pt x="60" y="51"/>
                  <a:pt x="60" y="55"/>
                  <a:pt x="58" y="58"/>
                </a:cubicBezTo>
                <a:cubicBezTo>
                  <a:pt x="57" y="59"/>
                  <a:pt x="55" y="60"/>
                  <a:pt x="53" y="60"/>
                </a:cubicBezTo>
                <a:close/>
              </a:path>
            </a:pathLst>
          </a:custGeom>
          <a:solidFill>
            <a:srgbClr val="A6EDB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5" name="Freeform 77"/>
          <p:cNvSpPr/>
          <p:nvPr/>
        </p:nvSpPr>
        <p:spPr bwMode="auto">
          <a:xfrm>
            <a:off x="4746857" y="1876409"/>
            <a:ext cx="21370" cy="21845"/>
          </a:xfrm>
          <a:custGeom>
            <a:avLst/>
            <a:gdLst>
              <a:gd name="T0" fmla="*/ 10 w 17"/>
              <a:gd name="T1" fmla="*/ 17 h 17"/>
              <a:gd name="T2" fmla="*/ 5 w 17"/>
              <a:gd name="T3" fmla="*/ 15 h 17"/>
              <a:gd name="T4" fmla="*/ 3 w 17"/>
              <a:gd name="T5" fmla="*/ 13 h 17"/>
              <a:gd name="T6" fmla="*/ 3 w 17"/>
              <a:gd name="T7" fmla="*/ 3 h 17"/>
              <a:gd name="T8" fmla="*/ 12 w 17"/>
              <a:gd name="T9" fmla="*/ 3 h 17"/>
              <a:gd name="T10" fmla="*/ 15 w 17"/>
              <a:gd name="T11" fmla="*/ 5 h 17"/>
              <a:gd name="T12" fmla="*/ 15 w 17"/>
              <a:gd name="T13" fmla="*/ 15 h 17"/>
              <a:gd name="T14" fmla="*/ 10 w 17"/>
              <a:gd name="T15" fmla="*/ 17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17">
                <a:moveTo>
                  <a:pt x="10" y="17"/>
                </a:moveTo>
                <a:cubicBezTo>
                  <a:pt x="8" y="17"/>
                  <a:pt x="6" y="16"/>
                  <a:pt x="5" y="15"/>
                </a:cubicBezTo>
                <a:cubicBezTo>
                  <a:pt x="3" y="13"/>
                  <a:pt x="3" y="13"/>
                  <a:pt x="3" y="13"/>
                </a:cubicBezTo>
                <a:cubicBezTo>
                  <a:pt x="0" y="10"/>
                  <a:pt x="0" y="6"/>
                  <a:pt x="3" y="3"/>
                </a:cubicBezTo>
                <a:cubicBezTo>
                  <a:pt x="5" y="0"/>
                  <a:pt x="10" y="0"/>
                  <a:pt x="12" y="3"/>
                </a:cubicBezTo>
                <a:cubicBezTo>
                  <a:pt x="15" y="5"/>
                  <a:pt x="15" y="5"/>
                  <a:pt x="15" y="5"/>
                </a:cubicBezTo>
                <a:cubicBezTo>
                  <a:pt x="17" y="8"/>
                  <a:pt x="17" y="12"/>
                  <a:pt x="15" y="15"/>
                </a:cubicBezTo>
                <a:cubicBezTo>
                  <a:pt x="13" y="16"/>
                  <a:pt x="12" y="17"/>
                  <a:pt x="10" y="17"/>
                </a:cubicBezTo>
                <a:close/>
              </a:path>
            </a:pathLst>
          </a:custGeom>
          <a:solidFill>
            <a:srgbClr val="A6EDB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6" name="Freeform 78"/>
          <p:cNvSpPr/>
          <p:nvPr/>
        </p:nvSpPr>
        <p:spPr bwMode="auto">
          <a:xfrm>
            <a:off x="4622435" y="1537337"/>
            <a:ext cx="37992" cy="37041"/>
          </a:xfrm>
          <a:custGeom>
            <a:avLst/>
            <a:gdLst>
              <a:gd name="T0" fmla="*/ 7 w 30"/>
              <a:gd name="T1" fmla="*/ 29 h 29"/>
              <a:gd name="T2" fmla="*/ 2 w 30"/>
              <a:gd name="T3" fmla="*/ 27 h 29"/>
              <a:gd name="T4" fmla="*/ 2 w 30"/>
              <a:gd name="T5" fmla="*/ 18 h 29"/>
              <a:gd name="T6" fmla="*/ 17 w 30"/>
              <a:gd name="T7" fmla="*/ 3 h 29"/>
              <a:gd name="T8" fmla="*/ 27 w 30"/>
              <a:gd name="T9" fmla="*/ 3 h 29"/>
              <a:gd name="T10" fmla="*/ 27 w 30"/>
              <a:gd name="T11" fmla="*/ 12 h 29"/>
              <a:gd name="T12" fmla="*/ 12 w 30"/>
              <a:gd name="T13" fmla="*/ 27 h 29"/>
              <a:gd name="T14" fmla="*/ 7 w 30"/>
              <a:gd name="T15" fmla="*/ 29 h 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 h="29">
                <a:moveTo>
                  <a:pt x="7" y="29"/>
                </a:moveTo>
                <a:cubicBezTo>
                  <a:pt x="5" y="29"/>
                  <a:pt x="4" y="29"/>
                  <a:pt x="2" y="27"/>
                </a:cubicBezTo>
                <a:cubicBezTo>
                  <a:pt x="0" y="25"/>
                  <a:pt x="0" y="20"/>
                  <a:pt x="2" y="18"/>
                </a:cubicBezTo>
                <a:cubicBezTo>
                  <a:pt x="17" y="3"/>
                  <a:pt x="17" y="3"/>
                  <a:pt x="17" y="3"/>
                </a:cubicBezTo>
                <a:cubicBezTo>
                  <a:pt x="20" y="0"/>
                  <a:pt x="24" y="0"/>
                  <a:pt x="27" y="3"/>
                </a:cubicBezTo>
                <a:cubicBezTo>
                  <a:pt x="30" y="5"/>
                  <a:pt x="30" y="10"/>
                  <a:pt x="27" y="12"/>
                </a:cubicBezTo>
                <a:cubicBezTo>
                  <a:pt x="12" y="27"/>
                  <a:pt x="12" y="27"/>
                  <a:pt x="12" y="27"/>
                </a:cubicBezTo>
                <a:cubicBezTo>
                  <a:pt x="11" y="29"/>
                  <a:pt x="9" y="29"/>
                  <a:pt x="7" y="29"/>
                </a:cubicBezTo>
                <a:close/>
              </a:path>
            </a:pathLst>
          </a:custGeom>
          <a:solidFill>
            <a:srgbClr val="A6EDB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7" name="Freeform 79"/>
          <p:cNvSpPr/>
          <p:nvPr/>
        </p:nvSpPr>
        <p:spPr bwMode="auto">
          <a:xfrm>
            <a:off x="4665650" y="1453281"/>
            <a:ext cx="77407" cy="77882"/>
          </a:xfrm>
          <a:custGeom>
            <a:avLst/>
            <a:gdLst>
              <a:gd name="T0" fmla="*/ 8 w 61"/>
              <a:gd name="T1" fmla="*/ 61 h 61"/>
              <a:gd name="T2" fmla="*/ 3 w 61"/>
              <a:gd name="T3" fmla="*/ 59 h 61"/>
              <a:gd name="T4" fmla="*/ 3 w 61"/>
              <a:gd name="T5" fmla="*/ 49 h 61"/>
              <a:gd name="T6" fmla="*/ 49 w 61"/>
              <a:gd name="T7" fmla="*/ 3 h 61"/>
              <a:gd name="T8" fmla="*/ 59 w 61"/>
              <a:gd name="T9" fmla="*/ 3 h 61"/>
              <a:gd name="T10" fmla="*/ 59 w 61"/>
              <a:gd name="T11" fmla="*/ 13 h 61"/>
              <a:gd name="T12" fmla="*/ 13 w 61"/>
              <a:gd name="T13" fmla="*/ 59 h 61"/>
              <a:gd name="T14" fmla="*/ 8 w 61"/>
              <a:gd name="T15" fmla="*/ 61 h 6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1" h="61">
                <a:moveTo>
                  <a:pt x="8" y="61"/>
                </a:moveTo>
                <a:cubicBezTo>
                  <a:pt x="6" y="61"/>
                  <a:pt x="4" y="60"/>
                  <a:pt x="3" y="59"/>
                </a:cubicBezTo>
                <a:cubicBezTo>
                  <a:pt x="0" y="56"/>
                  <a:pt x="0" y="52"/>
                  <a:pt x="3" y="49"/>
                </a:cubicBezTo>
                <a:cubicBezTo>
                  <a:pt x="49" y="3"/>
                  <a:pt x="49" y="3"/>
                  <a:pt x="49" y="3"/>
                </a:cubicBezTo>
                <a:cubicBezTo>
                  <a:pt x="52" y="0"/>
                  <a:pt x="56" y="0"/>
                  <a:pt x="59" y="3"/>
                </a:cubicBezTo>
                <a:cubicBezTo>
                  <a:pt x="61" y="6"/>
                  <a:pt x="61" y="10"/>
                  <a:pt x="59" y="13"/>
                </a:cubicBezTo>
                <a:cubicBezTo>
                  <a:pt x="13" y="59"/>
                  <a:pt x="13" y="59"/>
                  <a:pt x="13" y="59"/>
                </a:cubicBezTo>
                <a:cubicBezTo>
                  <a:pt x="11" y="60"/>
                  <a:pt x="10" y="61"/>
                  <a:pt x="8" y="61"/>
                </a:cubicBezTo>
                <a:close/>
              </a:path>
            </a:pathLst>
          </a:custGeom>
          <a:solidFill>
            <a:srgbClr val="A6EDB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8" name="Freeform 80"/>
          <p:cNvSpPr/>
          <p:nvPr/>
        </p:nvSpPr>
        <p:spPr bwMode="auto">
          <a:xfrm>
            <a:off x="4747806" y="1428111"/>
            <a:ext cx="21845" cy="20420"/>
          </a:xfrm>
          <a:custGeom>
            <a:avLst/>
            <a:gdLst>
              <a:gd name="T0" fmla="*/ 7 w 17"/>
              <a:gd name="T1" fmla="*/ 16 h 16"/>
              <a:gd name="T2" fmla="*/ 3 w 17"/>
              <a:gd name="T3" fmla="*/ 14 h 16"/>
              <a:gd name="T4" fmla="*/ 3 w 17"/>
              <a:gd name="T5" fmla="*/ 5 h 16"/>
              <a:gd name="T6" fmla="*/ 5 w 17"/>
              <a:gd name="T7" fmla="*/ 2 h 16"/>
              <a:gd name="T8" fmla="*/ 14 w 17"/>
              <a:gd name="T9" fmla="*/ 2 h 16"/>
              <a:gd name="T10" fmla="*/ 14 w 17"/>
              <a:gd name="T11" fmla="*/ 12 h 16"/>
              <a:gd name="T12" fmla="*/ 12 w 17"/>
              <a:gd name="T13" fmla="*/ 14 h 16"/>
              <a:gd name="T14" fmla="*/ 7 w 17"/>
              <a:gd name="T15" fmla="*/ 16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16">
                <a:moveTo>
                  <a:pt x="7" y="16"/>
                </a:moveTo>
                <a:cubicBezTo>
                  <a:pt x="6" y="16"/>
                  <a:pt x="4" y="15"/>
                  <a:pt x="3" y="14"/>
                </a:cubicBezTo>
                <a:cubicBezTo>
                  <a:pt x="0" y="11"/>
                  <a:pt x="0" y="7"/>
                  <a:pt x="3" y="5"/>
                </a:cubicBezTo>
                <a:cubicBezTo>
                  <a:pt x="5" y="2"/>
                  <a:pt x="5" y="2"/>
                  <a:pt x="5" y="2"/>
                </a:cubicBezTo>
                <a:cubicBezTo>
                  <a:pt x="7" y="0"/>
                  <a:pt x="12" y="0"/>
                  <a:pt x="14" y="2"/>
                </a:cubicBezTo>
                <a:cubicBezTo>
                  <a:pt x="17" y="5"/>
                  <a:pt x="17" y="9"/>
                  <a:pt x="14" y="12"/>
                </a:cubicBezTo>
                <a:cubicBezTo>
                  <a:pt x="12" y="14"/>
                  <a:pt x="12" y="14"/>
                  <a:pt x="12" y="14"/>
                </a:cubicBezTo>
                <a:cubicBezTo>
                  <a:pt x="11" y="15"/>
                  <a:pt x="9" y="16"/>
                  <a:pt x="7" y="16"/>
                </a:cubicBezTo>
                <a:close/>
              </a:path>
            </a:pathLst>
          </a:custGeom>
          <a:solidFill>
            <a:srgbClr val="A6EDB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9" name="Freeform 81"/>
          <p:cNvSpPr/>
          <p:nvPr/>
        </p:nvSpPr>
        <p:spPr bwMode="auto">
          <a:xfrm>
            <a:off x="4298559" y="1861213"/>
            <a:ext cx="37992" cy="37041"/>
          </a:xfrm>
          <a:custGeom>
            <a:avLst/>
            <a:gdLst>
              <a:gd name="T0" fmla="*/ 8 w 30"/>
              <a:gd name="T1" fmla="*/ 29 h 29"/>
              <a:gd name="T2" fmla="*/ 3 w 30"/>
              <a:gd name="T3" fmla="*/ 27 h 29"/>
              <a:gd name="T4" fmla="*/ 3 w 30"/>
              <a:gd name="T5" fmla="*/ 17 h 29"/>
              <a:gd name="T6" fmla="*/ 18 w 30"/>
              <a:gd name="T7" fmla="*/ 2 h 29"/>
              <a:gd name="T8" fmla="*/ 28 w 30"/>
              <a:gd name="T9" fmla="*/ 2 h 29"/>
              <a:gd name="T10" fmla="*/ 28 w 30"/>
              <a:gd name="T11" fmla="*/ 12 h 29"/>
              <a:gd name="T12" fmla="*/ 13 w 30"/>
              <a:gd name="T13" fmla="*/ 27 h 29"/>
              <a:gd name="T14" fmla="*/ 8 w 30"/>
              <a:gd name="T15" fmla="*/ 29 h 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 h="29">
                <a:moveTo>
                  <a:pt x="8" y="29"/>
                </a:moveTo>
                <a:cubicBezTo>
                  <a:pt x="6" y="29"/>
                  <a:pt x="4" y="28"/>
                  <a:pt x="3" y="27"/>
                </a:cubicBezTo>
                <a:cubicBezTo>
                  <a:pt x="0" y="24"/>
                  <a:pt x="0" y="20"/>
                  <a:pt x="3" y="17"/>
                </a:cubicBezTo>
                <a:cubicBezTo>
                  <a:pt x="18" y="2"/>
                  <a:pt x="18" y="2"/>
                  <a:pt x="18" y="2"/>
                </a:cubicBezTo>
                <a:cubicBezTo>
                  <a:pt x="21" y="0"/>
                  <a:pt x="25" y="0"/>
                  <a:pt x="28" y="2"/>
                </a:cubicBezTo>
                <a:cubicBezTo>
                  <a:pt x="30" y="5"/>
                  <a:pt x="30" y="9"/>
                  <a:pt x="28" y="12"/>
                </a:cubicBezTo>
                <a:cubicBezTo>
                  <a:pt x="13" y="27"/>
                  <a:pt x="13" y="27"/>
                  <a:pt x="13" y="27"/>
                </a:cubicBezTo>
                <a:cubicBezTo>
                  <a:pt x="11" y="28"/>
                  <a:pt x="10" y="29"/>
                  <a:pt x="8" y="29"/>
                </a:cubicBezTo>
                <a:close/>
              </a:path>
            </a:pathLst>
          </a:custGeom>
          <a:solidFill>
            <a:srgbClr val="A6EDB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0" name="Freeform 82"/>
          <p:cNvSpPr/>
          <p:nvPr/>
        </p:nvSpPr>
        <p:spPr bwMode="auto">
          <a:xfrm>
            <a:off x="4343198" y="1777631"/>
            <a:ext cx="77407" cy="75983"/>
          </a:xfrm>
          <a:custGeom>
            <a:avLst/>
            <a:gdLst>
              <a:gd name="T0" fmla="*/ 7 w 61"/>
              <a:gd name="T1" fmla="*/ 60 h 60"/>
              <a:gd name="T2" fmla="*/ 3 w 61"/>
              <a:gd name="T3" fmla="*/ 58 h 60"/>
              <a:gd name="T4" fmla="*/ 3 w 61"/>
              <a:gd name="T5" fmla="*/ 49 h 60"/>
              <a:gd name="T6" fmla="*/ 49 w 61"/>
              <a:gd name="T7" fmla="*/ 3 h 60"/>
              <a:gd name="T8" fmla="*/ 58 w 61"/>
              <a:gd name="T9" fmla="*/ 3 h 60"/>
              <a:gd name="T10" fmla="*/ 58 w 61"/>
              <a:gd name="T11" fmla="*/ 12 h 60"/>
              <a:gd name="T12" fmla="*/ 12 w 61"/>
              <a:gd name="T13" fmla="*/ 58 h 60"/>
              <a:gd name="T14" fmla="*/ 7 w 61"/>
              <a:gd name="T15" fmla="*/ 60 h 6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1" h="60">
                <a:moveTo>
                  <a:pt x="7" y="60"/>
                </a:moveTo>
                <a:cubicBezTo>
                  <a:pt x="6" y="60"/>
                  <a:pt x="4" y="60"/>
                  <a:pt x="3" y="58"/>
                </a:cubicBezTo>
                <a:cubicBezTo>
                  <a:pt x="0" y="56"/>
                  <a:pt x="0" y="51"/>
                  <a:pt x="3" y="49"/>
                </a:cubicBezTo>
                <a:cubicBezTo>
                  <a:pt x="49" y="3"/>
                  <a:pt x="49" y="3"/>
                  <a:pt x="49" y="3"/>
                </a:cubicBezTo>
                <a:cubicBezTo>
                  <a:pt x="51" y="0"/>
                  <a:pt x="56" y="0"/>
                  <a:pt x="58" y="3"/>
                </a:cubicBezTo>
                <a:cubicBezTo>
                  <a:pt x="61" y="5"/>
                  <a:pt x="61" y="9"/>
                  <a:pt x="58" y="12"/>
                </a:cubicBezTo>
                <a:cubicBezTo>
                  <a:pt x="12" y="58"/>
                  <a:pt x="12" y="58"/>
                  <a:pt x="12" y="58"/>
                </a:cubicBezTo>
                <a:cubicBezTo>
                  <a:pt x="11" y="60"/>
                  <a:pt x="9" y="60"/>
                  <a:pt x="7" y="60"/>
                </a:cubicBezTo>
                <a:close/>
              </a:path>
            </a:pathLst>
          </a:custGeom>
          <a:solidFill>
            <a:srgbClr val="A6EDB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1" name="Freeform 83"/>
          <p:cNvSpPr/>
          <p:nvPr/>
        </p:nvSpPr>
        <p:spPr bwMode="auto">
          <a:xfrm>
            <a:off x="4425354" y="1750563"/>
            <a:ext cx="21845" cy="21845"/>
          </a:xfrm>
          <a:custGeom>
            <a:avLst/>
            <a:gdLst>
              <a:gd name="T0" fmla="*/ 7 w 17"/>
              <a:gd name="T1" fmla="*/ 17 h 17"/>
              <a:gd name="T2" fmla="*/ 2 w 17"/>
              <a:gd name="T3" fmla="*/ 15 h 17"/>
              <a:gd name="T4" fmla="*/ 2 w 17"/>
              <a:gd name="T5" fmla="*/ 5 h 17"/>
              <a:gd name="T6" fmla="*/ 5 w 17"/>
              <a:gd name="T7" fmla="*/ 3 h 17"/>
              <a:gd name="T8" fmla="*/ 14 w 17"/>
              <a:gd name="T9" fmla="*/ 3 h 17"/>
              <a:gd name="T10" fmla="*/ 14 w 17"/>
              <a:gd name="T11" fmla="*/ 12 h 17"/>
              <a:gd name="T12" fmla="*/ 12 w 17"/>
              <a:gd name="T13" fmla="*/ 15 h 17"/>
              <a:gd name="T14" fmla="*/ 7 w 17"/>
              <a:gd name="T15" fmla="*/ 17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17">
                <a:moveTo>
                  <a:pt x="7" y="17"/>
                </a:moveTo>
                <a:cubicBezTo>
                  <a:pt x="5" y="17"/>
                  <a:pt x="4" y="16"/>
                  <a:pt x="2" y="15"/>
                </a:cubicBezTo>
                <a:cubicBezTo>
                  <a:pt x="0" y="12"/>
                  <a:pt x="0" y="8"/>
                  <a:pt x="2" y="5"/>
                </a:cubicBezTo>
                <a:cubicBezTo>
                  <a:pt x="5" y="3"/>
                  <a:pt x="5" y="3"/>
                  <a:pt x="5" y="3"/>
                </a:cubicBezTo>
                <a:cubicBezTo>
                  <a:pt x="7" y="0"/>
                  <a:pt x="11" y="0"/>
                  <a:pt x="14" y="3"/>
                </a:cubicBezTo>
                <a:cubicBezTo>
                  <a:pt x="17" y="6"/>
                  <a:pt x="17" y="10"/>
                  <a:pt x="14" y="12"/>
                </a:cubicBezTo>
                <a:cubicBezTo>
                  <a:pt x="12" y="15"/>
                  <a:pt x="12" y="15"/>
                  <a:pt x="12" y="15"/>
                </a:cubicBezTo>
                <a:cubicBezTo>
                  <a:pt x="10" y="16"/>
                  <a:pt x="9" y="17"/>
                  <a:pt x="7" y="17"/>
                </a:cubicBezTo>
                <a:close/>
              </a:path>
            </a:pathLst>
          </a:custGeom>
          <a:solidFill>
            <a:srgbClr val="A6EDB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2" name="Freeform 84"/>
          <p:cNvSpPr/>
          <p:nvPr/>
        </p:nvSpPr>
        <p:spPr bwMode="auto">
          <a:xfrm>
            <a:off x="5007098" y="1855039"/>
            <a:ext cx="35617" cy="24220"/>
          </a:xfrm>
          <a:custGeom>
            <a:avLst/>
            <a:gdLst>
              <a:gd name="T0" fmla="*/ 20 w 28"/>
              <a:gd name="T1" fmla="*/ 19 h 19"/>
              <a:gd name="T2" fmla="*/ 17 w 28"/>
              <a:gd name="T3" fmla="*/ 18 h 19"/>
              <a:gd name="T4" fmla="*/ 5 w 28"/>
              <a:gd name="T5" fmla="*/ 13 h 19"/>
              <a:gd name="T6" fmla="*/ 2 w 28"/>
              <a:gd name="T7" fmla="*/ 5 h 19"/>
              <a:gd name="T8" fmla="*/ 11 w 28"/>
              <a:gd name="T9" fmla="*/ 1 h 19"/>
              <a:gd name="T10" fmla="*/ 22 w 28"/>
              <a:gd name="T11" fmla="*/ 6 h 19"/>
              <a:gd name="T12" fmla="*/ 26 w 28"/>
              <a:gd name="T13" fmla="*/ 15 h 19"/>
              <a:gd name="T14" fmla="*/ 20 w 28"/>
              <a:gd name="T15" fmla="*/ 19 h 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 h="19">
                <a:moveTo>
                  <a:pt x="20" y="19"/>
                </a:moveTo>
                <a:cubicBezTo>
                  <a:pt x="19" y="19"/>
                  <a:pt x="18" y="19"/>
                  <a:pt x="17" y="18"/>
                </a:cubicBezTo>
                <a:cubicBezTo>
                  <a:pt x="5" y="13"/>
                  <a:pt x="5" y="13"/>
                  <a:pt x="5" y="13"/>
                </a:cubicBezTo>
                <a:cubicBezTo>
                  <a:pt x="2" y="12"/>
                  <a:pt x="0" y="8"/>
                  <a:pt x="2" y="5"/>
                </a:cubicBezTo>
                <a:cubicBezTo>
                  <a:pt x="3" y="1"/>
                  <a:pt x="7" y="0"/>
                  <a:pt x="11" y="1"/>
                </a:cubicBezTo>
                <a:cubicBezTo>
                  <a:pt x="22" y="6"/>
                  <a:pt x="22" y="6"/>
                  <a:pt x="22" y="6"/>
                </a:cubicBezTo>
                <a:cubicBezTo>
                  <a:pt x="26" y="7"/>
                  <a:pt x="28" y="11"/>
                  <a:pt x="26" y="15"/>
                </a:cubicBezTo>
                <a:cubicBezTo>
                  <a:pt x="25" y="17"/>
                  <a:pt x="22" y="19"/>
                  <a:pt x="20" y="19"/>
                </a:cubicBezTo>
                <a:close/>
              </a:path>
            </a:pathLst>
          </a:custGeom>
          <a:solidFill>
            <a:srgbClr val="A6EDB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3" name="Freeform 85"/>
          <p:cNvSpPr/>
          <p:nvPr/>
        </p:nvSpPr>
        <p:spPr bwMode="auto">
          <a:xfrm>
            <a:off x="4857031" y="1792829"/>
            <a:ext cx="137244" cy="66010"/>
          </a:xfrm>
          <a:custGeom>
            <a:avLst/>
            <a:gdLst>
              <a:gd name="T0" fmla="*/ 100 w 108"/>
              <a:gd name="T1" fmla="*/ 52 h 52"/>
              <a:gd name="T2" fmla="*/ 97 w 108"/>
              <a:gd name="T3" fmla="*/ 52 h 52"/>
              <a:gd name="T4" fmla="*/ 5 w 108"/>
              <a:gd name="T5" fmla="*/ 13 h 52"/>
              <a:gd name="T6" fmla="*/ 1 w 108"/>
              <a:gd name="T7" fmla="*/ 5 h 52"/>
              <a:gd name="T8" fmla="*/ 10 w 108"/>
              <a:gd name="T9" fmla="*/ 1 h 52"/>
              <a:gd name="T10" fmla="*/ 103 w 108"/>
              <a:gd name="T11" fmla="*/ 39 h 52"/>
              <a:gd name="T12" fmla="*/ 106 w 108"/>
              <a:gd name="T13" fmla="*/ 48 h 52"/>
              <a:gd name="T14" fmla="*/ 100 w 108"/>
              <a:gd name="T15" fmla="*/ 52 h 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8" h="52">
                <a:moveTo>
                  <a:pt x="100" y="52"/>
                </a:moveTo>
                <a:cubicBezTo>
                  <a:pt x="99" y="52"/>
                  <a:pt x="98" y="52"/>
                  <a:pt x="97" y="52"/>
                </a:cubicBezTo>
                <a:cubicBezTo>
                  <a:pt x="5" y="13"/>
                  <a:pt x="5" y="13"/>
                  <a:pt x="5" y="13"/>
                </a:cubicBezTo>
                <a:cubicBezTo>
                  <a:pt x="1" y="12"/>
                  <a:pt x="0" y="8"/>
                  <a:pt x="1" y="5"/>
                </a:cubicBezTo>
                <a:cubicBezTo>
                  <a:pt x="3" y="1"/>
                  <a:pt x="7" y="0"/>
                  <a:pt x="10" y="1"/>
                </a:cubicBezTo>
                <a:cubicBezTo>
                  <a:pt x="103" y="39"/>
                  <a:pt x="103" y="39"/>
                  <a:pt x="103" y="39"/>
                </a:cubicBezTo>
                <a:cubicBezTo>
                  <a:pt x="106" y="41"/>
                  <a:pt x="108" y="45"/>
                  <a:pt x="106" y="48"/>
                </a:cubicBezTo>
                <a:cubicBezTo>
                  <a:pt x="105" y="51"/>
                  <a:pt x="103" y="52"/>
                  <a:pt x="100" y="52"/>
                </a:cubicBezTo>
                <a:close/>
              </a:path>
            </a:pathLst>
          </a:custGeom>
          <a:solidFill>
            <a:srgbClr val="A6EDB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4" name="Freeform 86"/>
          <p:cNvSpPr/>
          <p:nvPr/>
        </p:nvSpPr>
        <p:spPr bwMode="auto">
          <a:xfrm>
            <a:off x="4702217" y="1727768"/>
            <a:ext cx="138669" cy="67435"/>
          </a:xfrm>
          <a:custGeom>
            <a:avLst/>
            <a:gdLst>
              <a:gd name="T0" fmla="*/ 101 w 109"/>
              <a:gd name="T1" fmla="*/ 53 h 53"/>
              <a:gd name="T2" fmla="*/ 98 w 109"/>
              <a:gd name="T3" fmla="*/ 53 h 53"/>
              <a:gd name="T4" fmla="*/ 6 w 109"/>
              <a:gd name="T5" fmla="*/ 14 h 53"/>
              <a:gd name="T6" fmla="*/ 2 w 109"/>
              <a:gd name="T7" fmla="*/ 5 h 53"/>
              <a:gd name="T8" fmla="*/ 11 w 109"/>
              <a:gd name="T9" fmla="*/ 2 h 53"/>
              <a:gd name="T10" fmla="*/ 104 w 109"/>
              <a:gd name="T11" fmla="*/ 40 h 53"/>
              <a:gd name="T12" fmla="*/ 107 w 109"/>
              <a:gd name="T13" fmla="*/ 49 h 53"/>
              <a:gd name="T14" fmla="*/ 101 w 109"/>
              <a:gd name="T15" fmla="*/ 53 h 5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9" h="53">
                <a:moveTo>
                  <a:pt x="101" y="53"/>
                </a:moveTo>
                <a:cubicBezTo>
                  <a:pt x="100" y="53"/>
                  <a:pt x="99" y="53"/>
                  <a:pt x="98" y="53"/>
                </a:cubicBezTo>
                <a:cubicBezTo>
                  <a:pt x="6" y="14"/>
                  <a:pt x="6" y="14"/>
                  <a:pt x="6" y="14"/>
                </a:cubicBezTo>
                <a:cubicBezTo>
                  <a:pt x="2" y="13"/>
                  <a:pt x="0" y="9"/>
                  <a:pt x="2" y="5"/>
                </a:cubicBezTo>
                <a:cubicBezTo>
                  <a:pt x="3" y="2"/>
                  <a:pt x="7" y="0"/>
                  <a:pt x="11" y="2"/>
                </a:cubicBezTo>
                <a:cubicBezTo>
                  <a:pt x="104" y="40"/>
                  <a:pt x="104" y="40"/>
                  <a:pt x="104" y="40"/>
                </a:cubicBezTo>
                <a:cubicBezTo>
                  <a:pt x="107" y="42"/>
                  <a:pt x="109" y="45"/>
                  <a:pt x="107" y="49"/>
                </a:cubicBezTo>
                <a:cubicBezTo>
                  <a:pt x="106" y="52"/>
                  <a:pt x="104" y="53"/>
                  <a:pt x="101" y="53"/>
                </a:cubicBezTo>
                <a:close/>
              </a:path>
            </a:pathLst>
          </a:custGeom>
          <a:solidFill>
            <a:srgbClr val="A6EDB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5" name="Freeform 87"/>
          <p:cNvSpPr/>
          <p:nvPr/>
        </p:nvSpPr>
        <p:spPr bwMode="auto">
          <a:xfrm>
            <a:off x="4650454" y="1706398"/>
            <a:ext cx="45590" cy="28969"/>
          </a:xfrm>
          <a:custGeom>
            <a:avLst/>
            <a:gdLst>
              <a:gd name="T0" fmla="*/ 29 w 36"/>
              <a:gd name="T1" fmla="*/ 23 h 23"/>
              <a:gd name="T2" fmla="*/ 26 w 36"/>
              <a:gd name="T3" fmla="*/ 23 h 23"/>
              <a:gd name="T4" fmla="*/ 5 w 36"/>
              <a:gd name="T5" fmla="*/ 14 h 23"/>
              <a:gd name="T6" fmla="*/ 2 w 36"/>
              <a:gd name="T7" fmla="*/ 5 h 23"/>
              <a:gd name="T8" fmla="*/ 10 w 36"/>
              <a:gd name="T9" fmla="*/ 2 h 23"/>
              <a:gd name="T10" fmla="*/ 31 w 36"/>
              <a:gd name="T11" fmla="*/ 10 h 23"/>
              <a:gd name="T12" fmla="*/ 35 w 36"/>
              <a:gd name="T13" fmla="*/ 19 h 23"/>
              <a:gd name="T14" fmla="*/ 29 w 36"/>
              <a:gd name="T15" fmla="*/ 23 h 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6" h="23">
                <a:moveTo>
                  <a:pt x="29" y="23"/>
                </a:moveTo>
                <a:cubicBezTo>
                  <a:pt x="28" y="23"/>
                  <a:pt x="27" y="23"/>
                  <a:pt x="26" y="23"/>
                </a:cubicBezTo>
                <a:cubicBezTo>
                  <a:pt x="5" y="14"/>
                  <a:pt x="5" y="14"/>
                  <a:pt x="5" y="14"/>
                </a:cubicBezTo>
                <a:cubicBezTo>
                  <a:pt x="2" y="13"/>
                  <a:pt x="0" y="9"/>
                  <a:pt x="2" y="5"/>
                </a:cubicBezTo>
                <a:cubicBezTo>
                  <a:pt x="3" y="2"/>
                  <a:pt x="7" y="0"/>
                  <a:pt x="10" y="2"/>
                </a:cubicBezTo>
                <a:cubicBezTo>
                  <a:pt x="31" y="10"/>
                  <a:pt x="31" y="10"/>
                  <a:pt x="31" y="10"/>
                </a:cubicBezTo>
                <a:cubicBezTo>
                  <a:pt x="35" y="12"/>
                  <a:pt x="36" y="16"/>
                  <a:pt x="35" y="19"/>
                </a:cubicBezTo>
                <a:cubicBezTo>
                  <a:pt x="34" y="22"/>
                  <a:pt x="31" y="23"/>
                  <a:pt x="29" y="23"/>
                </a:cubicBezTo>
                <a:close/>
              </a:path>
            </a:pathLst>
          </a:custGeom>
          <a:solidFill>
            <a:srgbClr val="A6EDB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6" name="Freeform 88"/>
          <p:cNvSpPr/>
          <p:nvPr/>
        </p:nvSpPr>
        <p:spPr bwMode="auto">
          <a:xfrm>
            <a:off x="4576370" y="1780006"/>
            <a:ext cx="30868" cy="44640"/>
          </a:xfrm>
          <a:custGeom>
            <a:avLst/>
            <a:gdLst>
              <a:gd name="T0" fmla="*/ 16 w 24"/>
              <a:gd name="T1" fmla="*/ 35 h 35"/>
              <a:gd name="T2" fmla="*/ 10 w 24"/>
              <a:gd name="T3" fmla="*/ 31 h 35"/>
              <a:gd name="T4" fmla="*/ 1 w 24"/>
              <a:gd name="T5" fmla="*/ 11 h 35"/>
              <a:gd name="T6" fmla="*/ 5 w 24"/>
              <a:gd name="T7" fmla="*/ 2 h 35"/>
              <a:gd name="T8" fmla="*/ 14 w 24"/>
              <a:gd name="T9" fmla="*/ 5 h 35"/>
              <a:gd name="T10" fmla="*/ 22 w 24"/>
              <a:gd name="T11" fmla="*/ 26 h 35"/>
              <a:gd name="T12" fmla="*/ 19 w 24"/>
              <a:gd name="T13" fmla="*/ 35 h 35"/>
              <a:gd name="T14" fmla="*/ 16 w 24"/>
              <a:gd name="T15" fmla="*/ 35 h 3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 h="35">
                <a:moveTo>
                  <a:pt x="16" y="35"/>
                </a:moveTo>
                <a:cubicBezTo>
                  <a:pt x="13" y="35"/>
                  <a:pt x="11" y="34"/>
                  <a:pt x="10" y="31"/>
                </a:cubicBezTo>
                <a:cubicBezTo>
                  <a:pt x="1" y="11"/>
                  <a:pt x="1" y="11"/>
                  <a:pt x="1" y="11"/>
                </a:cubicBezTo>
                <a:cubicBezTo>
                  <a:pt x="0" y="7"/>
                  <a:pt x="1" y="3"/>
                  <a:pt x="5" y="2"/>
                </a:cubicBezTo>
                <a:cubicBezTo>
                  <a:pt x="8" y="0"/>
                  <a:pt x="12" y="2"/>
                  <a:pt x="14" y="5"/>
                </a:cubicBezTo>
                <a:cubicBezTo>
                  <a:pt x="22" y="26"/>
                  <a:pt x="22" y="26"/>
                  <a:pt x="22" y="26"/>
                </a:cubicBezTo>
                <a:cubicBezTo>
                  <a:pt x="24" y="30"/>
                  <a:pt x="22" y="34"/>
                  <a:pt x="19" y="35"/>
                </a:cubicBezTo>
                <a:cubicBezTo>
                  <a:pt x="18" y="35"/>
                  <a:pt x="17" y="35"/>
                  <a:pt x="16" y="35"/>
                </a:cubicBezTo>
                <a:close/>
              </a:path>
            </a:pathLst>
          </a:custGeom>
          <a:solidFill>
            <a:srgbClr val="A6EDB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7" name="Freeform 89"/>
          <p:cNvSpPr>
            <a:spLocks noEditPoints="1"/>
          </p:cNvSpPr>
          <p:nvPr/>
        </p:nvSpPr>
        <p:spPr bwMode="auto">
          <a:xfrm>
            <a:off x="4602015" y="1840792"/>
            <a:ext cx="67435" cy="134869"/>
          </a:xfrm>
          <a:custGeom>
            <a:avLst/>
            <a:gdLst>
              <a:gd name="T0" fmla="*/ 45 w 53"/>
              <a:gd name="T1" fmla="*/ 106 h 106"/>
              <a:gd name="T2" fmla="*/ 39 w 53"/>
              <a:gd name="T3" fmla="*/ 102 h 106"/>
              <a:gd name="T4" fmla="*/ 36 w 53"/>
              <a:gd name="T5" fmla="*/ 95 h 106"/>
              <a:gd name="T6" fmla="*/ 40 w 53"/>
              <a:gd name="T7" fmla="*/ 87 h 106"/>
              <a:gd name="T8" fmla="*/ 49 w 53"/>
              <a:gd name="T9" fmla="*/ 90 h 106"/>
              <a:gd name="T10" fmla="*/ 52 w 53"/>
              <a:gd name="T11" fmla="*/ 97 h 106"/>
              <a:gd name="T12" fmla="*/ 48 w 53"/>
              <a:gd name="T13" fmla="*/ 106 h 106"/>
              <a:gd name="T14" fmla="*/ 45 w 53"/>
              <a:gd name="T15" fmla="*/ 106 h 106"/>
              <a:gd name="T16" fmla="*/ 31 w 53"/>
              <a:gd name="T17" fmla="*/ 72 h 106"/>
              <a:gd name="T18" fmla="*/ 25 w 53"/>
              <a:gd name="T19" fmla="*/ 68 h 106"/>
              <a:gd name="T20" fmla="*/ 1 w 53"/>
              <a:gd name="T21" fmla="*/ 10 h 106"/>
              <a:gd name="T22" fmla="*/ 5 w 53"/>
              <a:gd name="T23" fmla="*/ 2 h 106"/>
              <a:gd name="T24" fmla="*/ 14 w 53"/>
              <a:gd name="T25" fmla="*/ 5 h 106"/>
              <a:gd name="T26" fmla="*/ 37 w 53"/>
              <a:gd name="T27" fmla="*/ 63 h 106"/>
              <a:gd name="T28" fmla="*/ 34 w 53"/>
              <a:gd name="T29" fmla="*/ 72 h 106"/>
              <a:gd name="T30" fmla="*/ 31 w 53"/>
              <a:gd name="T31" fmla="*/ 72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3" h="106">
                <a:moveTo>
                  <a:pt x="45" y="106"/>
                </a:moveTo>
                <a:cubicBezTo>
                  <a:pt x="43" y="106"/>
                  <a:pt x="40" y="105"/>
                  <a:pt x="39" y="102"/>
                </a:cubicBezTo>
                <a:cubicBezTo>
                  <a:pt x="36" y="95"/>
                  <a:pt x="36" y="95"/>
                  <a:pt x="36" y="95"/>
                </a:cubicBezTo>
                <a:cubicBezTo>
                  <a:pt x="35" y="92"/>
                  <a:pt x="36" y="88"/>
                  <a:pt x="40" y="87"/>
                </a:cubicBezTo>
                <a:cubicBezTo>
                  <a:pt x="43" y="85"/>
                  <a:pt x="47" y="87"/>
                  <a:pt x="49" y="90"/>
                </a:cubicBezTo>
                <a:cubicBezTo>
                  <a:pt x="52" y="97"/>
                  <a:pt x="52" y="97"/>
                  <a:pt x="52" y="97"/>
                </a:cubicBezTo>
                <a:cubicBezTo>
                  <a:pt x="53" y="100"/>
                  <a:pt x="51" y="104"/>
                  <a:pt x="48" y="106"/>
                </a:cubicBezTo>
                <a:cubicBezTo>
                  <a:pt x="47" y="106"/>
                  <a:pt x="46" y="106"/>
                  <a:pt x="45" y="106"/>
                </a:cubicBezTo>
                <a:close/>
                <a:moveTo>
                  <a:pt x="31" y="72"/>
                </a:moveTo>
                <a:cubicBezTo>
                  <a:pt x="29" y="72"/>
                  <a:pt x="26" y="71"/>
                  <a:pt x="25" y="68"/>
                </a:cubicBezTo>
                <a:cubicBezTo>
                  <a:pt x="1" y="10"/>
                  <a:pt x="1" y="10"/>
                  <a:pt x="1" y="10"/>
                </a:cubicBezTo>
                <a:cubicBezTo>
                  <a:pt x="0" y="7"/>
                  <a:pt x="1" y="3"/>
                  <a:pt x="5" y="2"/>
                </a:cubicBezTo>
                <a:cubicBezTo>
                  <a:pt x="8" y="0"/>
                  <a:pt x="12" y="2"/>
                  <a:pt x="14" y="5"/>
                </a:cubicBezTo>
                <a:cubicBezTo>
                  <a:pt x="37" y="63"/>
                  <a:pt x="37" y="63"/>
                  <a:pt x="37" y="63"/>
                </a:cubicBezTo>
                <a:cubicBezTo>
                  <a:pt x="39" y="67"/>
                  <a:pt x="37" y="70"/>
                  <a:pt x="34" y="72"/>
                </a:cubicBezTo>
                <a:cubicBezTo>
                  <a:pt x="33" y="72"/>
                  <a:pt x="32" y="72"/>
                  <a:pt x="31" y="72"/>
                </a:cubicBezTo>
                <a:close/>
              </a:path>
            </a:pathLst>
          </a:custGeom>
          <a:solidFill>
            <a:srgbClr val="A6EDB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8" name="Freeform 90"/>
          <p:cNvSpPr/>
          <p:nvPr/>
        </p:nvSpPr>
        <p:spPr bwMode="auto">
          <a:xfrm>
            <a:off x="4665650" y="1997032"/>
            <a:ext cx="30393" cy="44640"/>
          </a:xfrm>
          <a:custGeom>
            <a:avLst/>
            <a:gdLst>
              <a:gd name="T0" fmla="*/ 17 w 24"/>
              <a:gd name="T1" fmla="*/ 35 h 35"/>
              <a:gd name="T2" fmla="*/ 10 w 24"/>
              <a:gd name="T3" fmla="*/ 31 h 35"/>
              <a:gd name="T4" fmla="*/ 2 w 24"/>
              <a:gd name="T5" fmla="*/ 10 h 35"/>
              <a:gd name="T6" fmla="*/ 5 w 24"/>
              <a:gd name="T7" fmla="*/ 1 h 35"/>
              <a:gd name="T8" fmla="*/ 14 w 24"/>
              <a:gd name="T9" fmla="*/ 5 h 35"/>
              <a:gd name="T10" fmla="*/ 23 w 24"/>
              <a:gd name="T11" fmla="*/ 25 h 35"/>
              <a:gd name="T12" fmla="*/ 19 w 24"/>
              <a:gd name="T13" fmla="*/ 34 h 35"/>
              <a:gd name="T14" fmla="*/ 17 w 24"/>
              <a:gd name="T15" fmla="*/ 35 h 3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 h="35">
                <a:moveTo>
                  <a:pt x="17" y="35"/>
                </a:moveTo>
                <a:cubicBezTo>
                  <a:pt x="14" y="35"/>
                  <a:pt x="11" y="33"/>
                  <a:pt x="10" y="31"/>
                </a:cubicBezTo>
                <a:cubicBezTo>
                  <a:pt x="2" y="10"/>
                  <a:pt x="2" y="10"/>
                  <a:pt x="2" y="10"/>
                </a:cubicBezTo>
                <a:cubicBezTo>
                  <a:pt x="0" y="6"/>
                  <a:pt x="2" y="2"/>
                  <a:pt x="5" y="1"/>
                </a:cubicBezTo>
                <a:cubicBezTo>
                  <a:pt x="9" y="0"/>
                  <a:pt x="13" y="1"/>
                  <a:pt x="14" y="5"/>
                </a:cubicBezTo>
                <a:cubicBezTo>
                  <a:pt x="23" y="25"/>
                  <a:pt x="23" y="25"/>
                  <a:pt x="23" y="25"/>
                </a:cubicBezTo>
                <a:cubicBezTo>
                  <a:pt x="24" y="29"/>
                  <a:pt x="23" y="33"/>
                  <a:pt x="19" y="34"/>
                </a:cubicBezTo>
                <a:cubicBezTo>
                  <a:pt x="18" y="34"/>
                  <a:pt x="17" y="35"/>
                  <a:pt x="17" y="35"/>
                </a:cubicBezTo>
                <a:close/>
              </a:path>
            </a:pathLst>
          </a:custGeom>
          <a:solidFill>
            <a:srgbClr val="A6EDB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9" name="Freeform 91"/>
          <p:cNvSpPr>
            <a:spLocks noEditPoints="1"/>
          </p:cNvSpPr>
          <p:nvPr/>
        </p:nvSpPr>
        <p:spPr bwMode="auto">
          <a:xfrm>
            <a:off x="4330376" y="1780006"/>
            <a:ext cx="160989" cy="359493"/>
          </a:xfrm>
          <a:custGeom>
            <a:avLst/>
            <a:gdLst>
              <a:gd name="T0" fmla="*/ 8 w 127"/>
              <a:gd name="T1" fmla="*/ 283 h 283"/>
              <a:gd name="T2" fmla="*/ 5 w 127"/>
              <a:gd name="T3" fmla="*/ 283 h 283"/>
              <a:gd name="T4" fmla="*/ 2 w 127"/>
              <a:gd name="T5" fmla="*/ 274 h 283"/>
              <a:gd name="T6" fmla="*/ 8 w 127"/>
              <a:gd name="T7" fmla="*/ 258 h 283"/>
              <a:gd name="T8" fmla="*/ 17 w 127"/>
              <a:gd name="T9" fmla="*/ 255 h 283"/>
              <a:gd name="T10" fmla="*/ 21 w 127"/>
              <a:gd name="T11" fmla="*/ 264 h 283"/>
              <a:gd name="T12" fmla="*/ 14 w 127"/>
              <a:gd name="T13" fmla="*/ 279 h 283"/>
              <a:gd name="T14" fmla="*/ 8 w 127"/>
              <a:gd name="T15" fmla="*/ 283 h 283"/>
              <a:gd name="T16" fmla="*/ 26 w 127"/>
              <a:gd name="T17" fmla="*/ 239 h 283"/>
              <a:gd name="T18" fmla="*/ 24 w 127"/>
              <a:gd name="T19" fmla="*/ 238 h 283"/>
              <a:gd name="T20" fmla="*/ 20 w 127"/>
              <a:gd name="T21" fmla="*/ 229 h 283"/>
              <a:gd name="T22" fmla="*/ 67 w 127"/>
              <a:gd name="T23" fmla="*/ 117 h 283"/>
              <a:gd name="T24" fmla="*/ 75 w 127"/>
              <a:gd name="T25" fmla="*/ 114 h 283"/>
              <a:gd name="T26" fmla="*/ 79 w 127"/>
              <a:gd name="T27" fmla="*/ 123 h 283"/>
              <a:gd name="T28" fmla="*/ 33 w 127"/>
              <a:gd name="T29" fmla="*/ 235 h 283"/>
              <a:gd name="T30" fmla="*/ 26 w 127"/>
              <a:gd name="T31" fmla="*/ 239 h 283"/>
              <a:gd name="T32" fmla="*/ 85 w 127"/>
              <a:gd name="T33" fmla="*/ 98 h 283"/>
              <a:gd name="T34" fmla="*/ 82 w 127"/>
              <a:gd name="T35" fmla="*/ 97 h 283"/>
              <a:gd name="T36" fmla="*/ 79 w 127"/>
              <a:gd name="T37" fmla="*/ 88 h 283"/>
              <a:gd name="T38" fmla="*/ 85 w 127"/>
              <a:gd name="T39" fmla="*/ 72 h 283"/>
              <a:gd name="T40" fmla="*/ 94 w 127"/>
              <a:gd name="T41" fmla="*/ 68 h 283"/>
              <a:gd name="T42" fmla="*/ 98 w 127"/>
              <a:gd name="T43" fmla="*/ 77 h 283"/>
              <a:gd name="T44" fmla="*/ 91 w 127"/>
              <a:gd name="T45" fmla="*/ 94 h 283"/>
              <a:gd name="T46" fmla="*/ 85 w 127"/>
              <a:gd name="T47" fmla="*/ 98 h 283"/>
              <a:gd name="T48" fmla="*/ 104 w 127"/>
              <a:gd name="T49" fmla="*/ 52 h 283"/>
              <a:gd name="T50" fmla="*/ 101 w 127"/>
              <a:gd name="T51" fmla="*/ 52 h 283"/>
              <a:gd name="T52" fmla="*/ 97 w 127"/>
              <a:gd name="T53" fmla="*/ 43 h 283"/>
              <a:gd name="T54" fmla="*/ 113 w 127"/>
              <a:gd name="T55" fmla="*/ 5 h 283"/>
              <a:gd name="T56" fmla="*/ 122 w 127"/>
              <a:gd name="T57" fmla="*/ 2 h 283"/>
              <a:gd name="T58" fmla="*/ 125 w 127"/>
              <a:gd name="T59" fmla="*/ 11 h 283"/>
              <a:gd name="T60" fmla="*/ 110 w 127"/>
              <a:gd name="T61" fmla="*/ 48 h 283"/>
              <a:gd name="T62" fmla="*/ 104 w 127"/>
              <a:gd name="T63" fmla="*/ 52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7" h="283">
                <a:moveTo>
                  <a:pt x="8" y="283"/>
                </a:moveTo>
                <a:cubicBezTo>
                  <a:pt x="7" y="283"/>
                  <a:pt x="6" y="283"/>
                  <a:pt x="5" y="283"/>
                </a:cubicBezTo>
                <a:cubicBezTo>
                  <a:pt x="2" y="281"/>
                  <a:pt x="0" y="277"/>
                  <a:pt x="2" y="274"/>
                </a:cubicBezTo>
                <a:cubicBezTo>
                  <a:pt x="8" y="258"/>
                  <a:pt x="8" y="258"/>
                  <a:pt x="8" y="258"/>
                </a:cubicBezTo>
                <a:cubicBezTo>
                  <a:pt x="10" y="255"/>
                  <a:pt x="13" y="253"/>
                  <a:pt x="17" y="255"/>
                </a:cubicBezTo>
                <a:cubicBezTo>
                  <a:pt x="20" y="256"/>
                  <a:pt x="22" y="260"/>
                  <a:pt x="21" y="264"/>
                </a:cubicBezTo>
                <a:cubicBezTo>
                  <a:pt x="14" y="279"/>
                  <a:pt x="14" y="279"/>
                  <a:pt x="14" y="279"/>
                </a:cubicBezTo>
                <a:cubicBezTo>
                  <a:pt x="13" y="282"/>
                  <a:pt x="11" y="283"/>
                  <a:pt x="8" y="283"/>
                </a:cubicBezTo>
                <a:close/>
                <a:moveTo>
                  <a:pt x="26" y="239"/>
                </a:moveTo>
                <a:cubicBezTo>
                  <a:pt x="25" y="239"/>
                  <a:pt x="25" y="239"/>
                  <a:pt x="24" y="238"/>
                </a:cubicBezTo>
                <a:cubicBezTo>
                  <a:pt x="20" y="237"/>
                  <a:pt x="19" y="233"/>
                  <a:pt x="20" y="229"/>
                </a:cubicBezTo>
                <a:cubicBezTo>
                  <a:pt x="67" y="117"/>
                  <a:pt x="67" y="117"/>
                  <a:pt x="67" y="117"/>
                </a:cubicBezTo>
                <a:cubicBezTo>
                  <a:pt x="68" y="114"/>
                  <a:pt x="72" y="112"/>
                  <a:pt x="75" y="114"/>
                </a:cubicBezTo>
                <a:cubicBezTo>
                  <a:pt x="79" y="115"/>
                  <a:pt x="80" y="119"/>
                  <a:pt x="79" y="123"/>
                </a:cubicBezTo>
                <a:cubicBezTo>
                  <a:pt x="33" y="235"/>
                  <a:pt x="33" y="235"/>
                  <a:pt x="33" y="235"/>
                </a:cubicBezTo>
                <a:cubicBezTo>
                  <a:pt x="31" y="237"/>
                  <a:pt x="29" y="239"/>
                  <a:pt x="26" y="239"/>
                </a:cubicBezTo>
                <a:close/>
                <a:moveTo>
                  <a:pt x="85" y="98"/>
                </a:moveTo>
                <a:cubicBezTo>
                  <a:pt x="84" y="98"/>
                  <a:pt x="83" y="98"/>
                  <a:pt x="82" y="97"/>
                </a:cubicBezTo>
                <a:cubicBezTo>
                  <a:pt x="79" y="96"/>
                  <a:pt x="77" y="92"/>
                  <a:pt x="79" y="88"/>
                </a:cubicBezTo>
                <a:cubicBezTo>
                  <a:pt x="85" y="72"/>
                  <a:pt x="85" y="72"/>
                  <a:pt x="85" y="72"/>
                </a:cubicBezTo>
                <a:cubicBezTo>
                  <a:pt x="87" y="68"/>
                  <a:pt x="91" y="67"/>
                  <a:pt x="94" y="68"/>
                </a:cubicBezTo>
                <a:cubicBezTo>
                  <a:pt x="98" y="70"/>
                  <a:pt x="99" y="73"/>
                  <a:pt x="98" y="77"/>
                </a:cubicBezTo>
                <a:cubicBezTo>
                  <a:pt x="91" y="94"/>
                  <a:pt x="91" y="94"/>
                  <a:pt x="91" y="94"/>
                </a:cubicBezTo>
                <a:cubicBezTo>
                  <a:pt x="90" y="96"/>
                  <a:pt x="87" y="98"/>
                  <a:pt x="85" y="98"/>
                </a:cubicBezTo>
                <a:close/>
                <a:moveTo>
                  <a:pt x="104" y="52"/>
                </a:moveTo>
                <a:cubicBezTo>
                  <a:pt x="103" y="52"/>
                  <a:pt x="102" y="52"/>
                  <a:pt x="101" y="52"/>
                </a:cubicBezTo>
                <a:cubicBezTo>
                  <a:pt x="98" y="50"/>
                  <a:pt x="96" y="46"/>
                  <a:pt x="97" y="43"/>
                </a:cubicBezTo>
                <a:cubicBezTo>
                  <a:pt x="113" y="5"/>
                  <a:pt x="113" y="5"/>
                  <a:pt x="113" y="5"/>
                </a:cubicBezTo>
                <a:cubicBezTo>
                  <a:pt x="114" y="2"/>
                  <a:pt x="118" y="0"/>
                  <a:pt x="122" y="2"/>
                </a:cubicBezTo>
                <a:cubicBezTo>
                  <a:pt x="125" y="3"/>
                  <a:pt x="127" y="7"/>
                  <a:pt x="125" y="11"/>
                </a:cubicBezTo>
                <a:cubicBezTo>
                  <a:pt x="110" y="48"/>
                  <a:pt x="110" y="48"/>
                  <a:pt x="110" y="48"/>
                </a:cubicBezTo>
                <a:cubicBezTo>
                  <a:pt x="109" y="50"/>
                  <a:pt x="106" y="52"/>
                  <a:pt x="104" y="52"/>
                </a:cubicBezTo>
                <a:close/>
              </a:path>
            </a:pathLst>
          </a:custGeom>
          <a:solidFill>
            <a:srgbClr val="A6EDB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3" name="AutoShape 93"/>
          <p:cNvSpPr>
            <a:spLocks noChangeAspect="1" noChangeArrowheads="1" noTextEdit="1"/>
          </p:cNvSpPr>
          <p:nvPr/>
        </p:nvSpPr>
        <p:spPr bwMode="auto">
          <a:xfrm>
            <a:off x="7156904" y="4546222"/>
            <a:ext cx="1134199" cy="11690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04" name="Freeform 95"/>
          <p:cNvSpPr/>
          <p:nvPr/>
        </p:nvSpPr>
        <p:spPr bwMode="auto">
          <a:xfrm>
            <a:off x="7158318" y="5132649"/>
            <a:ext cx="1134199" cy="584070"/>
          </a:xfrm>
          <a:custGeom>
            <a:avLst/>
            <a:gdLst>
              <a:gd name="T0" fmla="*/ 900 w 900"/>
              <a:gd name="T1" fmla="*/ 0 h 463"/>
              <a:gd name="T2" fmla="*/ 450 w 900"/>
              <a:gd name="T3" fmla="*/ 436 h 463"/>
              <a:gd name="T4" fmla="*/ 1 w 900"/>
              <a:gd name="T5" fmla="*/ 0 h 463"/>
              <a:gd name="T6" fmla="*/ 0 w 900"/>
              <a:gd name="T7" fmla="*/ 13 h 463"/>
              <a:gd name="T8" fmla="*/ 450 w 900"/>
              <a:gd name="T9" fmla="*/ 463 h 463"/>
              <a:gd name="T10" fmla="*/ 900 w 900"/>
              <a:gd name="T11" fmla="*/ 13 h 463"/>
              <a:gd name="T12" fmla="*/ 900 w 900"/>
              <a:gd name="T13" fmla="*/ 0 h 463"/>
            </a:gdLst>
            <a:ahLst/>
            <a:cxnLst>
              <a:cxn ang="0">
                <a:pos x="T0" y="T1"/>
              </a:cxn>
              <a:cxn ang="0">
                <a:pos x="T2" y="T3"/>
              </a:cxn>
              <a:cxn ang="0">
                <a:pos x="T4" y="T5"/>
              </a:cxn>
              <a:cxn ang="0">
                <a:pos x="T6" y="T7"/>
              </a:cxn>
              <a:cxn ang="0">
                <a:pos x="T8" y="T9"/>
              </a:cxn>
              <a:cxn ang="0">
                <a:pos x="T10" y="T11"/>
              </a:cxn>
              <a:cxn ang="0">
                <a:pos x="T12" y="T13"/>
              </a:cxn>
            </a:cxnLst>
            <a:rect l="0" t="0" r="r" b="b"/>
            <a:pathLst>
              <a:path w="900" h="463">
                <a:moveTo>
                  <a:pt x="900" y="0"/>
                </a:moveTo>
                <a:cubicBezTo>
                  <a:pt x="893" y="242"/>
                  <a:pt x="694" y="436"/>
                  <a:pt x="450" y="436"/>
                </a:cubicBezTo>
                <a:cubicBezTo>
                  <a:pt x="206" y="436"/>
                  <a:pt x="8" y="242"/>
                  <a:pt x="1" y="0"/>
                </a:cubicBezTo>
                <a:cubicBezTo>
                  <a:pt x="1" y="4"/>
                  <a:pt x="0" y="9"/>
                  <a:pt x="0" y="13"/>
                </a:cubicBezTo>
                <a:cubicBezTo>
                  <a:pt x="0" y="262"/>
                  <a:pt x="202" y="463"/>
                  <a:pt x="450" y="463"/>
                </a:cubicBezTo>
                <a:cubicBezTo>
                  <a:pt x="699" y="463"/>
                  <a:pt x="900" y="262"/>
                  <a:pt x="900" y="13"/>
                </a:cubicBezTo>
                <a:cubicBezTo>
                  <a:pt x="900" y="9"/>
                  <a:pt x="900" y="4"/>
                  <a:pt x="900" y="0"/>
                </a:cubicBezTo>
              </a:path>
            </a:pathLst>
          </a:custGeom>
          <a:solidFill>
            <a:srgbClr val="F2F2F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5" name="Oval 96"/>
          <p:cNvSpPr>
            <a:spLocks noChangeArrowheads="1"/>
          </p:cNvSpPr>
          <p:nvPr/>
        </p:nvSpPr>
        <p:spPr bwMode="auto">
          <a:xfrm>
            <a:off x="7158318" y="4547636"/>
            <a:ext cx="1134199" cy="1135142"/>
          </a:xfrm>
          <a:prstGeom prst="ellipse">
            <a:avLst/>
          </a:prstGeom>
          <a:solidFill>
            <a:srgbClr val="17A515"/>
          </a:solidFill>
          <a:ln>
            <a:noFill/>
          </a:ln>
        </p:spPr>
        <p:txBody>
          <a:bodyPr vert="horz" wrap="square" lIns="91440" tIns="45720" rIns="91440" bIns="45720" numCol="1" anchor="t" anchorCtr="0" compatLnSpc="1"/>
          <a:lstStyle/>
          <a:p>
            <a:endParaRPr lang="zh-CN" altLang="en-US" dirty="0"/>
          </a:p>
        </p:txBody>
      </p:sp>
      <p:sp>
        <p:nvSpPr>
          <p:cNvPr id="106" name="Freeform 97"/>
          <p:cNvSpPr/>
          <p:nvPr/>
        </p:nvSpPr>
        <p:spPr bwMode="auto">
          <a:xfrm>
            <a:off x="7313410" y="5126521"/>
            <a:ext cx="825429" cy="424735"/>
          </a:xfrm>
          <a:custGeom>
            <a:avLst/>
            <a:gdLst>
              <a:gd name="T0" fmla="*/ 0 w 655"/>
              <a:gd name="T1" fmla="*/ 0 h 337"/>
              <a:gd name="T2" fmla="*/ 0 w 655"/>
              <a:gd name="T3" fmla="*/ 9 h 337"/>
              <a:gd name="T4" fmla="*/ 327 w 655"/>
              <a:gd name="T5" fmla="*/ 337 h 337"/>
              <a:gd name="T6" fmla="*/ 655 w 655"/>
              <a:gd name="T7" fmla="*/ 9 h 337"/>
              <a:gd name="T8" fmla="*/ 655 w 655"/>
              <a:gd name="T9" fmla="*/ 0 h 337"/>
              <a:gd name="T10" fmla="*/ 327 w 655"/>
              <a:gd name="T11" fmla="*/ 319 h 337"/>
              <a:gd name="T12" fmla="*/ 0 w 655"/>
              <a:gd name="T13" fmla="*/ 0 h 337"/>
            </a:gdLst>
            <a:ahLst/>
            <a:cxnLst>
              <a:cxn ang="0">
                <a:pos x="T0" y="T1"/>
              </a:cxn>
              <a:cxn ang="0">
                <a:pos x="T2" y="T3"/>
              </a:cxn>
              <a:cxn ang="0">
                <a:pos x="T4" y="T5"/>
              </a:cxn>
              <a:cxn ang="0">
                <a:pos x="T6" y="T7"/>
              </a:cxn>
              <a:cxn ang="0">
                <a:pos x="T8" y="T9"/>
              </a:cxn>
              <a:cxn ang="0">
                <a:pos x="T10" y="T11"/>
              </a:cxn>
              <a:cxn ang="0">
                <a:pos x="T12" y="T13"/>
              </a:cxn>
            </a:cxnLst>
            <a:rect l="0" t="0" r="r" b="b"/>
            <a:pathLst>
              <a:path w="655" h="337">
                <a:moveTo>
                  <a:pt x="0" y="0"/>
                </a:moveTo>
                <a:cubicBezTo>
                  <a:pt x="0" y="3"/>
                  <a:pt x="0" y="6"/>
                  <a:pt x="0" y="9"/>
                </a:cubicBezTo>
                <a:cubicBezTo>
                  <a:pt x="0" y="190"/>
                  <a:pt x="147" y="337"/>
                  <a:pt x="327" y="337"/>
                </a:cubicBezTo>
                <a:cubicBezTo>
                  <a:pt x="508" y="337"/>
                  <a:pt x="655" y="190"/>
                  <a:pt x="655" y="9"/>
                </a:cubicBezTo>
                <a:cubicBezTo>
                  <a:pt x="655" y="6"/>
                  <a:pt x="655" y="3"/>
                  <a:pt x="655" y="0"/>
                </a:cubicBezTo>
                <a:cubicBezTo>
                  <a:pt x="650" y="177"/>
                  <a:pt x="505" y="319"/>
                  <a:pt x="327" y="319"/>
                </a:cubicBezTo>
                <a:cubicBezTo>
                  <a:pt x="150" y="319"/>
                  <a:pt x="5" y="177"/>
                  <a:pt x="0" y="0"/>
                </a:cubicBezTo>
              </a:path>
            </a:pathLst>
          </a:custGeom>
          <a:solidFill>
            <a:srgbClr val="4AC36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7" name="Oval 98"/>
          <p:cNvSpPr>
            <a:spLocks noChangeArrowheads="1"/>
          </p:cNvSpPr>
          <p:nvPr/>
        </p:nvSpPr>
        <p:spPr bwMode="auto">
          <a:xfrm>
            <a:off x="7313410" y="4702728"/>
            <a:ext cx="825429" cy="825901"/>
          </a:xfrm>
          <a:prstGeom prst="ellipse">
            <a:avLst/>
          </a:prstGeom>
          <a:solidFill>
            <a:srgbClr val="A6EDB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 name="Oval 99"/>
          <p:cNvSpPr>
            <a:spLocks noChangeArrowheads="1"/>
          </p:cNvSpPr>
          <p:nvPr/>
        </p:nvSpPr>
        <p:spPr bwMode="auto">
          <a:xfrm>
            <a:off x="7378936" y="4784753"/>
            <a:ext cx="694379" cy="695793"/>
          </a:xfrm>
          <a:prstGeom prst="ellipse">
            <a:avLst/>
          </a:prstGeom>
          <a:solidFill>
            <a:srgbClr val="9EE1A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9" name="Oval 100"/>
          <p:cNvSpPr>
            <a:spLocks noChangeArrowheads="1"/>
          </p:cNvSpPr>
          <p:nvPr/>
        </p:nvSpPr>
        <p:spPr bwMode="auto">
          <a:xfrm>
            <a:off x="7378936" y="4768254"/>
            <a:ext cx="694379" cy="694850"/>
          </a:xfrm>
          <a:prstGeom prst="ellipse">
            <a:avLst/>
          </a:pr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0" name="Freeform 101"/>
          <p:cNvSpPr/>
          <p:nvPr/>
        </p:nvSpPr>
        <p:spPr bwMode="auto">
          <a:xfrm>
            <a:off x="7711276" y="5166590"/>
            <a:ext cx="188091" cy="145192"/>
          </a:xfrm>
          <a:custGeom>
            <a:avLst/>
            <a:gdLst>
              <a:gd name="T0" fmla="*/ 0 w 399"/>
              <a:gd name="T1" fmla="*/ 156 h 308"/>
              <a:gd name="T2" fmla="*/ 67 w 399"/>
              <a:gd name="T3" fmla="*/ 308 h 308"/>
              <a:gd name="T4" fmla="*/ 399 w 399"/>
              <a:gd name="T5" fmla="*/ 308 h 308"/>
              <a:gd name="T6" fmla="*/ 222 w 399"/>
              <a:gd name="T7" fmla="*/ 0 h 308"/>
              <a:gd name="T8" fmla="*/ 67 w 399"/>
              <a:gd name="T9" fmla="*/ 0 h 308"/>
              <a:gd name="T10" fmla="*/ 0 w 399"/>
              <a:gd name="T11" fmla="*/ 156 h 308"/>
            </a:gdLst>
            <a:ahLst/>
            <a:cxnLst>
              <a:cxn ang="0">
                <a:pos x="T0" y="T1"/>
              </a:cxn>
              <a:cxn ang="0">
                <a:pos x="T2" y="T3"/>
              </a:cxn>
              <a:cxn ang="0">
                <a:pos x="T4" y="T5"/>
              </a:cxn>
              <a:cxn ang="0">
                <a:pos x="T6" y="T7"/>
              </a:cxn>
              <a:cxn ang="0">
                <a:pos x="T8" y="T9"/>
              </a:cxn>
              <a:cxn ang="0">
                <a:pos x="T10" y="T11"/>
              </a:cxn>
            </a:cxnLst>
            <a:rect l="0" t="0" r="r" b="b"/>
            <a:pathLst>
              <a:path w="399" h="308">
                <a:moveTo>
                  <a:pt x="0" y="156"/>
                </a:moveTo>
                <a:lnTo>
                  <a:pt x="67" y="308"/>
                </a:lnTo>
                <a:lnTo>
                  <a:pt x="399" y="308"/>
                </a:lnTo>
                <a:lnTo>
                  <a:pt x="222" y="0"/>
                </a:lnTo>
                <a:lnTo>
                  <a:pt x="67" y="0"/>
                </a:lnTo>
                <a:lnTo>
                  <a:pt x="0" y="156"/>
                </a:lnTo>
                <a:close/>
              </a:path>
            </a:pathLst>
          </a:custGeom>
          <a:solidFill>
            <a:srgbClr val="36AD4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1" name="Freeform 102"/>
          <p:cNvSpPr/>
          <p:nvPr/>
        </p:nvSpPr>
        <p:spPr bwMode="auto">
          <a:xfrm>
            <a:off x="7469446" y="5166590"/>
            <a:ext cx="233346" cy="145192"/>
          </a:xfrm>
          <a:custGeom>
            <a:avLst/>
            <a:gdLst>
              <a:gd name="T0" fmla="*/ 428 w 495"/>
              <a:gd name="T1" fmla="*/ 156 h 308"/>
              <a:gd name="T2" fmla="*/ 495 w 495"/>
              <a:gd name="T3" fmla="*/ 0 h 308"/>
              <a:gd name="T4" fmla="*/ 353 w 495"/>
              <a:gd name="T5" fmla="*/ 0 h 308"/>
              <a:gd name="T6" fmla="*/ 0 w 495"/>
              <a:gd name="T7" fmla="*/ 0 h 308"/>
              <a:gd name="T8" fmla="*/ 176 w 495"/>
              <a:gd name="T9" fmla="*/ 308 h 308"/>
              <a:gd name="T10" fmla="*/ 495 w 495"/>
              <a:gd name="T11" fmla="*/ 308 h 308"/>
              <a:gd name="T12" fmla="*/ 428 w 495"/>
              <a:gd name="T13" fmla="*/ 156 h 308"/>
            </a:gdLst>
            <a:ahLst/>
            <a:cxnLst>
              <a:cxn ang="0">
                <a:pos x="T0" y="T1"/>
              </a:cxn>
              <a:cxn ang="0">
                <a:pos x="T2" y="T3"/>
              </a:cxn>
              <a:cxn ang="0">
                <a:pos x="T4" y="T5"/>
              </a:cxn>
              <a:cxn ang="0">
                <a:pos x="T6" y="T7"/>
              </a:cxn>
              <a:cxn ang="0">
                <a:pos x="T8" y="T9"/>
              </a:cxn>
              <a:cxn ang="0">
                <a:pos x="T10" y="T11"/>
              </a:cxn>
              <a:cxn ang="0">
                <a:pos x="T12" y="T13"/>
              </a:cxn>
            </a:cxnLst>
            <a:rect l="0" t="0" r="r" b="b"/>
            <a:pathLst>
              <a:path w="495" h="308">
                <a:moveTo>
                  <a:pt x="428" y="156"/>
                </a:moveTo>
                <a:lnTo>
                  <a:pt x="495" y="0"/>
                </a:lnTo>
                <a:lnTo>
                  <a:pt x="353" y="0"/>
                </a:lnTo>
                <a:lnTo>
                  <a:pt x="0" y="0"/>
                </a:lnTo>
                <a:lnTo>
                  <a:pt x="176" y="308"/>
                </a:lnTo>
                <a:lnTo>
                  <a:pt x="495" y="308"/>
                </a:lnTo>
                <a:lnTo>
                  <a:pt x="428" y="156"/>
                </a:lnTo>
                <a:close/>
              </a:path>
            </a:pathLst>
          </a:custGeom>
          <a:solidFill>
            <a:srgbClr val="4ECD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2" name="Freeform 103"/>
          <p:cNvSpPr/>
          <p:nvPr/>
        </p:nvSpPr>
        <p:spPr bwMode="auto">
          <a:xfrm>
            <a:off x="7469446" y="5031768"/>
            <a:ext cx="202704" cy="134822"/>
          </a:xfrm>
          <a:custGeom>
            <a:avLst/>
            <a:gdLst>
              <a:gd name="T0" fmla="*/ 332 w 430"/>
              <a:gd name="T1" fmla="*/ 19 h 286"/>
              <a:gd name="T2" fmla="*/ 166 w 430"/>
              <a:gd name="T3" fmla="*/ 0 h 286"/>
              <a:gd name="T4" fmla="*/ 0 w 430"/>
              <a:gd name="T5" fmla="*/ 286 h 286"/>
              <a:gd name="T6" fmla="*/ 353 w 430"/>
              <a:gd name="T7" fmla="*/ 286 h 286"/>
              <a:gd name="T8" fmla="*/ 430 w 430"/>
              <a:gd name="T9" fmla="*/ 153 h 286"/>
              <a:gd name="T10" fmla="*/ 332 w 430"/>
              <a:gd name="T11" fmla="*/ 19 h 286"/>
            </a:gdLst>
            <a:ahLst/>
            <a:cxnLst>
              <a:cxn ang="0">
                <a:pos x="T0" y="T1"/>
              </a:cxn>
              <a:cxn ang="0">
                <a:pos x="T2" y="T3"/>
              </a:cxn>
              <a:cxn ang="0">
                <a:pos x="T4" y="T5"/>
              </a:cxn>
              <a:cxn ang="0">
                <a:pos x="T6" y="T7"/>
              </a:cxn>
              <a:cxn ang="0">
                <a:pos x="T8" y="T9"/>
              </a:cxn>
              <a:cxn ang="0">
                <a:pos x="T10" y="T11"/>
              </a:cxn>
            </a:cxnLst>
            <a:rect l="0" t="0" r="r" b="b"/>
            <a:pathLst>
              <a:path w="430" h="286">
                <a:moveTo>
                  <a:pt x="332" y="19"/>
                </a:moveTo>
                <a:lnTo>
                  <a:pt x="166" y="0"/>
                </a:lnTo>
                <a:lnTo>
                  <a:pt x="0" y="286"/>
                </a:lnTo>
                <a:lnTo>
                  <a:pt x="353" y="286"/>
                </a:lnTo>
                <a:lnTo>
                  <a:pt x="430" y="153"/>
                </a:lnTo>
                <a:lnTo>
                  <a:pt x="332" y="19"/>
                </a:lnTo>
                <a:close/>
              </a:path>
            </a:pathLst>
          </a:custGeom>
          <a:solidFill>
            <a:srgbClr val="36AD4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3" name="Freeform 104"/>
          <p:cNvSpPr/>
          <p:nvPr/>
        </p:nvSpPr>
        <p:spPr bwMode="auto">
          <a:xfrm>
            <a:off x="7567969" y="4867720"/>
            <a:ext cx="240416" cy="201761"/>
          </a:xfrm>
          <a:custGeom>
            <a:avLst/>
            <a:gdLst>
              <a:gd name="T0" fmla="*/ 165 w 510"/>
              <a:gd name="T1" fmla="*/ 295 h 428"/>
              <a:gd name="T2" fmla="*/ 264 w 510"/>
              <a:gd name="T3" fmla="*/ 428 h 428"/>
              <a:gd name="T4" fmla="*/ 334 w 510"/>
              <a:gd name="T5" fmla="*/ 305 h 428"/>
              <a:gd name="T6" fmla="*/ 510 w 510"/>
              <a:gd name="T7" fmla="*/ 0 h 428"/>
              <a:gd name="T8" fmla="*/ 160 w 510"/>
              <a:gd name="T9" fmla="*/ 0 h 428"/>
              <a:gd name="T10" fmla="*/ 0 w 510"/>
              <a:gd name="T11" fmla="*/ 273 h 428"/>
              <a:gd name="T12" fmla="*/ 165 w 510"/>
              <a:gd name="T13" fmla="*/ 295 h 428"/>
            </a:gdLst>
            <a:ahLst/>
            <a:cxnLst>
              <a:cxn ang="0">
                <a:pos x="T0" y="T1"/>
              </a:cxn>
              <a:cxn ang="0">
                <a:pos x="T2" y="T3"/>
              </a:cxn>
              <a:cxn ang="0">
                <a:pos x="T4" y="T5"/>
              </a:cxn>
              <a:cxn ang="0">
                <a:pos x="T6" y="T7"/>
              </a:cxn>
              <a:cxn ang="0">
                <a:pos x="T8" y="T9"/>
              </a:cxn>
              <a:cxn ang="0">
                <a:pos x="T10" y="T11"/>
              </a:cxn>
              <a:cxn ang="0">
                <a:pos x="T12" y="T13"/>
              </a:cxn>
            </a:cxnLst>
            <a:rect l="0" t="0" r="r" b="b"/>
            <a:pathLst>
              <a:path w="510" h="428">
                <a:moveTo>
                  <a:pt x="165" y="295"/>
                </a:moveTo>
                <a:lnTo>
                  <a:pt x="264" y="428"/>
                </a:lnTo>
                <a:lnTo>
                  <a:pt x="334" y="305"/>
                </a:lnTo>
                <a:lnTo>
                  <a:pt x="510" y="0"/>
                </a:lnTo>
                <a:lnTo>
                  <a:pt x="160" y="0"/>
                </a:lnTo>
                <a:lnTo>
                  <a:pt x="0" y="273"/>
                </a:lnTo>
                <a:lnTo>
                  <a:pt x="165" y="295"/>
                </a:lnTo>
                <a:close/>
              </a:path>
            </a:pathLst>
          </a:custGeom>
          <a:solidFill>
            <a:srgbClr val="4ECD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4" name="Freeform 105"/>
          <p:cNvSpPr/>
          <p:nvPr/>
        </p:nvSpPr>
        <p:spPr bwMode="auto">
          <a:xfrm>
            <a:off x="7725418" y="4867720"/>
            <a:ext cx="161220" cy="208361"/>
          </a:xfrm>
          <a:custGeom>
            <a:avLst/>
            <a:gdLst>
              <a:gd name="T0" fmla="*/ 243 w 342"/>
              <a:gd name="T1" fmla="*/ 420 h 442"/>
              <a:gd name="T2" fmla="*/ 342 w 342"/>
              <a:gd name="T3" fmla="*/ 287 h 442"/>
              <a:gd name="T4" fmla="*/ 176 w 342"/>
              <a:gd name="T5" fmla="*/ 0 h 442"/>
              <a:gd name="T6" fmla="*/ 0 w 342"/>
              <a:gd name="T7" fmla="*/ 305 h 442"/>
              <a:gd name="T8" fmla="*/ 77 w 342"/>
              <a:gd name="T9" fmla="*/ 442 h 442"/>
              <a:gd name="T10" fmla="*/ 243 w 342"/>
              <a:gd name="T11" fmla="*/ 420 h 442"/>
            </a:gdLst>
            <a:ahLst/>
            <a:cxnLst>
              <a:cxn ang="0">
                <a:pos x="T0" y="T1"/>
              </a:cxn>
              <a:cxn ang="0">
                <a:pos x="T2" y="T3"/>
              </a:cxn>
              <a:cxn ang="0">
                <a:pos x="T4" y="T5"/>
              </a:cxn>
              <a:cxn ang="0">
                <a:pos x="T6" y="T7"/>
              </a:cxn>
              <a:cxn ang="0">
                <a:pos x="T8" y="T9"/>
              </a:cxn>
              <a:cxn ang="0">
                <a:pos x="T10" y="T11"/>
              </a:cxn>
            </a:cxnLst>
            <a:rect l="0" t="0" r="r" b="b"/>
            <a:pathLst>
              <a:path w="342" h="442">
                <a:moveTo>
                  <a:pt x="243" y="420"/>
                </a:moveTo>
                <a:lnTo>
                  <a:pt x="342" y="287"/>
                </a:lnTo>
                <a:lnTo>
                  <a:pt x="176" y="0"/>
                </a:lnTo>
                <a:lnTo>
                  <a:pt x="0" y="305"/>
                </a:lnTo>
                <a:lnTo>
                  <a:pt x="77" y="442"/>
                </a:lnTo>
                <a:lnTo>
                  <a:pt x="243" y="420"/>
                </a:lnTo>
                <a:close/>
              </a:path>
            </a:pathLst>
          </a:custGeom>
          <a:solidFill>
            <a:srgbClr val="36AD4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5" name="Freeform 106"/>
          <p:cNvSpPr/>
          <p:nvPr/>
        </p:nvSpPr>
        <p:spPr bwMode="auto">
          <a:xfrm>
            <a:off x="7781987" y="5037897"/>
            <a:ext cx="198932" cy="273886"/>
          </a:xfrm>
          <a:custGeom>
            <a:avLst/>
            <a:gdLst>
              <a:gd name="T0" fmla="*/ 166 w 422"/>
              <a:gd name="T1" fmla="*/ 134 h 581"/>
              <a:gd name="T2" fmla="*/ 0 w 422"/>
              <a:gd name="T3" fmla="*/ 153 h 581"/>
              <a:gd name="T4" fmla="*/ 72 w 422"/>
              <a:gd name="T5" fmla="*/ 273 h 581"/>
              <a:gd name="T6" fmla="*/ 249 w 422"/>
              <a:gd name="T7" fmla="*/ 581 h 581"/>
              <a:gd name="T8" fmla="*/ 422 w 422"/>
              <a:gd name="T9" fmla="*/ 273 h 581"/>
              <a:gd name="T10" fmla="*/ 265 w 422"/>
              <a:gd name="T11" fmla="*/ 0 h 581"/>
              <a:gd name="T12" fmla="*/ 166 w 422"/>
              <a:gd name="T13" fmla="*/ 134 h 581"/>
            </a:gdLst>
            <a:ahLst/>
            <a:cxnLst>
              <a:cxn ang="0">
                <a:pos x="T0" y="T1"/>
              </a:cxn>
              <a:cxn ang="0">
                <a:pos x="T2" y="T3"/>
              </a:cxn>
              <a:cxn ang="0">
                <a:pos x="T4" y="T5"/>
              </a:cxn>
              <a:cxn ang="0">
                <a:pos x="T6" y="T7"/>
              </a:cxn>
              <a:cxn ang="0">
                <a:pos x="T8" y="T9"/>
              </a:cxn>
              <a:cxn ang="0">
                <a:pos x="T10" y="T11"/>
              </a:cxn>
              <a:cxn ang="0">
                <a:pos x="T12" y="T13"/>
              </a:cxn>
            </a:cxnLst>
            <a:rect l="0" t="0" r="r" b="b"/>
            <a:pathLst>
              <a:path w="422" h="581">
                <a:moveTo>
                  <a:pt x="166" y="134"/>
                </a:moveTo>
                <a:lnTo>
                  <a:pt x="0" y="153"/>
                </a:lnTo>
                <a:lnTo>
                  <a:pt x="72" y="273"/>
                </a:lnTo>
                <a:lnTo>
                  <a:pt x="249" y="581"/>
                </a:lnTo>
                <a:lnTo>
                  <a:pt x="422" y="273"/>
                </a:lnTo>
                <a:lnTo>
                  <a:pt x="265" y="0"/>
                </a:lnTo>
                <a:lnTo>
                  <a:pt x="166" y="134"/>
                </a:lnTo>
                <a:close/>
              </a:path>
            </a:pathLst>
          </a:custGeom>
          <a:solidFill>
            <a:srgbClr val="4ECD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0" name="Freeform 110"/>
          <p:cNvSpPr/>
          <p:nvPr/>
        </p:nvSpPr>
        <p:spPr bwMode="auto">
          <a:xfrm>
            <a:off x="3554709" y="3543990"/>
            <a:ext cx="1103100" cy="568736"/>
          </a:xfrm>
          <a:custGeom>
            <a:avLst/>
            <a:gdLst>
              <a:gd name="T0" fmla="*/ 900 w 900"/>
              <a:gd name="T1" fmla="*/ 0 h 464"/>
              <a:gd name="T2" fmla="*/ 450 w 900"/>
              <a:gd name="T3" fmla="*/ 437 h 464"/>
              <a:gd name="T4" fmla="*/ 0 w 900"/>
              <a:gd name="T5" fmla="*/ 0 h 464"/>
              <a:gd name="T6" fmla="*/ 0 w 900"/>
              <a:gd name="T7" fmla="*/ 14 h 464"/>
              <a:gd name="T8" fmla="*/ 450 w 900"/>
              <a:gd name="T9" fmla="*/ 464 h 464"/>
              <a:gd name="T10" fmla="*/ 900 w 900"/>
              <a:gd name="T11" fmla="*/ 14 h 464"/>
              <a:gd name="T12" fmla="*/ 900 w 900"/>
              <a:gd name="T13" fmla="*/ 0 h 464"/>
            </a:gdLst>
            <a:ahLst/>
            <a:cxnLst>
              <a:cxn ang="0">
                <a:pos x="T0" y="T1"/>
              </a:cxn>
              <a:cxn ang="0">
                <a:pos x="T2" y="T3"/>
              </a:cxn>
              <a:cxn ang="0">
                <a:pos x="T4" y="T5"/>
              </a:cxn>
              <a:cxn ang="0">
                <a:pos x="T6" y="T7"/>
              </a:cxn>
              <a:cxn ang="0">
                <a:pos x="T8" y="T9"/>
              </a:cxn>
              <a:cxn ang="0">
                <a:pos x="T10" y="T11"/>
              </a:cxn>
              <a:cxn ang="0">
                <a:pos x="T12" y="T13"/>
              </a:cxn>
            </a:cxnLst>
            <a:rect l="0" t="0" r="r" b="b"/>
            <a:pathLst>
              <a:path w="900" h="464">
                <a:moveTo>
                  <a:pt x="900" y="0"/>
                </a:moveTo>
                <a:cubicBezTo>
                  <a:pt x="893" y="243"/>
                  <a:pt x="694" y="437"/>
                  <a:pt x="450" y="437"/>
                </a:cubicBezTo>
                <a:cubicBezTo>
                  <a:pt x="206" y="437"/>
                  <a:pt x="7" y="243"/>
                  <a:pt x="0" y="0"/>
                </a:cubicBezTo>
                <a:cubicBezTo>
                  <a:pt x="0" y="5"/>
                  <a:pt x="0" y="9"/>
                  <a:pt x="0" y="14"/>
                </a:cubicBezTo>
                <a:cubicBezTo>
                  <a:pt x="0" y="262"/>
                  <a:pt x="201" y="464"/>
                  <a:pt x="450" y="464"/>
                </a:cubicBezTo>
                <a:cubicBezTo>
                  <a:pt x="699" y="464"/>
                  <a:pt x="900" y="262"/>
                  <a:pt x="900" y="14"/>
                </a:cubicBezTo>
                <a:cubicBezTo>
                  <a:pt x="900" y="9"/>
                  <a:pt x="900" y="5"/>
                  <a:pt x="900" y="0"/>
                </a:cubicBezTo>
              </a:path>
            </a:pathLst>
          </a:custGeom>
          <a:solidFill>
            <a:srgbClr val="F2F2F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2" name="Freeform 112"/>
          <p:cNvSpPr/>
          <p:nvPr/>
        </p:nvSpPr>
        <p:spPr bwMode="auto">
          <a:xfrm>
            <a:off x="4190813" y="3219980"/>
            <a:ext cx="170025" cy="249309"/>
          </a:xfrm>
          <a:custGeom>
            <a:avLst/>
            <a:gdLst>
              <a:gd name="T0" fmla="*/ 139 w 139"/>
              <a:gd name="T1" fmla="*/ 133 h 203"/>
              <a:gd name="T2" fmla="*/ 69 w 139"/>
              <a:gd name="T3" fmla="*/ 203 h 203"/>
              <a:gd name="T4" fmla="*/ 0 w 139"/>
              <a:gd name="T5" fmla="*/ 133 h 203"/>
              <a:gd name="T6" fmla="*/ 69 w 139"/>
              <a:gd name="T7" fmla="*/ 0 h 203"/>
              <a:gd name="T8" fmla="*/ 139 w 139"/>
              <a:gd name="T9" fmla="*/ 133 h 203"/>
            </a:gdLst>
            <a:ahLst/>
            <a:cxnLst>
              <a:cxn ang="0">
                <a:pos x="T0" y="T1"/>
              </a:cxn>
              <a:cxn ang="0">
                <a:pos x="T2" y="T3"/>
              </a:cxn>
              <a:cxn ang="0">
                <a:pos x="T4" y="T5"/>
              </a:cxn>
              <a:cxn ang="0">
                <a:pos x="T6" y="T7"/>
              </a:cxn>
              <a:cxn ang="0">
                <a:pos x="T8" y="T9"/>
              </a:cxn>
            </a:cxnLst>
            <a:rect l="0" t="0" r="r" b="b"/>
            <a:pathLst>
              <a:path w="139" h="203">
                <a:moveTo>
                  <a:pt x="139" y="133"/>
                </a:moveTo>
                <a:cubicBezTo>
                  <a:pt x="139" y="171"/>
                  <a:pt x="108" y="203"/>
                  <a:pt x="69" y="203"/>
                </a:cubicBezTo>
                <a:cubicBezTo>
                  <a:pt x="31" y="203"/>
                  <a:pt x="0" y="171"/>
                  <a:pt x="0" y="133"/>
                </a:cubicBezTo>
                <a:cubicBezTo>
                  <a:pt x="0" y="82"/>
                  <a:pt x="69" y="0"/>
                  <a:pt x="69" y="0"/>
                </a:cubicBezTo>
                <a:cubicBezTo>
                  <a:pt x="69" y="0"/>
                  <a:pt x="139" y="82"/>
                  <a:pt x="139" y="133"/>
                </a:cubicBezTo>
                <a:close/>
              </a:path>
            </a:pathLst>
          </a:custGeom>
          <a:solidFill>
            <a:srgbClr val="A6EDB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3" name="Freeform 113"/>
          <p:cNvSpPr/>
          <p:nvPr/>
        </p:nvSpPr>
        <p:spPr bwMode="auto">
          <a:xfrm>
            <a:off x="3814558" y="3355176"/>
            <a:ext cx="205771" cy="298804"/>
          </a:xfrm>
          <a:custGeom>
            <a:avLst/>
            <a:gdLst>
              <a:gd name="T0" fmla="*/ 168 w 168"/>
              <a:gd name="T1" fmla="*/ 160 h 244"/>
              <a:gd name="T2" fmla="*/ 84 w 168"/>
              <a:gd name="T3" fmla="*/ 244 h 244"/>
              <a:gd name="T4" fmla="*/ 0 w 168"/>
              <a:gd name="T5" fmla="*/ 160 h 244"/>
              <a:gd name="T6" fmla="*/ 84 w 168"/>
              <a:gd name="T7" fmla="*/ 0 h 244"/>
              <a:gd name="T8" fmla="*/ 168 w 168"/>
              <a:gd name="T9" fmla="*/ 160 h 244"/>
            </a:gdLst>
            <a:ahLst/>
            <a:cxnLst>
              <a:cxn ang="0">
                <a:pos x="T0" y="T1"/>
              </a:cxn>
              <a:cxn ang="0">
                <a:pos x="T2" y="T3"/>
              </a:cxn>
              <a:cxn ang="0">
                <a:pos x="T4" y="T5"/>
              </a:cxn>
              <a:cxn ang="0">
                <a:pos x="T6" y="T7"/>
              </a:cxn>
              <a:cxn ang="0">
                <a:pos x="T8" y="T9"/>
              </a:cxn>
            </a:cxnLst>
            <a:rect l="0" t="0" r="r" b="b"/>
            <a:pathLst>
              <a:path w="168" h="244">
                <a:moveTo>
                  <a:pt x="168" y="160"/>
                </a:moveTo>
                <a:cubicBezTo>
                  <a:pt x="168" y="207"/>
                  <a:pt x="130" y="244"/>
                  <a:pt x="84" y="244"/>
                </a:cubicBezTo>
                <a:cubicBezTo>
                  <a:pt x="37" y="244"/>
                  <a:pt x="0" y="207"/>
                  <a:pt x="0" y="160"/>
                </a:cubicBezTo>
                <a:cubicBezTo>
                  <a:pt x="0" y="98"/>
                  <a:pt x="84" y="0"/>
                  <a:pt x="84" y="0"/>
                </a:cubicBezTo>
                <a:cubicBezTo>
                  <a:pt x="84" y="0"/>
                  <a:pt x="168" y="98"/>
                  <a:pt x="168" y="160"/>
                </a:cubicBezTo>
              </a:path>
            </a:pathLst>
          </a:custGeom>
          <a:solidFill>
            <a:srgbClr val="A6EDB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4" name="Freeform 114"/>
          <p:cNvSpPr/>
          <p:nvPr/>
        </p:nvSpPr>
        <p:spPr bwMode="auto">
          <a:xfrm>
            <a:off x="3614745" y="3017875"/>
            <a:ext cx="761217" cy="840043"/>
          </a:xfrm>
          <a:custGeom>
            <a:avLst/>
            <a:gdLst>
              <a:gd name="T0" fmla="*/ 137 w 621"/>
              <a:gd name="T1" fmla="*/ 685 h 685"/>
              <a:gd name="T2" fmla="*/ 133 w 621"/>
              <a:gd name="T3" fmla="*/ 683 h 685"/>
              <a:gd name="T4" fmla="*/ 25 w 621"/>
              <a:gd name="T5" fmla="*/ 414 h 685"/>
              <a:gd name="T6" fmla="*/ 133 w 621"/>
              <a:gd name="T7" fmla="*/ 148 h 685"/>
              <a:gd name="T8" fmla="*/ 618 w 621"/>
              <a:gd name="T9" fmla="*/ 106 h 685"/>
              <a:gd name="T10" fmla="*/ 619 w 621"/>
              <a:gd name="T11" fmla="*/ 113 h 685"/>
              <a:gd name="T12" fmla="*/ 613 w 621"/>
              <a:gd name="T13" fmla="*/ 114 h 685"/>
              <a:gd name="T14" fmla="*/ 140 w 621"/>
              <a:gd name="T15" fmla="*/ 155 h 685"/>
              <a:gd name="T16" fmla="*/ 140 w 621"/>
              <a:gd name="T17" fmla="*/ 677 h 685"/>
              <a:gd name="T18" fmla="*/ 140 w 621"/>
              <a:gd name="T19" fmla="*/ 684 h 685"/>
              <a:gd name="T20" fmla="*/ 137 w 621"/>
              <a:gd name="T21" fmla="*/ 685 h 6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21" h="685">
                <a:moveTo>
                  <a:pt x="137" y="685"/>
                </a:moveTo>
                <a:cubicBezTo>
                  <a:pt x="135" y="685"/>
                  <a:pt x="134" y="684"/>
                  <a:pt x="133" y="683"/>
                </a:cubicBezTo>
                <a:cubicBezTo>
                  <a:pt x="64" y="608"/>
                  <a:pt x="26" y="513"/>
                  <a:pt x="25" y="414"/>
                </a:cubicBezTo>
                <a:cubicBezTo>
                  <a:pt x="24" y="313"/>
                  <a:pt x="63" y="219"/>
                  <a:pt x="133" y="148"/>
                </a:cubicBezTo>
                <a:cubicBezTo>
                  <a:pt x="264" y="18"/>
                  <a:pt x="468" y="0"/>
                  <a:pt x="618" y="106"/>
                </a:cubicBezTo>
                <a:cubicBezTo>
                  <a:pt x="620" y="108"/>
                  <a:pt x="621" y="111"/>
                  <a:pt x="619" y="113"/>
                </a:cubicBezTo>
                <a:cubicBezTo>
                  <a:pt x="618" y="115"/>
                  <a:pt x="615" y="115"/>
                  <a:pt x="613" y="114"/>
                </a:cubicBezTo>
                <a:cubicBezTo>
                  <a:pt x="466" y="10"/>
                  <a:pt x="267" y="27"/>
                  <a:pt x="140" y="155"/>
                </a:cubicBezTo>
                <a:cubicBezTo>
                  <a:pt x="0" y="295"/>
                  <a:pt x="0" y="525"/>
                  <a:pt x="140" y="677"/>
                </a:cubicBezTo>
                <a:cubicBezTo>
                  <a:pt x="142" y="679"/>
                  <a:pt x="141" y="682"/>
                  <a:pt x="140" y="684"/>
                </a:cubicBezTo>
                <a:cubicBezTo>
                  <a:pt x="139" y="685"/>
                  <a:pt x="138" y="685"/>
                  <a:pt x="137" y="685"/>
                </a:cubicBezTo>
                <a:close/>
              </a:path>
            </a:pathLst>
          </a:custGeom>
          <a:solidFill>
            <a:srgbClr val="99CC00"/>
          </a:solidFill>
          <a:ln>
            <a:noFill/>
          </a:ln>
        </p:spPr>
        <p:txBody>
          <a:bodyPr vert="horz" wrap="square" lIns="91440" tIns="45720" rIns="91440" bIns="45720" numCol="1" anchor="t" anchorCtr="0" compatLnSpc="1"/>
          <a:lstStyle/>
          <a:p>
            <a:endParaRPr lang="zh-CN" altLang="en-US"/>
          </a:p>
        </p:txBody>
      </p:sp>
      <p:sp>
        <p:nvSpPr>
          <p:cNvPr id="125" name="Freeform 115"/>
          <p:cNvSpPr/>
          <p:nvPr/>
        </p:nvSpPr>
        <p:spPr bwMode="auto">
          <a:xfrm>
            <a:off x="3836556" y="3197983"/>
            <a:ext cx="765800" cy="827669"/>
          </a:xfrm>
          <a:custGeom>
            <a:avLst/>
            <a:gdLst>
              <a:gd name="T0" fmla="*/ 220 w 625"/>
              <a:gd name="T1" fmla="*/ 648 h 675"/>
              <a:gd name="T2" fmla="*/ 3 w 625"/>
              <a:gd name="T3" fmla="*/ 579 h 675"/>
              <a:gd name="T4" fmla="*/ 2 w 625"/>
              <a:gd name="T5" fmla="*/ 572 h 675"/>
              <a:gd name="T6" fmla="*/ 8 w 625"/>
              <a:gd name="T7" fmla="*/ 571 h 675"/>
              <a:gd name="T8" fmla="*/ 481 w 625"/>
              <a:gd name="T9" fmla="*/ 530 h 675"/>
              <a:gd name="T10" fmla="*/ 481 w 625"/>
              <a:gd name="T11" fmla="*/ 8 h 675"/>
              <a:gd name="T12" fmla="*/ 481 w 625"/>
              <a:gd name="T13" fmla="*/ 1 h 675"/>
              <a:gd name="T14" fmla="*/ 488 w 625"/>
              <a:gd name="T15" fmla="*/ 1 h 675"/>
              <a:gd name="T16" fmla="*/ 597 w 625"/>
              <a:gd name="T17" fmla="*/ 270 h 675"/>
              <a:gd name="T18" fmla="*/ 488 w 625"/>
              <a:gd name="T19" fmla="*/ 537 h 675"/>
              <a:gd name="T20" fmla="*/ 220 w 625"/>
              <a:gd name="T21" fmla="*/ 648 h 6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25" h="675">
                <a:moveTo>
                  <a:pt x="220" y="648"/>
                </a:moveTo>
                <a:cubicBezTo>
                  <a:pt x="144" y="648"/>
                  <a:pt x="68" y="625"/>
                  <a:pt x="3" y="579"/>
                </a:cubicBezTo>
                <a:cubicBezTo>
                  <a:pt x="1" y="577"/>
                  <a:pt x="0" y="574"/>
                  <a:pt x="2" y="572"/>
                </a:cubicBezTo>
                <a:cubicBezTo>
                  <a:pt x="3" y="570"/>
                  <a:pt x="6" y="570"/>
                  <a:pt x="8" y="571"/>
                </a:cubicBezTo>
                <a:cubicBezTo>
                  <a:pt x="155" y="675"/>
                  <a:pt x="354" y="658"/>
                  <a:pt x="481" y="530"/>
                </a:cubicBezTo>
                <a:cubicBezTo>
                  <a:pt x="625" y="386"/>
                  <a:pt x="625" y="157"/>
                  <a:pt x="481" y="8"/>
                </a:cubicBezTo>
                <a:cubicBezTo>
                  <a:pt x="479" y="6"/>
                  <a:pt x="480" y="3"/>
                  <a:pt x="481" y="1"/>
                </a:cubicBezTo>
                <a:cubicBezTo>
                  <a:pt x="483" y="0"/>
                  <a:pt x="486" y="0"/>
                  <a:pt x="488" y="1"/>
                </a:cubicBezTo>
                <a:cubicBezTo>
                  <a:pt x="558" y="74"/>
                  <a:pt x="597" y="170"/>
                  <a:pt x="597" y="270"/>
                </a:cubicBezTo>
                <a:cubicBezTo>
                  <a:pt x="598" y="371"/>
                  <a:pt x="559" y="465"/>
                  <a:pt x="488" y="537"/>
                </a:cubicBezTo>
                <a:cubicBezTo>
                  <a:pt x="414" y="610"/>
                  <a:pt x="317" y="648"/>
                  <a:pt x="220" y="648"/>
                </a:cubicBezTo>
                <a:close/>
              </a:path>
            </a:pathLst>
          </a:custGeom>
          <a:solidFill>
            <a:srgbClr val="99CC00"/>
          </a:solidFill>
          <a:ln>
            <a:noFill/>
          </a:ln>
        </p:spPr>
        <p:txBody>
          <a:bodyPr vert="horz" wrap="square" lIns="91440" tIns="45720" rIns="91440" bIns="45720" numCol="1" anchor="t" anchorCtr="0" compatLnSpc="1"/>
          <a:lstStyle/>
          <a:p>
            <a:endParaRPr lang="zh-CN" altLang="en-US"/>
          </a:p>
        </p:txBody>
      </p:sp>
      <p:sp>
        <p:nvSpPr>
          <p:cNvPr id="126" name="Freeform 116"/>
          <p:cNvSpPr/>
          <p:nvPr/>
        </p:nvSpPr>
        <p:spPr bwMode="auto">
          <a:xfrm>
            <a:off x="4424541" y="3197983"/>
            <a:ext cx="79742" cy="79742"/>
          </a:xfrm>
          <a:custGeom>
            <a:avLst/>
            <a:gdLst>
              <a:gd name="T0" fmla="*/ 4 w 65"/>
              <a:gd name="T1" fmla="*/ 65 h 65"/>
              <a:gd name="T2" fmla="*/ 0 w 65"/>
              <a:gd name="T3" fmla="*/ 60 h 65"/>
              <a:gd name="T4" fmla="*/ 0 w 65"/>
              <a:gd name="T5" fmla="*/ 5 h 65"/>
              <a:gd name="T6" fmla="*/ 4 w 65"/>
              <a:gd name="T7" fmla="*/ 0 h 65"/>
              <a:gd name="T8" fmla="*/ 60 w 65"/>
              <a:gd name="T9" fmla="*/ 0 h 65"/>
              <a:gd name="T10" fmla="*/ 65 w 65"/>
              <a:gd name="T11" fmla="*/ 5 h 65"/>
              <a:gd name="T12" fmla="*/ 60 w 65"/>
              <a:gd name="T13" fmla="*/ 9 h 65"/>
              <a:gd name="T14" fmla="*/ 9 w 65"/>
              <a:gd name="T15" fmla="*/ 9 h 65"/>
              <a:gd name="T16" fmla="*/ 9 w 65"/>
              <a:gd name="T17" fmla="*/ 60 h 65"/>
              <a:gd name="T18" fmla="*/ 4 w 65"/>
              <a:gd name="T19" fmla="*/ 65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5" h="65">
                <a:moveTo>
                  <a:pt x="4" y="65"/>
                </a:moveTo>
                <a:cubicBezTo>
                  <a:pt x="2" y="65"/>
                  <a:pt x="0" y="63"/>
                  <a:pt x="0" y="60"/>
                </a:cubicBezTo>
                <a:cubicBezTo>
                  <a:pt x="0" y="5"/>
                  <a:pt x="0" y="5"/>
                  <a:pt x="0" y="5"/>
                </a:cubicBezTo>
                <a:cubicBezTo>
                  <a:pt x="0" y="2"/>
                  <a:pt x="2" y="0"/>
                  <a:pt x="4" y="0"/>
                </a:cubicBezTo>
                <a:cubicBezTo>
                  <a:pt x="60" y="0"/>
                  <a:pt x="60" y="0"/>
                  <a:pt x="60" y="0"/>
                </a:cubicBezTo>
                <a:cubicBezTo>
                  <a:pt x="63" y="0"/>
                  <a:pt x="65" y="2"/>
                  <a:pt x="65" y="5"/>
                </a:cubicBezTo>
                <a:cubicBezTo>
                  <a:pt x="65" y="7"/>
                  <a:pt x="63" y="9"/>
                  <a:pt x="60" y="9"/>
                </a:cubicBezTo>
                <a:cubicBezTo>
                  <a:pt x="9" y="9"/>
                  <a:pt x="9" y="9"/>
                  <a:pt x="9" y="9"/>
                </a:cubicBezTo>
                <a:cubicBezTo>
                  <a:pt x="9" y="60"/>
                  <a:pt x="9" y="60"/>
                  <a:pt x="9" y="60"/>
                </a:cubicBezTo>
                <a:cubicBezTo>
                  <a:pt x="9" y="63"/>
                  <a:pt x="7" y="65"/>
                  <a:pt x="4" y="65"/>
                </a:cubicBezTo>
                <a:close/>
              </a:path>
            </a:pathLst>
          </a:custGeom>
          <a:solidFill>
            <a:srgbClr val="99CC00"/>
          </a:solidFill>
          <a:ln>
            <a:noFill/>
          </a:ln>
        </p:spPr>
        <p:txBody>
          <a:bodyPr vert="horz" wrap="square" lIns="91440" tIns="45720" rIns="91440" bIns="45720" numCol="1" anchor="t" anchorCtr="0" compatLnSpc="1"/>
          <a:lstStyle/>
          <a:p>
            <a:endParaRPr lang="zh-CN" altLang="en-US"/>
          </a:p>
        </p:txBody>
      </p:sp>
      <p:sp>
        <p:nvSpPr>
          <p:cNvPr id="127" name="Freeform 117"/>
          <p:cNvSpPr/>
          <p:nvPr/>
        </p:nvSpPr>
        <p:spPr bwMode="auto">
          <a:xfrm>
            <a:off x="3707777" y="3778176"/>
            <a:ext cx="79742" cy="79742"/>
          </a:xfrm>
          <a:custGeom>
            <a:avLst/>
            <a:gdLst>
              <a:gd name="T0" fmla="*/ 61 w 65"/>
              <a:gd name="T1" fmla="*/ 65 h 65"/>
              <a:gd name="T2" fmla="*/ 5 w 65"/>
              <a:gd name="T3" fmla="*/ 65 h 65"/>
              <a:gd name="T4" fmla="*/ 0 w 65"/>
              <a:gd name="T5" fmla="*/ 60 h 65"/>
              <a:gd name="T6" fmla="*/ 5 w 65"/>
              <a:gd name="T7" fmla="*/ 56 h 65"/>
              <a:gd name="T8" fmla="*/ 56 w 65"/>
              <a:gd name="T9" fmla="*/ 56 h 65"/>
              <a:gd name="T10" fmla="*/ 56 w 65"/>
              <a:gd name="T11" fmla="*/ 5 h 65"/>
              <a:gd name="T12" fmla="*/ 61 w 65"/>
              <a:gd name="T13" fmla="*/ 0 h 65"/>
              <a:gd name="T14" fmla="*/ 65 w 65"/>
              <a:gd name="T15" fmla="*/ 5 h 65"/>
              <a:gd name="T16" fmla="*/ 65 w 65"/>
              <a:gd name="T17" fmla="*/ 60 h 65"/>
              <a:gd name="T18" fmla="*/ 61 w 65"/>
              <a:gd name="T19" fmla="*/ 65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5" h="65">
                <a:moveTo>
                  <a:pt x="61" y="65"/>
                </a:moveTo>
                <a:cubicBezTo>
                  <a:pt x="5" y="65"/>
                  <a:pt x="5" y="65"/>
                  <a:pt x="5" y="65"/>
                </a:cubicBezTo>
                <a:cubicBezTo>
                  <a:pt x="2" y="65"/>
                  <a:pt x="0" y="63"/>
                  <a:pt x="0" y="60"/>
                </a:cubicBezTo>
                <a:cubicBezTo>
                  <a:pt x="0" y="58"/>
                  <a:pt x="2" y="56"/>
                  <a:pt x="5" y="56"/>
                </a:cubicBezTo>
                <a:cubicBezTo>
                  <a:pt x="56" y="56"/>
                  <a:pt x="56" y="56"/>
                  <a:pt x="56" y="56"/>
                </a:cubicBezTo>
                <a:cubicBezTo>
                  <a:pt x="56" y="5"/>
                  <a:pt x="56" y="5"/>
                  <a:pt x="56" y="5"/>
                </a:cubicBezTo>
                <a:cubicBezTo>
                  <a:pt x="56" y="2"/>
                  <a:pt x="58" y="0"/>
                  <a:pt x="61" y="0"/>
                </a:cubicBezTo>
                <a:cubicBezTo>
                  <a:pt x="63" y="0"/>
                  <a:pt x="65" y="2"/>
                  <a:pt x="65" y="5"/>
                </a:cubicBezTo>
                <a:cubicBezTo>
                  <a:pt x="65" y="60"/>
                  <a:pt x="65" y="60"/>
                  <a:pt x="65" y="60"/>
                </a:cubicBezTo>
                <a:cubicBezTo>
                  <a:pt x="65" y="63"/>
                  <a:pt x="63" y="65"/>
                  <a:pt x="61" y="65"/>
                </a:cubicBezTo>
                <a:close/>
              </a:path>
            </a:pathLst>
          </a:custGeom>
          <a:solidFill>
            <a:srgbClr val="99CC00"/>
          </a:solidFill>
          <a:ln>
            <a:noFill/>
          </a:ln>
        </p:spPr>
        <p:txBody>
          <a:bodyPr vert="horz" wrap="square" lIns="91440" tIns="45720" rIns="91440" bIns="45720" numCol="1" anchor="t" anchorCtr="0" compatLnSpc="1"/>
          <a:lstStyle/>
          <a:p>
            <a:endParaRPr lang="zh-CN" altLang="en-US"/>
          </a:p>
        </p:txBody>
      </p:sp>
      <p:sp>
        <p:nvSpPr>
          <p:cNvPr id="128" name="Freeform 118"/>
          <p:cNvSpPr/>
          <p:nvPr/>
        </p:nvSpPr>
        <p:spPr bwMode="auto">
          <a:xfrm>
            <a:off x="3902550" y="3263059"/>
            <a:ext cx="406960" cy="584776"/>
          </a:xfrm>
          <a:custGeom>
            <a:avLst/>
            <a:gdLst>
              <a:gd name="T0" fmla="*/ 166 w 332"/>
              <a:gd name="T1" fmla="*/ 477 h 477"/>
              <a:gd name="T2" fmla="*/ 0 w 332"/>
              <a:gd name="T3" fmla="*/ 311 h 477"/>
              <a:gd name="T4" fmla="*/ 155 w 332"/>
              <a:gd name="T5" fmla="*/ 13 h 477"/>
              <a:gd name="T6" fmla="*/ 166 w 332"/>
              <a:gd name="T7" fmla="*/ 0 h 477"/>
              <a:gd name="T8" fmla="*/ 177 w 332"/>
              <a:gd name="T9" fmla="*/ 13 h 477"/>
              <a:gd name="T10" fmla="*/ 332 w 332"/>
              <a:gd name="T11" fmla="*/ 311 h 477"/>
              <a:gd name="T12" fmla="*/ 166 w 332"/>
              <a:gd name="T13" fmla="*/ 477 h 477"/>
            </a:gdLst>
            <a:ahLst/>
            <a:cxnLst>
              <a:cxn ang="0">
                <a:pos x="T0" y="T1"/>
              </a:cxn>
              <a:cxn ang="0">
                <a:pos x="T2" y="T3"/>
              </a:cxn>
              <a:cxn ang="0">
                <a:pos x="T4" y="T5"/>
              </a:cxn>
              <a:cxn ang="0">
                <a:pos x="T6" y="T7"/>
              </a:cxn>
              <a:cxn ang="0">
                <a:pos x="T8" y="T9"/>
              </a:cxn>
              <a:cxn ang="0">
                <a:pos x="T10" y="T11"/>
              </a:cxn>
              <a:cxn ang="0">
                <a:pos x="T12" y="T13"/>
              </a:cxn>
            </a:cxnLst>
            <a:rect l="0" t="0" r="r" b="b"/>
            <a:pathLst>
              <a:path w="332" h="477">
                <a:moveTo>
                  <a:pt x="166" y="477"/>
                </a:moveTo>
                <a:cubicBezTo>
                  <a:pt x="74" y="477"/>
                  <a:pt x="0" y="402"/>
                  <a:pt x="0" y="311"/>
                </a:cubicBezTo>
                <a:cubicBezTo>
                  <a:pt x="0" y="195"/>
                  <a:pt x="149" y="20"/>
                  <a:pt x="155" y="13"/>
                </a:cubicBezTo>
                <a:cubicBezTo>
                  <a:pt x="166" y="0"/>
                  <a:pt x="166" y="0"/>
                  <a:pt x="166" y="0"/>
                </a:cubicBezTo>
                <a:cubicBezTo>
                  <a:pt x="177" y="13"/>
                  <a:pt x="177" y="13"/>
                  <a:pt x="177" y="13"/>
                </a:cubicBezTo>
                <a:cubicBezTo>
                  <a:pt x="183" y="20"/>
                  <a:pt x="332" y="195"/>
                  <a:pt x="332" y="311"/>
                </a:cubicBezTo>
                <a:cubicBezTo>
                  <a:pt x="332" y="402"/>
                  <a:pt x="258" y="477"/>
                  <a:pt x="166" y="477"/>
                </a:cubicBezTo>
              </a:path>
            </a:pathLst>
          </a:custGeom>
          <a:solidFill>
            <a:srgbClr val="4ECD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9" name="Freeform 119"/>
          <p:cNvSpPr/>
          <p:nvPr/>
        </p:nvSpPr>
        <p:spPr bwMode="auto">
          <a:xfrm>
            <a:off x="3988250" y="3809797"/>
            <a:ext cx="235560" cy="41704"/>
          </a:xfrm>
          <a:custGeom>
            <a:avLst/>
            <a:gdLst>
              <a:gd name="T0" fmla="*/ 192 w 192"/>
              <a:gd name="T1" fmla="*/ 0 h 34"/>
              <a:gd name="T2" fmla="*/ 96 w 192"/>
              <a:gd name="T3" fmla="*/ 31 h 34"/>
              <a:gd name="T4" fmla="*/ 0 w 192"/>
              <a:gd name="T5" fmla="*/ 0 h 34"/>
              <a:gd name="T6" fmla="*/ 96 w 192"/>
              <a:gd name="T7" fmla="*/ 34 h 34"/>
              <a:gd name="T8" fmla="*/ 192 w 192"/>
              <a:gd name="T9" fmla="*/ 0 h 34"/>
            </a:gdLst>
            <a:ahLst/>
            <a:cxnLst>
              <a:cxn ang="0">
                <a:pos x="T0" y="T1"/>
              </a:cxn>
              <a:cxn ang="0">
                <a:pos x="T2" y="T3"/>
              </a:cxn>
              <a:cxn ang="0">
                <a:pos x="T4" y="T5"/>
              </a:cxn>
              <a:cxn ang="0">
                <a:pos x="T6" y="T7"/>
              </a:cxn>
              <a:cxn ang="0">
                <a:pos x="T8" y="T9"/>
              </a:cxn>
            </a:cxnLst>
            <a:rect l="0" t="0" r="r" b="b"/>
            <a:pathLst>
              <a:path w="192" h="34">
                <a:moveTo>
                  <a:pt x="192" y="0"/>
                </a:moveTo>
                <a:cubicBezTo>
                  <a:pt x="165" y="19"/>
                  <a:pt x="132" y="31"/>
                  <a:pt x="96" y="31"/>
                </a:cubicBezTo>
                <a:cubicBezTo>
                  <a:pt x="60" y="31"/>
                  <a:pt x="27" y="19"/>
                  <a:pt x="0" y="0"/>
                </a:cubicBezTo>
                <a:cubicBezTo>
                  <a:pt x="26" y="22"/>
                  <a:pt x="60" y="34"/>
                  <a:pt x="96" y="34"/>
                </a:cubicBezTo>
                <a:cubicBezTo>
                  <a:pt x="132" y="34"/>
                  <a:pt x="166" y="22"/>
                  <a:pt x="192" y="0"/>
                </a:cubicBezTo>
              </a:path>
            </a:pathLst>
          </a:custGeom>
          <a:solidFill>
            <a:srgbClr val="4AC36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0" name="Freeform 120"/>
          <p:cNvSpPr/>
          <p:nvPr/>
        </p:nvSpPr>
        <p:spPr bwMode="auto">
          <a:xfrm>
            <a:off x="3919965" y="3312096"/>
            <a:ext cx="372589" cy="535740"/>
          </a:xfrm>
          <a:custGeom>
            <a:avLst/>
            <a:gdLst>
              <a:gd name="T0" fmla="*/ 152 w 304"/>
              <a:gd name="T1" fmla="*/ 0 h 437"/>
              <a:gd name="T2" fmla="*/ 0 w 304"/>
              <a:gd name="T3" fmla="*/ 289 h 437"/>
              <a:gd name="T4" fmla="*/ 56 w 304"/>
              <a:gd name="T5" fmla="*/ 406 h 437"/>
              <a:gd name="T6" fmla="*/ 152 w 304"/>
              <a:gd name="T7" fmla="*/ 437 h 437"/>
              <a:gd name="T8" fmla="*/ 248 w 304"/>
              <a:gd name="T9" fmla="*/ 406 h 437"/>
              <a:gd name="T10" fmla="*/ 304 w 304"/>
              <a:gd name="T11" fmla="*/ 289 h 437"/>
              <a:gd name="T12" fmla="*/ 152 w 304"/>
              <a:gd name="T13" fmla="*/ 0 h 437"/>
            </a:gdLst>
            <a:ahLst/>
            <a:cxnLst>
              <a:cxn ang="0">
                <a:pos x="T0" y="T1"/>
              </a:cxn>
              <a:cxn ang="0">
                <a:pos x="T2" y="T3"/>
              </a:cxn>
              <a:cxn ang="0">
                <a:pos x="T4" y="T5"/>
              </a:cxn>
              <a:cxn ang="0">
                <a:pos x="T6" y="T7"/>
              </a:cxn>
              <a:cxn ang="0">
                <a:pos x="T8" y="T9"/>
              </a:cxn>
              <a:cxn ang="0">
                <a:pos x="T10" y="T11"/>
              </a:cxn>
              <a:cxn ang="0">
                <a:pos x="T12" y="T13"/>
              </a:cxn>
            </a:cxnLst>
            <a:rect l="0" t="0" r="r" b="b"/>
            <a:pathLst>
              <a:path w="304" h="437">
                <a:moveTo>
                  <a:pt x="152" y="0"/>
                </a:moveTo>
                <a:cubicBezTo>
                  <a:pt x="152" y="0"/>
                  <a:pt x="0" y="177"/>
                  <a:pt x="0" y="289"/>
                </a:cubicBezTo>
                <a:cubicBezTo>
                  <a:pt x="0" y="336"/>
                  <a:pt x="22" y="378"/>
                  <a:pt x="56" y="406"/>
                </a:cubicBezTo>
                <a:cubicBezTo>
                  <a:pt x="83" y="425"/>
                  <a:pt x="116" y="437"/>
                  <a:pt x="152" y="437"/>
                </a:cubicBezTo>
                <a:cubicBezTo>
                  <a:pt x="188" y="437"/>
                  <a:pt x="221" y="425"/>
                  <a:pt x="248" y="406"/>
                </a:cubicBezTo>
                <a:cubicBezTo>
                  <a:pt x="282" y="378"/>
                  <a:pt x="304" y="336"/>
                  <a:pt x="304" y="289"/>
                </a:cubicBezTo>
                <a:cubicBezTo>
                  <a:pt x="304" y="177"/>
                  <a:pt x="152" y="0"/>
                  <a:pt x="152" y="0"/>
                </a:cubicBezTo>
              </a:path>
            </a:pathLst>
          </a:custGeom>
          <a:solidFill>
            <a:srgbClr val="4AC36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1" name="Freeform 121"/>
          <p:cNvSpPr/>
          <p:nvPr/>
        </p:nvSpPr>
        <p:spPr bwMode="auto">
          <a:xfrm>
            <a:off x="3919965" y="3290098"/>
            <a:ext cx="372589" cy="539405"/>
          </a:xfrm>
          <a:custGeom>
            <a:avLst/>
            <a:gdLst>
              <a:gd name="T0" fmla="*/ 304 w 304"/>
              <a:gd name="T1" fmla="*/ 289 h 440"/>
              <a:gd name="T2" fmla="*/ 152 w 304"/>
              <a:gd name="T3" fmla="*/ 440 h 440"/>
              <a:gd name="T4" fmla="*/ 0 w 304"/>
              <a:gd name="T5" fmla="*/ 289 h 440"/>
              <a:gd name="T6" fmla="*/ 152 w 304"/>
              <a:gd name="T7" fmla="*/ 0 h 440"/>
              <a:gd name="T8" fmla="*/ 304 w 304"/>
              <a:gd name="T9" fmla="*/ 289 h 440"/>
            </a:gdLst>
            <a:ahLst/>
            <a:cxnLst>
              <a:cxn ang="0">
                <a:pos x="T0" y="T1"/>
              </a:cxn>
              <a:cxn ang="0">
                <a:pos x="T2" y="T3"/>
              </a:cxn>
              <a:cxn ang="0">
                <a:pos x="T4" y="T5"/>
              </a:cxn>
              <a:cxn ang="0">
                <a:pos x="T6" y="T7"/>
              </a:cxn>
              <a:cxn ang="0">
                <a:pos x="T8" y="T9"/>
              </a:cxn>
            </a:cxnLst>
            <a:rect l="0" t="0" r="r" b="b"/>
            <a:pathLst>
              <a:path w="304" h="440">
                <a:moveTo>
                  <a:pt x="304" y="289"/>
                </a:moveTo>
                <a:cubicBezTo>
                  <a:pt x="304" y="373"/>
                  <a:pt x="236" y="440"/>
                  <a:pt x="152" y="440"/>
                </a:cubicBezTo>
                <a:cubicBezTo>
                  <a:pt x="68" y="440"/>
                  <a:pt x="0" y="373"/>
                  <a:pt x="0" y="289"/>
                </a:cubicBezTo>
                <a:cubicBezTo>
                  <a:pt x="0" y="177"/>
                  <a:pt x="152" y="0"/>
                  <a:pt x="152" y="0"/>
                </a:cubicBezTo>
                <a:cubicBezTo>
                  <a:pt x="152" y="0"/>
                  <a:pt x="304" y="177"/>
                  <a:pt x="304" y="289"/>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2" name="Freeform 122"/>
          <p:cNvSpPr/>
          <p:nvPr/>
        </p:nvSpPr>
        <p:spPr bwMode="auto">
          <a:xfrm>
            <a:off x="3954336" y="3631065"/>
            <a:ext cx="165443" cy="165443"/>
          </a:xfrm>
          <a:custGeom>
            <a:avLst/>
            <a:gdLst>
              <a:gd name="T0" fmla="*/ 124 w 135"/>
              <a:gd name="T1" fmla="*/ 135 h 135"/>
              <a:gd name="T2" fmla="*/ 0 w 135"/>
              <a:gd name="T3" fmla="*/ 11 h 135"/>
              <a:gd name="T4" fmla="*/ 11 w 135"/>
              <a:gd name="T5" fmla="*/ 0 h 135"/>
              <a:gd name="T6" fmla="*/ 22 w 135"/>
              <a:gd name="T7" fmla="*/ 11 h 135"/>
              <a:gd name="T8" fmla="*/ 124 w 135"/>
              <a:gd name="T9" fmla="*/ 113 h 135"/>
              <a:gd name="T10" fmla="*/ 135 w 135"/>
              <a:gd name="T11" fmla="*/ 124 h 135"/>
              <a:gd name="T12" fmla="*/ 124 w 135"/>
              <a:gd name="T13" fmla="*/ 135 h 135"/>
            </a:gdLst>
            <a:ahLst/>
            <a:cxnLst>
              <a:cxn ang="0">
                <a:pos x="T0" y="T1"/>
              </a:cxn>
              <a:cxn ang="0">
                <a:pos x="T2" y="T3"/>
              </a:cxn>
              <a:cxn ang="0">
                <a:pos x="T4" y="T5"/>
              </a:cxn>
              <a:cxn ang="0">
                <a:pos x="T6" y="T7"/>
              </a:cxn>
              <a:cxn ang="0">
                <a:pos x="T8" y="T9"/>
              </a:cxn>
              <a:cxn ang="0">
                <a:pos x="T10" y="T11"/>
              </a:cxn>
              <a:cxn ang="0">
                <a:pos x="T12" y="T13"/>
              </a:cxn>
            </a:cxnLst>
            <a:rect l="0" t="0" r="r" b="b"/>
            <a:pathLst>
              <a:path w="135" h="135">
                <a:moveTo>
                  <a:pt x="124" y="135"/>
                </a:moveTo>
                <a:cubicBezTo>
                  <a:pt x="56" y="135"/>
                  <a:pt x="0" y="79"/>
                  <a:pt x="0" y="11"/>
                </a:cubicBezTo>
                <a:cubicBezTo>
                  <a:pt x="0" y="5"/>
                  <a:pt x="5" y="0"/>
                  <a:pt x="11" y="0"/>
                </a:cubicBezTo>
                <a:cubicBezTo>
                  <a:pt x="17" y="0"/>
                  <a:pt x="22" y="5"/>
                  <a:pt x="22" y="11"/>
                </a:cubicBezTo>
                <a:cubicBezTo>
                  <a:pt x="22" y="67"/>
                  <a:pt x="68" y="113"/>
                  <a:pt x="124" y="113"/>
                </a:cubicBezTo>
                <a:cubicBezTo>
                  <a:pt x="130" y="113"/>
                  <a:pt x="135" y="118"/>
                  <a:pt x="135" y="124"/>
                </a:cubicBezTo>
                <a:cubicBezTo>
                  <a:pt x="135" y="130"/>
                  <a:pt x="130" y="135"/>
                  <a:pt x="124" y="135"/>
                </a:cubicBezTo>
                <a:close/>
              </a:path>
            </a:pathLst>
          </a:custGeom>
          <a:solidFill>
            <a:srgbClr val="A6EDB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3" name="Freeform 123"/>
          <p:cNvSpPr>
            <a:spLocks noEditPoints="1"/>
          </p:cNvSpPr>
          <p:nvPr/>
        </p:nvSpPr>
        <p:spPr bwMode="auto">
          <a:xfrm>
            <a:off x="3833806" y="3313471"/>
            <a:ext cx="144819" cy="131070"/>
          </a:xfrm>
          <a:custGeom>
            <a:avLst/>
            <a:gdLst>
              <a:gd name="T0" fmla="*/ 59 w 118"/>
              <a:gd name="T1" fmla="*/ 107 h 107"/>
              <a:gd name="T2" fmla="*/ 21 w 118"/>
              <a:gd name="T3" fmla="*/ 91 h 107"/>
              <a:gd name="T4" fmla="*/ 21 w 118"/>
              <a:gd name="T5" fmla="*/ 15 h 107"/>
              <a:gd name="T6" fmla="*/ 59 w 118"/>
              <a:gd name="T7" fmla="*/ 0 h 107"/>
              <a:gd name="T8" fmla="*/ 97 w 118"/>
              <a:gd name="T9" fmla="*/ 15 h 107"/>
              <a:gd name="T10" fmla="*/ 97 w 118"/>
              <a:gd name="T11" fmla="*/ 91 h 107"/>
              <a:gd name="T12" fmla="*/ 59 w 118"/>
              <a:gd name="T13" fmla="*/ 107 h 107"/>
              <a:gd name="T14" fmla="*/ 59 w 118"/>
              <a:gd name="T15" fmla="*/ 9 h 107"/>
              <a:gd name="T16" fmla="*/ 27 w 118"/>
              <a:gd name="T17" fmla="*/ 22 h 107"/>
              <a:gd name="T18" fmla="*/ 27 w 118"/>
              <a:gd name="T19" fmla="*/ 85 h 107"/>
              <a:gd name="T20" fmla="*/ 59 w 118"/>
              <a:gd name="T21" fmla="*/ 98 h 107"/>
              <a:gd name="T22" fmla="*/ 90 w 118"/>
              <a:gd name="T23" fmla="*/ 85 h 107"/>
              <a:gd name="T24" fmla="*/ 90 w 118"/>
              <a:gd name="T25" fmla="*/ 22 h 107"/>
              <a:gd name="T26" fmla="*/ 59 w 118"/>
              <a:gd name="T27" fmla="*/ 9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8" h="107">
                <a:moveTo>
                  <a:pt x="59" y="107"/>
                </a:moveTo>
                <a:cubicBezTo>
                  <a:pt x="45" y="107"/>
                  <a:pt x="31" y="101"/>
                  <a:pt x="21" y="91"/>
                </a:cubicBezTo>
                <a:cubicBezTo>
                  <a:pt x="0" y="70"/>
                  <a:pt x="0" y="36"/>
                  <a:pt x="21" y="15"/>
                </a:cubicBezTo>
                <a:cubicBezTo>
                  <a:pt x="31" y="5"/>
                  <a:pt x="45" y="0"/>
                  <a:pt x="59" y="0"/>
                </a:cubicBezTo>
                <a:cubicBezTo>
                  <a:pt x="73" y="0"/>
                  <a:pt x="87" y="5"/>
                  <a:pt x="97" y="15"/>
                </a:cubicBezTo>
                <a:cubicBezTo>
                  <a:pt x="118" y="36"/>
                  <a:pt x="118" y="70"/>
                  <a:pt x="97" y="91"/>
                </a:cubicBezTo>
                <a:cubicBezTo>
                  <a:pt x="87" y="101"/>
                  <a:pt x="73" y="107"/>
                  <a:pt x="59" y="107"/>
                </a:cubicBezTo>
                <a:close/>
                <a:moveTo>
                  <a:pt x="59" y="9"/>
                </a:moveTo>
                <a:cubicBezTo>
                  <a:pt x="47" y="9"/>
                  <a:pt x="36" y="13"/>
                  <a:pt x="27" y="22"/>
                </a:cubicBezTo>
                <a:cubicBezTo>
                  <a:pt x="10" y="39"/>
                  <a:pt x="10" y="67"/>
                  <a:pt x="27" y="85"/>
                </a:cubicBezTo>
                <a:cubicBezTo>
                  <a:pt x="36" y="93"/>
                  <a:pt x="47" y="98"/>
                  <a:pt x="59" y="98"/>
                </a:cubicBezTo>
                <a:cubicBezTo>
                  <a:pt x="71" y="98"/>
                  <a:pt x="82" y="93"/>
                  <a:pt x="90" y="85"/>
                </a:cubicBezTo>
                <a:cubicBezTo>
                  <a:pt x="108" y="67"/>
                  <a:pt x="108" y="39"/>
                  <a:pt x="90" y="22"/>
                </a:cubicBezTo>
                <a:cubicBezTo>
                  <a:pt x="82" y="13"/>
                  <a:pt x="71" y="9"/>
                  <a:pt x="59" y="9"/>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4" name="Freeform 124"/>
          <p:cNvSpPr>
            <a:spLocks noEditPoints="1"/>
          </p:cNvSpPr>
          <p:nvPr/>
        </p:nvSpPr>
        <p:spPr bwMode="auto">
          <a:xfrm>
            <a:off x="4199062" y="3687435"/>
            <a:ext cx="186524" cy="176441"/>
          </a:xfrm>
          <a:custGeom>
            <a:avLst/>
            <a:gdLst>
              <a:gd name="T0" fmla="*/ 79 w 152"/>
              <a:gd name="T1" fmla="*/ 144 h 144"/>
              <a:gd name="T2" fmla="*/ 28 w 152"/>
              <a:gd name="T3" fmla="*/ 123 h 144"/>
              <a:gd name="T4" fmla="*/ 28 w 152"/>
              <a:gd name="T5" fmla="*/ 21 h 144"/>
              <a:gd name="T6" fmla="*/ 79 w 152"/>
              <a:gd name="T7" fmla="*/ 0 h 144"/>
              <a:gd name="T8" fmla="*/ 130 w 152"/>
              <a:gd name="T9" fmla="*/ 21 h 144"/>
              <a:gd name="T10" fmla="*/ 152 w 152"/>
              <a:gd name="T11" fmla="*/ 72 h 144"/>
              <a:gd name="T12" fmla="*/ 130 w 152"/>
              <a:gd name="T13" fmla="*/ 123 h 144"/>
              <a:gd name="T14" fmla="*/ 79 w 152"/>
              <a:gd name="T15" fmla="*/ 144 h 144"/>
              <a:gd name="T16" fmla="*/ 79 w 152"/>
              <a:gd name="T17" fmla="*/ 9 h 144"/>
              <a:gd name="T18" fmla="*/ 35 w 152"/>
              <a:gd name="T19" fmla="*/ 27 h 144"/>
              <a:gd name="T20" fmla="*/ 35 w 152"/>
              <a:gd name="T21" fmla="*/ 117 h 144"/>
              <a:gd name="T22" fmla="*/ 79 w 152"/>
              <a:gd name="T23" fmla="*/ 135 h 144"/>
              <a:gd name="T24" fmla="*/ 124 w 152"/>
              <a:gd name="T25" fmla="*/ 117 h 144"/>
              <a:gd name="T26" fmla="*/ 143 w 152"/>
              <a:gd name="T27" fmla="*/ 72 h 144"/>
              <a:gd name="T28" fmla="*/ 124 w 152"/>
              <a:gd name="T29" fmla="*/ 27 h 144"/>
              <a:gd name="T30" fmla="*/ 79 w 152"/>
              <a:gd name="T31" fmla="*/ 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2" h="144">
                <a:moveTo>
                  <a:pt x="79" y="144"/>
                </a:moveTo>
                <a:cubicBezTo>
                  <a:pt x="60" y="144"/>
                  <a:pt x="42" y="137"/>
                  <a:pt x="28" y="123"/>
                </a:cubicBezTo>
                <a:cubicBezTo>
                  <a:pt x="0" y="95"/>
                  <a:pt x="0" y="49"/>
                  <a:pt x="28" y="21"/>
                </a:cubicBezTo>
                <a:cubicBezTo>
                  <a:pt x="42" y="7"/>
                  <a:pt x="60" y="0"/>
                  <a:pt x="79" y="0"/>
                </a:cubicBezTo>
                <a:cubicBezTo>
                  <a:pt x="99" y="0"/>
                  <a:pt x="117" y="7"/>
                  <a:pt x="130" y="21"/>
                </a:cubicBezTo>
                <a:cubicBezTo>
                  <a:pt x="144" y="35"/>
                  <a:pt x="152" y="53"/>
                  <a:pt x="152" y="72"/>
                </a:cubicBezTo>
                <a:cubicBezTo>
                  <a:pt x="152" y="91"/>
                  <a:pt x="144" y="110"/>
                  <a:pt x="130" y="123"/>
                </a:cubicBezTo>
                <a:cubicBezTo>
                  <a:pt x="117" y="137"/>
                  <a:pt x="99" y="144"/>
                  <a:pt x="79" y="144"/>
                </a:cubicBezTo>
                <a:close/>
                <a:moveTo>
                  <a:pt x="79" y="9"/>
                </a:moveTo>
                <a:cubicBezTo>
                  <a:pt x="62" y="9"/>
                  <a:pt x="47" y="15"/>
                  <a:pt x="35" y="27"/>
                </a:cubicBezTo>
                <a:cubicBezTo>
                  <a:pt x="10" y="52"/>
                  <a:pt x="10" y="92"/>
                  <a:pt x="35" y="117"/>
                </a:cubicBezTo>
                <a:cubicBezTo>
                  <a:pt x="47" y="129"/>
                  <a:pt x="62" y="135"/>
                  <a:pt x="79" y="135"/>
                </a:cubicBezTo>
                <a:cubicBezTo>
                  <a:pt x="96" y="135"/>
                  <a:pt x="112" y="129"/>
                  <a:pt x="124" y="117"/>
                </a:cubicBezTo>
                <a:cubicBezTo>
                  <a:pt x="136" y="105"/>
                  <a:pt x="143" y="89"/>
                  <a:pt x="143" y="72"/>
                </a:cubicBezTo>
                <a:cubicBezTo>
                  <a:pt x="143" y="55"/>
                  <a:pt x="136" y="39"/>
                  <a:pt x="124" y="27"/>
                </a:cubicBezTo>
                <a:cubicBezTo>
                  <a:pt x="112" y="15"/>
                  <a:pt x="96" y="9"/>
                  <a:pt x="79" y="9"/>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5" name="Freeform 125"/>
          <p:cNvSpPr>
            <a:spLocks noEditPoints="1"/>
          </p:cNvSpPr>
          <p:nvPr/>
        </p:nvSpPr>
        <p:spPr bwMode="auto">
          <a:xfrm>
            <a:off x="3974959" y="3188358"/>
            <a:ext cx="76993" cy="76993"/>
          </a:xfrm>
          <a:custGeom>
            <a:avLst/>
            <a:gdLst>
              <a:gd name="T0" fmla="*/ 31 w 63"/>
              <a:gd name="T1" fmla="*/ 63 h 63"/>
              <a:gd name="T2" fmla="*/ 9 w 63"/>
              <a:gd name="T3" fmla="*/ 54 h 63"/>
              <a:gd name="T4" fmla="*/ 0 w 63"/>
              <a:gd name="T5" fmla="*/ 32 h 63"/>
              <a:gd name="T6" fmla="*/ 9 w 63"/>
              <a:gd name="T7" fmla="*/ 9 h 63"/>
              <a:gd name="T8" fmla="*/ 31 w 63"/>
              <a:gd name="T9" fmla="*/ 0 h 63"/>
              <a:gd name="T10" fmla="*/ 53 w 63"/>
              <a:gd name="T11" fmla="*/ 9 h 63"/>
              <a:gd name="T12" fmla="*/ 63 w 63"/>
              <a:gd name="T13" fmla="*/ 32 h 63"/>
              <a:gd name="T14" fmla="*/ 53 w 63"/>
              <a:gd name="T15" fmla="*/ 54 h 63"/>
              <a:gd name="T16" fmla="*/ 31 w 63"/>
              <a:gd name="T17" fmla="*/ 63 h 63"/>
              <a:gd name="T18" fmla="*/ 31 w 63"/>
              <a:gd name="T19" fmla="*/ 4 h 63"/>
              <a:gd name="T20" fmla="*/ 12 w 63"/>
              <a:gd name="T21" fmla="*/ 12 h 63"/>
              <a:gd name="T22" fmla="*/ 4 w 63"/>
              <a:gd name="T23" fmla="*/ 32 h 63"/>
              <a:gd name="T24" fmla="*/ 12 w 63"/>
              <a:gd name="T25" fmla="*/ 51 h 63"/>
              <a:gd name="T26" fmla="*/ 31 w 63"/>
              <a:gd name="T27" fmla="*/ 59 h 63"/>
              <a:gd name="T28" fmla="*/ 50 w 63"/>
              <a:gd name="T29" fmla="*/ 51 h 63"/>
              <a:gd name="T30" fmla="*/ 58 w 63"/>
              <a:gd name="T31" fmla="*/ 32 h 63"/>
              <a:gd name="T32" fmla="*/ 50 w 63"/>
              <a:gd name="T33" fmla="*/ 12 h 63"/>
              <a:gd name="T34" fmla="*/ 31 w 63"/>
              <a:gd name="T35" fmla="*/ 4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3" h="63">
                <a:moveTo>
                  <a:pt x="31" y="63"/>
                </a:moveTo>
                <a:cubicBezTo>
                  <a:pt x="23" y="63"/>
                  <a:pt x="15" y="60"/>
                  <a:pt x="9" y="54"/>
                </a:cubicBezTo>
                <a:cubicBezTo>
                  <a:pt x="3" y="48"/>
                  <a:pt x="0" y="40"/>
                  <a:pt x="0" y="32"/>
                </a:cubicBezTo>
                <a:cubicBezTo>
                  <a:pt x="0" y="23"/>
                  <a:pt x="3" y="15"/>
                  <a:pt x="9" y="9"/>
                </a:cubicBezTo>
                <a:cubicBezTo>
                  <a:pt x="15" y="3"/>
                  <a:pt x="23" y="0"/>
                  <a:pt x="31" y="0"/>
                </a:cubicBezTo>
                <a:cubicBezTo>
                  <a:pt x="40" y="0"/>
                  <a:pt x="48" y="3"/>
                  <a:pt x="53" y="9"/>
                </a:cubicBezTo>
                <a:cubicBezTo>
                  <a:pt x="59" y="15"/>
                  <a:pt x="63" y="23"/>
                  <a:pt x="63" y="32"/>
                </a:cubicBezTo>
                <a:cubicBezTo>
                  <a:pt x="63" y="40"/>
                  <a:pt x="59" y="48"/>
                  <a:pt x="53" y="54"/>
                </a:cubicBezTo>
                <a:cubicBezTo>
                  <a:pt x="48" y="60"/>
                  <a:pt x="40" y="63"/>
                  <a:pt x="31" y="63"/>
                </a:cubicBezTo>
                <a:close/>
                <a:moveTo>
                  <a:pt x="31" y="4"/>
                </a:moveTo>
                <a:cubicBezTo>
                  <a:pt x="24" y="4"/>
                  <a:pt x="17" y="7"/>
                  <a:pt x="12" y="12"/>
                </a:cubicBezTo>
                <a:cubicBezTo>
                  <a:pt x="7" y="18"/>
                  <a:pt x="4" y="24"/>
                  <a:pt x="4" y="32"/>
                </a:cubicBezTo>
                <a:cubicBezTo>
                  <a:pt x="4" y="39"/>
                  <a:pt x="7" y="46"/>
                  <a:pt x="12" y="51"/>
                </a:cubicBezTo>
                <a:cubicBezTo>
                  <a:pt x="17" y="56"/>
                  <a:pt x="24" y="59"/>
                  <a:pt x="31" y="59"/>
                </a:cubicBezTo>
                <a:cubicBezTo>
                  <a:pt x="38" y="59"/>
                  <a:pt x="45" y="56"/>
                  <a:pt x="50" y="51"/>
                </a:cubicBezTo>
                <a:cubicBezTo>
                  <a:pt x="55" y="46"/>
                  <a:pt x="58" y="39"/>
                  <a:pt x="58" y="32"/>
                </a:cubicBezTo>
                <a:cubicBezTo>
                  <a:pt x="58" y="24"/>
                  <a:pt x="55" y="18"/>
                  <a:pt x="50" y="12"/>
                </a:cubicBezTo>
                <a:cubicBezTo>
                  <a:pt x="45" y="7"/>
                  <a:pt x="38" y="4"/>
                  <a:pt x="31" y="4"/>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6" name="Freeform 126"/>
          <p:cNvSpPr>
            <a:spLocks noEditPoints="1"/>
          </p:cNvSpPr>
          <p:nvPr/>
        </p:nvSpPr>
        <p:spPr bwMode="auto">
          <a:xfrm>
            <a:off x="4271472" y="3437209"/>
            <a:ext cx="66452" cy="63702"/>
          </a:xfrm>
          <a:custGeom>
            <a:avLst/>
            <a:gdLst>
              <a:gd name="T0" fmla="*/ 29 w 54"/>
              <a:gd name="T1" fmla="*/ 52 h 52"/>
              <a:gd name="T2" fmla="*/ 10 w 54"/>
              <a:gd name="T3" fmla="*/ 44 h 52"/>
              <a:gd name="T4" fmla="*/ 10 w 54"/>
              <a:gd name="T5" fmla="*/ 7 h 52"/>
              <a:gd name="T6" fmla="*/ 29 w 54"/>
              <a:gd name="T7" fmla="*/ 0 h 52"/>
              <a:gd name="T8" fmla="*/ 47 w 54"/>
              <a:gd name="T9" fmla="*/ 7 h 52"/>
              <a:gd name="T10" fmla="*/ 54 w 54"/>
              <a:gd name="T11" fmla="*/ 26 h 52"/>
              <a:gd name="T12" fmla="*/ 47 w 54"/>
              <a:gd name="T13" fmla="*/ 44 h 52"/>
              <a:gd name="T14" fmla="*/ 29 w 54"/>
              <a:gd name="T15" fmla="*/ 52 h 52"/>
              <a:gd name="T16" fmla="*/ 29 w 54"/>
              <a:gd name="T17" fmla="*/ 4 h 52"/>
              <a:gd name="T18" fmla="*/ 13 w 54"/>
              <a:gd name="T19" fmla="*/ 11 h 52"/>
              <a:gd name="T20" fmla="*/ 13 w 54"/>
              <a:gd name="T21" fmla="*/ 41 h 52"/>
              <a:gd name="T22" fmla="*/ 29 w 54"/>
              <a:gd name="T23" fmla="*/ 47 h 52"/>
              <a:gd name="T24" fmla="*/ 44 w 54"/>
              <a:gd name="T25" fmla="*/ 41 h 52"/>
              <a:gd name="T26" fmla="*/ 50 w 54"/>
              <a:gd name="T27" fmla="*/ 26 h 52"/>
              <a:gd name="T28" fmla="*/ 44 w 54"/>
              <a:gd name="T29" fmla="*/ 11 h 52"/>
              <a:gd name="T30" fmla="*/ 29 w 54"/>
              <a:gd name="T31" fmla="*/ 4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4" h="52">
                <a:moveTo>
                  <a:pt x="29" y="52"/>
                </a:moveTo>
                <a:cubicBezTo>
                  <a:pt x="22" y="52"/>
                  <a:pt x="15" y="49"/>
                  <a:pt x="10" y="44"/>
                </a:cubicBezTo>
                <a:cubicBezTo>
                  <a:pt x="0" y="34"/>
                  <a:pt x="0" y="17"/>
                  <a:pt x="10" y="7"/>
                </a:cubicBezTo>
                <a:cubicBezTo>
                  <a:pt x="15" y="3"/>
                  <a:pt x="22" y="0"/>
                  <a:pt x="29" y="0"/>
                </a:cubicBezTo>
                <a:cubicBezTo>
                  <a:pt x="36" y="0"/>
                  <a:pt x="42" y="3"/>
                  <a:pt x="47" y="7"/>
                </a:cubicBezTo>
                <a:cubicBezTo>
                  <a:pt x="52" y="12"/>
                  <a:pt x="54" y="19"/>
                  <a:pt x="54" y="26"/>
                </a:cubicBezTo>
                <a:cubicBezTo>
                  <a:pt x="54" y="33"/>
                  <a:pt x="52" y="39"/>
                  <a:pt x="47" y="44"/>
                </a:cubicBezTo>
                <a:cubicBezTo>
                  <a:pt x="42" y="49"/>
                  <a:pt x="36" y="52"/>
                  <a:pt x="29" y="52"/>
                </a:cubicBezTo>
                <a:close/>
                <a:moveTo>
                  <a:pt x="29" y="4"/>
                </a:moveTo>
                <a:cubicBezTo>
                  <a:pt x="23" y="4"/>
                  <a:pt x="18" y="7"/>
                  <a:pt x="13" y="11"/>
                </a:cubicBezTo>
                <a:cubicBezTo>
                  <a:pt x="5" y="19"/>
                  <a:pt x="5" y="32"/>
                  <a:pt x="13" y="41"/>
                </a:cubicBezTo>
                <a:cubicBezTo>
                  <a:pt x="18" y="45"/>
                  <a:pt x="23" y="47"/>
                  <a:pt x="29" y="47"/>
                </a:cubicBezTo>
                <a:cubicBezTo>
                  <a:pt x="34" y="47"/>
                  <a:pt x="40" y="45"/>
                  <a:pt x="44" y="41"/>
                </a:cubicBezTo>
                <a:cubicBezTo>
                  <a:pt x="48" y="37"/>
                  <a:pt x="50" y="31"/>
                  <a:pt x="50" y="26"/>
                </a:cubicBezTo>
                <a:cubicBezTo>
                  <a:pt x="50" y="20"/>
                  <a:pt x="48" y="15"/>
                  <a:pt x="44" y="11"/>
                </a:cubicBezTo>
                <a:cubicBezTo>
                  <a:pt x="40" y="7"/>
                  <a:pt x="34" y="4"/>
                  <a:pt x="29" y="4"/>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1" name="Oval 130"/>
          <p:cNvSpPr>
            <a:spLocks noChangeArrowheads="1"/>
          </p:cNvSpPr>
          <p:nvPr/>
        </p:nvSpPr>
        <p:spPr bwMode="auto">
          <a:xfrm>
            <a:off x="4359808" y="4653928"/>
            <a:ext cx="1116324" cy="1116323"/>
          </a:xfrm>
          <a:prstGeom prst="ellipse">
            <a:avLst/>
          </a:prstGeom>
          <a:solidFill>
            <a:srgbClr val="F2F2F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2" name="Oval 131"/>
          <p:cNvSpPr>
            <a:spLocks noChangeArrowheads="1"/>
          </p:cNvSpPr>
          <p:nvPr/>
        </p:nvSpPr>
        <p:spPr bwMode="auto">
          <a:xfrm>
            <a:off x="4359808" y="4620346"/>
            <a:ext cx="1116324" cy="1116323"/>
          </a:xfrm>
          <a:prstGeom prst="ellipse">
            <a:avLst/>
          </a:prstGeom>
          <a:solidFill>
            <a:srgbClr val="17A515"/>
          </a:solidFill>
          <a:ln>
            <a:noFill/>
          </a:ln>
        </p:spPr>
        <p:txBody>
          <a:bodyPr vert="horz" wrap="square" lIns="91440" tIns="45720" rIns="91440" bIns="45720" numCol="1" anchor="t" anchorCtr="0" compatLnSpc="1"/>
          <a:lstStyle/>
          <a:p>
            <a:endParaRPr lang="zh-CN" altLang="en-US"/>
          </a:p>
        </p:txBody>
      </p:sp>
      <p:sp>
        <p:nvSpPr>
          <p:cNvPr id="143" name="Freeform 132"/>
          <p:cNvSpPr/>
          <p:nvPr/>
        </p:nvSpPr>
        <p:spPr bwMode="auto">
          <a:xfrm>
            <a:off x="5279270" y="4890163"/>
            <a:ext cx="61375" cy="301083"/>
          </a:xfrm>
          <a:custGeom>
            <a:avLst/>
            <a:gdLst>
              <a:gd name="T0" fmla="*/ 10 w 50"/>
              <a:gd name="T1" fmla="*/ 231 h 243"/>
              <a:gd name="T2" fmla="*/ 13 w 50"/>
              <a:gd name="T3" fmla="*/ 16 h 243"/>
              <a:gd name="T4" fmla="*/ 43 w 50"/>
              <a:gd name="T5" fmla="*/ 193 h 243"/>
              <a:gd name="T6" fmla="*/ 26 w 50"/>
              <a:gd name="T7" fmla="*/ 231 h 243"/>
              <a:gd name="T8" fmla="*/ 17 w 50"/>
              <a:gd name="T9" fmla="*/ 243 h 243"/>
              <a:gd name="T10" fmla="*/ 10 w 50"/>
              <a:gd name="T11" fmla="*/ 231 h 243"/>
            </a:gdLst>
            <a:ahLst/>
            <a:cxnLst>
              <a:cxn ang="0">
                <a:pos x="T0" y="T1"/>
              </a:cxn>
              <a:cxn ang="0">
                <a:pos x="T2" y="T3"/>
              </a:cxn>
              <a:cxn ang="0">
                <a:pos x="T4" y="T5"/>
              </a:cxn>
              <a:cxn ang="0">
                <a:pos x="T6" y="T7"/>
              </a:cxn>
              <a:cxn ang="0">
                <a:pos x="T8" y="T9"/>
              </a:cxn>
              <a:cxn ang="0">
                <a:pos x="T10" y="T11"/>
              </a:cxn>
            </a:cxnLst>
            <a:rect l="0" t="0" r="r" b="b"/>
            <a:pathLst>
              <a:path w="50" h="243">
                <a:moveTo>
                  <a:pt x="10" y="231"/>
                </a:moveTo>
                <a:cubicBezTo>
                  <a:pt x="10" y="231"/>
                  <a:pt x="0" y="0"/>
                  <a:pt x="13" y="16"/>
                </a:cubicBezTo>
                <a:cubicBezTo>
                  <a:pt x="40" y="51"/>
                  <a:pt x="50" y="168"/>
                  <a:pt x="43" y="193"/>
                </a:cubicBezTo>
                <a:cubicBezTo>
                  <a:pt x="36" y="216"/>
                  <a:pt x="26" y="231"/>
                  <a:pt x="26" y="231"/>
                </a:cubicBezTo>
                <a:cubicBezTo>
                  <a:pt x="17" y="243"/>
                  <a:pt x="17" y="243"/>
                  <a:pt x="17" y="243"/>
                </a:cubicBezTo>
                <a:lnTo>
                  <a:pt x="10" y="231"/>
                </a:lnTo>
                <a:close/>
              </a:path>
            </a:pathLst>
          </a:custGeom>
          <a:solidFill>
            <a:srgbClr val="36AD4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4" name="Freeform 133"/>
          <p:cNvSpPr/>
          <p:nvPr/>
        </p:nvSpPr>
        <p:spPr bwMode="auto">
          <a:xfrm>
            <a:off x="5300114" y="5190088"/>
            <a:ext cx="169069" cy="120433"/>
          </a:xfrm>
          <a:custGeom>
            <a:avLst/>
            <a:gdLst>
              <a:gd name="T0" fmla="*/ 14 w 136"/>
              <a:gd name="T1" fmla="*/ 0 h 97"/>
              <a:gd name="T2" fmla="*/ 0 w 136"/>
              <a:gd name="T3" fmla="*/ 1 h 97"/>
              <a:gd name="T4" fmla="*/ 6 w 136"/>
              <a:gd name="T5" fmla="*/ 14 h 97"/>
              <a:gd name="T6" fmla="*/ 30 w 136"/>
              <a:gd name="T7" fmla="*/ 47 h 97"/>
              <a:gd name="T8" fmla="*/ 129 w 136"/>
              <a:gd name="T9" fmla="*/ 97 h 97"/>
              <a:gd name="T10" fmla="*/ 136 w 136"/>
              <a:gd name="T11" fmla="*/ 66 h 97"/>
              <a:gd name="T12" fmla="*/ 14 w 136"/>
              <a:gd name="T13" fmla="*/ 0 h 97"/>
            </a:gdLst>
            <a:ahLst/>
            <a:cxnLst>
              <a:cxn ang="0">
                <a:pos x="T0" y="T1"/>
              </a:cxn>
              <a:cxn ang="0">
                <a:pos x="T2" y="T3"/>
              </a:cxn>
              <a:cxn ang="0">
                <a:pos x="T4" y="T5"/>
              </a:cxn>
              <a:cxn ang="0">
                <a:pos x="T6" y="T7"/>
              </a:cxn>
              <a:cxn ang="0">
                <a:pos x="T8" y="T9"/>
              </a:cxn>
              <a:cxn ang="0">
                <a:pos x="T10" y="T11"/>
              </a:cxn>
              <a:cxn ang="0">
                <a:pos x="T12" y="T13"/>
              </a:cxn>
            </a:cxnLst>
            <a:rect l="0" t="0" r="r" b="b"/>
            <a:pathLst>
              <a:path w="136" h="97">
                <a:moveTo>
                  <a:pt x="14" y="0"/>
                </a:moveTo>
                <a:cubicBezTo>
                  <a:pt x="0" y="1"/>
                  <a:pt x="0" y="1"/>
                  <a:pt x="0" y="1"/>
                </a:cubicBezTo>
                <a:cubicBezTo>
                  <a:pt x="6" y="14"/>
                  <a:pt x="6" y="14"/>
                  <a:pt x="6" y="14"/>
                </a:cubicBezTo>
                <a:cubicBezTo>
                  <a:pt x="6" y="14"/>
                  <a:pt x="14" y="31"/>
                  <a:pt x="30" y="47"/>
                </a:cubicBezTo>
                <a:cubicBezTo>
                  <a:pt x="42" y="59"/>
                  <a:pt x="86" y="83"/>
                  <a:pt x="129" y="97"/>
                </a:cubicBezTo>
                <a:cubicBezTo>
                  <a:pt x="132" y="87"/>
                  <a:pt x="134" y="76"/>
                  <a:pt x="136" y="66"/>
                </a:cubicBezTo>
                <a:cubicBezTo>
                  <a:pt x="82" y="35"/>
                  <a:pt x="14" y="0"/>
                  <a:pt x="14" y="0"/>
                </a:cubicBezTo>
                <a:close/>
              </a:path>
            </a:pathLst>
          </a:custGeom>
          <a:solidFill>
            <a:srgbClr val="36AD4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5" name="Freeform 134"/>
          <p:cNvSpPr/>
          <p:nvPr/>
        </p:nvSpPr>
        <p:spPr bwMode="auto">
          <a:xfrm>
            <a:off x="5051141" y="5186613"/>
            <a:ext cx="248973" cy="173702"/>
          </a:xfrm>
          <a:custGeom>
            <a:avLst/>
            <a:gdLst>
              <a:gd name="T0" fmla="*/ 195 w 201"/>
              <a:gd name="T1" fmla="*/ 16 h 140"/>
              <a:gd name="T2" fmla="*/ 8 w 201"/>
              <a:gd name="T3" fmla="*/ 121 h 140"/>
              <a:gd name="T4" fmla="*/ 146 w 201"/>
              <a:gd name="T5" fmla="*/ 6 h 140"/>
              <a:gd name="T6" fmla="*/ 187 w 201"/>
              <a:gd name="T7" fmla="*/ 1 h 140"/>
              <a:gd name="T8" fmla="*/ 201 w 201"/>
              <a:gd name="T9" fmla="*/ 4 h 140"/>
              <a:gd name="T10" fmla="*/ 195 w 201"/>
              <a:gd name="T11" fmla="*/ 16 h 140"/>
            </a:gdLst>
            <a:ahLst/>
            <a:cxnLst>
              <a:cxn ang="0">
                <a:pos x="T0" y="T1"/>
              </a:cxn>
              <a:cxn ang="0">
                <a:pos x="T2" y="T3"/>
              </a:cxn>
              <a:cxn ang="0">
                <a:pos x="T4" y="T5"/>
              </a:cxn>
              <a:cxn ang="0">
                <a:pos x="T6" y="T7"/>
              </a:cxn>
              <a:cxn ang="0">
                <a:pos x="T8" y="T9"/>
              </a:cxn>
              <a:cxn ang="0">
                <a:pos x="T10" y="T11"/>
              </a:cxn>
            </a:cxnLst>
            <a:rect l="0" t="0" r="r" b="b"/>
            <a:pathLst>
              <a:path w="201" h="140">
                <a:moveTo>
                  <a:pt x="195" y="16"/>
                </a:moveTo>
                <a:cubicBezTo>
                  <a:pt x="195" y="16"/>
                  <a:pt x="0" y="140"/>
                  <a:pt x="8" y="121"/>
                </a:cubicBezTo>
                <a:cubicBezTo>
                  <a:pt x="24" y="80"/>
                  <a:pt x="120" y="12"/>
                  <a:pt x="146" y="6"/>
                </a:cubicBezTo>
                <a:cubicBezTo>
                  <a:pt x="168" y="0"/>
                  <a:pt x="187" y="1"/>
                  <a:pt x="187" y="1"/>
                </a:cubicBezTo>
                <a:cubicBezTo>
                  <a:pt x="201" y="4"/>
                  <a:pt x="201" y="4"/>
                  <a:pt x="201" y="4"/>
                </a:cubicBezTo>
                <a:lnTo>
                  <a:pt x="195" y="16"/>
                </a:lnTo>
                <a:close/>
              </a:path>
            </a:pathLst>
          </a:custGeom>
          <a:solidFill>
            <a:srgbClr val="36AD4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6" name="Oval 135"/>
          <p:cNvSpPr>
            <a:spLocks noChangeArrowheads="1"/>
          </p:cNvSpPr>
          <p:nvPr/>
        </p:nvSpPr>
        <p:spPr bwMode="auto">
          <a:xfrm>
            <a:off x="5271163" y="5161137"/>
            <a:ext cx="59059" cy="57901"/>
          </a:xfrm>
          <a:prstGeom prst="ellipse">
            <a:avLst/>
          </a:prstGeom>
          <a:solidFill>
            <a:srgbClr val="36AD4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7" name="Freeform 136"/>
          <p:cNvSpPr/>
          <p:nvPr/>
        </p:nvSpPr>
        <p:spPr bwMode="auto">
          <a:xfrm>
            <a:off x="5266531" y="5234092"/>
            <a:ext cx="64849" cy="380986"/>
          </a:xfrm>
          <a:custGeom>
            <a:avLst/>
            <a:gdLst>
              <a:gd name="T0" fmla="*/ 52 w 52"/>
              <a:gd name="T1" fmla="*/ 258 h 307"/>
              <a:gd name="T2" fmla="*/ 39 w 52"/>
              <a:gd name="T3" fmla="*/ 3 h 307"/>
              <a:gd name="T4" fmla="*/ 37 w 52"/>
              <a:gd name="T5" fmla="*/ 0 h 307"/>
              <a:gd name="T6" fmla="*/ 27 w 52"/>
              <a:gd name="T7" fmla="*/ 3 h 307"/>
              <a:gd name="T8" fmla="*/ 16 w 52"/>
              <a:gd name="T9" fmla="*/ 0 h 307"/>
              <a:gd name="T10" fmla="*/ 0 w 52"/>
              <a:gd name="T11" fmla="*/ 307 h 307"/>
              <a:gd name="T12" fmla="*/ 52 w 52"/>
              <a:gd name="T13" fmla="*/ 258 h 307"/>
            </a:gdLst>
            <a:ahLst/>
            <a:cxnLst>
              <a:cxn ang="0">
                <a:pos x="T0" y="T1"/>
              </a:cxn>
              <a:cxn ang="0">
                <a:pos x="T2" y="T3"/>
              </a:cxn>
              <a:cxn ang="0">
                <a:pos x="T4" y="T5"/>
              </a:cxn>
              <a:cxn ang="0">
                <a:pos x="T6" y="T7"/>
              </a:cxn>
              <a:cxn ang="0">
                <a:pos x="T8" y="T9"/>
              </a:cxn>
              <a:cxn ang="0">
                <a:pos x="T10" y="T11"/>
              </a:cxn>
              <a:cxn ang="0">
                <a:pos x="T12" y="T13"/>
              </a:cxn>
            </a:cxnLst>
            <a:rect l="0" t="0" r="r" b="b"/>
            <a:pathLst>
              <a:path w="52" h="307">
                <a:moveTo>
                  <a:pt x="52" y="258"/>
                </a:moveTo>
                <a:cubicBezTo>
                  <a:pt x="39" y="3"/>
                  <a:pt x="39" y="3"/>
                  <a:pt x="39" y="3"/>
                </a:cubicBezTo>
                <a:cubicBezTo>
                  <a:pt x="38" y="2"/>
                  <a:pt x="38" y="1"/>
                  <a:pt x="37" y="0"/>
                </a:cubicBezTo>
                <a:cubicBezTo>
                  <a:pt x="34" y="2"/>
                  <a:pt x="31" y="3"/>
                  <a:pt x="27" y="3"/>
                </a:cubicBezTo>
                <a:cubicBezTo>
                  <a:pt x="23" y="3"/>
                  <a:pt x="19" y="1"/>
                  <a:pt x="16" y="0"/>
                </a:cubicBezTo>
                <a:cubicBezTo>
                  <a:pt x="0" y="307"/>
                  <a:pt x="0" y="307"/>
                  <a:pt x="0" y="307"/>
                </a:cubicBezTo>
                <a:cubicBezTo>
                  <a:pt x="19" y="292"/>
                  <a:pt x="36" y="276"/>
                  <a:pt x="52" y="258"/>
                </a:cubicBezTo>
                <a:close/>
              </a:path>
            </a:pathLst>
          </a:custGeom>
          <a:solidFill>
            <a:srgbClr val="36AD4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8" name="Freeform 137"/>
          <p:cNvSpPr/>
          <p:nvPr/>
        </p:nvSpPr>
        <p:spPr bwMode="auto">
          <a:xfrm>
            <a:off x="4543932" y="4834578"/>
            <a:ext cx="218864" cy="112327"/>
          </a:xfrm>
          <a:custGeom>
            <a:avLst/>
            <a:gdLst>
              <a:gd name="T0" fmla="*/ 177 w 177"/>
              <a:gd name="T1" fmla="*/ 90 h 90"/>
              <a:gd name="T2" fmla="*/ 177 w 177"/>
              <a:gd name="T3" fmla="*/ 89 h 90"/>
              <a:gd name="T4" fmla="*/ 146 w 177"/>
              <a:gd name="T5" fmla="*/ 56 h 90"/>
              <a:gd name="T6" fmla="*/ 147 w 177"/>
              <a:gd name="T7" fmla="*/ 47 h 90"/>
              <a:gd name="T8" fmla="*/ 100 w 177"/>
              <a:gd name="T9" fmla="*/ 0 h 90"/>
              <a:gd name="T10" fmla="*/ 53 w 177"/>
              <a:gd name="T11" fmla="*/ 43 h 90"/>
              <a:gd name="T12" fmla="*/ 43 w 177"/>
              <a:gd name="T13" fmla="*/ 41 h 90"/>
              <a:gd name="T14" fmla="*/ 0 w 177"/>
              <a:gd name="T15" fmla="*/ 84 h 90"/>
              <a:gd name="T16" fmla="*/ 1 w 177"/>
              <a:gd name="T17" fmla="*/ 90 h 90"/>
              <a:gd name="T18" fmla="*/ 177 w 177"/>
              <a:gd name="T19" fmla="*/ 9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7" h="90">
                <a:moveTo>
                  <a:pt x="177" y="90"/>
                </a:moveTo>
                <a:cubicBezTo>
                  <a:pt x="177" y="90"/>
                  <a:pt x="177" y="89"/>
                  <a:pt x="177" y="89"/>
                </a:cubicBezTo>
                <a:cubicBezTo>
                  <a:pt x="177" y="71"/>
                  <a:pt x="163" y="57"/>
                  <a:pt x="146" y="56"/>
                </a:cubicBezTo>
                <a:cubicBezTo>
                  <a:pt x="146" y="53"/>
                  <a:pt x="147" y="50"/>
                  <a:pt x="147" y="47"/>
                </a:cubicBezTo>
                <a:cubicBezTo>
                  <a:pt x="147" y="21"/>
                  <a:pt x="126" y="0"/>
                  <a:pt x="100" y="0"/>
                </a:cubicBezTo>
                <a:cubicBezTo>
                  <a:pt x="75" y="0"/>
                  <a:pt x="55" y="19"/>
                  <a:pt x="53" y="43"/>
                </a:cubicBezTo>
                <a:cubicBezTo>
                  <a:pt x="49" y="42"/>
                  <a:pt x="46" y="41"/>
                  <a:pt x="43" y="41"/>
                </a:cubicBezTo>
                <a:cubicBezTo>
                  <a:pt x="19" y="41"/>
                  <a:pt x="0" y="61"/>
                  <a:pt x="0" y="84"/>
                </a:cubicBezTo>
                <a:cubicBezTo>
                  <a:pt x="0" y="86"/>
                  <a:pt x="0" y="88"/>
                  <a:pt x="1" y="90"/>
                </a:cubicBezTo>
                <a:lnTo>
                  <a:pt x="177" y="90"/>
                </a:lnTo>
                <a:close/>
              </a:path>
            </a:pathLst>
          </a:custGeom>
          <a:solidFill>
            <a:srgbClr val="A6EDB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9" name="Freeform 138"/>
          <p:cNvSpPr/>
          <p:nvPr/>
        </p:nvSpPr>
        <p:spPr bwMode="auto">
          <a:xfrm>
            <a:off x="4849647" y="4717619"/>
            <a:ext cx="326559" cy="148225"/>
          </a:xfrm>
          <a:custGeom>
            <a:avLst/>
            <a:gdLst>
              <a:gd name="T0" fmla="*/ 263 w 263"/>
              <a:gd name="T1" fmla="*/ 120 h 120"/>
              <a:gd name="T2" fmla="*/ 230 w 263"/>
              <a:gd name="T3" fmla="*/ 89 h 120"/>
              <a:gd name="T4" fmla="*/ 219 w 263"/>
              <a:gd name="T5" fmla="*/ 91 h 120"/>
              <a:gd name="T6" fmla="*/ 177 w 263"/>
              <a:gd name="T7" fmla="*/ 63 h 120"/>
              <a:gd name="T8" fmla="*/ 171 w 263"/>
              <a:gd name="T9" fmla="*/ 63 h 120"/>
              <a:gd name="T10" fmla="*/ 171 w 263"/>
              <a:gd name="T11" fmla="*/ 63 h 120"/>
              <a:gd name="T12" fmla="*/ 108 w 263"/>
              <a:gd name="T13" fmla="*/ 0 h 120"/>
              <a:gd name="T14" fmla="*/ 45 w 263"/>
              <a:gd name="T15" fmla="*/ 63 h 120"/>
              <a:gd name="T16" fmla="*/ 0 w 263"/>
              <a:gd name="T17" fmla="*/ 108 h 120"/>
              <a:gd name="T18" fmla="*/ 2 w 263"/>
              <a:gd name="T19" fmla="*/ 120 h 120"/>
              <a:gd name="T20" fmla="*/ 263 w 263"/>
              <a:gd name="T21" fmla="*/ 12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3" h="120">
                <a:moveTo>
                  <a:pt x="263" y="120"/>
                </a:moveTo>
                <a:cubicBezTo>
                  <a:pt x="262" y="103"/>
                  <a:pt x="248" y="89"/>
                  <a:pt x="230" y="89"/>
                </a:cubicBezTo>
                <a:cubicBezTo>
                  <a:pt x="226" y="89"/>
                  <a:pt x="222" y="89"/>
                  <a:pt x="219" y="91"/>
                </a:cubicBezTo>
                <a:cubicBezTo>
                  <a:pt x="212" y="74"/>
                  <a:pt x="196" y="63"/>
                  <a:pt x="177" y="63"/>
                </a:cubicBezTo>
                <a:cubicBezTo>
                  <a:pt x="175" y="63"/>
                  <a:pt x="173" y="63"/>
                  <a:pt x="171" y="63"/>
                </a:cubicBezTo>
                <a:cubicBezTo>
                  <a:pt x="171" y="63"/>
                  <a:pt x="171" y="63"/>
                  <a:pt x="171" y="63"/>
                </a:cubicBezTo>
                <a:cubicBezTo>
                  <a:pt x="171" y="28"/>
                  <a:pt x="143" y="0"/>
                  <a:pt x="108" y="0"/>
                </a:cubicBezTo>
                <a:cubicBezTo>
                  <a:pt x="73" y="0"/>
                  <a:pt x="45" y="28"/>
                  <a:pt x="45" y="63"/>
                </a:cubicBezTo>
                <a:cubicBezTo>
                  <a:pt x="20" y="63"/>
                  <a:pt x="0" y="83"/>
                  <a:pt x="0" y="108"/>
                </a:cubicBezTo>
                <a:cubicBezTo>
                  <a:pt x="0" y="112"/>
                  <a:pt x="1" y="116"/>
                  <a:pt x="2" y="120"/>
                </a:cubicBezTo>
                <a:lnTo>
                  <a:pt x="263" y="120"/>
                </a:lnTo>
                <a:close/>
              </a:path>
            </a:pathLst>
          </a:custGeom>
          <a:solidFill>
            <a:srgbClr val="A6EDB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0" name="Freeform 139"/>
          <p:cNvSpPr/>
          <p:nvPr/>
        </p:nvSpPr>
        <p:spPr bwMode="auto">
          <a:xfrm>
            <a:off x="5016401" y="4796364"/>
            <a:ext cx="78745" cy="376354"/>
          </a:xfrm>
          <a:custGeom>
            <a:avLst/>
            <a:gdLst>
              <a:gd name="T0" fmla="*/ 14 w 64"/>
              <a:gd name="T1" fmla="*/ 289 h 303"/>
              <a:gd name="T2" fmla="*/ 17 w 64"/>
              <a:gd name="T3" fmla="*/ 21 h 303"/>
              <a:gd name="T4" fmla="*/ 55 w 64"/>
              <a:gd name="T5" fmla="*/ 242 h 303"/>
              <a:gd name="T6" fmla="*/ 34 w 64"/>
              <a:gd name="T7" fmla="*/ 289 h 303"/>
              <a:gd name="T8" fmla="*/ 23 w 64"/>
              <a:gd name="T9" fmla="*/ 303 h 303"/>
              <a:gd name="T10" fmla="*/ 14 w 64"/>
              <a:gd name="T11" fmla="*/ 289 h 303"/>
            </a:gdLst>
            <a:ahLst/>
            <a:cxnLst>
              <a:cxn ang="0">
                <a:pos x="T0" y="T1"/>
              </a:cxn>
              <a:cxn ang="0">
                <a:pos x="T2" y="T3"/>
              </a:cxn>
              <a:cxn ang="0">
                <a:pos x="T4" y="T5"/>
              </a:cxn>
              <a:cxn ang="0">
                <a:pos x="T6" y="T7"/>
              </a:cxn>
              <a:cxn ang="0">
                <a:pos x="T8" y="T9"/>
              </a:cxn>
              <a:cxn ang="0">
                <a:pos x="T10" y="T11"/>
              </a:cxn>
            </a:cxnLst>
            <a:rect l="0" t="0" r="r" b="b"/>
            <a:pathLst>
              <a:path w="64" h="303">
                <a:moveTo>
                  <a:pt x="14" y="289"/>
                </a:moveTo>
                <a:cubicBezTo>
                  <a:pt x="14" y="289"/>
                  <a:pt x="0" y="0"/>
                  <a:pt x="17" y="21"/>
                </a:cubicBezTo>
                <a:cubicBezTo>
                  <a:pt x="51" y="64"/>
                  <a:pt x="64" y="210"/>
                  <a:pt x="55" y="242"/>
                </a:cubicBezTo>
                <a:cubicBezTo>
                  <a:pt x="47" y="270"/>
                  <a:pt x="34" y="289"/>
                  <a:pt x="34" y="289"/>
                </a:cubicBezTo>
                <a:cubicBezTo>
                  <a:pt x="23" y="303"/>
                  <a:pt x="23" y="303"/>
                  <a:pt x="23" y="303"/>
                </a:cubicBezTo>
                <a:lnTo>
                  <a:pt x="14" y="289"/>
                </a:ln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1" name="Freeform 140"/>
          <p:cNvSpPr/>
          <p:nvPr/>
        </p:nvSpPr>
        <p:spPr bwMode="auto">
          <a:xfrm>
            <a:off x="5044193" y="5172717"/>
            <a:ext cx="340456" cy="179492"/>
          </a:xfrm>
          <a:custGeom>
            <a:avLst/>
            <a:gdLst>
              <a:gd name="T0" fmla="*/ 17 w 274"/>
              <a:gd name="T1" fmla="*/ 0 h 145"/>
              <a:gd name="T2" fmla="*/ 247 w 274"/>
              <a:gd name="T3" fmla="*/ 137 h 145"/>
              <a:gd name="T4" fmla="*/ 37 w 274"/>
              <a:gd name="T5" fmla="*/ 59 h 145"/>
              <a:gd name="T6" fmla="*/ 6 w 274"/>
              <a:gd name="T7" fmla="*/ 17 h 145"/>
              <a:gd name="T8" fmla="*/ 0 w 274"/>
              <a:gd name="T9" fmla="*/ 0 h 145"/>
              <a:gd name="T10" fmla="*/ 17 w 274"/>
              <a:gd name="T11" fmla="*/ 0 h 145"/>
            </a:gdLst>
            <a:ahLst/>
            <a:cxnLst>
              <a:cxn ang="0">
                <a:pos x="T0" y="T1"/>
              </a:cxn>
              <a:cxn ang="0">
                <a:pos x="T2" y="T3"/>
              </a:cxn>
              <a:cxn ang="0">
                <a:pos x="T4" y="T5"/>
              </a:cxn>
              <a:cxn ang="0">
                <a:pos x="T6" y="T7"/>
              </a:cxn>
              <a:cxn ang="0">
                <a:pos x="T8" y="T9"/>
              </a:cxn>
              <a:cxn ang="0">
                <a:pos x="T10" y="T11"/>
              </a:cxn>
            </a:cxnLst>
            <a:rect l="0" t="0" r="r" b="b"/>
            <a:pathLst>
              <a:path w="274" h="145">
                <a:moveTo>
                  <a:pt x="17" y="0"/>
                </a:moveTo>
                <a:cubicBezTo>
                  <a:pt x="17" y="0"/>
                  <a:pt x="274" y="133"/>
                  <a:pt x="247" y="137"/>
                </a:cubicBezTo>
                <a:cubicBezTo>
                  <a:pt x="193" y="145"/>
                  <a:pt x="60" y="83"/>
                  <a:pt x="37" y="59"/>
                </a:cubicBezTo>
                <a:cubicBezTo>
                  <a:pt x="17" y="38"/>
                  <a:pt x="6" y="17"/>
                  <a:pt x="6" y="17"/>
                </a:cubicBezTo>
                <a:cubicBezTo>
                  <a:pt x="0" y="0"/>
                  <a:pt x="0" y="0"/>
                  <a:pt x="0" y="0"/>
                </a:cubicBezTo>
                <a:lnTo>
                  <a:pt x="17" y="0"/>
                </a:ln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2" name="Freeform 141"/>
          <p:cNvSpPr/>
          <p:nvPr/>
        </p:nvSpPr>
        <p:spPr bwMode="auto">
          <a:xfrm>
            <a:off x="4730372" y="5169243"/>
            <a:ext cx="313822" cy="216548"/>
          </a:xfrm>
          <a:custGeom>
            <a:avLst/>
            <a:gdLst>
              <a:gd name="T0" fmla="*/ 245 w 253"/>
              <a:gd name="T1" fmla="*/ 19 h 175"/>
              <a:gd name="T2" fmla="*/ 10 w 253"/>
              <a:gd name="T3" fmla="*/ 150 h 175"/>
              <a:gd name="T4" fmla="*/ 183 w 253"/>
              <a:gd name="T5" fmla="*/ 7 h 175"/>
              <a:gd name="T6" fmla="*/ 235 w 253"/>
              <a:gd name="T7" fmla="*/ 1 h 175"/>
              <a:gd name="T8" fmla="*/ 253 w 253"/>
              <a:gd name="T9" fmla="*/ 3 h 175"/>
              <a:gd name="T10" fmla="*/ 245 w 253"/>
              <a:gd name="T11" fmla="*/ 19 h 175"/>
            </a:gdLst>
            <a:ahLst/>
            <a:cxnLst>
              <a:cxn ang="0">
                <a:pos x="T0" y="T1"/>
              </a:cxn>
              <a:cxn ang="0">
                <a:pos x="T2" y="T3"/>
              </a:cxn>
              <a:cxn ang="0">
                <a:pos x="T4" y="T5"/>
              </a:cxn>
              <a:cxn ang="0">
                <a:pos x="T6" y="T7"/>
              </a:cxn>
              <a:cxn ang="0">
                <a:pos x="T8" y="T9"/>
              </a:cxn>
              <a:cxn ang="0">
                <a:pos x="T10" y="T11"/>
              </a:cxn>
            </a:cxnLst>
            <a:rect l="0" t="0" r="r" b="b"/>
            <a:pathLst>
              <a:path w="253" h="175">
                <a:moveTo>
                  <a:pt x="245" y="19"/>
                </a:moveTo>
                <a:cubicBezTo>
                  <a:pt x="245" y="19"/>
                  <a:pt x="0" y="175"/>
                  <a:pt x="10" y="150"/>
                </a:cubicBezTo>
                <a:cubicBezTo>
                  <a:pt x="31" y="99"/>
                  <a:pt x="151" y="14"/>
                  <a:pt x="183" y="7"/>
                </a:cubicBezTo>
                <a:cubicBezTo>
                  <a:pt x="211" y="0"/>
                  <a:pt x="235" y="1"/>
                  <a:pt x="235" y="1"/>
                </a:cubicBezTo>
                <a:cubicBezTo>
                  <a:pt x="253" y="3"/>
                  <a:pt x="253" y="3"/>
                  <a:pt x="253" y="3"/>
                </a:cubicBezTo>
                <a:lnTo>
                  <a:pt x="245" y="19"/>
                </a:ln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3" name="Oval 142"/>
          <p:cNvSpPr>
            <a:spLocks noChangeArrowheads="1"/>
          </p:cNvSpPr>
          <p:nvPr/>
        </p:nvSpPr>
        <p:spPr bwMode="auto">
          <a:xfrm>
            <a:off x="5007137" y="5136819"/>
            <a:ext cx="72955" cy="72955"/>
          </a:xfrm>
          <a:prstGeom prst="ellipse">
            <a:avLst/>
          </a:pr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4" name="Freeform 143"/>
          <p:cNvSpPr/>
          <p:nvPr/>
        </p:nvSpPr>
        <p:spPr bwMode="auto">
          <a:xfrm>
            <a:off x="5001347" y="5227144"/>
            <a:ext cx="84536" cy="503735"/>
          </a:xfrm>
          <a:custGeom>
            <a:avLst/>
            <a:gdLst>
              <a:gd name="T0" fmla="*/ 20 w 68"/>
              <a:gd name="T1" fmla="*/ 0 h 406"/>
              <a:gd name="T2" fmla="*/ 0 w 68"/>
              <a:gd name="T3" fmla="*/ 406 h 406"/>
              <a:gd name="T4" fmla="*/ 68 w 68"/>
              <a:gd name="T5" fmla="*/ 391 h 406"/>
              <a:gd name="T6" fmla="*/ 49 w 68"/>
              <a:gd name="T7" fmla="*/ 5 h 406"/>
              <a:gd name="T8" fmla="*/ 47 w 68"/>
              <a:gd name="T9" fmla="*/ 1 h 406"/>
              <a:gd name="T10" fmla="*/ 35 w 68"/>
              <a:gd name="T11" fmla="*/ 4 h 406"/>
              <a:gd name="T12" fmla="*/ 20 w 68"/>
              <a:gd name="T13" fmla="*/ 0 h 406"/>
            </a:gdLst>
            <a:ahLst/>
            <a:cxnLst>
              <a:cxn ang="0">
                <a:pos x="T0" y="T1"/>
              </a:cxn>
              <a:cxn ang="0">
                <a:pos x="T2" y="T3"/>
              </a:cxn>
              <a:cxn ang="0">
                <a:pos x="T4" y="T5"/>
              </a:cxn>
              <a:cxn ang="0">
                <a:pos x="T6" y="T7"/>
              </a:cxn>
              <a:cxn ang="0">
                <a:pos x="T8" y="T9"/>
              </a:cxn>
              <a:cxn ang="0">
                <a:pos x="T10" y="T11"/>
              </a:cxn>
              <a:cxn ang="0">
                <a:pos x="T12" y="T13"/>
              </a:cxn>
            </a:cxnLst>
            <a:rect l="0" t="0" r="r" b="b"/>
            <a:pathLst>
              <a:path w="68" h="406">
                <a:moveTo>
                  <a:pt x="20" y="0"/>
                </a:moveTo>
                <a:cubicBezTo>
                  <a:pt x="0" y="406"/>
                  <a:pt x="0" y="406"/>
                  <a:pt x="0" y="406"/>
                </a:cubicBezTo>
                <a:cubicBezTo>
                  <a:pt x="24" y="403"/>
                  <a:pt x="46" y="398"/>
                  <a:pt x="68" y="391"/>
                </a:cubicBezTo>
                <a:cubicBezTo>
                  <a:pt x="65" y="336"/>
                  <a:pt x="60" y="227"/>
                  <a:pt x="49" y="5"/>
                </a:cubicBezTo>
                <a:cubicBezTo>
                  <a:pt x="49" y="4"/>
                  <a:pt x="48" y="2"/>
                  <a:pt x="47" y="1"/>
                </a:cubicBezTo>
                <a:cubicBezTo>
                  <a:pt x="43" y="3"/>
                  <a:pt x="39" y="4"/>
                  <a:pt x="35" y="4"/>
                </a:cubicBezTo>
                <a:cubicBezTo>
                  <a:pt x="29" y="4"/>
                  <a:pt x="24" y="3"/>
                  <a:pt x="20" y="0"/>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5" name="Freeform 144"/>
          <p:cNvSpPr>
            <a:spLocks noEditPoints="1"/>
          </p:cNvSpPr>
          <p:nvPr/>
        </p:nvSpPr>
        <p:spPr bwMode="auto">
          <a:xfrm>
            <a:off x="4433921" y="5060391"/>
            <a:ext cx="318454" cy="44004"/>
          </a:xfrm>
          <a:custGeom>
            <a:avLst/>
            <a:gdLst>
              <a:gd name="T0" fmla="*/ 178 w 256"/>
              <a:gd name="T1" fmla="*/ 35 h 35"/>
              <a:gd name="T2" fmla="*/ 177 w 256"/>
              <a:gd name="T3" fmla="*/ 35 h 35"/>
              <a:gd name="T4" fmla="*/ 154 w 256"/>
              <a:gd name="T5" fmla="*/ 31 h 35"/>
              <a:gd name="T6" fmla="*/ 126 w 256"/>
              <a:gd name="T7" fmla="*/ 24 h 35"/>
              <a:gd name="T8" fmla="*/ 68 w 256"/>
              <a:gd name="T9" fmla="*/ 14 h 35"/>
              <a:gd name="T10" fmla="*/ 68 w 256"/>
              <a:gd name="T11" fmla="*/ 14 h 35"/>
              <a:gd name="T12" fmla="*/ 34 w 256"/>
              <a:gd name="T13" fmla="*/ 18 h 35"/>
              <a:gd name="T14" fmla="*/ 34 w 256"/>
              <a:gd name="T15" fmla="*/ 18 h 35"/>
              <a:gd name="T16" fmla="*/ 34 w 256"/>
              <a:gd name="T17" fmla="*/ 18 h 35"/>
              <a:gd name="T18" fmla="*/ 26 w 256"/>
              <a:gd name="T19" fmla="*/ 14 h 35"/>
              <a:gd name="T20" fmla="*/ 27 w 256"/>
              <a:gd name="T21" fmla="*/ 8 h 35"/>
              <a:gd name="T22" fmla="*/ 31 w 256"/>
              <a:gd name="T23" fmla="*/ 5 h 35"/>
              <a:gd name="T24" fmla="*/ 68 w 256"/>
              <a:gd name="T25" fmla="*/ 0 h 35"/>
              <a:gd name="T26" fmla="*/ 130 w 256"/>
              <a:gd name="T27" fmla="*/ 11 h 35"/>
              <a:gd name="T28" fmla="*/ 157 w 256"/>
              <a:gd name="T29" fmla="*/ 18 h 35"/>
              <a:gd name="T30" fmla="*/ 178 w 256"/>
              <a:gd name="T31" fmla="*/ 21 h 35"/>
              <a:gd name="T32" fmla="*/ 184 w 256"/>
              <a:gd name="T33" fmla="*/ 28 h 35"/>
              <a:gd name="T34" fmla="*/ 184 w 256"/>
              <a:gd name="T35" fmla="*/ 29 h 35"/>
              <a:gd name="T36" fmla="*/ 178 w 256"/>
              <a:gd name="T37" fmla="*/ 35 h 35"/>
              <a:gd name="T38" fmla="*/ 205 w 256"/>
              <a:gd name="T39" fmla="*/ 34 h 35"/>
              <a:gd name="T40" fmla="*/ 198 w 256"/>
              <a:gd name="T41" fmla="*/ 28 h 35"/>
              <a:gd name="T42" fmla="*/ 199 w 256"/>
              <a:gd name="T43" fmla="*/ 23 h 35"/>
              <a:gd name="T44" fmla="*/ 204 w 256"/>
              <a:gd name="T45" fmla="*/ 21 h 35"/>
              <a:gd name="T46" fmla="*/ 245 w 256"/>
              <a:gd name="T47" fmla="*/ 8 h 35"/>
              <a:gd name="T48" fmla="*/ 254 w 256"/>
              <a:gd name="T49" fmla="*/ 11 h 35"/>
              <a:gd name="T50" fmla="*/ 251 w 256"/>
              <a:gd name="T51" fmla="*/ 20 h 35"/>
              <a:gd name="T52" fmla="*/ 206 w 256"/>
              <a:gd name="T53" fmla="*/ 34 h 35"/>
              <a:gd name="T54" fmla="*/ 205 w 256"/>
              <a:gd name="T55" fmla="*/ 34 h 35"/>
              <a:gd name="T56" fmla="*/ 7 w 256"/>
              <a:gd name="T57" fmla="*/ 28 h 35"/>
              <a:gd name="T58" fmla="*/ 1 w 256"/>
              <a:gd name="T59" fmla="*/ 24 h 35"/>
              <a:gd name="T60" fmla="*/ 4 w 256"/>
              <a:gd name="T61" fmla="*/ 15 h 35"/>
              <a:gd name="T62" fmla="*/ 13 w 256"/>
              <a:gd name="T63" fmla="*/ 18 h 35"/>
              <a:gd name="T64" fmla="*/ 10 w 256"/>
              <a:gd name="T65" fmla="*/ 27 h 35"/>
              <a:gd name="T66" fmla="*/ 10 w 256"/>
              <a:gd name="T67" fmla="*/ 27 h 35"/>
              <a:gd name="T68" fmla="*/ 7 w 256"/>
              <a:gd name="T69" fmla="*/ 28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56" h="35">
                <a:moveTo>
                  <a:pt x="178" y="35"/>
                </a:moveTo>
                <a:cubicBezTo>
                  <a:pt x="177" y="35"/>
                  <a:pt x="177" y="35"/>
                  <a:pt x="177" y="35"/>
                </a:cubicBezTo>
                <a:cubicBezTo>
                  <a:pt x="170" y="34"/>
                  <a:pt x="162" y="33"/>
                  <a:pt x="154" y="31"/>
                </a:cubicBezTo>
                <a:cubicBezTo>
                  <a:pt x="144" y="29"/>
                  <a:pt x="135" y="27"/>
                  <a:pt x="126" y="24"/>
                </a:cubicBezTo>
                <a:cubicBezTo>
                  <a:pt x="106" y="19"/>
                  <a:pt x="88" y="14"/>
                  <a:pt x="68" y="14"/>
                </a:cubicBezTo>
                <a:cubicBezTo>
                  <a:pt x="68" y="14"/>
                  <a:pt x="68" y="14"/>
                  <a:pt x="68" y="14"/>
                </a:cubicBezTo>
                <a:cubicBezTo>
                  <a:pt x="56" y="14"/>
                  <a:pt x="46" y="15"/>
                  <a:pt x="34" y="18"/>
                </a:cubicBezTo>
                <a:cubicBezTo>
                  <a:pt x="34" y="18"/>
                  <a:pt x="34" y="18"/>
                  <a:pt x="34" y="18"/>
                </a:cubicBezTo>
                <a:cubicBezTo>
                  <a:pt x="34" y="18"/>
                  <a:pt x="34" y="18"/>
                  <a:pt x="34" y="18"/>
                </a:cubicBezTo>
                <a:cubicBezTo>
                  <a:pt x="31" y="19"/>
                  <a:pt x="27" y="17"/>
                  <a:pt x="26" y="14"/>
                </a:cubicBezTo>
                <a:cubicBezTo>
                  <a:pt x="26" y="12"/>
                  <a:pt x="26" y="10"/>
                  <a:pt x="27" y="8"/>
                </a:cubicBezTo>
                <a:cubicBezTo>
                  <a:pt x="27" y="7"/>
                  <a:pt x="29" y="6"/>
                  <a:pt x="31" y="5"/>
                </a:cubicBezTo>
                <a:cubicBezTo>
                  <a:pt x="43" y="2"/>
                  <a:pt x="55" y="0"/>
                  <a:pt x="68" y="0"/>
                </a:cubicBezTo>
                <a:cubicBezTo>
                  <a:pt x="91" y="0"/>
                  <a:pt x="110" y="6"/>
                  <a:pt x="130" y="11"/>
                </a:cubicBezTo>
                <a:cubicBezTo>
                  <a:pt x="139" y="14"/>
                  <a:pt x="148" y="16"/>
                  <a:pt x="157" y="18"/>
                </a:cubicBezTo>
                <a:cubicBezTo>
                  <a:pt x="165" y="20"/>
                  <a:pt x="172" y="21"/>
                  <a:pt x="178" y="21"/>
                </a:cubicBezTo>
                <a:cubicBezTo>
                  <a:pt x="182" y="22"/>
                  <a:pt x="184" y="25"/>
                  <a:pt x="184" y="28"/>
                </a:cubicBezTo>
                <a:cubicBezTo>
                  <a:pt x="184" y="29"/>
                  <a:pt x="184" y="29"/>
                  <a:pt x="184" y="29"/>
                </a:cubicBezTo>
                <a:cubicBezTo>
                  <a:pt x="184" y="32"/>
                  <a:pt x="181" y="35"/>
                  <a:pt x="178" y="35"/>
                </a:cubicBezTo>
                <a:close/>
                <a:moveTo>
                  <a:pt x="205" y="34"/>
                </a:moveTo>
                <a:cubicBezTo>
                  <a:pt x="201" y="34"/>
                  <a:pt x="198" y="32"/>
                  <a:pt x="198" y="28"/>
                </a:cubicBezTo>
                <a:cubicBezTo>
                  <a:pt x="198" y="27"/>
                  <a:pt x="198" y="25"/>
                  <a:pt x="199" y="23"/>
                </a:cubicBezTo>
                <a:cubicBezTo>
                  <a:pt x="200" y="22"/>
                  <a:pt x="202" y="21"/>
                  <a:pt x="204" y="21"/>
                </a:cubicBezTo>
                <a:cubicBezTo>
                  <a:pt x="217" y="19"/>
                  <a:pt x="231" y="15"/>
                  <a:pt x="245" y="8"/>
                </a:cubicBezTo>
                <a:cubicBezTo>
                  <a:pt x="248" y="7"/>
                  <a:pt x="253" y="8"/>
                  <a:pt x="254" y="11"/>
                </a:cubicBezTo>
                <a:cubicBezTo>
                  <a:pt x="256" y="15"/>
                  <a:pt x="254" y="19"/>
                  <a:pt x="251" y="20"/>
                </a:cubicBezTo>
                <a:cubicBezTo>
                  <a:pt x="235" y="28"/>
                  <a:pt x="220" y="32"/>
                  <a:pt x="206" y="34"/>
                </a:cubicBezTo>
                <a:lnTo>
                  <a:pt x="205" y="34"/>
                </a:lnTo>
                <a:close/>
                <a:moveTo>
                  <a:pt x="7" y="28"/>
                </a:moveTo>
                <a:cubicBezTo>
                  <a:pt x="5" y="28"/>
                  <a:pt x="2" y="26"/>
                  <a:pt x="1" y="24"/>
                </a:cubicBezTo>
                <a:cubicBezTo>
                  <a:pt x="0" y="21"/>
                  <a:pt x="1" y="17"/>
                  <a:pt x="4" y="15"/>
                </a:cubicBezTo>
                <a:cubicBezTo>
                  <a:pt x="8" y="14"/>
                  <a:pt x="12" y="15"/>
                  <a:pt x="13" y="18"/>
                </a:cubicBezTo>
                <a:cubicBezTo>
                  <a:pt x="15" y="22"/>
                  <a:pt x="14" y="26"/>
                  <a:pt x="10" y="27"/>
                </a:cubicBezTo>
                <a:cubicBezTo>
                  <a:pt x="10" y="27"/>
                  <a:pt x="10" y="27"/>
                  <a:pt x="10" y="27"/>
                </a:cubicBezTo>
                <a:cubicBezTo>
                  <a:pt x="9" y="28"/>
                  <a:pt x="8" y="28"/>
                  <a:pt x="7" y="28"/>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6" name="Freeform 145"/>
          <p:cNvSpPr>
            <a:spLocks noEditPoints="1"/>
          </p:cNvSpPr>
          <p:nvPr/>
        </p:nvSpPr>
        <p:spPr bwMode="auto">
          <a:xfrm>
            <a:off x="4433921" y="5136819"/>
            <a:ext cx="318454" cy="44004"/>
          </a:xfrm>
          <a:custGeom>
            <a:avLst/>
            <a:gdLst>
              <a:gd name="T0" fmla="*/ 188 w 256"/>
              <a:gd name="T1" fmla="*/ 36 h 36"/>
              <a:gd name="T2" fmla="*/ 173 w 256"/>
              <a:gd name="T3" fmla="*/ 35 h 36"/>
              <a:gd name="T4" fmla="*/ 167 w 256"/>
              <a:gd name="T5" fmla="*/ 27 h 36"/>
              <a:gd name="T6" fmla="*/ 174 w 256"/>
              <a:gd name="T7" fmla="*/ 21 h 36"/>
              <a:gd name="T8" fmla="*/ 195 w 256"/>
              <a:gd name="T9" fmla="*/ 22 h 36"/>
              <a:gd name="T10" fmla="*/ 195 w 256"/>
              <a:gd name="T11" fmla="*/ 22 h 36"/>
              <a:gd name="T12" fmla="*/ 245 w 256"/>
              <a:gd name="T13" fmla="*/ 8 h 36"/>
              <a:gd name="T14" fmla="*/ 254 w 256"/>
              <a:gd name="T15" fmla="*/ 12 h 36"/>
              <a:gd name="T16" fmla="*/ 251 w 256"/>
              <a:gd name="T17" fmla="*/ 21 h 36"/>
              <a:gd name="T18" fmla="*/ 196 w 256"/>
              <a:gd name="T19" fmla="*/ 35 h 36"/>
              <a:gd name="T20" fmla="*/ 196 w 256"/>
              <a:gd name="T21" fmla="*/ 35 h 36"/>
              <a:gd name="T22" fmla="*/ 188 w 256"/>
              <a:gd name="T23" fmla="*/ 36 h 36"/>
              <a:gd name="T24" fmla="*/ 147 w 256"/>
              <a:gd name="T25" fmla="*/ 30 h 36"/>
              <a:gd name="T26" fmla="*/ 145 w 256"/>
              <a:gd name="T27" fmla="*/ 30 h 36"/>
              <a:gd name="T28" fmla="*/ 126 w 256"/>
              <a:gd name="T29" fmla="*/ 25 h 36"/>
              <a:gd name="T30" fmla="*/ 123 w 256"/>
              <a:gd name="T31" fmla="*/ 24 h 36"/>
              <a:gd name="T32" fmla="*/ 119 w 256"/>
              <a:gd name="T33" fmla="*/ 15 h 36"/>
              <a:gd name="T34" fmla="*/ 127 w 256"/>
              <a:gd name="T35" fmla="*/ 11 h 36"/>
              <a:gd name="T36" fmla="*/ 130 w 256"/>
              <a:gd name="T37" fmla="*/ 12 h 36"/>
              <a:gd name="T38" fmla="*/ 148 w 256"/>
              <a:gd name="T39" fmla="*/ 17 h 36"/>
              <a:gd name="T40" fmla="*/ 153 w 256"/>
              <a:gd name="T41" fmla="*/ 25 h 36"/>
              <a:gd name="T42" fmla="*/ 147 w 256"/>
              <a:gd name="T43" fmla="*/ 30 h 36"/>
              <a:gd name="T44" fmla="*/ 7 w 256"/>
              <a:gd name="T45" fmla="*/ 28 h 36"/>
              <a:gd name="T46" fmla="*/ 1 w 256"/>
              <a:gd name="T47" fmla="*/ 24 h 36"/>
              <a:gd name="T48" fmla="*/ 4 w 256"/>
              <a:gd name="T49" fmla="*/ 15 h 36"/>
              <a:gd name="T50" fmla="*/ 68 w 256"/>
              <a:gd name="T51" fmla="*/ 0 h 36"/>
              <a:gd name="T52" fmla="*/ 100 w 256"/>
              <a:gd name="T53" fmla="*/ 4 h 36"/>
              <a:gd name="T54" fmla="*/ 106 w 256"/>
              <a:gd name="T55" fmla="*/ 12 h 36"/>
              <a:gd name="T56" fmla="*/ 98 w 256"/>
              <a:gd name="T57" fmla="*/ 17 h 36"/>
              <a:gd name="T58" fmla="*/ 68 w 256"/>
              <a:gd name="T59" fmla="*/ 14 h 36"/>
              <a:gd name="T60" fmla="*/ 10 w 256"/>
              <a:gd name="T61" fmla="*/ 28 h 36"/>
              <a:gd name="T62" fmla="*/ 7 w 256"/>
              <a:gd name="T63" fmla="*/ 28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56" h="36">
                <a:moveTo>
                  <a:pt x="188" y="36"/>
                </a:moveTo>
                <a:cubicBezTo>
                  <a:pt x="183" y="36"/>
                  <a:pt x="178" y="35"/>
                  <a:pt x="173" y="35"/>
                </a:cubicBezTo>
                <a:cubicBezTo>
                  <a:pt x="169" y="34"/>
                  <a:pt x="166" y="31"/>
                  <a:pt x="167" y="27"/>
                </a:cubicBezTo>
                <a:cubicBezTo>
                  <a:pt x="167" y="24"/>
                  <a:pt x="170" y="21"/>
                  <a:pt x="174" y="21"/>
                </a:cubicBezTo>
                <a:cubicBezTo>
                  <a:pt x="181" y="22"/>
                  <a:pt x="188" y="22"/>
                  <a:pt x="195" y="22"/>
                </a:cubicBezTo>
                <a:cubicBezTo>
                  <a:pt x="195" y="22"/>
                  <a:pt x="195" y="22"/>
                  <a:pt x="195" y="22"/>
                </a:cubicBezTo>
                <a:cubicBezTo>
                  <a:pt x="212" y="21"/>
                  <a:pt x="228" y="16"/>
                  <a:pt x="245" y="8"/>
                </a:cubicBezTo>
                <a:cubicBezTo>
                  <a:pt x="249" y="7"/>
                  <a:pt x="253" y="8"/>
                  <a:pt x="254" y="12"/>
                </a:cubicBezTo>
                <a:cubicBezTo>
                  <a:pt x="256" y="15"/>
                  <a:pt x="254" y="19"/>
                  <a:pt x="251" y="21"/>
                </a:cubicBezTo>
                <a:cubicBezTo>
                  <a:pt x="232" y="29"/>
                  <a:pt x="214" y="34"/>
                  <a:pt x="196" y="35"/>
                </a:cubicBezTo>
                <a:cubicBezTo>
                  <a:pt x="196" y="35"/>
                  <a:pt x="196" y="35"/>
                  <a:pt x="196" y="35"/>
                </a:cubicBezTo>
                <a:cubicBezTo>
                  <a:pt x="193" y="36"/>
                  <a:pt x="190" y="36"/>
                  <a:pt x="188" y="36"/>
                </a:cubicBezTo>
                <a:close/>
                <a:moveTo>
                  <a:pt x="147" y="30"/>
                </a:moveTo>
                <a:cubicBezTo>
                  <a:pt x="146" y="30"/>
                  <a:pt x="146" y="30"/>
                  <a:pt x="145" y="30"/>
                </a:cubicBezTo>
                <a:cubicBezTo>
                  <a:pt x="139" y="28"/>
                  <a:pt x="132" y="26"/>
                  <a:pt x="126" y="25"/>
                </a:cubicBezTo>
                <a:cubicBezTo>
                  <a:pt x="123" y="24"/>
                  <a:pt x="123" y="24"/>
                  <a:pt x="123" y="24"/>
                </a:cubicBezTo>
                <a:cubicBezTo>
                  <a:pt x="120" y="23"/>
                  <a:pt x="118" y="19"/>
                  <a:pt x="119" y="15"/>
                </a:cubicBezTo>
                <a:cubicBezTo>
                  <a:pt x="120" y="12"/>
                  <a:pt x="123" y="10"/>
                  <a:pt x="127" y="11"/>
                </a:cubicBezTo>
                <a:cubicBezTo>
                  <a:pt x="130" y="12"/>
                  <a:pt x="130" y="12"/>
                  <a:pt x="130" y="12"/>
                </a:cubicBezTo>
                <a:cubicBezTo>
                  <a:pt x="136" y="13"/>
                  <a:pt x="142" y="15"/>
                  <a:pt x="148" y="17"/>
                </a:cubicBezTo>
                <a:cubicBezTo>
                  <a:pt x="152" y="18"/>
                  <a:pt x="154" y="21"/>
                  <a:pt x="153" y="25"/>
                </a:cubicBezTo>
                <a:cubicBezTo>
                  <a:pt x="153" y="28"/>
                  <a:pt x="150" y="30"/>
                  <a:pt x="147" y="30"/>
                </a:cubicBezTo>
                <a:close/>
                <a:moveTo>
                  <a:pt x="7" y="28"/>
                </a:moveTo>
                <a:cubicBezTo>
                  <a:pt x="5" y="28"/>
                  <a:pt x="2" y="27"/>
                  <a:pt x="1" y="24"/>
                </a:cubicBezTo>
                <a:cubicBezTo>
                  <a:pt x="0" y="21"/>
                  <a:pt x="1" y="17"/>
                  <a:pt x="4" y="15"/>
                </a:cubicBezTo>
                <a:cubicBezTo>
                  <a:pt x="26" y="5"/>
                  <a:pt x="47" y="0"/>
                  <a:pt x="68" y="0"/>
                </a:cubicBezTo>
                <a:cubicBezTo>
                  <a:pt x="78" y="0"/>
                  <a:pt x="89" y="2"/>
                  <a:pt x="100" y="4"/>
                </a:cubicBezTo>
                <a:cubicBezTo>
                  <a:pt x="104" y="5"/>
                  <a:pt x="106" y="8"/>
                  <a:pt x="106" y="12"/>
                </a:cubicBezTo>
                <a:cubicBezTo>
                  <a:pt x="105" y="16"/>
                  <a:pt x="101" y="18"/>
                  <a:pt x="98" y="17"/>
                </a:cubicBezTo>
                <a:cubicBezTo>
                  <a:pt x="87" y="15"/>
                  <a:pt x="77" y="14"/>
                  <a:pt x="68" y="14"/>
                </a:cubicBezTo>
                <a:cubicBezTo>
                  <a:pt x="49" y="14"/>
                  <a:pt x="30" y="18"/>
                  <a:pt x="10" y="28"/>
                </a:cubicBezTo>
                <a:cubicBezTo>
                  <a:pt x="9" y="28"/>
                  <a:pt x="8" y="28"/>
                  <a:pt x="7" y="28"/>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7" name="Freeform 146"/>
          <p:cNvSpPr>
            <a:spLocks noEditPoints="1"/>
          </p:cNvSpPr>
          <p:nvPr/>
        </p:nvSpPr>
        <p:spPr bwMode="auto">
          <a:xfrm>
            <a:off x="4433921" y="5213248"/>
            <a:ext cx="290662" cy="44004"/>
          </a:xfrm>
          <a:custGeom>
            <a:avLst/>
            <a:gdLst>
              <a:gd name="T0" fmla="*/ 188 w 234"/>
              <a:gd name="T1" fmla="*/ 35 h 35"/>
              <a:gd name="T2" fmla="*/ 188 w 234"/>
              <a:gd name="T3" fmla="*/ 35 h 35"/>
              <a:gd name="T4" fmla="*/ 126 w 234"/>
              <a:gd name="T5" fmla="*/ 24 h 35"/>
              <a:gd name="T6" fmla="*/ 106 w 234"/>
              <a:gd name="T7" fmla="*/ 19 h 35"/>
              <a:gd name="T8" fmla="*/ 101 w 234"/>
              <a:gd name="T9" fmla="*/ 10 h 35"/>
              <a:gd name="T10" fmla="*/ 109 w 234"/>
              <a:gd name="T11" fmla="*/ 5 h 35"/>
              <a:gd name="T12" fmla="*/ 130 w 234"/>
              <a:gd name="T13" fmla="*/ 11 h 35"/>
              <a:gd name="T14" fmla="*/ 188 w 234"/>
              <a:gd name="T15" fmla="*/ 21 h 35"/>
              <a:gd name="T16" fmla="*/ 188 w 234"/>
              <a:gd name="T17" fmla="*/ 21 h 35"/>
              <a:gd name="T18" fmla="*/ 225 w 234"/>
              <a:gd name="T19" fmla="*/ 16 h 35"/>
              <a:gd name="T20" fmla="*/ 233 w 234"/>
              <a:gd name="T21" fmla="*/ 20 h 35"/>
              <a:gd name="T22" fmla="*/ 229 w 234"/>
              <a:gd name="T23" fmla="*/ 29 h 35"/>
              <a:gd name="T24" fmla="*/ 188 w 234"/>
              <a:gd name="T25" fmla="*/ 35 h 35"/>
              <a:gd name="T26" fmla="*/ 7 w 234"/>
              <a:gd name="T27" fmla="*/ 28 h 35"/>
              <a:gd name="T28" fmla="*/ 1 w 234"/>
              <a:gd name="T29" fmla="*/ 24 h 35"/>
              <a:gd name="T30" fmla="*/ 1 w 234"/>
              <a:gd name="T31" fmla="*/ 19 h 35"/>
              <a:gd name="T32" fmla="*/ 4 w 234"/>
              <a:gd name="T33" fmla="*/ 15 h 35"/>
              <a:gd name="T34" fmla="*/ 54 w 234"/>
              <a:gd name="T35" fmla="*/ 0 h 35"/>
              <a:gd name="T36" fmla="*/ 61 w 234"/>
              <a:gd name="T37" fmla="*/ 6 h 35"/>
              <a:gd name="T38" fmla="*/ 55 w 234"/>
              <a:gd name="T39" fmla="*/ 14 h 35"/>
              <a:gd name="T40" fmla="*/ 11 w 234"/>
              <a:gd name="T41" fmla="*/ 27 h 35"/>
              <a:gd name="T42" fmla="*/ 10 w 234"/>
              <a:gd name="T43" fmla="*/ 27 h 35"/>
              <a:gd name="T44" fmla="*/ 7 w 234"/>
              <a:gd name="T45" fmla="*/ 28 h 35"/>
              <a:gd name="T46" fmla="*/ 81 w 234"/>
              <a:gd name="T47" fmla="*/ 14 h 35"/>
              <a:gd name="T48" fmla="*/ 81 w 234"/>
              <a:gd name="T49" fmla="*/ 14 h 35"/>
              <a:gd name="T50" fmla="*/ 76 w 234"/>
              <a:gd name="T51" fmla="*/ 11 h 35"/>
              <a:gd name="T52" fmla="*/ 75 w 234"/>
              <a:gd name="T53" fmla="*/ 6 h 35"/>
              <a:gd name="T54" fmla="*/ 82 w 234"/>
              <a:gd name="T55" fmla="*/ 0 h 35"/>
              <a:gd name="T56" fmla="*/ 88 w 234"/>
              <a:gd name="T57" fmla="*/ 8 h 35"/>
              <a:gd name="T58" fmla="*/ 81 w 234"/>
              <a:gd name="T59" fmla="*/ 14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34" h="35">
                <a:moveTo>
                  <a:pt x="188" y="35"/>
                </a:moveTo>
                <a:cubicBezTo>
                  <a:pt x="188" y="35"/>
                  <a:pt x="188" y="35"/>
                  <a:pt x="188" y="35"/>
                </a:cubicBezTo>
                <a:cubicBezTo>
                  <a:pt x="165" y="35"/>
                  <a:pt x="145" y="29"/>
                  <a:pt x="126" y="24"/>
                </a:cubicBezTo>
                <a:cubicBezTo>
                  <a:pt x="119" y="22"/>
                  <a:pt x="113" y="20"/>
                  <a:pt x="106" y="19"/>
                </a:cubicBezTo>
                <a:cubicBezTo>
                  <a:pt x="103" y="18"/>
                  <a:pt x="100" y="14"/>
                  <a:pt x="101" y="10"/>
                </a:cubicBezTo>
                <a:cubicBezTo>
                  <a:pt x="102" y="7"/>
                  <a:pt x="106" y="5"/>
                  <a:pt x="109" y="5"/>
                </a:cubicBezTo>
                <a:cubicBezTo>
                  <a:pt x="116" y="7"/>
                  <a:pt x="123" y="9"/>
                  <a:pt x="130" y="11"/>
                </a:cubicBezTo>
                <a:cubicBezTo>
                  <a:pt x="149" y="16"/>
                  <a:pt x="167" y="21"/>
                  <a:pt x="188" y="21"/>
                </a:cubicBezTo>
                <a:cubicBezTo>
                  <a:pt x="188" y="21"/>
                  <a:pt x="188" y="21"/>
                  <a:pt x="188" y="21"/>
                </a:cubicBezTo>
                <a:cubicBezTo>
                  <a:pt x="200" y="21"/>
                  <a:pt x="212" y="20"/>
                  <a:pt x="225" y="16"/>
                </a:cubicBezTo>
                <a:cubicBezTo>
                  <a:pt x="228" y="15"/>
                  <a:pt x="232" y="17"/>
                  <a:pt x="233" y="20"/>
                </a:cubicBezTo>
                <a:cubicBezTo>
                  <a:pt x="234" y="24"/>
                  <a:pt x="232" y="28"/>
                  <a:pt x="229" y="29"/>
                </a:cubicBezTo>
                <a:cubicBezTo>
                  <a:pt x="215" y="33"/>
                  <a:pt x="201" y="35"/>
                  <a:pt x="188" y="35"/>
                </a:cubicBezTo>
                <a:close/>
                <a:moveTo>
                  <a:pt x="7" y="28"/>
                </a:moveTo>
                <a:cubicBezTo>
                  <a:pt x="5" y="28"/>
                  <a:pt x="2" y="26"/>
                  <a:pt x="1" y="24"/>
                </a:cubicBezTo>
                <a:cubicBezTo>
                  <a:pt x="0" y="22"/>
                  <a:pt x="0" y="20"/>
                  <a:pt x="1" y="19"/>
                </a:cubicBezTo>
                <a:cubicBezTo>
                  <a:pt x="2" y="17"/>
                  <a:pt x="3" y="16"/>
                  <a:pt x="4" y="15"/>
                </a:cubicBezTo>
                <a:cubicBezTo>
                  <a:pt x="21" y="7"/>
                  <a:pt x="38" y="2"/>
                  <a:pt x="54" y="0"/>
                </a:cubicBezTo>
                <a:cubicBezTo>
                  <a:pt x="57" y="0"/>
                  <a:pt x="61" y="3"/>
                  <a:pt x="61" y="6"/>
                </a:cubicBezTo>
                <a:cubicBezTo>
                  <a:pt x="62" y="10"/>
                  <a:pt x="59" y="13"/>
                  <a:pt x="55" y="14"/>
                </a:cubicBezTo>
                <a:cubicBezTo>
                  <a:pt x="41" y="15"/>
                  <a:pt x="26" y="20"/>
                  <a:pt x="11" y="27"/>
                </a:cubicBezTo>
                <a:cubicBezTo>
                  <a:pt x="10" y="27"/>
                  <a:pt x="10" y="27"/>
                  <a:pt x="10" y="27"/>
                </a:cubicBezTo>
                <a:cubicBezTo>
                  <a:pt x="9" y="27"/>
                  <a:pt x="8" y="28"/>
                  <a:pt x="7" y="28"/>
                </a:cubicBezTo>
                <a:close/>
                <a:moveTo>
                  <a:pt x="81" y="14"/>
                </a:moveTo>
                <a:cubicBezTo>
                  <a:pt x="81" y="14"/>
                  <a:pt x="81" y="14"/>
                  <a:pt x="81" y="14"/>
                </a:cubicBezTo>
                <a:cubicBezTo>
                  <a:pt x="79" y="14"/>
                  <a:pt x="77" y="13"/>
                  <a:pt x="76" y="11"/>
                </a:cubicBezTo>
                <a:cubicBezTo>
                  <a:pt x="75" y="10"/>
                  <a:pt x="74" y="8"/>
                  <a:pt x="75" y="6"/>
                </a:cubicBezTo>
                <a:cubicBezTo>
                  <a:pt x="75" y="3"/>
                  <a:pt x="78" y="0"/>
                  <a:pt x="82" y="0"/>
                </a:cubicBezTo>
                <a:cubicBezTo>
                  <a:pt x="86" y="1"/>
                  <a:pt x="88" y="4"/>
                  <a:pt x="88" y="8"/>
                </a:cubicBezTo>
                <a:cubicBezTo>
                  <a:pt x="88" y="11"/>
                  <a:pt x="85" y="14"/>
                  <a:pt x="81" y="14"/>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8" name="Freeform 147"/>
          <p:cNvSpPr>
            <a:spLocks noEditPoints="1"/>
          </p:cNvSpPr>
          <p:nvPr/>
        </p:nvSpPr>
        <p:spPr bwMode="auto">
          <a:xfrm>
            <a:off x="4652785" y="5412426"/>
            <a:ext cx="275607" cy="35898"/>
          </a:xfrm>
          <a:custGeom>
            <a:avLst/>
            <a:gdLst>
              <a:gd name="T0" fmla="*/ 164 w 222"/>
              <a:gd name="T1" fmla="*/ 29 h 29"/>
              <a:gd name="T2" fmla="*/ 110 w 222"/>
              <a:gd name="T3" fmla="*/ 19 h 29"/>
              <a:gd name="T4" fmla="*/ 52 w 222"/>
              <a:gd name="T5" fmla="*/ 10 h 29"/>
              <a:gd name="T6" fmla="*/ 48 w 222"/>
              <a:gd name="T7" fmla="*/ 5 h 29"/>
              <a:gd name="T8" fmla="*/ 52 w 222"/>
              <a:gd name="T9" fmla="*/ 1 h 29"/>
              <a:gd name="T10" fmla="*/ 112 w 222"/>
              <a:gd name="T11" fmla="*/ 10 h 29"/>
              <a:gd name="T12" fmla="*/ 164 w 222"/>
              <a:gd name="T13" fmla="*/ 20 h 29"/>
              <a:gd name="T14" fmla="*/ 175 w 222"/>
              <a:gd name="T15" fmla="*/ 19 h 29"/>
              <a:gd name="T16" fmla="*/ 175 w 222"/>
              <a:gd name="T17" fmla="*/ 19 h 29"/>
              <a:gd name="T18" fmla="*/ 196 w 222"/>
              <a:gd name="T19" fmla="*/ 15 h 29"/>
              <a:gd name="T20" fmla="*/ 196 w 222"/>
              <a:gd name="T21" fmla="*/ 15 h 29"/>
              <a:gd name="T22" fmla="*/ 215 w 222"/>
              <a:gd name="T23" fmla="*/ 7 h 29"/>
              <a:gd name="T24" fmla="*/ 221 w 222"/>
              <a:gd name="T25" fmla="*/ 10 h 29"/>
              <a:gd name="T26" fmla="*/ 219 w 222"/>
              <a:gd name="T27" fmla="*/ 16 h 29"/>
              <a:gd name="T28" fmla="*/ 199 w 222"/>
              <a:gd name="T29" fmla="*/ 23 h 29"/>
              <a:gd name="T30" fmla="*/ 199 w 222"/>
              <a:gd name="T31" fmla="*/ 23 h 29"/>
              <a:gd name="T32" fmla="*/ 176 w 222"/>
              <a:gd name="T33" fmla="*/ 28 h 29"/>
              <a:gd name="T34" fmla="*/ 176 w 222"/>
              <a:gd name="T35" fmla="*/ 28 h 29"/>
              <a:gd name="T36" fmla="*/ 164 w 222"/>
              <a:gd name="T37" fmla="*/ 29 h 29"/>
              <a:gd name="T38" fmla="*/ 5 w 222"/>
              <a:gd name="T39" fmla="*/ 22 h 29"/>
              <a:gd name="T40" fmla="*/ 1 w 222"/>
              <a:gd name="T41" fmla="*/ 20 h 29"/>
              <a:gd name="T42" fmla="*/ 3 w 222"/>
              <a:gd name="T43" fmla="*/ 14 h 29"/>
              <a:gd name="T44" fmla="*/ 25 w 222"/>
              <a:gd name="T45" fmla="*/ 5 h 29"/>
              <a:gd name="T46" fmla="*/ 30 w 222"/>
              <a:gd name="T47" fmla="*/ 9 h 29"/>
              <a:gd name="T48" fmla="*/ 27 w 222"/>
              <a:gd name="T49" fmla="*/ 14 h 29"/>
              <a:gd name="T50" fmla="*/ 7 w 222"/>
              <a:gd name="T51" fmla="*/ 22 h 29"/>
              <a:gd name="T52" fmla="*/ 5 w 222"/>
              <a:gd name="T53" fmla="*/ 22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22" h="29">
                <a:moveTo>
                  <a:pt x="164" y="29"/>
                </a:moveTo>
                <a:cubicBezTo>
                  <a:pt x="144" y="29"/>
                  <a:pt x="127" y="24"/>
                  <a:pt x="110" y="19"/>
                </a:cubicBezTo>
                <a:cubicBezTo>
                  <a:pt x="91" y="14"/>
                  <a:pt x="73" y="9"/>
                  <a:pt x="52" y="10"/>
                </a:cubicBezTo>
                <a:cubicBezTo>
                  <a:pt x="50" y="10"/>
                  <a:pt x="48" y="8"/>
                  <a:pt x="48" y="5"/>
                </a:cubicBezTo>
                <a:cubicBezTo>
                  <a:pt x="48" y="3"/>
                  <a:pt x="50" y="1"/>
                  <a:pt x="52" y="1"/>
                </a:cubicBezTo>
                <a:cubicBezTo>
                  <a:pt x="74" y="0"/>
                  <a:pt x="94" y="5"/>
                  <a:pt x="112" y="10"/>
                </a:cubicBezTo>
                <a:cubicBezTo>
                  <a:pt x="129" y="15"/>
                  <a:pt x="146" y="20"/>
                  <a:pt x="164" y="20"/>
                </a:cubicBezTo>
                <a:cubicBezTo>
                  <a:pt x="168" y="20"/>
                  <a:pt x="172" y="20"/>
                  <a:pt x="175" y="19"/>
                </a:cubicBezTo>
                <a:cubicBezTo>
                  <a:pt x="175" y="19"/>
                  <a:pt x="175" y="19"/>
                  <a:pt x="175" y="19"/>
                </a:cubicBezTo>
                <a:cubicBezTo>
                  <a:pt x="182" y="18"/>
                  <a:pt x="189" y="17"/>
                  <a:pt x="196" y="15"/>
                </a:cubicBezTo>
                <a:cubicBezTo>
                  <a:pt x="196" y="15"/>
                  <a:pt x="196" y="15"/>
                  <a:pt x="196" y="15"/>
                </a:cubicBezTo>
                <a:cubicBezTo>
                  <a:pt x="203" y="13"/>
                  <a:pt x="209" y="10"/>
                  <a:pt x="215" y="7"/>
                </a:cubicBezTo>
                <a:cubicBezTo>
                  <a:pt x="218" y="6"/>
                  <a:pt x="220" y="7"/>
                  <a:pt x="221" y="10"/>
                </a:cubicBezTo>
                <a:cubicBezTo>
                  <a:pt x="222" y="12"/>
                  <a:pt x="221" y="15"/>
                  <a:pt x="219" y="16"/>
                </a:cubicBezTo>
                <a:cubicBezTo>
                  <a:pt x="212" y="19"/>
                  <a:pt x="206" y="21"/>
                  <a:pt x="199" y="23"/>
                </a:cubicBezTo>
                <a:cubicBezTo>
                  <a:pt x="199" y="23"/>
                  <a:pt x="199" y="23"/>
                  <a:pt x="199" y="23"/>
                </a:cubicBezTo>
                <a:cubicBezTo>
                  <a:pt x="191" y="26"/>
                  <a:pt x="184" y="27"/>
                  <a:pt x="176" y="28"/>
                </a:cubicBezTo>
                <a:cubicBezTo>
                  <a:pt x="176" y="28"/>
                  <a:pt x="176" y="28"/>
                  <a:pt x="176" y="28"/>
                </a:cubicBezTo>
                <a:cubicBezTo>
                  <a:pt x="172" y="29"/>
                  <a:pt x="168" y="29"/>
                  <a:pt x="164" y="29"/>
                </a:cubicBezTo>
                <a:close/>
                <a:moveTo>
                  <a:pt x="5" y="22"/>
                </a:moveTo>
                <a:cubicBezTo>
                  <a:pt x="3" y="22"/>
                  <a:pt x="2" y="21"/>
                  <a:pt x="1" y="20"/>
                </a:cubicBezTo>
                <a:cubicBezTo>
                  <a:pt x="0" y="17"/>
                  <a:pt x="1" y="15"/>
                  <a:pt x="3" y="14"/>
                </a:cubicBezTo>
                <a:cubicBezTo>
                  <a:pt x="10" y="10"/>
                  <a:pt x="17" y="8"/>
                  <a:pt x="25" y="5"/>
                </a:cubicBezTo>
                <a:cubicBezTo>
                  <a:pt x="27" y="5"/>
                  <a:pt x="29" y="6"/>
                  <a:pt x="30" y="9"/>
                </a:cubicBezTo>
                <a:cubicBezTo>
                  <a:pt x="31" y="11"/>
                  <a:pt x="29" y="13"/>
                  <a:pt x="27" y="14"/>
                </a:cubicBezTo>
                <a:cubicBezTo>
                  <a:pt x="20" y="16"/>
                  <a:pt x="14" y="19"/>
                  <a:pt x="7" y="22"/>
                </a:cubicBezTo>
                <a:cubicBezTo>
                  <a:pt x="6" y="22"/>
                  <a:pt x="5" y="22"/>
                  <a:pt x="5" y="22"/>
                </a:cubicBezTo>
                <a:close/>
              </a:path>
            </a:pathLst>
          </a:custGeom>
          <a:solidFill>
            <a:srgbClr val="A6EDB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9" name="Freeform 148"/>
          <p:cNvSpPr>
            <a:spLocks noEditPoints="1"/>
          </p:cNvSpPr>
          <p:nvPr/>
        </p:nvSpPr>
        <p:spPr bwMode="auto">
          <a:xfrm>
            <a:off x="4652785" y="5479590"/>
            <a:ext cx="275607" cy="34741"/>
          </a:xfrm>
          <a:custGeom>
            <a:avLst/>
            <a:gdLst>
              <a:gd name="T0" fmla="*/ 171 w 222"/>
              <a:gd name="T1" fmla="*/ 28 h 28"/>
              <a:gd name="T2" fmla="*/ 167 w 222"/>
              <a:gd name="T3" fmla="*/ 23 h 28"/>
              <a:gd name="T4" fmla="*/ 171 w 222"/>
              <a:gd name="T5" fmla="*/ 19 h 28"/>
              <a:gd name="T6" fmla="*/ 192 w 222"/>
              <a:gd name="T7" fmla="*/ 15 h 28"/>
              <a:gd name="T8" fmla="*/ 192 w 222"/>
              <a:gd name="T9" fmla="*/ 15 h 28"/>
              <a:gd name="T10" fmla="*/ 215 w 222"/>
              <a:gd name="T11" fmla="*/ 7 h 28"/>
              <a:gd name="T12" fmla="*/ 221 w 222"/>
              <a:gd name="T13" fmla="*/ 9 h 28"/>
              <a:gd name="T14" fmla="*/ 219 w 222"/>
              <a:gd name="T15" fmla="*/ 15 h 28"/>
              <a:gd name="T16" fmla="*/ 195 w 222"/>
              <a:gd name="T17" fmla="*/ 24 h 28"/>
              <a:gd name="T18" fmla="*/ 195 w 222"/>
              <a:gd name="T19" fmla="*/ 24 h 28"/>
              <a:gd name="T20" fmla="*/ 172 w 222"/>
              <a:gd name="T21" fmla="*/ 28 h 28"/>
              <a:gd name="T22" fmla="*/ 171 w 222"/>
              <a:gd name="T23" fmla="*/ 28 h 28"/>
              <a:gd name="T24" fmla="*/ 144 w 222"/>
              <a:gd name="T25" fmla="*/ 26 h 28"/>
              <a:gd name="T26" fmla="*/ 144 w 222"/>
              <a:gd name="T27" fmla="*/ 26 h 28"/>
              <a:gd name="T28" fmla="*/ 121 w 222"/>
              <a:gd name="T29" fmla="*/ 21 h 28"/>
              <a:gd name="T30" fmla="*/ 118 w 222"/>
              <a:gd name="T31" fmla="*/ 16 h 28"/>
              <a:gd name="T32" fmla="*/ 124 w 222"/>
              <a:gd name="T33" fmla="*/ 13 h 28"/>
              <a:gd name="T34" fmla="*/ 145 w 222"/>
              <a:gd name="T35" fmla="*/ 17 h 28"/>
              <a:gd name="T36" fmla="*/ 149 w 222"/>
              <a:gd name="T37" fmla="*/ 22 h 28"/>
              <a:gd name="T38" fmla="*/ 144 w 222"/>
              <a:gd name="T39" fmla="*/ 26 h 28"/>
              <a:gd name="T40" fmla="*/ 5 w 222"/>
              <a:gd name="T41" fmla="*/ 21 h 28"/>
              <a:gd name="T42" fmla="*/ 1 w 222"/>
              <a:gd name="T43" fmla="*/ 19 h 28"/>
              <a:gd name="T44" fmla="*/ 3 w 222"/>
              <a:gd name="T45" fmla="*/ 13 h 28"/>
              <a:gd name="T46" fmla="*/ 58 w 222"/>
              <a:gd name="T47" fmla="*/ 0 h 28"/>
              <a:gd name="T48" fmla="*/ 98 w 222"/>
              <a:gd name="T49" fmla="*/ 5 h 28"/>
              <a:gd name="T50" fmla="*/ 101 w 222"/>
              <a:gd name="T51" fmla="*/ 11 h 28"/>
              <a:gd name="T52" fmla="*/ 96 w 222"/>
              <a:gd name="T53" fmla="*/ 14 h 28"/>
              <a:gd name="T54" fmla="*/ 58 w 222"/>
              <a:gd name="T55" fmla="*/ 9 h 28"/>
              <a:gd name="T56" fmla="*/ 7 w 222"/>
              <a:gd name="T57" fmla="*/ 21 h 28"/>
              <a:gd name="T58" fmla="*/ 5 w 222"/>
              <a:gd name="T59" fmla="*/ 21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22" h="28">
                <a:moveTo>
                  <a:pt x="171" y="28"/>
                </a:moveTo>
                <a:cubicBezTo>
                  <a:pt x="169" y="28"/>
                  <a:pt x="167" y="26"/>
                  <a:pt x="167" y="23"/>
                </a:cubicBezTo>
                <a:cubicBezTo>
                  <a:pt x="167" y="21"/>
                  <a:pt x="169" y="19"/>
                  <a:pt x="171" y="19"/>
                </a:cubicBezTo>
                <a:cubicBezTo>
                  <a:pt x="178" y="18"/>
                  <a:pt x="185" y="17"/>
                  <a:pt x="192" y="15"/>
                </a:cubicBezTo>
                <a:cubicBezTo>
                  <a:pt x="192" y="15"/>
                  <a:pt x="192" y="15"/>
                  <a:pt x="192" y="15"/>
                </a:cubicBezTo>
                <a:cubicBezTo>
                  <a:pt x="200" y="13"/>
                  <a:pt x="208" y="10"/>
                  <a:pt x="215" y="7"/>
                </a:cubicBezTo>
                <a:cubicBezTo>
                  <a:pt x="218" y="6"/>
                  <a:pt x="220" y="6"/>
                  <a:pt x="221" y="9"/>
                </a:cubicBezTo>
                <a:cubicBezTo>
                  <a:pt x="222" y="11"/>
                  <a:pt x="221" y="14"/>
                  <a:pt x="219" y="15"/>
                </a:cubicBezTo>
                <a:cubicBezTo>
                  <a:pt x="211" y="19"/>
                  <a:pt x="203" y="22"/>
                  <a:pt x="195" y="24"/>
                </a:cubicBezTo>
                <a:cubicBezTo>
                  <a:pt x="195" y="24"/>
                  <a:pt x="195" y="24"/>
                  <a:pt x="195" y="24"/>
                </a:cubicBezTo>
                <a:cubicBezTo>
                  <a:pt x="187" y="26"/>
                  <a:pt x="179" y="27"/>
                  <a:pt x="172" y="28"/>
                </a:cubicBezTo>
                <a:lnTo>
                  <a:pt x="171" y="28"/>
                </a:lnTo>
                <a:close/>
                <a:moveTo>
                  <a:pt x="144" y="26"/>
                </a:moveTo>
                <a:cubicBezTo>
                  <a:pt x="144" y="26"/>
                  <a:pt x="144" y="26"/>
                  <a:pt x="144" y="26"/>
                </a:cubicBezTo>
                <a:cubicBezTo>
                  <a:pt x="137" y="25"/>
                  <a:pt x="130" y="24"/>
                  <a:pt x="121" y="21"/>
                </a:cubicBezTo>
                <a:cubicBezTo>
                  <a:pt x="119" y="21"/>
                  <a:pt x="118" y="18"/>
                  <a:pt x="118" y="16"/>
                </a:cubicBezTo>
                <a:cubicBezTo>
                  <a:pt x="119" y="13"/>
                  <a:pt x="121" y="12"/>
                  <a:pt x="124" y="13"/>
                </a:cubicBezTo>
                <a:cubicBezTo>
                  <a:pt x="132" y="15"/>
                  <a:pt x="139" y="16"/>
                  <a:pt x="145" y="17"/>
                </a:cubicBezTo>
                <a:cubicBezTo>
                  <a:pt x="148" y="18"/>
                  <a:pt x="149" y="20"/>
                  <a:pt x="149" y="22"/>
                </a:cubicBezTo>
                <a:cubicBezTo>
                  <a:pt x="149" y="25"/>
                  <a:pt x="147" y="26"/>
                  <a:pt x="144" y="26"/>
                </a:cubicBezTo>
                <a:close/>
                <a:moveTo>
                  <a:pt x="5" y="21"/>
                </a:moveTo>
                <a:cubicBezTo>
                  <a:pt x="3" y="21"/>
                  <a:pt x="2" y="20"/>
                  <a:pt x="1" y="19"/>
                </a:cubicBezTo>
                <a:cubicBezTo>
                  <a:pt x="0" y="17"/>
                  <a:pt x="1" y="14"/>
                  <a:pt x="3" y="13"/>
                </a:cubicBezTo>
                <a:cubicBezTo>
                  <a:pt x="22" y="4"/>
                  <a:pt x="40" y="0"/>
                  <a:pt x="58" y="0"/>
                </a:cubicBezTo>
                <a:cubicBezTo>
                  <a:pt x="73" y="0"/>
                  <a:pt x="87" y="3"/>
                  <a:pt x="98" y="5"/>
                </a:cubicBezTo>
                <a:cubicBezTo>
                  <a:pt x="100" y="6"/>
                  <a:pt x="102" y="9"/>
                  <a:pt x="101" y="11"/>
                </a:cubicBezTo>
                <a:cubicBezTo>
                  <a:pt x="100" y="13"/>
                  <a:pt x="98" y="15"/>
                  <a:pt x="96" y="14"/>
                </a:cubicBezTo>
                <a:cubicBezTo>
                  <a:pt x="85" y="11"/>
                  <a:pt x="72" y="9"/>
                  <a:pt x="58" y="9"/>
                </a:cubicBezTo>
                <a:cubicBezTo>
                  <a:pt x="41" y="9"/>
                  <a:pt x="24" y="13"/>
                  <a:pt x="7" y="21"/>
                </a:cubicBezTo>
                <a:cubicBezTo>
                  <a:pt x="6" y="21"/>
                  <a:pt x="5" y="21"/>
                  <a:pt x="5" y="21"/>
                </a:cubicBezTo>
                <a:close/>
              </a:path>
            </a:pathLst>
          </a:custGeom>
          <a:solidFill>
            <a:srgbClr val="A6EDB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0" name="Freeform 149"/>
          <p:cNvSpPr>
            <a:spLocks noEditPoints="1"/>
          </p:cNvSpPr>
          <p:nvPr/>
        </p:nvSpPr>
        <p:spPr bwMode="auto">
          <a:xfrm>
            <a:off x="4652785" y="5546755"/>
            <a:ext cx="266343" cy="34741"/>
          </a:xfrm>
          <a:custGeom>
            <a:avLst/>
            <a:gdLst>
              <a:gd name="T0" fmla="*/ 164 w 215"/>
              <a:gd name="T1" fmla="*/ 28 h 28"/>
              <a:gd name="T2" fmla="*/ 164 w 215"/>
              <a:gd name="T3" fmla="*/ 28 h 28"/>
              <a:gd name="T4" fmla="*/ 110 w 215"/>
              <a:gd name="T5" fmla="*/ 18 h 28"/>
              <a:gd name="T6" fmla="*/ 91 w 215"/>
              <a:gd name="T7" fmla="*/ 13 h 28"/>
              <a:gd name="T8" fmla="*/ 89 w 215"/>
              <a:gd name="T9" fmla="*/ 13 h 28"/>
              <a:gd name="T10" fmla="*/ 90 w 215"/>
              <a:gd name="T11" fmla="*/ 13 h 28"/>
              <a:gd name="T12" fmla="*/ 88 w 215"/>
              <a:gd name="T13" fmla="*/ 8 h 28"/>
              <a:gd name="T14" fmla="*/ 93 w 215"/>
              <a:gd name="T15" fmla="*/ 4 h 28"/>
              <a:gd name="T16" fmla="*/ 112 w 215"/>
              <a:gd name="T17" fmla="*/ 10 h 28"/>
              <a:gd name="T18" fmla="*/ 164 w 215"/>
              <a:gd name="T19" fmla="*/ 19 h 28"/>
              <a:gd name="T20" fmla="*/ 164 w 215"/>
              <a:gd name="T21" fmla="*/ 19 h 28"/>
              <a:gd name="T22" fmla="*/ 209 w 215"/>
              <a:gd name="T23" fmla="*/ 10 h 28"/>
              <a:gd name="T24" fmla="*/ 215 w 215"/>
              <a:gd name="T25" fmla="*/ 12 h 28"/>
              <a:gd name="T26" fmla="*/ 212 w 215"/>
              <a:gd name="T27" fmla="*/ 18 h 28"/>
              <a:gd name="T28" fmla="*/ 164 w 215"/>
              <a:gd name="T29" fmla="*/ 28 h 28"/>
              <a:gd name="T30" fmla="*/ 5 w 215"/>
              <a:gd name="T31" fmla="*/ 22 h 28"/>
              <a:gd name="T32" fmla="*/ 1 w 215"/>
              <a:gd name="T33" fmla="*/ 19 h 28"/>
              <a:gd name="T34" fmla="*/ 1 w 215"/>
              <a:gd name="T35" fmla="*/ 15 h 28"/>
              <a:gd name="T36" fmla="*/ 3 w 215"/>
              <a:gd name="T37" fmla="*/ 13 h 28"/>
              <a:gd name="T38" fmla="*/ 38 w 215"/>
              <a:gd name="T39" fmla="*/ 2 h 28"/>
              <a:gd name="T40" fmla="*/ 43 w 215"/>
              <a:gd name="T41" fmla="*/ 5 h 28"/>
              <a:gd name="T42" fmla="*/ 40 w 215"/>
              <a:gd name="T43" fmla="*/ 10 h 28"/>
              <a:gd name="T44" fmla="*/ 7 w 215"/>
              <a:gd name="T45" fmla="*/ 21 h 28"/>
              <a:gd name="T46" fmla="*/ 7 w 215"/>
              <a:gd name="T47" fmla="*/ 21 h 28"/>
              <a:gd name="T48" fmla="*/ 5 w 215"/>
              <a:gd name="T49" fmla="*/ 22 h 28"/>
              <a:gd name="T50" fmla="*/ 66 w 215"/>
              <a:gd name="T51" fmla="*/ 9 h 28"/>
              <a:gd name="T52" fmla="*/ 65 w 215"/>
              <a:gd name="T53" fmla="*/ 9 h 28"/>
              <a:gd name="T54" fmla="*/ 61 w 215"/>
              <a:gd name="T55" fmla="*/ 4 h 28"/>
              <a:gd name="T56" fmla="*/ 66 w 215"/>
              <a:gd name="T57" fmla="*/ 0 h 28"/>
              <a:gd name="T58" fmla="*/ 69 w 215"/>
              <a:gd name="T59" fmla="*/ 2 h 28"/>
              <a:gd name="T60" fmla="*/ 70 w 215"/>
              <a:gd name="T61" fmla="*/ 5 h 28"/>
              <a:gd name="T62" fmla="*/ 66 w 215"/>
              <a:gd name="T63" fmla="*/ 9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15" h="28">
                <a:moveTo>
                  <a:pt x="164" y="28"/>
                </a:moveTo>
                <a:cubicBezTo>
                  <a:pt x="164" y="28"/>
                  <a:pt x="164" y="28"/>
                  <a:pt x="164" y="28"/>
                </a:cubicBezTo>
                <a:cubicBezTo>
                  <a:pt x="144" y="28"/>
                  <a:pt x="127" y="23"/>
                  <a:pt x="110" y="18"/>
                </a:cubicBezTo>
                <a:cubicBezTo>
                  <a:pt x="104" y="16"/>
                  <a:pt x="97" y="15"/>
                  <a:pt x="91" y="13"/>
                </a:cubicBezTo>
                <a:cubicBezTo>
                  <a:pt x="89" y="13"/>
                  <a:pt x="89" y="13"/>
                  <a:pt x="89" y="13"/>
                </a:cubicBezTo>
                <a:cubicBezTo>
                  <a:pt x="90" y="13"/>
                  <a:pt x="90" y="13"/>
                  <a:pt x="90" y="13"/>
                </a:cubicBezTo>
                <a:cubicBezTo>
                  <a:pt x="88" y="12"/>
                  <a:pt x="87" y="10"/>
                  <a:pt x="88" y="8"/>
                </a:cubicBezTo>
                <a:cubicBezTo>
                  <a:pt x="88" y="5"/>
                  <a:pt x="91" y="4"/>
                  <a:pt x="93" y="4"/>
                </a:cubicBezTo>
                <a:cubicBezTo>
                  <a:pt x="100" y="6"/>
                  <a:pt x="106" y="8"/>
                  <a:pt x="112" y="10"/>
                </a:cubicBezTo>
                <a:cubicBezTo>
                  <a:pt x="129" y="14"/>
                  <a:pt x="146" y="19"/>
                  <a:pt x="164" y="19"/>
                </a:cubicBezTo>
                <a:cubicBezTo>
                  <a:pt x="164" y="19"/>
                  <a:pt x="164" y="19"/>
                  <a:pt x="164" y="19"/>
                </a:cubicBezTo>
                <a:cubicBezTo>
                  <a:pt x="179" y="19"/>
                  <a:pt x="193" y="16"/>
                  <a:pt x="209" y="10"/>
                </a:cubicBezTo>
                <a:cubicBezTo>
                  <a:pt x="211" y="9"/>
                  <a:pt x="214" y="10"/>
                  <a:pt x="215" y="12"/>
                </a:cubicBezTo>
                <a:cubicBezTo>
                  <a:pt x="215" y="14"/>
                  <a:pt x="214" y="17"/>
                  <a:pt x="212" y="18"/>
                </a:cubicBezTo>
                <a:cubicBezTo>
                  <a:pt x="196" y="25"/>
                  <a:pt x="180" y="28"/>
                  <a:pt x="164" y="28"/>
                </a:cubicBezTo>
                <a:close/>
                <a:moveTo>
                  <a:pt x="5" y="22"/>
                </a:moveTo>
                <a:cubicBezTo>
                  <a:pt x="3" y="22"/>
                  <a:pt x="2" y="21"/>
                  <a:pt x="1" y="19"/>
                </a:cubicBezTo>
                <a:cubicBezTo>
                  <a:pt x="0" y="18"/>
                  <a:pt x="0" y="17"/>
                  <a:pt x="1" y="15"/>
                </a:cubicBezTo>
                <a:cubicBezTo>
                  <a:pt x="1" y="14"/>
                  <a:pt x="2" y="13"/>
                  <a:pt x="3" y="13"/>
                </a:cubicBezTo>
                <a:cubicBezTo>
                  <a:pt x="15" y="7"/>
                  <a:pt x="27" y="4"/>
                  <a:pt x="38" y="2"/>
                </a:cubicBezTo>
                <a:cubicBezTo>
                  <a:pt x="41" y="1"/>
                  <a:pt x="43" y="3"/>
                  <a:pt x="43" y="5"/>
                </a:cubicBezTo>
                <a:cubicBezTo>
                  <a:pt x="44" y="8"/>
                  <a:pt x="42" y="10"/>
                  <a:pt x="40" y="10"/>
                </a:cubicBezTo>
                <a:cubicBezTo>
                  <a:pt x="29" y="12"/>
                  <a:pt x="19" y="16"/>
                  <a:pt x="7" y="21"/>
                </a:cubicBezTo>
                <a:cubicBezTo>
                  <a:pt x="7" y="21"/>
                  <a:pt x="7" y="21"/>
                  <a:pt x="7" y="21"/>
                </a:cubicBezTo>
                <a:cubicBezTo>
                  <a:pt x="6" y="21"/>
                  <a:pt x="6" y="22"/>
                  <a:pt x="5" y="22"/>
                </a:cubicBezTo>
                <a:close/>
                <a:moveTo>
                  <a:pt x="66" y="9"/>
                </a:moveTo>
                <a:cubicBezTo>
                  <a:pt x="65" y="9"/>
                  <a:pt x="65" y="9"/>
                  <a:pt x="65" y="9"/>
                </a:cubicBezTo>
                <a:cubicBezTo>
                  <a:pt x="63" y="9"/>
                  <a:pt x="61" y="7"/>
                  <a:pt x="61" y="4"/>
                </a:cubicBezTo>
                <a:cubicBezTo>
                  <a:pt x="61" y="2"/>
                  <a:pt x="64" y="0"/>
                  <a:pt x="66" y="0"/>
                </a:cubicBezTo>
                <a:cubicBezTo>
                  <a:pt x="67" y="0"/>
                  <a:pt x="68" y="1"/>
                  <a:pt x="69" y="2"/>
                </a:cubicBezTo>
                <a:cubicBezTo>
                  <a:pt x="70" y="2"/>
                  <a:pt x="70" y="4"/>
                  <a:pt x="70" y="5"/>
                </a:cubicBezTo>
                <a:cubicBezTo>
                  <a:pt x="70" y="7"/>
                  <a:pt x="68" y="9"/>
                  <a:pt x="66" y="9"/>
                </a:cubicBezTo>
                <a:close/>
              </a:path>
            </a:pathLst>
          </a:custGeom>
          <a:solidFill>
            <a:srgbClr val="A6EDB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8" name="文本框 137"/>
          <p:cNvSpPr txBox="1"/>
          <p:nvPr/>
        </p:nvSpPr>
        <p:spPr>
          <a:xfrm>
            <a:off x="2284825" y="1788577"/>
            <a:ext cx="1869346" cy="683264"/>
          </a:xfrm>
          <a:prstGeom prst="rect">
            <a:avLst/>
          </a:prstGeom>
          <a:noFill/>
        </p:spPr>
        <p:txBody>
          <a:bodyPr wrap="square" rtlCol="0">
            <a:spAutoFit/>
          </a:bodyPr>
          <a:lstStyle/>
          <a:p>
            <a:pPr>
              <a:lnSpc>
                <a:spcPct val="120000"/>
              </a:lnSpc>
            </a:pPr>
            <a:r>
              <a:rPr lang="zh-CN" altLang="en-US" sz="1600" dirty="0">
                <a:solidFill>
                  <a:schemeClr val="tx1">
                    <a:lumMod val="65000"/>
                    <a:lumOff val="35000"/>
                  </a:schemeClr>
                </a:solidFill>
                <a:latin typeface="微软雅黑 Light" panose="020B0502040204020203" pitchFamily="34" charset="-122"/>
                <a:ea typeface="微软雅黑 Light" panose="020B0502040204020203" pitchFamily="34" charset="-122"/>
              </a:rPr>
              <a:t>此部分内容作为文字排版占位显示</a:t>
            </a:r>
            <a:endParaRPr lang="zh-CN" altLang="en-US" sz="1600" dirty="0">
              <a:solidFill>
                <a:schemeClr val="tx1">
                  <a:lumMod val="65000"/>
                  <a:lumOff val="35000"/>
                </a:schemeClr>
              </a:solidFill>
              <a:latin typeface="微软雅黑 Light" panose="020B0502040204020203" pitchFamily="34" charset="-122"/>
              <a:ea typeface="微软雅黑 Light" panose="020B0502040204020203" pitchFamily="34" charset="-122"/>
            </a:endParaRPr>
          </a:p>
        </p:txBody>
      </p:sp>
      <p:sp>
        <p:nvSpPr>
          <p:cNvPr id="139" name="文本框 138"/>
          <p:cNvSpPr txBox="1"/>
          <p:nvPr/>
        </p:nvSpPr>
        <p:spPr>
          <a:xfrm>
            <a:off x="2984878" y="1402570"/>
            <a:ext cx="1197213" cy="461665"/>
          </a:xfrm>
          <a:prstGeom prst="rect">
            <a:avLst/>
          </a:prstGeom>
          <a:noFill/>
        </p:spPr>
        <p:txBody>
          <a:bodyPr wrap="square" rtlCol="0">
            <a:spAutoFit/>
          </a:bodyPr>
          <a:lstStyle/>
          <a:p>
            <a:r>
              <a:rPr lang="zh-CN" altLang="en-US" sz="2400" b="1" dirty="0">
                <a:solidFill>
                  <a:srgbClr val="17A515"/>
                </a:solidFill>
                <a:latin typeface="微软雅黑" panose="020B0503020204020204" pitchFamily="34" charset="-122"/>
                <a:ea typeface="微软雅黑" panose="020B0503020204020204" pitchFamily="34" charset="-122"/>
              </a:rPr>
              <a:t>关键词</a:t>
            </a:r>
            <a:endParaRPr lang="zh-CN" altLang="en-US" sz="2400" b="1" dirty="0">
              <a:solidFill>
                <a:srgbClr val="17A515"/>
              </a:solidFill>
              <a:latin typeface="微软雅黑" panose="020B0503020204020204" pitchFamily="34" charset="-122"/>
              <a:ea typeface="微软雅黑" panose="020B0503020204020204" pitchFamily="34" charset="-122"/>
            </a:endParaRPr>
          </a:p>
        </p:txBody>
      </p:sp>
      <p:pic>
        <p:nvPicPr>
          <p:cNvPr id="161" name="图片 160"/>
          <p:cNvPicPr>
            <a:picLocks noChangeAspect="1"/>
          </p:cNvPicPr>
          <p:nvPr/>
        </p:nvPicPr>
        <p:blipFill>
          <a:blip r:embed="rId1"/>
          <a:srcRect l="21266" t="2051" r="3779"/>
          <a:stretch>
            <a:fillRect/>
          </a:stretch>
        </p:blipFill>
        <p:spPr>
          <a:xfrm>
            <a:off x="5199037" y="2450019"/>
            <a:ext cx="2192778" cy="2178689"/>
          </a:xfrm>
          <a:custGeom>
            <a:avLst/>
            <a:gdLst>
              <a:gd name="connsiteX0" fmla="*/ 1295818 w 2591636"/>
              <a:gd name="connsiteY0" fmla="*/ 0 h 2574984"/>
              <a:gd name="connsiteX1" fmla="*/ 2591636 w 2591636"/>
              <a:gd name="connsiteY1" fmla="*/ 1295818 h 2574984"/>
              <a:gd name="connsiteX2" fmla="*/ 1556971 w 2591636"/>
              <a:gd name="connsiteY2" fmla="*/ 2565310 h 2574984"/>
              <a:gd name="connsiteX3" fmla="*/ 1493581 w 2591636"/>
              <a:gd name="connsiteY3" fmla="*/ 2574984 h 2574984"/>
              <a:gd name="connsiteX4" fmla="*/ 1098055 w 2591636"/>
              <a:gd name="connsiteY4" fmla="*/ 2574984 h 2574984"/>
              <a:gd name="connsiteX5" fmla="*/ 1034665 w 2591636"/>
              <a:gd name="connsiteY5" fmla="*/ 2565310 h 2574984"/>
              <a:gd name="connsiteX6" fmla="*/ 0 w 2591636"/>
              <a:gd name="connsiteY6" fmla="*/ 1295818 h 2574984"/>
              <a:gd name="connsiteX7" fmla="*/ 1295818 w 2591636"/>
              <a:gd name="connsiteY7" fmla="*/ 0 h 25749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91636" h="2574984">
                <a:moveTo>
                  <a:pt x="1295818" y="0"/>
                </a:moveTo>
                <a:cubicBezTo>
                  <a:pt x="2011479" y="0"/>
                  <a:pt x="2591636" y="580157"/>
                  <a:pt x="2591636" y="1295818"/>
                </a:cubicBezTo>
                <a:cubicBezTo>
                  <a:pt x="2591636" y="1922022"/>
                  <a:pt x="2147454" y="2444480"/>
                  <a:pt x="1556971" y="2565310"/>
                </a:cubicBezTo>
                <a:lnTo>
                  <a:pt x="1493581" y="2574984"/>
                </a:lnTo>
                <a:lnTo>
                  <a:pt x="1098055" y="2574984"/>
                </a:lnTo>
                <a:lnTo>
                  <a:pt x="1034665" y="2565310"/>
                </a:lnTo>
                <a:cubicBezTo>
                  <a:pt x="444183" y="2444480"/>
                  <a:pt x="0" y="1922022"/>
                  <a:pt x="0" y="1295818"/>
                </a:cubicBezTo>
                <a:cubicBezTo>
                  <a:pt x="0" y="580157"/>
                  <a:pt x="580157" y="0"/>
                  <a:pt x="1295818" y="0"/>
                </a:cubicBezTo>
                <a:close/>
              </a:path>
            </a:pathLst>
          </a:custGeom>
        </p:spPr>
      </p:pic>
      <p:sp>
        <p:nvSpPr>
          <p:cNvPr id="137" name="文本框 136"/>
          <p:cNvSpPr txBox="1"/>
          <p:nvPr/>
        </p:nvSpPr>
        <p:spPr>
          <a:xfrm>
            <a:off x="1660271" y="3377201"/>
            <a:ext cx="1869346" cy="683264"/>
          </a:xfrm>
          <a:prstGeom prst="rect">
            <a:avLst/>
          </a:prstGeom>
          <a:noFill/>
        </p:spPr>
        <p:txBody>
          <a:bodyPr wrap="square" rtlCol="0">
            <a:spAutoFit/>
          </a:bodyPr>
          <a:lstStyle/>
          <a:p>
            <a:pPr>
              <a:lnSpc>
                <a:spcPct val="120000"/>
              </a:lnSpc>
            </a:pPr>
            <a:r>
              <a:rPr lang="zh-CN" altLang="en-US" sz="1600" dirty="0">
                <a:solidFill>
                  <a:schemeClr val="tx1">
                    <a:lumMod val="65000"/>
                    <a:lumOff val="35000"/>
                  </a:schemeClr>
                </a:solidFill>
                <a:latin typeface="微软雅黑 Light" panose="020B0502040204020203" pitchFamily="34" charset="-122"/>
                <a:ea typeface="微软雅黑 Light" panose="020B0502040204020203" pitchFamily="34" charset="-122"/>
              </a:rPr>
              <a:t>此部分内容作为文字排版占位显示</a:t>
            </a:r>
            <a:endParaRPr lang="zh-CN" altLang="en-US" sz="1600" dirty="0">
              <a:solidFill>
                <a:schemeClr val="tx1">
                  <a:lumMod val="65000"/>
                  <a:lumOff val="35000"/>
                </a:schemeClr>
              </a:solidFill>
              <a:latin typeface="微软雅黑 Light" panose="020B0502040204020203" pitchFamily="34" charset="-122"/>
              <a:ea typeface="微软雅黑 Light" panose="020B0502040204020203" pitchFamily="34" charset="-122"/>
            </a:endParaRPr>
          </a:p>
        </p:txBody>
      </p:sp>
      <p:sp>
        <p:nvSpPr>
          <p:cNvPr id="171" name="文本框 170"/>
          <p:cNvSpPr txBox="1"/>
          <p:nvPr/>
        </p:nvSpPr>
        <p:spPr>
          <a:xfrm>
            <a:off x="2281501" y="5040704"/>
            <a:ext cx="1869346" cy="683264"/>
          </a:xfrm>
          <a:prstGeom prst="rect">
            <a:avLst/>
          </a:prstGeom>
          <a:noFill/>
        </p:spPr>
        <p:txBody>
          <a:bodyPr wrap="square" rtlCol="0">
            <a:spAutoFit/>
          </a:bodyPr>
          <a:lstStyle/>
          <a:p>
            <a:pPr>
              <a:lnSpc>
                <a:spcPct val="120000"/>
              </a:lnSpc>
            </a:pPr>
            <a:r>
              <a:rPr lang="zh-CN" altLang="en-US" sz="1600" dirty="0">
                <a:solidFill>
                  <a:schemeClr val="tx1">
                    <a:lumMod val="65000"/>
                    <a:lumOff val="35000"/>
                  </a:schemeClr>
                </a:solidFill>
                <a:latin typeface="微软雅黑 Light" panose="020B0502040204020203" pitchFamily="34" charset="-122"/>
                <a:ea typeface="微软雅黑 Light" panose="020B0502040204020203" pitchFamily="34" charset="-122"/>
              </a:rPr>
              <a:t>此部分内容作为文字排版占位显示</a:t>
            </a:r>
            <a:endParaRPr lang="zh-CN" altLang="en-US" sz="1600" dirty="0">
              <a:solidFill>
                <a:schemeClr val="tx1">
                  <a:lumMod val="65000"/>
                  <a:lumOff val="35000"/>
                </a:schemeClr>
              </a:solidFill>
              <a:latin typeface="微软雅黑 Light" panose="020B0502040204020203" pitchFamily="34" charset="-122"/>
              <a:ea typeface="微软雅黑 Light" panose="020B0502040204020203" pitchFamily="34" charset="-122"/>
            </a:endParaRPr>
          </a:p>
        </p:txBody>
      </p:sp>
      <p:sp>
        <p:nvSpPr>
          <p:cNvPr id="172" name="文本框 171"/>
          <p:cNvSpPr txBox="1"/>
          <p:nvPr/>
        </p:nvSpPr>
        <p:spPr>
          <a:xfrm>
            <a:off x="8291103" y="1751676"/>
            <a:ext cx="1869346" cy="683264"/>
          </a:xfrm>
          <a:prstGeom prst="rect">
            <a:avLst/>
          </a:prstGeom>
          <a:noFill/>
        </p:spPr>
        <p:txBody>
          <a:bodyPr wrap="square" rtlCol="0">
            <a:spAutoFit/>
          </a:bodyPr>
          <a:lstStyle/>
          <a:p>
            <a:pPr>
              <a:lnSpc>
                <a:spcPct val="120000"/>
              </a:lnSpc>
            </a:pPr>
            <a:r>
              <a:rPr lang="zh-CN" altLang="en-US" sz="1600" dirty="0">
                <a:solidFill>
                  <a:schemeClr val="tx1">
                    <a:lumMod val="65000"/>
                    <a:lumOff val="35000"/>
                  </a:schemeClr>
                </a:solidFill>
                <a:latin typeface="微软雅黑 Light" panose="020B0502040204020203" pitchFamily="34" charset="-122"/>
                <a:ea typeface="微软雅黑 Light" panose="020B0502040204020203" pitchFamily="34" charset="-122"/>
              </a:rPr>
              <a:t>此部分内容作为文字排版占位显示</a:t>
            </a:r>
            <a:endParaRPr lang="zh-CN" altLang="en-US" sz="1600" dirty="0">
              <a:solidFill>
                <a:schemeClr val="tx1">
                  <a:lumMod val="65000"/>
                  <a:lumOff val="35000"/>
                </a:schemeClr>
              </a:solidFill>
              <a:latin typeface="微软雅黑 Light" panose="020B0502040204020203" pitchFamily="34" charset="-122"/>
              <a:ea typeface="微软雅黑 Light" panose="020B0502040204020203" pitchFamily="34" charset="-122"/>
            </a:endParaRPr>
          </a:p>
        </p:txBody>
      </p:sp>
      <p:sp>
        <p:nvSpPr>
          <p:cNvPr id="173" name="文本框 172"/>
          <p:cNvSpPr txBox="1"/>
          <p:nvPr/>
        </p:nvSpPr>
        <p:spPr>
          <a:xfrm>
            <a:off x="9098289" y="3390983"/>
            <a:ext cx="1869346" cy="683264"/>
          </a:xfrm>
          <a:prstGeom prst="rect">
            <a:avLst/>
          </a:prstGeom>
          <a:noFill/>
        </p:spPr>
        <p:txBody>
          <a:bodyPr wrap="square" rtlCol="0">
            <a:spAutoFit/>
          </a:bodyPr>
          <a:lstStyle/>
          <a:p>
            <a:pPr>
              <a:lnSpc>
                <a:spcPct val="120000"/>
              </a:lnSpc>
            </a:pPr>
            <a:r>
              <a:rPr lang="zh-CN" altLang="en-US" sz="1600" dirty="0">
                <a:solidFill>
                  <a:schemeClr val="tx1">
                    <a:lumMod val="65000"/>
                    <a:lumOff val="35000"/>
                  </a:schemeClr>
                </a:solidFill>
                <a:latin typeface="微软雅黑 Light" panose="020B0502040204020203" pitchFamily="34" charset="-122"/>
                <a:ea typeface="微软雅黑 Light" panose="020B0502040204020203" pitchFamily="34" charset="-122"/>
              </a:rPr>
              <a:t>此部分内容作为文字排版占位显示</a:t>
            </a:r>
            <a:endParaRPr lang="zh-CN" altLang="en-US" sz="1600" dirty="0">
              <a:solidFill>
                <a:schemeClr val="tx1">
                  <a:lumMod val="65000"/>
                  <a:lumOff val="35000"/>
                </a:schemeClr>
              </a:solidFill>
              <a:latin typeface="微软雅黑 Light" panose="020B0502040204020203" pitchFamily="34" charset="-122"/>
              <a:ea typeface="微软雅黑 Light" panose="020B0502040204020203" pitchFamily="34" charset="-122"/>
            </a:endParaRPr>
          </a:p>
        </p:txBody>
      </p:sp>
      <p:sp>
        <p:nvSpPr>
          <p:cNvPr id="174" name="文本框 173"/>
          <p:cNvSpPr txBox="1"/>
          <p:nvPr/>
        </p:nvSpPr>
        <p:spPr>
          <a:xfrm>
            <a:off x="8347153" y="5004570"/>
            <a:ext cx="1869346" cy="683264"/>
          </a:xfrm>
          <a:prstGeom prst="rect">
            <a:avLst/>
          </a:prstGeom>
          <a:noFill/>
        </p:spPr>
        <p:txBody>
          <a:bodyPr wrap="square" rtlCol="0">
            <a:spAutoFit/>
          </a:bodyPr>
          <a:lstStyle/>
          <a:p>
            <a:pPr>
              <a:lnSpc>
                <a:spcPct val="120000"/>
              </a:lnSpc>
            </a:pPr>
            <a:r>
              <a:rPr lang="zh-CN" altLang="en-US" sz="1600" dirty="0">
                <a:solidFill>
                  <a:schemeClr val="tx1">
                    <a:lumMod val="65000"/>
                    <a:lumOff val="35000"/>
                  </a:schemeClr>
                </a:solidFill>
                <a:latin typeface="微软雅黑 Light" panose="020B0502040204020203" pitchFamily="34" charset="-122"/>
                <a:ea typeface="微软雅黑 Light" panose="020B0502040204020203" pitchFamily="34" charset="-122"/>
              </a:rPr>
              <a:t>此部分内容作为文字排版占位显示</a:t>
            </a:r>
            <a:endParaRPr lang="zh-CN" altLang="en-US" sz="1600" dirty="0">
              <a:solidFill>
                <a:schemeClr val="tx1">
                  <a:lumMod val="65000"/>
                  <a:lumOff val="35000"/>
                </a:schemeClr>
              </a:solidFill>
              <a:latin typeface="微软雅黑 Light" panose="020B0502040204020203" pitchFamily="34" charset="-122"/>
              <a:ea typeface="微软雅黑 Light" panose="020B0502040204020203" pitchFamily="34" charset="-122"/>
            </a:endParaRPr>
          </a:p>
        </p:txBody>
      </p:sp>
      <p:sp>
        <p:nvSpPr>
          <p:cNvPr id="175" name="文本框 174"/>
          <p:cNvSpPr txBox="1"/>
          <p:nvPr/>
        </p:nvSpPr>
        <p:spPr>
          <a:xfrm>
            <a:off x="2388699" y="3032226"/>
            <a:ext cx="1197213" cy="461665"/>
          </a:xfrm>
          <a:prstGeom prst="rect">
            <a:avLst/>
          </a:prstGeom>
          <a:noFill/>
        </p:spPr>
        <p:txBody>
          <a:bodyPr wrap="square" rtlCol="0">
            <a:spAutoFit/>
          </a:bodyPr>
          <a:lstStyle/>
          <a:p>
            <a:r>
              <a:rPr lang="zh-CN" altLang="en-US" sz="2400" b="1" dirty="0">
                <a:solidFill>
                  <a:srgbClr val="17A515"/>
                </a:solidFill>
                <a:latin typeface="微软雅黑" panose="020B0503020204020204" pitchFamily="34" charset="-122"/>
                <a:ea typeface="微软雅黑" panose="020B0503020204020204" pitchFamily="34" charset="-122"/>
              </a:rPr>
              <a:t>关键词</a:t>
            </a:r>
            <a:endParaRPr lang="zh-CN" altLang="en-US" sz="2400" b="1" dirty="0">
              <a:solidFill>
                <a:srgbClr val="17A515"/>
              </a:solidFill>
              <a:latin typeface="微软雅黑" panose="020B0503020204020204" pitchFamily="34" charset="-122"/>
              <a:ea typeface="微软雅黑" panose="020B0503020204020204" pitchFamily="34" charset="-122"/>
            </a:endParaRPr>
          </a:p>
        </p:txBody>
      </p:sp>
      <p:sp>
        <p:nvSpPr>
          <p:cNvPr id="176" name="文本框 175"/>
          <p:cNvSpPr txBox="1"/>
          <p:nvPr/>
        </p:nvSpPr>
        <p:spPr>
          <a:xfrm>
            <a:off x="3012718" y="4734863"/>
            <a:ext cx="1197213" cy="461665"/>
          </a:xfrm>
          <a:prstGeom prst="rect">
            <a:avLst/>
          </a:prstGeom>
          <a:noFill/>
        </p:spPr>
        <p:txBody>
          <a:bodyPr wrap="square" rtlCol="0">
            <a:spAutoFit/>
          </a:bodyPr>
          <a:lstStyle/>
          <a:p>
            <a:r>
              <a:rPr lang="zh-CN" altLang="en-US" sz="2400" b="1" dirty="0">
                <a:solidFill>
                  <a:srgbClr val="17A515"/>
                </a:solidFill>
                <a:latin typeface="微软雅黑" panose="020B0503020204020204" pitchFamily="34" charset="-122"/>
                <a:ea typeface="微软雅黑" panose="020B0503020204020204" pitchFamily="34" charset="-122"/>
              </a:rPr>
              <a:t>关键词</a:t>
            </a:r>
            <a:endParaRPr lang="zh-CN" altLang="en-US" sz="2400" b="1" dirty="0">
              <a:solidFill>
                <a:srgbClr val="17A515"/>
              </a:solidFill>
              <a:latin typeface="微软雅黑" panose="020B0503020204020204" pitchFamily="34" charset="-122"/>
              <a:ea typeface="微软雅黑" panose="020B0503020204020204" pitchFamily="34" charset="-122"/>
            </a:endParaRPr>
          </a:p>
        </p:txBody>
      </p:sp>
      <p:sp>
        <p:nvSpPr>
          <p:cNvPr id="177" name="文本框 176"/>
          <p:cNvSpPr txBox="1"/>
          <p:nvPr/>
        </p:nvSpPr>
        <p:spPr>
          <a:xfrm>
            <a:off x="8295309" y="1402570"/>
            <a:ext cx="1197213" cy="461665"/>
          </a:xfrm>
          <a:prstGeom prst="rect">
            <a:avLst/>
          </a:prstGeom>
          <a:noFill/>
        </p:spPr>
        <p:txBody>
          <a:bodyPr wrap="square" rtlCol="0">
            <a:spAutoFit/>
          </a:bodyPr>
          <a:lstStyle/>
          <a:p>
            <a:r>
              <a:rPr lang="zh-CN" altLang="en-US" sz="2400" b="1" dirty="0">
                <a:solidFill>
                  <a:srgbClr val="17A515"/>
                </a:solidFill>
                <a:latin typeface="微软雅黑" panose="020B0503020204020204" pitchFamily="34" charset="-122"/>
                <a:ea typeface="微软雅黑" panose="020B0503020204020204" pitchFamily="34" charset="-122"/>
              </a:rPr>
              <a:t>关键词</a:t>
            </a:r>
            <a:endParaRPr lang="zh-CN" altLang="en-US" sz="2400" b="1" dirty="0">
              <a:solidFill>
                <a:srgbClr val="17A515"/>
              </a:solidFill>
              <a:latin typeface="微软雅黑" panose="020B0503020204020204" pitchFamily="34" charset="-122"/>
              <a:ea typeface="微软雅黑" panose="020B0503020204020204" pitchFamily="34" charset="-122"/>
            </a:endParaRPr>
          </a:p>
        </p:txBody>
      </p:sp>
      <p:sp>
        <p:nvSpPr>
          <p:cNvPr id="178" name="文本框 177"/>
          <p:cNvSpPr txBox="1"/>
          <p:nvPr/>
        </p:nvSpPr>
        <p:spPr>
          <a:xfrm>
            <a:off x="9095273" y="3017875"/>
            <a:ext cx="1197213" cy="461665"/>
          </a:xfrm>
          <a:prstGeom prst="rect">
            <a:avLst/>
          </a:prstGeom>
          <a:noFill/>
        </p:spPr>
        <p:txBody>
          <a:bodyPr wrap="square" rtlCol="0">
            <a:spAutoFit/>
          </a:bodyPr>
          <a:lstStyle/>
          <a:p>
            <a:r>
              <a:rPr lang="zh-CN" altLang="en-US" sz="2400" b="1" dirty="0">
                <a:solidFill>
                  <a:srgbClr val="17A515"/>
                </a:solidFill>
                <a:latin typeface="微软雅黑" panose="020B0503020204020204" pitchFamily="34" charset="-122"/>
                <a:ea typeface="微软雅黑" panose="020B0503020204020204" pitchFamily="34" charset="-122"/>
              </a:rPr>
              <a:t>关键词</a:t>
            </a:r>
            <a:endParaRPr lang="zh-CN" altLang="en-US" sz="2400" b="1" dirty="0">
              <a:solidFill>
                <a:srgbClr val="17A515"/>
              </a:solidFill>
              <a:latin typeface="微软雅黑" panose="020B0503020204020204" pitchFamily="34" charset="-122"/>
              <a:ea typeface="微软雅黑" panose="020B0503020204020204" pitchFamily="34" charset="-122"/>
            </a:endParaRPr>
          </a:p>
        </p:txBody>
      </p:sp>
      <p:sp>
        <p:nvSpPr>
          <p:cNvPr id="179" name="文本框 178"/>
          <p:cNvSpPr txBox="1"/>
          <p:nvPr/>
        </p:nvSpPr>
        <p:spPr>
          <a:xfrm>
            <a:off x="8344371" y="4643074"/>
            <a:ext cx="1197213" cy="461665"/>
          </a:xfrm>
          <a:prstGeom prst="rect">
            <a:avLst/>
          </a:prstGeom>
          <a:noFill/>
        </p:spPr>
        <p:txBody>
          <a:bodyPr wrap="square" rtlCol="0">
            <a:spAutoFit/>
          </a:bodyPr>
          <a:lstStyle/>
          <a:p>
            <a:r>
              <a:rPr lang="zh-CN" altLang="en-US" sz="2400" b="1" dirty="0">
                <a:solidFill>
                  <a:srgbClr val="17A515"/>
                </a:solidFill>
                <a:latin typeface="微软雅黑" panose="020B0503020204020204" pitchFamily="34" charset="-122"/>
                <a:ea typeface="微软雅黑" panose="020B0503020204020204" pitchFamily="34" charset="-122"/>
              </a:rPr>
              <a:t>关键词</a:t>
            </a:r>
            <a:endParaRPr lang="zh-CN" altLang="en-US" sz="2400" b="1" dirty="0">
              <a:solidFill>
                <a:srgbClr val="17A515"/>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stretch>
            <a:fillRect/>
          </a:stretch>
        </p:blipFill>
        <p:spPr>
          <a:xfrm>
            <a:off x="8696871" y="2432573"/>
            <a:ext cx="2260333" cy="1545878"/>
          </a:xfrm>
          <a:prstGeom prst="rect">
            <a:avLst/>
          </a:prstGeom>
        </p:spPr>
      </p:pic>
      <p:pic>
        <p:nvPicPr>
          <p:cNvPr id="5" name="图片 4"/>
          <p:cNvPicPr>
            <a:picLocks noChangeAspect="1"/>
          </p:cNvPicPr>
          <p:nvPr/>
        </p:nvPicPr>
        <p:blipFill>
          <a:blip r:embed="rId2"/>
          <a:stretch>
            <a:fillRect/>
          </a:stretch>
        </p:blipFill>
        <p:spPr>
          <a:xfrm>
            <a:off x="6197131" y="2441236"/>
            <a:ext cx="2261515" cy="1537215"/>
          </a:xfrm>
          <a:prstGeom prst="rect">
            <a:avLst/>
          </a:prstGeom>
        </p:spPr>
      </p:pic>
      <p:pic>
        <p:nvPicPr>
          <p:cNvPr id="7" name="图片 6"/>
          <p:cNvPicPr>
            <a:picLocks noChangeAspect="1"/>
          </p:cNvPicPr>
          <p:nvPr/>
        </p:nvPicPr>
        <p:blipFill rotWithShape="1">
          <a:blip r:embed="rId3"/>
          <a:srcRect r="16144"/>
          <a:stretch>
            <a:fillRect/>
          </a:stretch>
        </p:blipFill>
        <p:spPr>
          <a:xfrm>
            <a:off x="3722800" y="2438342"/>
            <a:ext cx="2252000" cy="1540109"/>
          </a:xfrm>
          <a:prstGeom prst="rect">
            <a:avLst/>
          </a:prstGeom>
        </p:spPr>
      </p:pic>
      <p:pic>
        <p:nvPicPr>
          <p:cNvPr id="22" name="图片 21"/>
          <p:cNvPicPr>
            <a:picLocks noChangeAspect="1"/>
          </p:cNvPicPr>
          <p:nvPr/>
        </p:nvPicPr>
        <p:blipFill>
          <a:blip r:embed="rId4"/>
          <a:stretch>
            <a:fillRect/>
          </a:stretch>
        </p:blipFill>
        <p:spPr>
          <a:xfrm>
            <a:off x="1236599" y="2488264"/>
            <a:ext cx="2260349" cy="1490187"/>
          </a:xfrm>
          <a:prstGeom prst="rect">
            <a:avLst/>
          </a:prstGeom>
        </p:spPr>
      </p:pic>
      <p:sp>
        <p:nvSpPr>
          <p:cNvPr id="8" name="Down Arrow Callout 15"/>
          <p:cNvSpPr/>
          <p:nvPr/>
        </p:nvSpPr>
        <p:spPr>
          <a:xfrm flipV="1">
            <a:off x="1234797" y="3795616"/>
            <a:ext cx="2263853" cy="1997791"/>
          </a:xfrm>
          <a:prstGeom prst="downArrowCallout">
            <a:avLst>
              <a:gd name="adj1" fmla="val 24468"/>
              <a:gd name="adj2" fmla="val 12234"/>
              <a:gd name="adj3" fmla="val 9681"/>
              <a:gd name="adj4" fmla="val 90319"/>
            </a:avLst>
          </a:prstGeom>
          <a:solidFill>
            <a:srgbClr val="17A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cs typeface="+mn-ea"/>
              <a:sym typeface="+mn-lt"/>
            </a:endParaRPr>
          </a:p>
        </p:txBody>
      </p:sp>
      <p:sp>
        <p:nvSpPr>
          <p:cNvPr id="9" name="TextBox 32"/>
          <p:cNvSpPr txBox="1"/>
          <p:nvPr/>
        </p:nvSpPr>
        <p:spPr>
          <a:xfrm>
            <a:off x="1234797" y="4983078"/>
            <a:ext cx="2263854" cy="553998"/>
          </a:xfrm>
          <a:prstGeom prst="rect">
            <a:avLst/>
          </a:prstGeom>
          <a:noFill/>
        </p:spPr>
        <p:txBody>
          <a:bodyPr wrap="square" rtlCol="0">
            <a:spAutoFit/>
          </a:bodyPr>
          <a:lstStyle/>
          <a:p>
            <a:pPr algn="ctr">
              <a:lnSpc>
                <a:spcPct val="150000"/>
              </a:lnSpc>
            </a:pPr>
            <a:r>
              <a:rPr lang="zh-CN" altLang="en-US" sz="1000" dirty="0">
                <a:solidFill>
                  <a:schemeClr val="bg1"/>
                </a:solidFill>
                <a:latin typeface="微软雅黑 Light" panose="020B0502040204020203" pitchFamily="34" charset="-122"/>
                <a:ea typeface="微软雅黑 Light" panose="020B0502040204020203" pitchFamily="34" charset="-122"/>
                <a:cs typeface="+mn-ea"/>
                <a:sym typeface="+mn-lt"/>
              </a:rPr>
              <a:t>此部分内容作为文字排版占位显示</a:t>
            </a:r>
            <a:endParaRPr lang="zh-CN" altLang="en-US" sz="1000" dirty="0">
              <a:solidFill>
                <a:schemeClr val="bg1"/>
              </a:solidFill>
              <a:latin typeface="微软雅黑 Light" panose="020B0502040204020203" pitchFamily="34" charset="-122"/>
              <a:ea typeface="微软雅黑 Light" panose="020B0502040204020203" pitchFamily="34" charset="-122"/>
              <a:cs typeface="+mn-ea"/>
              <a:sym typeface="+mn-lt"/>
            </a:endParaRPr>
          </a:p>
          <a:p>
            <a:pPr algn="ctr">
              <a:lnSpc>
                <a:spcPct val="150000"/>
              </a:lnSpc>
            </a:pPr>
            <a:r>
              <a:rPr lang="zh-CN" altLang="en-US" sz="1000" dirty="0">
                <a:solidFill>
                  <a:schemeClr val="bg1"/>
                </a:solidFill>
                <a:latin typeface="微软雅黑 Light" panose="020B0502040204020203" pitchFamily="34" charset="-122"/>
                <a:ea typeface="微软雅黑 Light" panose="020B0502040204020203" pitchFamily="34" charset="-122"/>
                <a:cs typeface="+mn-ea"/>
                <a:sym typeface="+mn-lt"/>
              </a:rPr>
              <a:t>（建议使用主题字体）</a:t>
            </a:r>
            <a:endParaRPr lang="en-US" sz="1000" dirty="0">
              <a:solidFill>
                <a:schemeClr val="bg1"/>
              </a:solidFill>
              <a:latin typeface="微软雅黑 Light" panose="020B0502040204020203" pitchFamily="34" charset="-122"/>
              <a:ea typeface="微软雅黑 Light" panose="020B0502040204020203" pitchFamily="34" charset="-122"/>
              <a:cs typeface="+mn-ea"/>
              <a:sym typeface="+mn-lt"/>
            </a:endParaRPr>
          </a:p>
        </p:txBody>
      </p:sp>
      <p:sp>
        <p:nvSpPr>
          <p:cNvPr id="10" name="Down Arrow Callout 17"/>
          <p:cNvSpPr/>
          <p:nvPr/>
        </p:nvSpPr>
        <p:spPr>
          <a:xfrm flipV="1">
            <a:off x="3709772" y="3795615"/>
            <a:ext cx="2275063" cy="1997791"/>
          </a:xfrm>
          <a:prstGeom prst="downArrowCallout">
            <a:avLst>
              <a:gd name="adj1" fmla="val 24468"/>
              <a:gd name="adj2" fmla="val 12234"/>
              <a:gd name="adj3" fmla="val 9681"/>
              <a:gd name="adj4" fmla="val 90319"/>
            </a:avLst>
          </a:prstGeom>
          <a:solidFill>
            <a:srgbClr val="17A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cs typeface="+mn-ea"/>
              <a:sym typeface="+mn-lt"/>
            </a:endParaRPr>
          </a:p>
        </p:txBody>
      </p:sp>
      <p:sp>
        <p:nvSpPr>
          <p:cNvPr id="11" name="TextBox 33"/>
          <p:cNvSpPr txBox="1"/>
          <p:nvPr/>
        </p:nvSpPr>
        <p:spPr>
          <a:xfrm>
            <a:off x="3720981" y="4983078"/>
            <a:ext cx="2263854" cy="553998"/>
          </a:xfrm>
          <a:prstGeom prst="rect">
            <a:avLst/>
          </a:prstGeom>
          <a:noFill/>
        </p:spPr>
        <p:txBody>
          <a:bodyPr wrap="square" rtlCol="0">
            <a:spAutoFit/>
          </a:bodyPr>
          <a:lstStyle/>
          <a:p>
            <a:pPr algn="ctr">
              <a:lnSpc>
                <a:spcPct val="150000"/>
              </a:lnSpc>
            </a:pPr>
            <a:r>
              <a:rPr lang="zh-CN" altLang="en-US" sz="1000">
                <a:solidFill>
                  <a:schemeClr val="bg1"/>
                </a:solidFill>
                <a:latin typeface="微软雅黑 Light" panose="020B0502040204020203" pitchFamily="34" charset="-122"/>
                <a:ea typeface="微软雅黑 Light" panose="020B0502040204020203" pitchFamily="34" charset="-122"/>
                <a:cs typeface="+mn-ea"/>
                <a:sym typeface="+mn-lt"/>
              </a:rPr>
              <a:t>此部分内容作为文字排版占位显示</a:t>
            </a:r>
            <a:endParaRPr lang="zh-CN" altLang="en-US" sz="1000">
              <a:solidFill>
                <a:schemeClr val="bg1"/>
              </a:solidFill>
              <a:latin typeface="微软雅黑 Light" panose="020B0502040204020203" pitchFamily="34" charset="-122"/>
              <a:ea typeface="微软雅黑 Light" panose="020B0502040204020203" pitchFamily="34" charset="-122"/>
              <a:cs typeface="+mn-ea"/>
              <a:sym typeface="+mn-lt"/>
            </a:endParaRPr>
          </a:p>
          <a:p>
            <a:pPr algn="ctr">
              <a:lnSpc>
                <a:spcPct val="150000"/>
              </a:lnSpc>
            </a:pPr>
            <a:r>
              <a:rPr lang="zh-CN" altLang="en-US" sz="1000">
                <a:solidFill>
                  <a:schemeClr val="bg1"/>
                </a:solidFill>
                <a:latin typeface="微软雅黑 Light" panose="020B0502040204020203" pitchFamily="34" charset="-122"/>
                <a:ea typeface="微软雅黑 Light" panose="020B0502040204020203" pitchFamily="34" charset="-122"/>
                <a:cs typeface="+mn-ea"/>
                <a:sym typeface="+mn-lt"/>
              </a:rPr>
              <a:t>（建议使用主题字体）</a:t>
            </a:r>
            <a:endParaRPr lang="en-US" sz="1000" dirty="0">
              <a:solidFill>
                <a:schemeClr val="bg1"/>
              </a:solidFill>
              <a:latin typeface="微软雅黑 Light" panose="020B0502040204020203" pitchFamily="34" charset="-122"/>
              <a:ea typeface="微软雅黑 Light" panose="020B0502040204020203" pitchFamily="34" charset="-122"/>
              <a:cs typeface="+mn-ea"/>
              <a:sym typeface="+mn-lt"/>
            </a:endParaRPr>
          </a:p>
        </p:txBody>
      </p:sp>
      <p:sp>
        <p:nvSpPr>
          <p:cNvPr id="12" name="Down Arrow Callout 18"/>
          <p:cNvSpPr/>
          <p:nvPr/>
        </p:nvSpPr>
        <p:spPr>
          <a:xfrm flipV="1">
            <a:off x="6204290" y="3795615"/>
            <a:ext cx="2266729" cy="1997791"/>
          </a:xfrm>
          <a:prstGeom prst="downArrowCallout">
            <a:avLst>
              <a:gd name="adj1" fmla="val 24468"/>
              <a:gd name="adj2" fmla="val 12234"/>
              <a:gd name="adj3" fmla="val 9681"/>
              <a:gd name="adj4" fmla="val 90319"/>
            </a:avLst>
          </a:prstGeom>
          <a:solidFill>
            <a:srgbClr val="17A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cs typeface="+mn-ea"/>
              <a:sym typeface="+mn-lt"/>
            </a:endParaRPr>
          </a:p>
        </p:txBody>
      </p:sp>
      <p:sp>
        <p:nvSpPr>
          <p:cNvPr id="13" name="TextBox 34"/>
          <p:cNvSpPr txBox="1"/>
          <p:nvPr/>
        </p:nvSpPr>
        <p:spPr>
          <a:xfrm>
            <a:off x="6207166" y="4983078"/>
            <a:ext cx="2263854" cy="553998"/>
          </a:xfrm>
          <a:prstGeom prst="rect">
            <a:avLst/>
          </a:prstGeom>
          <a:noFill/>
        </p:spPr>
        <p:txBody>
          <a:bodyPr wrap="square" rtlCol="0">
            <a:spAutoFit/>
          </a:bodyPr>
          <a:lstStyle/>
          <a:p>
            <a:pPr algn="ctr">
              <a:lnSpc>
                <a:spcPct val="150000"/>
              </a:lnSpc>
            </a:pPr>
            <a:r>
              <a:rPr lang="zh-CN" altLang="en-US" sz="1000">
                <a:solidFill>
                  <a:schemeClr val="bg1"/>
                </a:solidFill>
                <a:latin typeface="微软雅黑 Light" panose="020B0502040204020203" pitchFamily="34" charset="-122"/>
                <a:ea typeface="微软雅黑 Light" panose="020B0502040204020203" pitchFamily="34" charset="-122"/>
                <a:cs typeface="+mn-ea"/>
                <a:sym typeface="+mn-lt"/>
              </a:rPr>
              <a:t>此部分内容作为文字排版占位显示</a:t>
            </a:r>
            <a:endParaRPr lang="zh-CN" altLang="en-US" sz="1000">
              <a:solidFill>
                <a:schemeClr val="bg1"/>
              </a:solidFill>
              <a:latin typeface="微软雅黑 Light" panose="020B0502040204020203" pitchFamily="34" charset="-122"/>
              <a:ea typeface="微软雅黑 Light" panose="020B0502040204020203" pitchFamily="34" charset="-122"/>
              <a:cs typeface="+mn-ea"/>
              <a:sym typeface="+mn-lt"/>
            </a:endParaRPr>
          </a:p>
          <a:p>
            <a:pPr algn="ctr">
              <a:lnSpc>
                <a:spcPct val="150000"/>
              </a:lnSpc>
            </a:pPr>
            <a:r>
              <a:rPr lang="zh-CN" altLang="en-US" sz="1000">
                <a:solidFill>
                  <a:schemeClr val="bg1"/>
                </a:solidFill>
                <a:latin typeface="微软雅黑 Light" panose="020B0502040204020203" pitchFamily="34" charset="-122"/>
                <a:ea typeface="微软雅黑 Light" panose="020B0502040204020203" pitchFamily="34" charset="-122"/>
                <a:cs typeface="+mn-ea"/>
                <a:sym typeface="+mn-lt"/>
              </a:rPr>
              <a:t>（建议使用主题字体）</a:t>
            </a:r>
            <a:endParaRPr lang="en-US" sz="1000" dirty="0">
              <a:solidFill>
                <a:schemeClr val="bg1"/>
              </a:solidFill>
              <a:latin typeface="微软雅黑 Light" panose="020B0502040204020203" pitchFamily="34" charset="-122"/>
              <a:ea typeface="微软雅黑 Light" panose="020B0502040204020203" pitchFamily="34" charset="-122"/>
              <a:cs typeface="+mn-ea"/>
              <a:sym typeface="+mn-lt"/>
            </a:endParaRPr>
          </a:p>
        </p:txBody>
      </p:sp>
      <p:sp>
        <p:nvSpPr>
          <p:cNvPr id="14" name="Down Arrow Callout 20"/>
          <p:cNvSpPr/>
          <p:nvPr/>
        </p:nvSpPr>
        <p:spPr>
          <a:xfrm flipV="1">
            <a:off x="8693351" y="3795616"/>
            <a:ext cx="2263853" cy="1997791"/>
          </a:xfrm>
          <a:prstGeom prst="downArrowCallout">
            <a:avLst>
              <a:gd name="adj1" fmla="val 24468"/>
              <a:gd name="adj2" fmla="val 12234"/>
              <a:gd name="adj3" fmla="val 9681"/>
              <a:gd name="adj4" fmla="val 90319"/>
            </a:avLst>
          </a:prstGeom>
          <a:solidFill>
            <a:srgbClr val="17A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cs typeface="+mn-ea"/>
              <a:sym typeface="+mn-lt"/>
            </a:endParaRPr>
          </a:p>
        </p:txBody>
      </p:sp>
      <p:sp>
        <p:nvSpPr>
          <p:cNvPr id="15" name="TextBox 35"/>
          <p:cNvSpPr txBox="1"/>
          <p:nvPr/>
        </p:nvSpPr>
        <p:spPr>
          <a:xfrm>
            <a:off x="8693350" y="4983078"/>
            <a:ext cx="2263854" cy="553998"/>
          </a:xfrm>
          <a:prstGeom prst="rect">
            <a:avLst/>
          </a:prstGeom>
          <a:noFill/>
        </p:spPr>
        <p:txBody>
          <a:bodyPr wrap="square" rtlCol="0">
            <a:spAutoFit/>
          </a:bodyPr>
          <a:lstStyle/>
          <a:p>
            <a:pPr algn="ctr">
              <a:lnSpc>
                <a:spcPct val="150000"/>
              </a:lnSpc>
            </a:pPr>
            <a:r>
              <a:rPr lang="zh-CN" altLang="en-US" sz="1000">
                <a:solidFill>
                  <a:schemeClr val="bg1"/>
                </a:solidFill>
                <a:latin typeface="微软雅黑 Light" panose="020B0502040204020203" pitchFamily="34" charset="-122"/>
                <a:ea typeface="微软雅黑 Light" panose="020B0502040204020203" pitchFamily="34" charset="-122"/>
                <a:cs typeface="+mn-ea"/>
                <a:sym typeface="+mn-lt"/>
              </a:rPr>
              <a:t>此部分内容作为文字排版占位显示</a:t>
            </a:r>
            <a:endParaRPr lang="zh-CN" altLang="en-US" sz="1000">
              <a:solidFill>
                <a:schemeClr val="bg1"/>
              </a:solidFill>
              <a:latin typeface="微软雅黑 Light" panose="020B0502040204020203" pitchFamily="34" charset="-122"/>
              <a:ea typeface="微软雅黑 Light" panose="020B0502040204020203" pitchFamily="34" charset="-122"/>
              <a:cs typeface="+mn-ea"/>
              <a:sym typeface="+mn-lt"/>
            </a:endParaRPr>
          </a:p>
          <a:p>
            <a:pPr algn="ctr">
              <a:lnSpc>
                <a:spcPct val="150000"/>
              </a:lnSpc>
            </a:pPr>
            <a:r>
              <a:rPr lang="zh-CN" altLang="en-US" sz="1000">
                <a:solidFill>
                  <a:schemeClr val="bg1"/>
                </a:solidFill>
                <a:latin typeface="微软雅黑 Light" panose="020B0502040204020203" pitchFamily="34" charset="-122"/>
                <a:ea typeface="微软雅黑 Light" panose="020B0502040204020203" pitchFamily="34" charset="-122"/>
                <a:cs typeface="+mn-ea"/>
                <a:sym typeface="+mn-lt"/>
              </a:rPr>
              <a:t>（建议使用主题字体）</a:t>
            </a:r>
            <a:endParaRPr lang="en-US" sz="1000" dirty="0">
              <a:solidFill>
                <a:schemeClr val="bg1"/>
              </a:solidFill>
              <a:latin typeface="微软雅黑 Light" panose="020B0502040204020203" pitchFamily="34" charset="-122"/>
              <a:ea typeface="微软雅黑 Light" panose="020B0502040204020203" pitchFamily="34" charset="-122"/>
              <a:cs typeface="+mn-ea"/>
              <a:sym typeface="+mn-lt"/>
            </a:endParaRPr>
          </a:p>
        </p:txBody>
      </p:sp>
      <p:sp>
        <p:nvSpPr>
          <p:cNvPr id="16" name="TextBox 32"/>
          <p:cNvSpPr txBox="1"/>
          <p:nvPr/>
        </p:nvSpPr>
        <p:spPr>
          <a:xfrm>
            <a:off x="1234797" y="4471321"/>
            <a:ext cx="2263854" cy="461665"/>
          </a:xfrm>
          <a:prstGeom prst="rect">
            <a:avLst/>
          </a:prstGeom>
          <a:noFill/>
        </p:spPr>
        <p:txBody>
          <a:bodyPr wrap="square" rtlCol="0">
            <a:spAutoFit/>
          </a:bodyPr>
          <a:lstStyle/>
          <a:p>
            <a:pPr algn="ctr">
              <a:lnSpc>
                <a:spcPct val="150000"/>
              </a:lnSpc>
            </a:pPr>
            <a:r>
              <a:rPr lang="zh-CN" altLang="en-US" sz="1600" b="1">
                <a:solidFill>
                  <a:schemeClr val="bg1"/>
                </a:solidFill>
                <a:cs typeface="+mn-ea"/>
                <a:sym typeface="+mn-lt"/>
              </a:rPr>
              <a:t>标题文本预设</a:t>
            </a:r>
            <a:endParaRPr lang="en-US" sz="1600" b="1" dirty="0">
              <a:solidFill>
                <a:schemeClr val="bg1"/>
              </a:solidFill>
              <a:cs typeface="+mn-ea"/>
              <a:sym typeface="+mn-lt"/>
            </a:endParaRPr>
          </a:p>
        </p:txBody>
      </p:sp>
      <p:sp>
        <p:nvSpPr>
          <p:cNvPr id="17" name="TextBox 33"/>
          <p:cNvSpPr txBox="1"/>
          <p:nvPr/>
        </p:nvSpPr>
        <p:spPr>
          <a:xfrm>
            <a:off x="3720981" y="4471321"/>
            <a:ext cx="2263854" cy="461665"/>
          </a:xfrm>
          <a:prstGeom prst="rect">
            <a:avLst/>
          </a:prstGeom>
          <a:noFill/>
        </p:spPr>
        <p:txBody>
          <a:bodyPr wrap="square" rtlCol="0">
            <a:spAutoFit/>
          </a:bodyPr>
          <a:lstStyle/>
          <a:p>
            <a:pPr algn="ctr">
              <a:lnSpc>
                <a:spcPct val="150000"/>
              </a:lnSpc>
            </a:pPr>
            <a:r>
              <a:rPr lang="zh-CN" altLang="en-US" sz="1600" b="1">
                <a:solidFill>
                  <a:schemeClr val="bg1"/>
                </a:solidFill>
                <a:cs typeface="+mn-ea"/>
                <a:sym typeface="+mn-lt"/>
              </a:rPr>
              <a:t>标题文本预设</a:t>
            </a:r>
            <a:endParaRPr lang="en-US" sz="1600" b="1" dirty="0">
              <a:solidFill>
                <a:schemeClr val="bg1"/>
              </a:solidFill>
              <a:cs typeface="+mn-ea"/>
              <a:sym typeface="+mn-lt"/>
            </a:endParaRPr>
          </a:p>
        </p:txBody>
      </p:sp>
      <p:sp>
        <p:nvSpPr>
          <p:cNvPr id="18" name="TextBox 34"/>
          <p:cNvSpPr txBox="1"/>
          <p:nvPr/>
        </p:nvSpPr>
        <p:spPr>
          <a:xfrm>
            <a:off x="6207166" y="4471321"/>
            <a:ext cx="2263854" cy="461665"/>
          </a:xfrm>
          <a:prstGeom prst="rect">
            <a:avLst/>
          </a:prstGeom>
          <a:noFill/>
        </p:spPr>
        <p:txBody>
          <a:bodyPr wrap="square" rtlCol="0">
            <a:spAutoFit/>
          </a:bodyPr>
          <a:lstStyle/>
          <a:p>
            <a:pPr algn="ctr">
              <a:lnSpc>
                <a:spcPct val="150000"/>
              </a:lnSpc>
            </a:pPr>
            <a:r>
              <a:rPr lang="zh-CN" altLang="en-US" sz="1600" b="1">
                <a:solidFill>
                  <a:schemeClr val="bg1"/>
                </a:solidFill>
                <a:cs typeface="+mn-ea"/>
                <a:sym typeface="+mn-lt"/>
              </a:rPr>
              <a:t>标题文本预设</a:t>
            </a:r>
            <a:endParaRPr lang="en-US" sz="1600" b="1" dirty="0">
              <a:solidFill>
                <a:schemeClr val="bg1"/>
              </a:solidFill>
              <a:cs typeface="+mn-ea"/>
              <a:sym typeface="+mn-lt"/>
            </a:endParaRPr>
          </a:p>
        </p:txBody>
      </p:sp>
      <p:sp>
        <p:nvSpPr>
          <p:cNvPr id="19" name="TextBox 35"/>
          <p:cNvSpPr txBox="1"/>
          <p:nvPr/>
        </p:nvSpPr>
        <p:spPr>
          <a:xfrm>
            <a:off x="8693350" y="4471321"/>
            <a:ext cx="2263854" cy="461665"/>
          </a:xfrm>
          <a:prstGeom prst="rect">
            <a:avLst/>
          </a:prstGeom>
          <a:noFill/>
        </p:spPr>
        <p:txBody>
          <a:bodyPr wrap="square" rtlCol="0">
            <a:spAutoFit/>
          </a:bodyPr>
          <a:lstStyle/>
          <a:p>
            <a:pPr algn="ctr">
              <a:lnSpc>
                <a:spcPct val="150000"/>
              </a:lnSpc>
            </a:pPr>
            <a:r>
              <a:rPr lang="zh-CN" altLang="en-US" sz="1600" b="1">
                <a:solidFill>
                  <a:schemeClr val="bg1"/>
                </a:solidFill>
                <a:cs typeface="+mn-ea"/>
                <a:sym typeface="+mn-lt"/>
              </a:rPr>
              <a:t>标题文本预设</a:t>
            </a:r>
            <a:endParaRPr lang="en-US" sz="1600" b="1" dirty="0">
              <a:solidFill>
                <a:schemeClr val="bg1"/>
              </a:solidFill>
              <a:cs typeface="+mn-ea"/>
              <a:sym typeface="+mn-lt"/>
            </a:endParaRPr>
          </a:p>
        </p:txBody>
      </p:sp>
      <p:grpSp>
        <p:nvGrpSpPr>
          <p:cNvPr id="20" name="Group 21"/>
          <p:cNvGrpSpPr/>
          <p:nvPr/>
        </p:nvGrpSpPr>
        <p:grpSpPr>
          <a:xfrm>
            <a:off x="2191574" y="4067699"/>
            <a:ext cx="350363" cy="301188"/>
            <a:chOff x="8356601" y="858836"/>
            <a:chExt cx="271463" cy="233363"/>
          </a:xfrm>
          <a:solidFill>
            <a:schemeClr val="bg1"/>
          </a:solidFill>
        </p:grpSpPr>
        <p:sp>
          <p:nvSpPr>
            <p:cNvPr id="32" name="Freeform 63"/>
            <p:cNvSpPr/>
            <p:nvPr/>
          </p:nvSpPr>
          <p:spPr bwMode="auto">
            <a:xfrm>
              <a:off x="8426451" y="896936"/>
              <a:ext cx="201613" cy="153988"/>
            </a:xfrm>
            <a:custGeom>
              <a:avLst/>
              <a:gdLst/>
              <a:ahLst/>
              <a:cxnLst>
                <a:cxn ang="0">
                  <a:pos x="37" y="65"/>
                </a:cxn>
                <a:cxn ang="0">
                  <a:pos x="31" y="66"/>
                </a:cxn>
                <a:cxn ang="0">
                  <a:pos x="2" y="45"/>
                </a:cxn>
                <a:cxn ang="0">
                  <a:pos x="1" y="39"/>
                </a:cxn>
                <a:cxn ang="0">
                  <a:pos x="5" y="34"/>
                </a:cxn>
                <a:cxn ang="0">
                  <a:pos x="11" y="33"/>
                </a:cxn>
                <a:cxn ang="0">
                  <a:pos x="29" y="47"/>
                </a:cxn>
                <a:cxn ang="0">
                  <a:pos x="35" y="46"/>
                </a:cxn>
                <a:cxn ang="0">
                  <a:pos x="76" y="2"/>
                </a:cxn>
                <a:cxn ang="0">
                  <a:pos x="82" y="2"/>
                </a:cxn>
                <a:cxn ang="0">
                  <a:pos x="87" y="6"/>
                </a:cxn>
                <a:cxn ang="0">
                  <a:pos x="87" y="12"/>
                </a:cxn>
                <a:cxn ang="0">
                  <a:pos x="37" y="65"/>
                </a:cxn>
              </a:cxnLst>
              <a:rect l="0" t="0" r="r" b="b"/>
              <a:pathLst>
                <a:path w="88" h="67">
                  <a:moveTo>
                    <a:pt x="37" y="65"/>
                  </a:moveTo>
                  <a:cubicBezTo>
                    <a:pt x="35" y="67"/>
                    <a:pt x="33" y="67"/>
                    <a:pt x="31" y="66"/>
                  </a:cubicBezTo>
                  <a:cubicBezTo>
                    <a:pt x="2" y="45"/>
                    <a:pt x="2" y="45"/>
                    <a:pt x="2" y="45"/>
                  </a:cubicBezTo>
                  <a:cubicBezTo>
                    <a:pt x="0" y="43"/>
                    <a:pt x="0" y="41"/>
                    <a:pt x="1" y="39"/>
                  </a:cubicBezTo>
                  <a:cubicBezTo>
                    <a:pt x="5" y="34"/>
                    <a:pt x="5" y="34"/>
                    <a:pt x="5" y="34"/>
                  </a:cubicBezTo>
                  <a:cubicBezTo>
                    <a:pt x="6" y="32"/>
                    <a:pt x="9" y="32"/>
                    <a:pt x="11" y="33"/>
                  </a:cubicBezTo>
                  <a:cubicBezTo>
                    <a:pt x="29" y="47"/>
                    <a:pt x="29" y="47"/>
                    <a:pt x="29" y="47"/>
                  </a:cubicBezTo>
                  <a:cubicBezTo>
                    <a:pt x="31" y="48"/>
                    <a:pt x="34" y="48"/>
                    <a:pt x="35" y="46"/>
                  </a:cubicBezTo>
                  <a:cubicBezTo>
                    <a:pt x="76" y="2"/>
                    <a:pt x="76" y="2"/>
                    <a:pt x="76" y="2"/>
                  </a:cubicBezTo>
                  <a:cubicBezTo>
                    <a:pt x="78" y="0"/>
                    <a:pt x="81" y="0"/>
                    <a:pt x="82" y="2"/>
                  </a:cubicBezTo>
                  <a:cubicBezTo>
                    <a:pt x="87" y="6"/>
                    <a:pt x="87" y="6"/>
                    <a:pt x="87" y="6"/>
                  </a:cubicBezTo>
                  <a:cubicBezTo>
                    <a:pt x="88" y="7"/>
                    <a:pt x="88" y="10"/>
                    <a:pt x="87" y="12"/>
                  </a:cubicBezTo>
                  <a:lnTo>
                    <a:pt x="37" y="65"/>
                  </a:lnTo>
                  <a:close/>
                </a:path>
              </a:pathLst>
            </a:custGeom>
            <a:grpFill/>
            <a:ln w="9525">
              <a:noFill/>
              <a:round/>
            </a:ln>
          </p:spPr>
          <p:txBody>
            <a:bodyPr vert="horz" wrap="square" lIns="91440" tIns="45720" rIns="91440" bIns="45720" numCol="1" anchor="t" anchorCtr="0" compatLnSpc="1"/>
            <a:lstStyle/>
            <a:p>
              <a:endParaRPr lang="en-US" dirty="0">
                <a:cs typeface="+mn-ea"/>
                <a:sym typeface="+mn-lt"/>
              </a:endParaRPr>
            </a:p>
          </p:txBody>
        </p:sp>
        <p:sp>
          <p:nvSpPr>
            <p:cNvPr id="33" name="Freeform 64"/>
            <p:cNvSpPr/>
            <p:nvPr/>
          </p:nvSpPr>
          <p:spPr bwMode="auto">
            <a:xfrm>
              <a:off x="8356601" y="858836"/>
              <a:ext cx="239713" cy="233363"/>
            </a:xfrm>
            <a:custGeom>
              <a:avLst/>
              <a:gdLst/>
              <a:ahLst/>
              <a:cxnLst>
                <a:cxn ang="0">
                  <a:pos x="97" y="65"/>
                </a:cxn>
                <a:cxn ang="0">
                  <a:pos x="97" y="89"/>
                </a:cxn>
                <a:cxn ang="0">
                  <a:pos x="91" y="95"/>
                </a:cxn>
                <a:cxn ang="0">
                  <a:pos x="13" y="95"/>
                </a:cxn>
                <a:cxn ang="0">
                  <a:pos x="6" y="89"/>
                </a:cxn>
                <a:cxn ang="0">
                  <a:pos x="6" y="13"/>
                </a:cxn>
                <a:cxn ang="0">
                  <a:pos x="13" y="7"/>
                </a:cxn>
                <a:cxn ang="0">
                  <a:pos x="91" y="7"/>
                </a:cxn>
                <a:cxn ang="0">
                  <a:pos x="97" y="13"/>
                </a:cxn>
                <a:cxn ang="0">
                  <a:pos x="97" y="17"/>
                </a:cxn>
                <a:cxn ang="0">
                  <a:pos x="99" y="18"/>
                </a:cxn>
                <a:cxn ang="0">
                  <a:pos x="103" y="14"/>
                </a:cxn>
                <a:cxn ang="0">
                  <a:pos x="104" y="12"/>
                </a:cxn>
                <a:cxn ang="0">
                  <a:pos x="104" y="7"/>
                </a:cxn>
                <a:cxn ang="0">
                  <a:pos x="97" y="0"/>
                </a:cxn>
                <a:cxn ang="0">
                  <a:pos x="6" y="0"/>
                </a:cxn>
                <a:cxn ang="0">
                  <a:pos x="0" y="7"/>
                </a:cxn>
                <a:cxn ang="0">
                  <a:pos x="0" y="95"/>
                </a:cxn>
                <a:cxn ang="0">
                  <a:pos x="6" y="102"/>
                </a:cxn>
                <a:cxn ang="0">
                  <a:pos x="97" y="102"/>
                </a:cxn>
                <a:cxn ang="0">
                  <a:pos x="104" y="95"/>
                </a:cxn>
                <a:cxn ang="0">
                  <a:pos x="104" y="57"/>
                </a:cxn>
                <a:cxn ang="0">
                  <a:pos x="102" y="57"/>
                </a:cxn>
                <a:cxn ang="0">
                  <a:pos x="98" y="62"/>
                </a:cxn>
                <a:cxn ang="0">
                  <a:pos x="97" y="65"/>
                </a:cxn>
              </a:cxnLst>
              <a:rect l="0" t="0" r="r" b="b"/>
              <a:pathLst>
                <a:path w="104" h="102">
                  <a:moveTo>
                    <a:pt x="97" y="65"/>
                  </a:moveTo>
                  <a:cubicBezTo>
                    <a:pt x="97" y="89"/>
                    <a:pt x="97" y="89"/>
                    <a:pt x="97" y="89"/>
                  </a:cubicBezTo>
                  <a:cubicBezTo>
                    <a:pt x="97" y="92"/>
                    <a:pt x="94" y="95"/>
                    <a:pt x="91" y="95"/>
                  </a:cubicBezTo>
                  <a:cubicBezTo>
                    <a:pt x="13" y="95"/>
                    <a:pt x="13" y="95"/>
                    <a:pt x="13" y="95"/>
                  </a:cubicBezTo>
                  <a:cubicBezTo>
                    <a:pt x="9" y="95"/>
                    <a:pt x="6" y="92"/>
                    <a:pt x="6" y="89"/>
                  </a:cubicBezTo>
                  <a:cubicBezTo>
                    <a:pt x="6" y="13"/>
                    <a:pt x="6" y="13"/>
                    <a:pt x="6" y="13"/>
                  </a:cubicBezTo>
                  <a:cubicBezTo>
                    <a:pt x="6" y="10"/>
                    <a:pt x="9" y="7"/>
                    <a:pt x="13" y="7"/>
                  </a:cubicBezTo>
                  <a:cubicBezTo>
                    <a:pt x="91" y="7"/>
                    <a:pt x="91" y="7"/>
                    <a:pt x="91" y="7"/>
                  </a:cubicBezTo>
                  <a:cubicBezTo>
                    <a:pt x="94" y="7"/>
                    <a:pt x="97" y="10"/>
                    <a:pt x="97" y="13"/>
                  </a:cubicBezTo>
                  <a:cubicBezTo>
                    <a:pt x="97" y="17"/>
                    <a:pt x="97" y="17"/>
                    <a:pt x="97" y="17"/>
                  </a:cubicBezTo>
                  <a:cubicBezTo>
                    <a:pt x="97" y="19"/>
                    <a:pt x="99" y="18"/>
                    <a:pt x="99" y="18"/>
                  </a:cubicBezTo>
                  <a:cubicBezTo>
                    <a:pt x="99" y="18"/>
                    <a:pt x="102" y="15"/>
                    <a:pt x="103" y="14"/>
                  </a:cubicBezTo>
                  <a:cubicBezTo>
                    <a:pt x="103" y="14"/>
                    <a:pt x="104" y="13"/>
                    <a:pt x="104" y="12"/>
                  </a:cubicBezTo>
                  <a:cubicBezTo>
                    <a:pt x="104" y="7"/>
                    <a:pt x="104" y="7"/>
                    <a:pt x="104" y="7"/>
                  </a:cubicBezTo>
                  <a:cubicBezTo>
                    <a:pt x="104" y="3"/>
                    <a:pt x="101" y="0"/>
                    <a:pt x="97" y="0"/>
                  </a:cubicBezTo>
                  <a:cubicBezTo>
                    <a:pt x="6" y="0"/>
                    <a:pt x="6" y="0"/>
                    <a:pt x="6" y="0"/>
                  </a:cubicBezTo>
                  <a:cubicBezTo>
                    <a:pt x="2" y="0"/>
                    <a:pt x="0" y="3"/>
                    <a:pt x="0" y="7"/>
                  </a:cubicBezTo>
                  <a:cubicBezTo>
                    <a:pt x="0" y="95"/>
                    <a:pt x="0" y="95"/>
                    <a:pt x="0" y="95"/>
                  </a:cubicBezTo>
                  <a:cubicBezTo>
                    <a:pt x="0" y="99"/>
                    <a:pt x="2" y="102"/>
                    <a:pt x="6" y="102"/>
                  </a:cubicBezTo>
                  <a:cubicBezTo>
                    <a:pt x="97" y="102"/>
                    <a:pt x="97" y="102"/>
                    <a:pt x="97" y="102"/>
                  </a:cubicBezTo>
                  <a:cubicBezTo>
                    <a:pt x="101" y="102"/>
                    <a:pt x="104" y="99"/>
                    <a:pt x="104" y="95"/>
                  </a:cubicBezTo>
                  <a:cubicBezTo>
                    <a:pt x="104" y="57"/>
                    <a:pt x="104" y="57"/>
                    <a:pt x="104" y="57"/>
                  </a:cubicBezTo>
                  <a:cubicBezTo>
                    <a:pt x="104" y="56"/>
                    <a:pt x="102" y="57"/>
                    <a:pt x="102" y="57"/>
                  </a:cubicBezTo>
                  <a:cubicBezTo>
                    <a:pt x="102" y="57"/>
                    <a:pt x="99" y="60"/>
                    <a:pt x="98" y="62"/>
                  </a:cubicBezTo>
                  <a:cubicBezTo>
                    <a:pt x="97" y="62"/>
                    <a:pt x="97" y="63"/>
                    <a:pt x="97" y="65"/>
                  </a:cubicBezTo>
                </a:path>
              </a:pathLst>
            </a:custGeom>
            <a:grpFill/>
            <a:ln w="9525">
              <a:noFill/>
              <a:round/>
            </a:ln>
          </p:spPr>
          <p:txBody>
            <a:bodyPr vert="horz" wrap="square" lIns="91440" tIns="45720" rIns="91440" bIns="45720" numCol="1" anchor="t" anchorCtr="0" compatLnSpc="1"/>
            <a:lstStyle/>
            <a:p>
              <a:endParaRPr lang="en-US" dirty="0">
                <a:cs typeface="+mn-ea"/>
                <a:sym typeface="+mn-lt"/>
              </a:endParaRPr>
            </a:p>
          </p:txBody>
        </p:sp>
      </p:grpSp>
      <p:grpSp>
        <p:nvGrpSpPr>
          <p:cNvPr id="21" name="Group 24"/>
          <p:cNvGrpSpPr/>
          <p:nvPr/>
        </p:nvGrpSpPr>
        <p:grpSpPr>
          <a:xfrm>
            <a:off x="7169508" y="4047095"/>
            <a:ext cx="334614" cy="342396"/>
            <a:chOff x="2308225" y="2935287"/>
            <a:chExt cx="273050" cy="279400"/>
          </a:xfrm>
          <a:solidFill>
            <a:schemeClr val="bg1"/>
          </a:solidFill>
        </p:grpSpPr>
        <p:sp>
          <p:nvSpPr>
            <p:cNvPr id="30" name="Freeform 294"/>
            <p:cNvSpPr/>
            <p:nvPr/>
          </p:nvSpPr>
          <p:spPr bwMode="auto">
            <a:xfrm>
              <a:off x="2308225" y="2935287"/>
              <a:ext cx="246062" cy="279400"/>
            </a:xfrm>
            <a:custGeom>
              <a:avLst/>
              <a:gdLst/>
              <a:ahLst/>
              <a:cxnLst>
                <a:cxn ang="0">
                  <a:pos x="66" y="97"/>
                </a:cxn>
                <a:cxn ang="0">
                  <a:pos x="95" y="68"/>
                </a:cxn>
                <a:cxn ang="0">
                  <a:pos x="103" y="69"/>
                </a:cxn>
                <a:cxn ang="0">
                  <a:pos x="105" y="67"/>
                </a:cxn>
                <a:cxn ang="0">
                  <a:pos x="107" y="55"/>
                </a:cxn>
                <a:cxn ang="0">
                  <a:pos x="107" y="20"/>
                </a:cxn>
                <a:cxn ang="0">
                  <a:pos x="104" y="17"/>
                </a:cxn>
                <a:cxn ang="0">
                  <a:pos x="85" y="15"/>
                </a:cxn>
                <a:cxn ang="0">
                  <a:pos x="53" y="0"/>
                </a:cxn>
                <a:cxn ang="0">
                  <a:pos x="26" y="15"/>
                </a:cxn>
                <a:cxn ang="0">
                  <a:pos x="3" y="16"/>
                </a:cxn>
                <a:cxn ang="0">
                  <a:pos x="1" y="19"/>
                </a:cxn>
                <a:cxn ang="0">
                  <a:pos x="0" y="55"/>
                </a:cxn>
                <a:cxn ang="0">
                  <a:pos x="53" y="122"/>
                </a:cxn>
                <a:cxn ang="0">
                  <a:pos x="70" y="114"/>
                </a:cxn>
                <a:cxn ang="0">
                  <a:pos x="70" y="112"/>
                </a:cxn>
                <a:cxn ang="0">
                  <a:pos x="66" y="97"/>
                </a:cxn>
              </a:cxnLst>
              <a:rect l="0" t="0" r="r" b="b"/>
              <a:pathLst>
                <a:path w="107" h="122">
                  <a:moveTo>
                    <a:pt x="66" y="97"/>
                  </a:moveTo>
                  <a:cubicBezTo>
                    <a:pt x="66" y="81"/>
                    <a:pt x="79" y="68"/>
                    <a:pt x="95" y="68"/>
                  </a:cubicBezTo>
                  <a:cubicBezTo>
                    <a:pt x="98" y="68"/>
                    <a:pt x="101" y="68"/>
                    <a:pt x="103" y="69"/>
                  </a:cubicBezTo>
                  <a:cubicBezTo>
                    <a:pt x="104" y="69"/>
                    <a:pt x="105" y="68"/>
                    <a:pt x="105" y="67"/>
                  </a:cubicBezTo>
                  <a:cubicBezTo>
                    <a:pt x="106" y="63"/>
                    <a:pt x="107" y="59"/>
                    <a:pt x="107" y="55"/>
                  </a:cubicBezTo>
                  <a:cubicBezTo>
                    <a:pt x="107" y="55"/>
                    <a:pt x="107" y="20"/>
                    <a:pt x="107" y="20"/>
                  </a:cubicBezTo>
                  <a:cubicBezTo>
                    <a:pt x="107" y="17"/>
                    <a:pt x="105" y="17"/>
                    <a:pt x="104" y="17"/>
                  </a:cubicBezTo>
                  <a:cubicBezTo>
                    <a:pt x="98" y="17"/>
                    <a:pt x="91" y="17"/>
                    <a:pt x="85" y="15"/>
                  </a:cubicBezTo>
                  <a:cubicBezTo>
                    <a:pt x="71" y="11"/>
                    <a:pt x="58" y="0"/>
                    <a:pt x="53" y="0"/>
                  </a:cubicBezTo>
                  <a:cubicBezTo>
                    <a:pt x="49" y="0"/>
                    <a:pt x="40" y="11"/>
                    <a:pt x="26" y="15"/>
                  </a:cubicBezTo>
                  <a:cubicBezTo>
                    <a:pt x="18" y="17"/>
                    <a:pt x="10" y="17"/>
                    <a:pt x="3" y="16"/>
                  </a:cubicBezTo>
                  <a:cubicBezTo>
                    <a:pt x="2" y="16"/>
                    <a:pt x="1" y="16"/>
                    <a:pt x="1" y="19"/>
                  </a:cubicBezTo>
                  <a:cubicBezTo>
                    <a:pt x="1" y="20"/>
                    <a:pt x="0" y="55"/>
                    <a:pt x="0" y="55"/>
                  </a:cubicBezTo>
                  <a:cubicBezTo>
                    <a:pt x="0" y="90"/>
                    <a:pt x="43" y="122"/>
                    <a:pt x="53" y="122"/>
                  </a:cubicBezTo>
                  <a:cubicBezTo>
                    <a:pt x="57" y="122"/>
                    <a:pt x="62" y="120"/>
                    <a:pt x="70" y="114"/>
                  </a:cubicBezTo>
                  <a:cubicBezTo>
                    <a:pt x="71" y="113"/>
                    <a:pt x="70" y="113"/>
                    <a:pt x="70" y="112"/>
                  </a:cubicBezTo>
                  <a:cubicBezTo>
                    <a:pt x="67" y="108"/>
                    <a:pt x="66" y="102"/>
                    <a:pt x="66" y="97"/>
                  </a:cubicBezTo>
                </a:path>
              </a:pathLst>
            </a:custGeom>
            <a:grpFill/>
            <a:ln w="9525">
              <a:noFill/>
              <a:round/>
            </a:ln>
          </p:spPr>
          <p:txBody>
            <a:bodyPr vert="horz" wrap="square" lIns="91440" tIns="45720" rIns="91440" bIns="45720" numCol="1" anchor="t" anchorCtr="0" compatLnSpc="1"/>
            <a:lstStyle/>
            <a:p>
              <a:endParaRPr lang="en-US" dirty="0">
                <a:cs typeface="+mn-ea"/>
                <a:sym typeface="+mn-lt"/>
              </a:endParaRPr>
            </a:p>
          </p:txBody>
        </p:sp>
        <p:sp>
          <p:nvSpPr>
            <p:cNvPr id="31" name="Freeform 295"/>
            <p:cNvSpPr/>
            <p:nvPr/>
          </p:nvSpPr>
          <p:spPr bwMode="auto">
            <a:xfrm>
              <a:off x="2471738" y="3121024"/>
              <a:ext cx="109537" cy="73025"/>
            </a:xfrm>
            <a:custGeom>
              <a:avLst/>
              <a:gdLst/>
              <a:ahLst/>
              <a:cxnLst>
                <a:cxn ang="0">
                  <a:pos x="24" y="31"/>
                </a:cxn>
                <a:cxn ang="0">
                  <a:pos x="20" y="31"/>
                </a:cxn>
                <a:cxn ang="0">
                  <a:pos x="2" y="17"/>
                </a:cxn>
                <a:cxn ang="0">
                  <a:pos x="1" y="14"/>
                </a:cxn>
                <a:cxn ang="0">
                  <a:pos x="4" y="11"/>
                </a:cxn>
                <a:cxn ang="0">
                  <a:pos x="7" y="10"/>
                </a:cxn>
                <a:cxn ang="0">
                  <a:pos x="19" y="19"/>
                </a:cxn>
                <a:cxn ang="0">
                  <a:pos x="23" y="18"/>
                </a:cxn>
                <a:cxn ang="0">
                  <a:pos x="40" y="1"/>
                </a:cxn>
                <a:cxn ang="0">
                  <a:pos x="44" y="1"/>
                </a:cxn>
                <a:cxn ang="0">
                  <a:pos x="47" y="3"/>
                </a:cxn>
                <a:cxn ang="0">
                  <a:pos x="47" y="7"/>
                </a:cxn>
                <a:cxn ang="0">
                  <a:pos x="24" y="31"/>
                </a:cxn>
              </a:cxnLst>
              <a:rect l="0" t="0" r="r" b="b"/>
              <a:pathLst>
                <a:path w="48" h="32">
                  <a:moveTo>
                    <a:pt x="24" y="31"/>
                  </a:moveTo>
                  <a:cubicBezTo>
                    <a:pt x="23" y="32"/>
                    <a:pt x="21" y="32"/>
                    <a:pt x="20" y="31"/>
                  </a:cubicBezTo>
                  <a:cubicBezTo>
                    <a:pt x="2" y="17"/>
                    <a:pt x="2" y="17"/>
                    <a:pt x="2" y="17"/>
                  </a:cubicBezTo>
                  <a:cubicBezTo>
                    <a:pt x="1" y="17"/>
                    <a:pt x="0" y="15"/>
                    <a:pt x="1" y="14"/>
                  </a:cubicBezTo>
                  <a:cubicBezTo>
                    <a:pt x="4" y="11"/>
                    <a:pt x="4" y="11"/>
                    <a:pt x="4" y="11"/>
                  </a:cubicBezTo>
                  <a:cubicBezTo>
                    <a:pt x="4" y="9"/>
                    <a:pt x="6" y="9"/>
                    <a:pt x="7" y="10"/>
                  </a:cubicBezTo>
                  <a:cubicBezTo>
                    <a:pt x="19" y="19"/>
                    <a:pt x="19" y="19"/>
                    <a:pt x="19" y="19"/>
                  </a:cubicBezTo>
                  <a:cubicBezTo>
                    <a:pt x="20" y="20"/>
                    <a:pt x="22" y="20"/>
                    <a:pt x="23" y="18"/>
                  </a:cubicBezTo>
                  <a:cubicBezTo>
                    <a:pt x="40" y="1"/>
                    <a:pt x="40" y="1"/>
                    <a:pt x="40" y="1"/>
                  </a:cubicBezTo>
                  <a:cubicBezTo>
                    <a:pt x="41" y="0"/>
                    <a:pt x="43" y="0"/>
                    <a:pt x="44" y="1"/>
                  </a:cubicBezTo>
                  <a:cubicBezTo>
                    <a:pt x="47" y="3"/>
                    <a:pt x="47" y="3"/>
                    <a:pt x="47" y="3"/>
                  </a:cubicBezTo>
                  <a:cubicBezTo>
                    <a:pt x="48" y="4"/>
                    <a:pt x="48" y="6"/>
                    <a:pt x="47" y="7"/>
                  </a:cubicBezTo>
                  <a:lnTo>
                    <a:pt x="24" y="31"/>
                  </a:lnTo>
                  <a:close/>
                </a:path>
              </a:pathLst>
            </a:custGeom>
            <a:grpFill/>
            <a:ln w="9525">
              <a:noFill/>
              <a:round/>
            </a:ln>
          </p:spPr>
          <p:txBody>
            <a:bodyPr vert="horz" wrap="square" lIns="91440" tIns="45720" rIns="91440" bIns="45720" numCol="1" anchor="t" anchorCtr="0" compatLnSpc="1"/>
            <a:lstStyle/>
            <a:p>
              <a:endParaRPr lang="en-US" dirty="0">
                <a:cs typeface="+mn-ea"/>
                <a:sym typeface="+mn-lt"/>
              </a:endParaRPr>
            </a:p>
          </p:txBody>
        </p:sp>
      </p:grpSp>
      <p:sp>
        <p:nvSpPr>
          <p:cNvPr id="23" name="Freeform 10"/>
          <p:cNvSpPr>
            <a:spLocks noEditPoints="1"/>
          </p:cNvSpPr>
          <p:nvPr/>
        </p:nvSpPr>
        <p:spPr bwMode="auto">
          <a:xfrm>
            <a:off x="9624642" y="4021637"/>
            <a:ext cx="401270" cy="393312"/>
          </a:xfrm>
          <a:custGeom>
            <a:avLst/>
            <a:gdLst/>
            <a:ahLst/>
            <a:cxnLst>
              <a:cxn ang="0">
                <a:pos x="368" y="372"/>
              </a:cxn>
              <a:cxn ang="0">
                <a:pos x="298" y="367"/>
              </a:cxn>
              <a:cxn ang="0">
                <a:pos x="339" y="306"/>
              </a:cxn>
              <a:cxn ang="0">
                <a:pos x="313" y="488"/>
              </a:cxn>
              <a:cxn ang="0">
                <a:pos x="411" y="520"/>
              </a:cxn>
              <a:cxn ang="0">
                <a:pos x="270" y="502"/>
              </a:cxn>
              <a:cxn ang="0">
                <a:pos x="523" y="310"/>
              </a:cxn>
              <a:cxn ang="0">
                <a:pos x="569" y="434"/>
              </a:cxn>
              <a:cxn ang="0">
                <a:pos x="596" y="466"/>
              </a:cxn>
              <a:cxn ang="0">
                <a:pos x="569" y="520"/>
              </a:cxn>
              <a:cxn ang="0">
                <a:pos x="531" y="466"/>
              </a:cxn>
              <a:cxn ang="0">
                <a:pos x="432" y="443"/>
              </a:cxn>
              <a:cxn ang="0">
                <a:pos x="531" y="369"/>
              </a:cxn>
              <a:cxn ang="0">
                <a:pos x="532" y="347"/>
              </a:cxn>
              <a:cxn ang="0">
                <a:pos x="473" y="434"/>
              </a:cxn>
              <a:cxn ang="0">
                <a:pos x="531" y="434"/>
              </a:cxn>
              <a:cxn ang="0">
                <a:pos x="709" y="450"/>
              </a:cxn>
              <a:cxn ang="0">
                <a:pos x="153" y="337"/>
              </a:cxn>
              <a:cxn ang="0">
                <a:pos x="213" y="333"/>
              </a:cxn>
              <a:cxn ang="0">
                <a:pos x="143" y="142"/>
              </a:cxn>
              <a:cxn ang="0">
                <a:pos x="13" y="298"/>
              </a:cxn>
              <a:cxn ang="0">
                <a:pos x="338" y="747"/>
              </a:cxn>
              <a:cxn ang="0">
                <a:pos x="808" y="449"/>
              </a:cxn>
              <a:cxn ang="0">
                <a:pos x="733" y="414"/>
              </a:cxn>
              <a:cxn ang="0">
                <a:pos x="794" y="309"/>
              </a:cxn>
              <a:cxn ang="0">
                <a:pos x="714" y="333"/>
              </a:cxn>
              <a:cxn ang="0">
                <a:pos x="732" y="365"/>
              </a:cxn>
              <a:cxn ang="0">
                <a:pos x="812" y="341"/>
              </a:cxn>
              <a:cxn ang="0">
                <a:pos x="794" y="309"/>
              </a:cxn>
              <a:cxn ang="0">
                <a:pos x="681" y="213"/>
              </a:cxn>
              <a:cxn ang="0">
                <a:pos x="686" y="250"/>
              </a:cxn>
              <a:cxn ang="0">
                <a:pos x="765" y="221"/>
              </a:cxn>
              <a:cxn ang="0">
                <a:pos x="760" y="184"/>
              </a:cxn>
              <a:cxn ang="0">
                <a:pos x="643" y="78"/>
              </a:cxn>
              <a:cxn ang="0">
                <a:pos x="602" y="151"/>
              </a:cxn>
              <a:cxn ang="0">
                <a:pos x="638" y="162"/>
              </a:cxn>
              <a:cxn ang="0">
                <a:pos x="679" y="89"/>
              </a:cxn>
              <a:cxn ang="0">
                <a:pos x="643" y="78"/>
              </a:cxn>
              <a:cxn ang="0">
                <a:pos x="495" y="88"/>
              </a:cxn>
              <a:cxn ang="0">
                <a:pos x="525" y="111"/>
              </a:cxn>
              <a:cxn ang="0">
                <a:pos x="561" y="35"/>
              </a:cxn>
              <a:cxn ang="0">
                <a:pos x="532" y="12"/>
              </a:cxn>
              <a:cxn ang="0">
                <a:pos x="375" y="17"/>
              </a:cxn>
              <a:cxn ang="0">
                <a:pos x="397" y="98"/>
              </a:cxn>
              <a:cxn ang="0">
                <a:pos x="430" y="81"/>
              </a:cxn>
              <a:cxn ang="0">
                <a:pos x="408" y="0"/>
              </a:cxn>
              <a:cxn ang="0">
                <a:pos x="375" y="17"/>
              </a:cxn>
              <a:cxn ang="0">
                <a:pos x="276" y="127"/>
              </a:cxn>
              <a:cxn ang="0">
                <a:pos x="313" y="123"/>
              </a:cxn>
              <a:cxn ang="0">
                <a:pos x="286" y="43"/>
              </a:cxn>
              <a:cxn ang="0">
                <a:pos x="249" y="47"/>
              </a:cxn>
              <a:cxn ang="0">
                <a:pos x="244" y="65"/>
              </a:cxn>
            </a:cxnLst>
            <a:rect l="0" t="0" r="r" b="b"/>
            <a:pathLst>
              <a:path w="813" h="799">
                <a:moveTo>
                  <a:pt x="270" y="502"/>
                </a:moveTo>
                <a:cubicBezTo>
                  <a:pt x="270" y="426"/>
                  <a:pt x="368" y="414"/>
                  <a:pt x="368" y="372"/>
                </a:cubicBezTo>
                <a:cubicBezTo>
                  <a:pt x="368" y="354"/>
                  <a:pt x="354" y="343"/>
                  <a:pt x="336" y="343"/>
                </a:cubicBezTo>
                <a:cubicBezTo>
                  <a:pt x="311" y="343"/>
                  <a:pt x="298" y="367"/>
                  <a:pt x="298" y="367"/>
                </a:cubicBezTo>
                <a:cubicBezTo>
                  <a:pt x="270" y="348"/>
                  <a:pt x="270" y="348"/>
                  <a:pt x="270" y="348"/>
                </a:cubicBezTo>
                <a:cubicBezTo>
                  <a:pt x="270" y="348"/>
                  <a:pt x="289" y="306"/>
                  <a:pt x="339" y="306"/>
                </a:cubicBezTo>
                <a:cubicBezTo>
                  <a:pt x="376" y="306"/>
                  <a:pt x="408" y="329"/>
                  <a:pt x="408" y="369"/>
                </a:cubicBezTo>
                <a:cubicBezTo>
                  <a:pt x="408" y="436"/>
                  <a:pt x="314" y="448"/>
                  <a:pt x="313" y="488"/>
                </a:cubicBezTo>
                <a:cubicBezTo>
                  <a:pt x="411" y="488"/>
                  <a:pt x="411" y="488"/>
                  <a:pt x="411" y="488"/>
                </a:cubicBezTo>
                <a:cubicBezTo>
                  <a:pt x="411" y="520"/>
                  <a:pt x="411" y="520"/>
                  <a:pt x="411" y="520"/>
                </a:cubicBezTo>
                <a:cubicBezTo>
                  <a:pt x="271" y="520"/>
                  <a:pt x="271" y="520"/>
                  <a:pt x="271" y="520"/>
                </a:cubicBezTo>
                <a:cubicBezTo>
                  <a:pt x="271" y="514"/>
                  <a:pt x="270" y="508"/>
                  <a:pt x="270" y="502"/>
                </a:cubicBezTo>
                <a:close/>
                <a:moveTo>
                  <a:pt x="432" y="443"/>
                </a:moveTo>
                <a:cubicBezTo>
                  <a:pt x="523" y="310"/>
                  <a:pt x="523" y="310"/>
                  <a:pt x="523" y="310"/>
                </a:cubicBezTo>
                <a:cubicBezTo>
                  <a:pt x="569" y="310"/>
                  <a:pt x="569" y="310"/>
                  <a:pt x="569" y="310"/>
                </a:cubicBezTo>
                <a:cubicBezTo>
                  <a:pt x="569" y="434"/>
                  <a:pt x="569" y="434"/>
                  <a:pt x="569" y="434"/>
                </a:cubicBezTo>
                <a:cubicBezTo>
                  <a:pt x="596" y="434"/>
                  <a:pt x="596" y="434"/>
                  <a:pt x="596" y="434"/>
                </a:cubicBezTo>
                <a:cubicBezTo>
                  <a:pt x="596" y="466"/>
                  <a:pt x="596" y="466"/>
                  <a:pt x="596" y="466"/>
                </a:cubicBezTo>
                <a:cubicBezTo>
                  <a:pt x="569" y="466"/>
                  <a:pt x="569" y="466"/>
                  <a:pt x="569" y="466"/>
                </a:cubicBezTo>
                <a:cubicBezTo>
                  <a:pt x="569" y="520"/>
                  <a:pt x="569" y="520"/>
                  <a:pt x="569" y="520"/>
                </a:cubicBezTo>
                <a:cubicBezTo>
                  <a:pt x="531" y="520"/>
                  <a:pt x="531" y="520"/>
                  <a:pt x="531" y="520"/>
                </a:cubicBezTo>
                <a:cubicBezTo>
                  <a:pt x="531" y="466"/>
                  <a:pt x="531" y="466"/>
                  <a:pt x="531" y="466"/>
                </a:cubicBezTo>
                <a:cubicBezTo>
                  <a:pt x="432" y="466"/>
                  <a:pt x="432" y="466"/>
                  <a:pt x="432" y="466"/>
                </a:cubicBezTo>
                <a:lnTo>
                  <a:pt x="432" y="443"/>
                </a:lnTo>
                <a:close/>
                <a:moveTo>
                  <a:pt x="531" y="434"/>
                </a:moveTo>
                <a:cubicBezTo>
                  <a:pt x="531" y="369"/>
                  <a:pt x="531" y="369"/>
                  <a:pt x="531" y="369"/>
                </a:cubicBezTo>
                <a:cubicBezTo>
                  <a:pt x="531" y="359"/>
                  <a:pt x="532" y="347"/>
                  <a:pt x="532" y="347"/>
                </a:cubicBezTo>
                <a:cubicBezTo>
                  <a:pt x="532" y="347"/>
                  <a:pt x="532" y="347"/>
                  <a:pt x="532" y="347"/>
                </a:cubicBezTo>
                <a:cubicBezTo>
                  <a:pt x="532" y="347"/>
                  <a:pt x="527" y="359"/>
                  <a:pt x="521" y="367"/>
                </a:cubicBezTo>
                <a:cubicBezTo>
                  <a:pt x="473" y="434"/>
                  <a:pt x="473" y="434"/>
                  <a:pt x="473" y="434"/>
                </a:cubicBezTo>
                <a:cubicBezTo>
                  <a:pt x="473" y="434"/>
                  <a:pt x="473" y="434"/>
                  <a:pt x="473" y="434"/>
                </a:cubicBezTo>
                <a:lnTo>
                  <a:pt x="531" y="434"/>
                </a:lnTo>
                <a:close/>
                <a:moveTo>
                  <a:pt x="717" y="423"/>
                </a:moveTo>
                <a:cubicBezTo>
                  <a:pt x="709" y="450"/>
                  <a:pt x="709" y="450"/>
                  <a:pt x="709" y="450"/>
                </a:cubicBezTo>
                <a:cubicBezTo>
                  <a:pt x="668" y="599"/>
                  <a:pt x="516" y="693"/>
                  <a:pt x="365" y="656"/>
                </a:cubicBezTo>
                <a:cubicBezTo>
                  <a:pt x="221" y="620"/>
                  <a:pt x="131" y="480"/>
                  <a:pt x="153" y="337"/>
                </a:cubicBezTo>
                <a:cubicBezTo>
                  <a:pt x="196" y="349"/>
                  <a:pt x="196" y="349"/>
                  <a:pt x="196" y="349"/>
                </a:cubicBezTo>
                <a:cubicBezTo>
                  <a:pt x="206" y="352"/>
                  <a:pt x="216" y="343"/>
                  <a:pt x="213" y="333"/>
                </a:cubicBezTo>
                <a:cubicBezTo>
                  <a:pt x="166" y="149"/>
                  <a:pt x="166" y="149"/>
                  <a:pt x="166" y="149"/>
                </a:cubicBezTo>
                <a:cubicBezTo>
                  <a:pt x="163" y="139"/>
                  <a:pt x="151" y="135"/>
                  <a:pt x="143" y="142"/>
                </a:cubicBezTo>
                <a:cubicBezTo>
                  <a:pt x="7" y="275"/>
                  <a:pt x="7" y="275"/>
                  <a:pt x="7" y="275"/>
                </a:cubicBezTo>
                <a:cubicBezTo>
                  <a:pt x="0" y="283"/>
                  <a:pt x="3" y="295"/>
                  <a:pt x="13" y="298"/>
                </a:cubicBezTo>
                <a:cubicBezTo>
                  <a:pt x="61" y="312"/>
                  <a:pt x="61" y="312"/>
                  <a:pt x="61" y="312"/>
                </a:cubicBezTo>
                <a:cubicBezTo>
                  <a:pt x="25" y="504"/>
                  <a:pt x="144" y="696"/>
                  <a:pt x="338" y="747"/>
                </a:cubicBezTo>
                <a:cubicBezTo>
                  <a:pt x="540" y="799"/>
                  <a:pt x="745" y="675"/>
                  <a:pt x="801" y="474"/>
                </a:cubicBezTo>
                <a:cubicBezTo>
                  <a:pt x="808" y="449"/>
                  <a:pt x="808" y="449"/>
                  <a:pt x="808" y="449"/>
                </a:cubicBezTo>
                <a:cubicBezTo>
                  <a:pt x="810" y="442"/>
                  <a:pt x="806" y="434"/>
                  <a:pt x="799" y="432"/>
                </a:cubicBezTo>
                <a:cubicBezTo>
                  <a:pt x="733" y="414"/>
                  <a:pt x="733" y="414"/>
                  <a:pt x="733" y="414"/>
                </a:cubicBezTo>
                <a:cubicBezTo>
                  <a:pt x="726" y="412"/>
                  <a:pt x="719" y="416"/>
                  <a:pt x="717" y="423"/>
                </a:cubicBezTo>
                <a:close/>
                <a:moveTo>
                  <a:pt x="794" y="309"/>
                </a:moveTo>
                <a:cubicBezTo>
                  <a:pt x="725" y="317"/>
                  <a:pt x="725" y="317"/>
                  <a:pt x="725" y="317"/>
                </a:cubicBezTo>
                <a:cubicBezTo>
                  <a:pt x="718" y="318"/>
                  <a:pt x="713" y="325"/>
                  <a:pt x="714" y="333"/>
                </a:cubicBezTo>
                <a:cubicBezTo>
                  <a:pt x="716" y="354"/>
                  <a:pt x="716" y="354"/>
                  <a:pt x="716" y="354"/>
                </a:cubicBezTo>
                <a:cubicBezTo>
                  <a:pt x="717" y="361"/>
                  <a:pt x="724" y="366"/>
                  <a:pt x="732" y="365"/>
                </a:cubicBezTo>
                <a:cubicBezTo>
                  <a:pt x="800" y="356"/>
                  <a:pt x="800" y="356"/>
                  <a:pt x="800" y="356"/>
                </a:cubicBezTo>
                <a:cubicBezTo>
                  <a:pt x="808" y="355"/>
                  <a:pt x="813" y="349"/>
                  <a:pt x="812" y="341"/>
                </a:cubicBezTo>
                <a:cubicBezTo>
                  <a:pt x="809" y="320"/>
                  <a:pt x="809" y="320"/>
                  <a:pt x="809" y="320"/>
                </a:cubicBezTo>
                <a:cubicBezTo>
                  <a:pt x="808" y="313"/>
                  <a:pt x="801" y="308"/>
                  <a:pt x="794" y="309"/>
                </a:cubicBezTo>
                <a:close/>
                <a:moveTo>
                  <a:pt x="741" y="179"/>
                </a:moveTo>
                <a:cubicBezTo>
                  <a:pt x="681" y="213"/>
                  <a:pt x="681" y="213"/>
                  <a:pt x="681" y="213"/>
                </a:cubicBezTo>
                <a:cubicBezTo>
                  <a:pt x="674" y="216"/>
                  <a:pt x="672" y="225"/>
                  <a:pt x="676" y="231"/>
                </a:cubicBezTo>
                <a:cubicBezTo>
                  <a:pt x="686" y="250"/>
                  <a:pt x="686" y="250"/>
                  <a:pt x="686" y="250"/>
                </a:cubicBezTo>
                <a:cubicBezTo>
                  <a:pt x="690" y="256"/>
                  <a:pt x="698" y="258"/>
                  <a:pt x="704" y="255"/>
                </a:cubicBezTo>
                <a:cubicBezTo>
                  <a:pt x="765" y="221"/>
                  <a:pt x="765" y="221"/>
                  <a:pt x="765" y="221"/>
                </a:cubicBezTo>
                <a:cubicBezTo>
                  <a:pt x="771" y="217"/>
                  <a:pt x="774" y="209"/>
                  <a:pt x="770" y="202"/>
                </a:cubicBezTo>
                <a:cubicBezTo>
                  <a:pt x="760" y="184"/>
                  <a:pt x="760" y="184"/>
                  <a:pt x="760" y="184"/>
                </a:cubicBezTo>
                <a:cubicBezTo>
                  <a:pt x="756" y="177"/>
                  <a:pt x="748" y="175"/>
                  <a:pt x="741" y="179"/>
                </a:cubicBezTo>
                <a:close/>
                <a:moveTo>
                  <a:pt x="643" y="78"/>
                </a:moveTo>
                <a:cubicBezTo>
                  <a:pt x="600" y="132"/>
                  <a:pt x="600" y="132"/>
                  <a:pt x="600" y="132"/>
                </a:cubicBezTo>
                <a:cubicBezTo>
                  <a:pt x="596" y="138"/>
                  <a:pt x="597" y="147"/>
                  <a:pt x="602" y="151"/>
                </a:cubicBezTo>
                <a:cubicBezTo>
                  <a:pt x="619" y="165"/>
                  <a:pt x="619" y="165"/>
                  <a:pt x="619" y="165"/>
                </a:cubicBezTo>
                <a:cubicBezTo>
                  <a:pt x="625" y="169"/>
                  <a:pt x="633" y="168"/>
                  <a:pt x="638" y="162"/>
                </a:cubicBezTo>
                <a:cubicBezTo>
                  <a:pt x="681" y="108"/>
                  <a:pt x="681" y="108"/>
                  <a:pt x="681" y="108"/>
                </a:cubicBezTo>
                <a:cubicBezTo>
                  <a:pt x="686" y="102"/>
                  <a:pt x="685" y="94"/>
                  <a:pt x="679" y="89"/>
                </a:cubicBezTo>
                <a:cubicBezTo>
                  <a:pt x="663" y="76"/>
                  <a:pt x="663" y="76"/>
                  <a:pt x="663" y="76"/>
                </a:cubicBezTo>
                <a:cubicBezTo>
                  <a:pt x="657" y="71"/>
                  <a:pt x="648" y="72"/>
                  <a:pt x="643" y="78"/>
                </a:cubicBezTo>
                <a:close/>
                <a:moveTo>
                  <a:pt x="515" y="22"/>
                </a:moveTo>
                <a:cubicBezTo>
                  <a:pt x="495" y="88"/>
                  <a:pt x="495" y="88"/>
                  <a:pt x="495" y="88"/>
                </a:cubicBezTo>
                <a:cubicBezTo>
                  <a:pt x="493" y="95"/>
                  <a:pt x="497" y="103"/>
                  <a:pt x="505" y="105"/>
                </a:cubicBezTo>
                <a:cubicBezTo>
                  <a:pt x="525" y="111"/>
                  <a:pt x="525" y="111"/>
                  <a:pt x="525" y="111"/>
                </a:cubicBezTo>
                <a:cubicBezTo>
                  <a:pt x="532" y="113"/>
                  <a:pt x="540" y="109"/>
                  <a:pt x="542" y="102"/>
                </a:cubicBezTo>
                <a:cubicBezTo>
                  <a:pt x="561" y="35"/>
                  <a:pt x="561" y="35"/>
                  <a:pt x="561" y="35"/>
                </a:cubicBezTo>
                <a:cubicBezTo>
                  <a:pt x="564" y="28"/>
                  <a:pt x="560" y="21"/>
                  <a:pt x="552" y="18"/>
                </a:cubicBezTo>
                <a:cubicBezTo>
                  <a:pt x="532" y="12"/>
                  <a:pt x="532" y="12"/>
                  <a:pt x="532" y="12"/>
                </a:cubicBezTo>
                <a:cubicBezTo>
                  <a:pt x="525" y="10"/>
                  <a:pt x="517" y="14"/>
                  <a:pt x="515" y="22"/>
                </a:cubicBezTo>
                <a:close/>
                <a:moveTo>
                  <a:pt x="375" y="17"/>
                </a:moveTo>
                <a:cubicBezTo>
                  <a:pt x="382" y="86"/>
                  <a:pt x="382" y="86"/>
                  <a:pt x="382" y="86"/>
                </a:cubicBezTo>
                <a:cubicBezTo>
                  <a:pt x="382" y="94"/>
                  <a:pt x="389" y="99"/>
                  <a:pt x="397" y="98"/>
                </a:cubicBezTo>
                <a:cubicBezTo>
                  <a:pt x="417" y="96"/>
                  <a:pt x="417" y="96"/>
                  <a:pt x="417" y="96"/>
                </a:cubicBezTo>
                <a:cubicBezTo>
                  <a:pt x="425" y="96"/>
                  <a:pt x="430" y="89"/>
                  <a:pt x="430" y="81"/>
                </a:cubicBezTo>
                <a:cubicBezTo>
                  <a:pt x="423" y="13"/>
                  <a:pt x="423" y="13"/>
                  <a:pt x="423" y="13"/>
                </a:cubicBezTo>
                <a:cubicBezTo>
                  <a:pt x="422" y="5"/>
                  <a:pt x="416" y="0"/>
                  <a:pt x="408" y="0"/>
                </a:cubicBezTo>
                <a:cubicBezTo>
                  <a:pt x="387" y="2"/>
                  <a:pt x="387" y="2"/>
                  <a:pt x="387" y="2"/>
                </a:cubicBezTo>
                <a:cubicBezTo>
                  <a:pt x="380" y="3"/>
                  <a:pt x="374" y="10"/>
                  <a:pt x="375" y="17"/>
                </a:cubicBezTo>
                <a:close/>
                <a:moveTo>
                  <a:pt x="244" y="65"/>
                </a:moveTo>
                <a:cubicBezTo>
                  <a:pt x="276" y="127"/>
                  <a:pt x="276" y="127"/>
                  <a:pt x="276" y="127"/>
                </a:cubicBezTo>
                <a:cubicBezTo>
                  <a:pt x="279" y="134"/>
                  <a:pt x="287" y="136"/>
                  <a:pt x="294" y="133"/>
                </a:cubicBezTo>
                <a:cubicBezTo>
                  <a:pt x="313" y="123"/>
                  <a:pt x="313" y="123"/>
                  <a:pt x="313" y="123"/>
                </a:cubicBezTo>
                <a:cubicBezTo>
                  <a:pt x="319" y="120"/>
                  <a:pt x="322" y="111"/>
                  <a:pt x="318" y="105"/>
                </a:cubicBezTo>
                <a:cubicBezTo>
                  <a:pt x="286" y="43"/>
                  <a:pt x="286" y="43"/>
                  <a:pt x="286" y="43"/>
                </a:cubicBezTo>
                <a:cubicBezTo>
                  <a:pt x="283" y="37"/>
                  <a:pt x="275" y="34"/>
                  <a:pt x="268" y="37"/>
                </a:cubicBezTo>
                <a:cubicBezTo>
                  <a:pt x="249" y="47"/>
                  <a:pt x="249" y="47"/>
                  <a:pt x="249" y="47"/>
                </a:cubicBezTo>
                <a:cubicBezTo>
                  <a:pt x="243" y="51"/>
                  <a:pt x="240" y="59"/>
                  <a:pt x="244" y="65"/>
                </a:cubicBezTo>
                <a:close/>
                <a:moveTo>
                  <a:pt x="244" y="65"/>
                </a:moveTo>
                <a:cubicBezTo>
                  <a:pt x="244" y="65"/>
                  <a:pt x="244" y="65"/>
                  <a:pt x="244" y="65"/>
                </a:cubicBezTo>
              </a:path>
            </a:pathLst>
          </a:custGeom>
          <a:solidFill>
            <a:schemeClr val="bg1"/>
          </a:solidFill>
          <a:ln w="9525">
            <a:noFill/>
            <a:round/>
          </a:ln>
        </p:spPr>
        <p:txBody>
          <a:bodyPr vert="horz" wrap="square" lIns="91440" tIns="45720" rIns="91440" bIns="45720" numCol="1" anchor="t" anchorCtr="0" compatLnSpc="1"/>
          <a:lstStyle/>
          <a:p>
            <a:endParaRPr lang="en-US" dirty="0">
              <a:cs typeface="+mn-ea"/>
              <a:sym typeface="+mn-lt"/>
            </a:endParaRPr>
          </a:p>
        </p:txBody>
      </p:sp>
      <p:sp>
        <p:nvSpPr>
          <p:cNvPr id="35" name="文本框 34"/>
          <p:cNvSpPr txBox="1"/>
          <p:nvPr/>
        </p:nvSpPr>
        <p:spPr>
          <a:xfrm>
            <a:off x="1234798" y="1214066"/>
            <a:ext cx="2744176" cy="584775"/>
          </a:xfrm>
          <a:prstGeom prst="rect">
            <a:avLst/>
          </a:prstGeom>
          <a:noFill/>
        </p:spPr>
        <p:txBody>
          <a:bodyPr wrap="square" rtlCol="0">
            <a:spAutoFit/>
          </a:bodyPr>
          <a:lstStyle/>
          <a:p>
            <a:r>
              <a:rPr lang="zh-CN" altLang="en-US" sz="3200" b="1" dirty="0">
                <a:solidFill>
                  <a:srgbClr val="17A515"/>
                </a:solidFill>
                <a:latin typeface="微软雅黑" panose="020B0503020204020204" pitchFamily="34" charset="-122"/>
                <a:ea typeface="微软雅黑" panose="020B0503020204020204" pitchFamily="34" charset="-122"/>
              </a:rPr>
              <a:t>关键词</a:t>
            </a:r>
            <a:endParaRPr lang="zh-CN" altLang="en-US" sz="3200" b="1" dirty="0">
              <a:solidFill>
                <a:srgbClr val="17A515"/>
              </a:solidFill>
              <a:latin typeface="微软雅黑" panose="020B0503020204020204" pitchFamily="34" charset="-122"/>
              <a:ea typeface="微软雅黑" panose="020B0503020204020204" pitchFamily="34" charset="-122"/>
            </a:endParaRPr>
          </a:p>
        </p:txBody>
      </p:sp>
      <p:sp>
        <p:nvSpPr>
          <p:cNvPr id="36" name="文本框 35"/>
          <p:cNvSpPr txBox="1"/>
          <p:nvPr/>
        </p:nvSpPr>
        <p:spPr>
          <a:xfrm>
            <a:off x="1234797" y="1714576"/>
            <a:ext cx="9303431" cy="452432"/>
          </a:xfrm>
          <a:prstGeom prst="rect">
            <a:avLst/>
          </a:prstGeom>
          <a:noFill/>
        </p:spPr>
        <p:txBody>
          <a:bodyPr wrap="square" rtlCol="0">
            <a:spAutoFit/>
          </a:bodyPr>
          <a:lstStyle/>
          <a:p>
            <a:pPr>
              <a:lnSpc>
                <a:spcPct val="130000"/>
              </a:lnSpc>
            </a:pPr>
            <a:r>
              <a:rPr lang="zh-CN" altLang="en-US" dirty="0">
                <a:solidFill>
                  <a:schemeClr val="tx1">
                    <a:lumMod val="65000"/>
                    <a:lumOff val="35000"/>
                  </a:schemeClr>
                </a:solidFill>
                <a:latin typeface="微软雅黑 Light" panose="020B0502040204020203" pitchFamily="34" charset="-122"/>
                <a:ea typeface="微软雅黑 Light" panose="020B0502040204020203" pitchFamily="34" charset="-122"/>
              </a:rPr>
              <a:t>请添加您的内容请添加您的内容请添加您的内容请添加您的内容请添加您的内容</a:t>
            </a:r>
            <a:endParaRPr lang="zh-CN" altLang="en-US" dirty="0">
              <a:solidFill>
                <a:schemeClr val="tx1">
                  <a:lumMod val="65000"/>
                  <a:lumOff val="35000"/>
                </a:schemeClr>
              </a:solidFill>
              <a:latin typeface="微软雅黑 Light" panose="020B0502040204020203" pitchFamily="34" charset="-122"/>
              <a:ea typeface="微软雅黑 Light" panose="020B0502040204020203" pitchFamily="34" charset="-122"/>
            </a:endParaRPr>
          </a:p>
        </p:txBody>
      </p:sp>
      <p:sp>
        <p:nvSpPr>
          <p:cNvPr id="37" name="文本框 36"/>
          <p:cNvSpPr txBox="1"/>
          <p:nvPr/>
        </p:nvSpPr>
        <p:spPr>
          <a:xfrm>
            <a:off x="294507" y="200494"/>
            <a:ext cx="1967686" cy="523220"/>
          </a:xfrm>
          <a:prstGeom prst="rect">
            <a:avLst/>
          </a:prstGeom>
          <a:noFill/>
        </p:spPr>
        <p:txBody>
          <a:bodyPr wrap="square" rtlCol="0">
            <a:spAutoFit/>
          </a:bodyPr>
          <a:lstStyle/>
          <a:p>
            <a:r>
              <a:rPr lang="zh-CN" altLang="en-US" sz="2800" dirty="0">
                <a:solidFill>
                  <a:schemeClr val="tx1">
                    <a:lumMod val="65000"/>
                    <a:lumOff val="35000"/>
                  </a:schemeClr>
                </a:solidFill>
                <a:latin typeface="微软雅黑" panose="020B0503020204020204" pitchFamily="34" charset="-122"/>
                <a:ea typeface="微软雅黑" panose="020B0503020204020204" pitchFamily="34" charset="-122"/>
              </a:rPr>
              <a:t>请添加标题</a:t>
            </a:r>
            <a:endParaRPr lang="zh-CN" altLang="en-US" sz="28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5" name="KSO_Shape"/>
          <p:cNvSpPr/>
          <p:nvPr/>
        </p:nvSpPr>
        <p:spPr bwMode="auto">
          <a:xfrm>
            <a:off x="4628603" y="3981721"/>
            <a:ext cx="439452" cy="361172"/>
          </a:xfrm>
          <a:custGeom>
            <a:avLst/>
            <a:gdLst>
              <a:gd name="T0" fmla="*/ 1703239 w 2724"/>
              <a:gd name="T1" fmla="*/ 849639 h 2235"/>
              <a:gd name="T2" fmla="*/ 1693325 w 2724"/>
              <a:gd name="T3" fmla="*/ 899929 h 2235"/>
              <a:gd name="T4" fmla="*/ 1583609 w 2724"/>
              <a:gd name="T5" fmla="*/ 1295633 h 2235"/>
              <a:gd name="T6" fmla="*/ 1316590 w 2724"/>
              <a:gd name="T7" fmla="*/ 1478927 h 2235"/>
              <a:gd name="T8" fmla="*/ 499670 w 2724"/>
              <a:gd name="T9" fmla="*/ 1478927 h 2235"/>
              <a:gd name="T10" fmla="*/ 234633 w 2724"/>
              <a:gd name="T11" fmla="*/ 1295633 h 2235"/>
              <a:gd name="T12" fmla="*/ 130205 w 2724"/>
              <a:gd name="T13" fmla="*/ 899929 h 2235"/>
              <a:gd name="T14" fmla="*/ 121613 w 2724"/>
              <a:gd name="T15" fmla="*/ 856917 h 2235"/>
              <a:gd name="T16" fmla="*/ 0 w 2724"/>
              <a:gd name="T17" fmla="*/ 702077 h 2235"/>
              <a:gd name="T18" fmla="*/ 146728 w 2724"/>
              <a:gd name="T19" fmla="*/ 561794 h 2235"/>
              <a:gd name="T20" fmla="*/ 345010 w 2724"/>
              <a:gd name="T21" fmla="*/ 561794 h 2235"/>
              <a:gd name="T22" fmla="*/ 347654 w 2724"/>
              <a:gd name="T23" fmla="*/ 557162 h 2235"/>
              <a:gd name="T24" fmla="*/ 621943 w 2724"/>
              <a:gd name="T25" fmla="*/ 63524 h 2235"/>
              <a:gd name="T26" fmla="*/ 756114 w 2724"/>
              <a:gd name="T27" fmla="*/ 27130 h 2235"/>
              <a:gd name="T28" fmla="*/ 792465 w 2724"/>
              <a:gd name="T29" fmla="*/ 161458 h 2235"/>
              <a:gd name="T30" fmla="*/ 571712 w 2724"/>
              <a:gd name="T31" fmla="*/ 561794 h 2235"/>
              <a:gd name="T32" fmla="*/ 1205552 w 2724"/>
              <a:gd name="T33" fmla="*/ 561794 h 2235"/>
              <a:gd name="T34" fmla="*/ 984799 w 2724"/>
              <a:gd name="T35" fmla="*/ 161458 h 2235"/>
              <a:gd name="T36" fmla="*/ 1020489 w 2724"/>
              <a:gd name="T37" fmla="*/ 27792 h 2235"/>
              <a:gd name="T38" fmla="*/ 1154660 w 2724"/>
              <a:gd name="T39" fmla="*/ 63524 h 2235"/>
              <a:gd name="T40" fmla="*/ 1429610 w 2724"/>
              <a:gd name="T41" fmla="*/ 557162 h 2235"/>
              <a:gd name="T42" fmla="*/ 1432254 w 2724"/>
              <a:gd name="T43" fmla="*/ 561794 h 2235"/>
              <a:gd name="T44" fmla="*/ 1653669 w 2724"/>
              <a:gd name="T45" fmla="*/ 561794 h 2235"/>
              <a:gd name="T46" fmla="*/ 1800397 w 2724"/>
              <a:gd name="T47" fmla="*/ 702077 h 2235"/>
              <a:gd name="T48" fmla="*/ 1703239 w 2724"/>
              <a:gd name="T49" fmla="*/ 849639 h 2235"/>
              <a:gd name="T50" fmla="*/ 633840 w 2724"/>
              <a:gd name="T51" fmla="*/ 1220859 h 2235"/>
              <a:gd name="T52" fmla="*/ 542631 w 2724"/>
              <a:gd name="T53" fmla="*/ 901252 h 2235"/>
              <a:gd name="T54" fmla="*/ 446134 w 2724"/>
              <a:gd name="T55" fmla="*/ 848977 h 2235"/>
              <a:gd name="T56" fmla="*/ 390615 w 2724"/>
              <a:gd name="T57" fmla="*/ 938970 h 2235"/>
              <a:gd name="T58" fmla="*/ 481824 w 2724"/>
              <a:gd name="T59" fmla="*/ 1258577 h 2235"/>
              <a:gd name="T60" fmla="*/ 578321 w 2724"/>
              <a:gd name="T61" fmla="*/ 1310852 h 2235"/>
              <a:gd name="T62" fmla="*/ 633840 w 2724"/>
              <a:gd name="T63" fmla="*/ 1220859 h 2235"/>
              <a:gd name="T64" fmla="*/ 978850 w 2724"/>
              <a:gd name="T65" fmla="*/ 914486 h 2235"/>
              <a:gd name="T66" fmla="*/ 900199 w 2724"/>
              <a:gd name="T67" fmla="*/ 841036 h 2235"/>
              <a:gd name="T68" fmla="*/ 821547 w 2724"/>
              <a:gd name="T69" fmla="*/ 914486 h 2235"/>
              <a:gd name="T70" fmla="*/ 821547 w 2724"/>
              <a:gd name="T71" fmla="*/ 1245343 h 2235"/>
              <a:gd name="T72" fmla="*/ 900199 w 2724"/>
              <a:gd name="T73" fmla="*/ 1318793 h 2235"/>
              <a:gd name="T74" fmla="*/ 978850 w 2724"/>
              <a:gd name="T75" fmla="*/ 1245343 h 2235"/>
              <a:gd name="T76" fmla="*/ 978850 w 2724"/>
              <a:gd name="T77" fmla="*/ 914486 h 2235"/>
              <a:gd name="T78" fmla="*/ 1230668 w 2724"/>
              <a:gd name="T79" fmla="*/ 1310852 h 2235"/>
              <a:gd name="T80" fmla="*/ 1326504 w 2724"/>
              <a:gd name="T81" fmla="*/ 1258577 h 2235"/>
              <a:gd name="T82" fmla="*/ 1418374 w 2724"/>
              <a:gd name="T83" fmla="*/ 938970 h 2235"/>
              <a:gd name="T84" fmla="*/ 1362856 w 2724"/>
              <a:gd name="T85" fmla="*/ 848977 h 2235"/>
              <a:gd name="T86" fmla="*/ 1266359 w 2724"/>
              <a:gd name="T87" fmla="*/ 901252 h 2235"/>
              <a:gd name="T88" fmla="*/ 1175149 w 2724"/>
              <a:gd name="T89" fmla="*/ 1220859 h 2235"/>
              <a:gd name="T90" fmla="*/ 1230668 w 2724"/>
              <a:gd name="T91" fmla="*/ 1310852 h 223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724" h="2235">
                <a:moveTo>
                  <a:pt x="2577" y="1284"/>
                </a:moveTo>
                <a:cubicBezTo>
                  <a:pt x="2574" y="1309"/>
                  <a:pt x="2569" y="1334"/>
                  <a:pt x="2562" y="1360"/>
                </a:cubicBezTo>
                <a:cubicBezTo>
                  <a:pt x="2396" y="1958"/>
                  <a:pt x="2396" y="1958"/>
                  <a:pt x="2396" y="1958"/>
                </a:cubicBezTo>
                <a:cubicBezTo>
                  <a:pt x="2349" y="2130"/>
                  <a:pt x="2168" y="2235"/>
                  <a:pt x="1992" y="2235"/>
                </a:cubicBezTo>
                <a:cubicBezTo>
                  <a:pt x="756" y="2235"/>
                  <a:pt x="756" y="2235"/>
                  <a:pt x="756" y="2235"/>
                </a:cubicBezTo>
                <a:cubicBezTo>
                  <a:pt x="580" y="2235"/>
                  <a:pt x="401" y="2130"/>
                  <a:pt x="355" y="1958"/>
                </a:cubicBezTo>
                <a:cubicBezTo>
                  <a:pt x="197" y="1360"/>
                  <a:pt x="197" y="1360"/>
                  <a:pt x="197" y="1360"/>
                </a:cubicBezTo>
                <a:cubicBezTo>
                  <a:pt x="191" y="1338"/>
                  <a:pt x="187" y="1316"/>
                  <a:pt x="184" y="1295"/>
                </a:cubicBezTo>
                <a:cubicBezTo>
                  <a:pt x="80" y="1276"/>
                  <a:pt x="0" y="1178"/>
                  <a:pt x="0" y="1061"/>
                </a:cubicBezTo>
                <a:cubicBezTo>
                  <a:pt x="0" y="929"/>
                  <a:pt x="100" y="849"/>
                  <a:pt x="222" y="849"/>
                </a:cubicBezTo>
                <a:cubicBezTo>
                  <a:pt x="522" y="849"/>
                  <a:pt x="522" y="849"/>
                  <a:pt x="522" y="849"/>
                </a:cubicBezTo>
                <a:cubicBezTo>
                  <a:pt x="523" y="847"/>
                  <a:pt x="524" y="845"/>
                  <a:pt x="526" y="842"/>
                </a:cubicBezTo>
                <a:cubicBezTo>
                  <a:pt x="941" y="96"/>
                  <a:pt x="941" y="96"/>
                  <a:pt x="941" y="96"/>
                </a:cubicBezTo>
                <a:cubicBezTo>
                  <a:pt x="982" y="25"/>
                  <a:pt x="1073" y="0"/>
                  <a:pt x="1144" y="41"/>
                </a:cubicBezTo>
                <a:cubicBezTo>
                  <a:pt x="1215" y="82"/>
                  <a:pt x="1240" y="173"/>
                  <a:pt x="1199" y="244"/>
                </a:cubicBezTo>
                <a:cubicBezTo>
                  <a:pt x="865" y="849"/>
                  <a:pt x="865" y="849"/>
                  <a:pt x="865" y="849"/>
                </a:cubicBezTo>
                <a:cubicBezTo>
                  <a:pt x="1824" y="849"/>
                  <a:pt x="1824" y="849"/>
                  <a:pt x="1824" y="849"/>
                </a:cubicBezTo>
                <a:cubicBezTo>
                  <a:pt x="1490" y="244"/>
                  <a:pt x="1490" y="244"/>
                  <a:pt x="1490" y="244"/>
                </a:cubicBezTo>
                <a:cubicBezTo>
                  <a:pt x="1449" y="173"/>
                  <a:pt x="1473" y="83"/>
                  <a:pt x="1544" y="42"/>
                </a:cubicBezTo>
                <a:cubicBezTo>
                  <a:pt x="1615" y="1"/>
                  <a:pt x="1706" y="25"/>
                  <a:pt x="1747" y="96"/>
                </a:cubicBezTo>
                <a:cubicBezTo>
                  <a:pt x="2163" y="842"/>
                  <a:pt x="2163" y="842"/>
                  <a:pt x="2163" y="842"/>
                </a:cubicBezTo>
                <a:cubicBezTo>
                  <a:pt x="2164" y="845"/>
                  <a:pt x="2166" y="847"/>
                  <a:pt x="2167" y="849"/>
                </a:cubicBezTo>
                <a:cubicBezTo>
                  <a:pt x="2502" y="849"/>
                  <a:pt x="2502" y="849"/>
                  <a:pt x="2502" y="849"/>
                </a:cubicBezTo>
                <a:cubicBezTo>
                  <a:pt x="2625" y="849"/>
                  <a:pt x="2724" y="929"/>
                  <a:pt x="2724" y="1061"/>
                </a:cubicBezTo>
                <a:cubicBezTo>
                  <a:pt x="2724" y="1164"/>
                  <a:pt x="2663" y="1252"/>
                  <a:pt x="2577" y="1284"/>
                </a:cubicBezTo>
                <a:close/>
                <a:moveTo>
                  <a:pt x="959" y="1845"/>
                </a:moveTo>
                <a:cubicBezTo>
                  <a:pt x="821" y="1362"/>
                  <a:pt x="821" y="1362"/>
                  <a:pt x="821" y="1362"/>
                </a:cubicBezTo>
                <a:cubicBezTo>
                  <a:pt x="804" y="1302"/>
                  <a:pt x="738" y="1267"/>
                  <a:pt x="675" y="1283"/>
                </a:cubicBezTo>
                <a:cubicBezTo>
                  <a:pt x="612" y="1299"/>
                  <a:pt x="574" y="1360"/>
                  <a:pt x="591" y="1419"/>
                </a:cubicBezTo>
                <a:cubicBezTo>
                  <a:pt x="729" y="1902"/>
                  <a:pt x="729" y="1902"/>
                  <a:pt x="729" y="1902"/>
                </a:cubicBezTo>
                <a:cubicBezTo>
                  <a:pt x="746" y="1961"/>
                  <a:pt x="811" y="1997"/>
                  <a:pt x="875" y="1981"/>
                </a:cubicBezTo>
                <a:cubicBezTo>
                  <a:pt x="938" y="1965"/>
                  <a:pt x="976" y="1904"/>
                  <a:pt x="959" y="1845"/>
                </a:cubicBezTo>
                <a:close/>
                <a:moveTo>
                  <a:pt x="1481" y="1382"/>
                </a:moveTo>
                <a:cubicBezTo>
                  <a:pt x="1481" y="1320"/>
                  <a:pt x="1428" y="1271"/>
                  <a:pt x="1362" y="1271"/>
                </a:cubicBezTo>
                <a:cubicBezTo>
                  <a:pt x="1296" y="1271"/>
                  <a:pt x="1243" y="1320"/>
                  <a:pt x="1243" y="1382"/>
                </a:cubicBezTo>
                <a:cubicBezTo>
                  <a:pt x="1243" y="1882"/>
                  <a:pt x="1243" y="1882"/>
                  <a:pt x="1243" y="1882"/>
                </a:cubicBezTo>
                <a:cubicBezTo>
                  <a:pt x="1243" y="1943"/>
                  <a:pt x="1296" y="1993"/>
                  <a:pt x="1362" y="1993"/>
                </a:cubicBezTo>
                <a:cubicBezTo>
                  <a:pt x="1428" y="1993"/>
                  <a:pt x="1481" y="1943"/>
                  <a:pt x="1481" y="1882"/>
                </a:cubicBezTo>
                <a:lnTo>
                  <a:pt x="1481" y="1382"/>
                </a:lnTo>
                <a:close/>
                <a:moveTo>
                  <a:pt x="1862" y="1981"/>
                </a:moveTo>
                <a:cubicBezTo>
                  <a:pt x="1925" y="1997"/>
                  <a:pt x="1990" y="1961"/>
                  <a:pt x="2007" y="1902"/>
                </a:cubicBezTo>
                <a:cubicBezTo>
                  <a:pt x="2146" y="1419"/>
                  <a:pt x="2146" y="1419"/>
                  <a:pt x="2146" y="1419"/>
                </a:cubicBezTo>
                <a:cubicBezTo>
                  <a:pt x="2163" y="1360"/>
                  <a:pt x="2125" y="1299"/>
                  <a:pt x="2062" y="1283"/>
                </a:cubicBezTo>
                <a:cubicBezTo>
                  <a:pt x="1998" y="1267"/>
                  <a:pt x="1933" y="1302"/>
                  <a:pt x="1916" y="1362"/>
                </a:cubicBezTo>
                <a:cubicBezTo>
                  <a:pt x="1778" y="1845"/>
                  <a:pt x="1778" y="1845"/>
                  <a:pt x="1778" y="1845"/>
                </a:cubicBezTo>
                <a:cubicBezTo>
                  <a:pt x="1761" y="1904"/>
                  <a:pt x="1798" y="1965"/>
                  <a:pt x="1862" y="1981"/>
                </a:cubicBezTo>
                <a:close/>
              </a:path>
            </a:pathLst>
          </a:custGeom>
          <a:solidFill>
            <a:schemeClr val="bg1"/>
          </a:solidFill>
          <a:ln>
            <a:noFill/>
          </a:ln>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600"/>
                                  </p:stCondLst>
                                  <p:childTnLst>
                                    <p:set>
                                      <p:cBhvr>
                                        <p:cTn id="6" dur="1" fill="hold">
                                          <p:stCondLst>
                                            <p:cond delay="0"/>
                                          </p:stCondLst>
                                        </p:cTn>
                                        <p:tgtEl>
                                          <p:spTgt spid="35"/>
                                        </p:tgtEl>
                                        <p:attrNameLst>
                                          <p:attrName>style.visibility</p:attrName>
                                        </p:attrNameLst>
                                      </p:cBhvr>
                                      <p:to>
                                        <p:strVal val="visible"/>
                                      </p:to>
                                    </p:set>
                                    <p:animEffect transition="in" filter="fade">
                                      <p:cBhvr>
                                        <p:cTn id="7"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grpSp>
        <p:nvGrpSpPr>
          <p:cNvPr id="3" name="128df46d-4852-4086-9c1d-5a9aac9f3283"/>
          <p:cNvGrpSpPr>
            <a:grpSpLocks noChangeAspect="1"/>
          </p:cNvGrpSpPr>
          <p:nvPr/>
        </p:nvGrpSpPr>
        <p:grpSpPr>
          <a:xfrm>
            <a:off x="-30480" y="0"/>
            <a:ext cx="12222480" cy="6858000"/>
            <a:chOff x="-30480" y="0"/>
            <a:chExt cx="12222480" cy="6858000"/>
          </a:xfrm>
        </p:grpSpPr>
        <p:sp>
          <p:nvSpPr>
            <p:cNvPr id="4" name="矩形 3"/>
            <p:cNvSpPr/>
            <p:nvPr/>
          </p:nvSpPr>
          <p:spPr>
            <a:xfrm>
              <a:off x="-30480" y="0"/>
              <a:ext cx="12222480" cy="6858000"/>
            </a:xfrm>
            <a:prstGeom prst="rect">
              <a:avLst/>
            </a:prstGeom>
            <a:solidFill>
              <a:srgbClr val="17A515"/>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p>
          </p:txBody>
        </p:sp>
        <p:grpSp>
          <p:nvGrpSpPr>
            <p:cNvPr id="5" name="组合 4"/>
            <p:cNvGrpSpPr/>
            <p:nvPr/>
          </p:nvGrpSpPr>
          <p:grpSpPr>
            <a:xfrm>
              <a:off x="728524" y="2672759"/>
              <a:ext cx="2896372" cy="1879052"/>
              <a:chOff x="30634" y="2672759"/>
              <a:chExt cx="2896372" cy="1879052"/>
            </a:xfrm>
          </p:grpSpPr>
          <p:sp>
            <p:nvSpPr>
              <p:cNvPr id="19" name="文本框 12"/>
              <p:cNvSpPr txBox="1"/>
              <p:nvPr/>
            </p:nvSpPr>
            <p:spPr>
              <a:xfrm>
                <a:off x="566403" y="2672759"/>
                <a:ext cx="1824834" cy="1015663"/>
              </a:xfrm>
              <a:prstGeom prst="rect">
                <a:avLst/>
              </a:prstGeom>
              <a:noFill/>
            </p:spPr>
            <p:txBody>
              <a:bodyPr wrap="square">
                <a:normAutofit/>
              </a:bodyPr>
              <a:lstStyle/>
              <a:p>
                <a:pPr algn="ctr"/>
                <a:r>
                  <a:rPr lang="en-US" sz="6000" dirty="0">
                    <a:solidFill>
                      <a:schemeClr val="bg1"/>
                    </a:solidFill>
                    <a:latin typeface="Impact" panose="020B0806030902050204" pitchFamily="34" charset="0"/>
                  </a:rPr>
                  <a:t>30</a:t>
                </a:r>
                <a:endParaRPr lang="en-US" sz="6000" dirty="0">
                  <a:solidFill>
                    <a:schemeClr val="bg1"/>
                  </a:solidFill>
                  <a:latin typeface="Impact" panose="020B0806030902050204" pitchFamily="34" charset="0"/>
                </a:endParaRPr>
              </a:p>
            </p:txBody>
          </p:sp>
          <p:sp>
            <p:nvSpPr>
              <p:cNvPr id="20" name="文本框 15"/>
              <p:cNvSpPr txBox="1"/>
              <p:nvPr/>
            </p:nvSpPr>
            <p:spPr>
              <a:xfrm>
                <a:off x="30634" y="4016280"/>
                <a:ext cx="2896372" cy="535531"/>
              </a:xfrm>
              <a:prstGeom prst="rect">
                <a:avLst/>
              </a:prstGeom>
              <a:noFill/>
            </p:spPr>
            <p:txBody>
              <a:bodyPr wrap="square" lIns="0" tIns="0" rIns="0" bIns="0" anchor="t" anchorCtr="1">
                <a:normAutofit/>
              </a:bodyPr>
              <a:lstStyle/>
              <a:p>
                <a:pPr algn="ctr">
                  <a:lnSpc>
                    <a:spcPct val="120000"/>
                  </a:lnSpc>
                </a:pPr>
                <a:r>
                  <a:rPr lang="zh-CN" altLang="en-US" sz="1100" spc="170" dirty="0">
                    <a:solidFill>
                      <a:schemeClr val="bg1"/>
                    </a:solidFill>
                  </a:rPr>
                  <a:t>此部分内容作为文字排版占位显示</a:t>
                </a:r>
                <a:br>
                  <a:rPr lang="zh-CN" altLang="en-US" sz="1100" spc="170" dirty="0">
                    <a:solidFill>
                      <a:schemeClr val="bg1"/>
                    </a:solidFill>
                  </a:rPr>
                </a:br>
                <a:r>
                  <a:rPr lang="zh-CN" altLang="en-US" sz="1100" spc="170" dirty="0">
                    <a:solidFill>
                      <a:schemeClr val="bg1"/>
                    </a:solidFill>
                  </a:rPr>
                  <a:t>（建议使用主题字体）</a:t>
                </a:r>
                <a:endParaRPr lang="zh-CN" altLang="en-US" sz="1100" spc="170" dirty="0">
                  <a:solidFill>
                    <a:schemeClr val="bg1"/>
                  </a:solidFill>
                </a:endParaRPr>
              </a:p>
            </p:txBody>
          </p:sp>
          <p:sp>
            <p:nvSpPr>
              <p:cNvPr id="21" name="文本框 22"/>
              <p:cNvSpPr txBox="1"/>
              <p:nvPr/>
            </p:nvSpPr>
            <p:spPr>
              <a:xfrm>
                <a:off x="30634" y="3626695"/>
                <a:ext cx="2896372" cy="435632"/>
              </a:xfrm>
              <a:prstGeom prst="rect">
                <a:avLst/>
              </a:prstGeom>
              <a:noFill/>
            </p:spPr>
            <p:txBody>
              <a:bodyPr wrap="none">
                <a:normAutofit/>
              </a:bodyPr>
              <a:lstStyle/>
              <a:p>
                <a:pPr algn="ctr"/>
                <a:r>
                  <a:rPr lang="zh-CN" altLang="en-US" sz="1400" spc="170">
                    <a:solidFill>
                      <a:schemeClr val="bg1">
                        <a:lumMod val="100000"/>
                      </a:schemeClr>
                    </a:solidFill>
                  </a:rPr>
                  <a:t>关键词</a:t>
                </a:r>
                <a:endParaRPr lang="zh-CN" altLang="en-US" sz="1400" spc="170">
                  <a:solidFill>
                    <a:schemeClr val="bg1">
                      <a:lumMod val="100000"/>
                    </a:schemeClr>
                  </a:solidFill>
                </a:endParaRPr>
              </a:p>
            </p:txBody>
          </p:sp>
        </p:grpSp>
        <p:grpSp>
          <p:nvGrpSpPr>
            <p:cNvPr id="6" name="组合 5"/>
            <p:cNvGrpSpPr/>
            <p:nvPr/>
          </p:nvGrpSpPr>
          <p:grpSpPr>
            <a:xfrm>
              <a:off x="3357461" y="2672759"/>
              <a:ext cx="2859722" cy="1879052"/>
              <a:chOff x="2877351" y="2672759"/>
              <a:chExt cx="2859722" cy="1879052"/>
            </a:xfrm>
          </p:grpSpPr>
          <p:sp>
            <p:nvSpPr>
              <p:cNvPr id="16" name="文本框 39"/>
              <p:cNvSpPr txBox="1"/>
              <p:nvPr/>
            </p:nvSpPr>
            <p:spPr>
              <a:xfrm>
                <a:off x="3394795" y="2672759"/>
                <a:ext cx="1824834" cy="1015663"/>
              </a:xfrm>
              <a:prstGeom prst="rect">
                <a:avLst/>
              </a:prstGeom>
              <a:noFill/>
            </p:spPr>
            <p:txBody>
              <a:bodyPr wrap="square">
                <a:normAutofit/>
              </a:bodyPr>
              <a:lstStyle/>
              <a:p>
                <a:pPr algn="ctr"/>
                <a:r>
                  <a:rPr lang="en-US" sz="6000" dirty="0">
                    <a:solidFill>
                      <a:schemeClr val="bg1"/>
                    </a:solidFill>
                    <a:latin typeface="Impact" panose="020B0806030902050204" pitchFamily="34" charset="0"/>
                  </a:rPr>
                  <a:t>520</a:t>
                </a:r>
                <a:endParaRPr lang="en-US" sz="6000" dirty="0">
                  <a:solidFill>
                    <a:schemeClr val="bg1"/>
                  </a:solidFill>
                  <a:latin typeface="Impact" panose="020B0806030902050204" pitchFamily="34" charset="0"/>
                </a:endParaRPr>
              </a:p>
            </p:txBody>
          </p:sp>
          <p:sp>
            <p:nvSpPr>
              <p:cNvPr id="17" name="文本框 40"/>
              <p:cNvSpPr txBox="1"/>
              <p:nvPr/>
            </p:nvSpPr>
            <p:spPr>
              <a:xfrm>
                <a:off x="2877351" y="4016280"/>
                <a:ext cx="2859722" cy="535531"/>
              </a:xfrm>
              <a:prstGeom prst="rect">
                <a:avLst/>
              </a:prstGeom>
              <a:noFill/>
            </p:spPr>
            <p:txBody>
              <a:bodyPr wrap="square" lIns="0" tIns="0" rIns="0" bIns="0" anchor="t" anchorCtr="1">
                <a:normAutofit/>
              </a:bodyPr>
              <a:lstStyle/>
              <a:p>
                <a:pPr algn="ctr">
                  <a:lnSpc>
                    <a:spcPct val="120000"/>
                  </a:lnSpc>
                </a:pPr>
                <a:r>
                  <a:rPr lang="zh-CN" altLang="en-US" sz="1100" spc="170">
                    <a:solidFill>
                      <a:schemeClr val="bg1"/>
                    </a:solidFill>
                  </a:rPr>
                  <a:t>此部分内容作为文字排版占位显示</a:t>
                </a:r>
                <a:br>
                  <a:rPr lang="zh-CN" altLang="en-US" sz="1100" spc="170">
                    <a:solidFill>
                      <a:schemeClr val="bg1"/>
                    </a:solidFill>
                  </a:rPr>
                </a:br>
                <a:r>
                  <a:rPr lang="zh-CN" altLang="en-US" sz="1100" spc="170">
                    <a:solidFill>
                      <a:schemeClr val="bg1"/>
                    </a:solidFill>
                  </a:rPr>
                  <a:t>（建议使用主题字体）</a:t>
                </a:r>
                <a:endParaRPr lang="zh-CN" altLang="en-US" sz="1100" spc="170">
                  <a:solidFill>
                    <a:schemeClr val="bg1"/>
                  </a:solidFill>
                </a:endParaRPr>
              </a:p>
            </p:txBody>
          </p:sp>
          <p:sp>
            <p:nvSpPr>
              <p:cNvPr id="18" name="文本框 41"/>
              <p:cNvSpPr txBox="1"/>
              <p:nvPr/>
            </p:nvSpPr>
            <p:spPr>
              <a:xfrm>
                <a:off x="2877351" y="3626695"/>
                <a:ext cx="2859722" cy="435632"/>
              </a:xfrm>
              <a:prstGeom prst="rect">
                <a:avLst/>
              </a:prstGeom>
              <a:noFill/>
            </p:spPr>
            <p:txBody>
              <a:bodyPr wrap="none">
                <a:normAutofit/>
              </a:bodyPr>
              <a:lstStyle/>
              <a:p>
                <a:pPr algn="ctr"/>
                <a:r>
                  <a:rPr lang="zh-CN" altLang="en-US" sz="1400" spc="170">
                    <a:solidFill>
                      <a:schemeClr val="bg1">
                        <a:lumMod val="100000"/>
                      </a:schemeClr>
                    </a:solidFill>
                  </a:rPr>
                  <a:t>关键词</a:t>
                </a:r>
                <a:endParaRPr lang="zh-CN" altLang="en-US" sz="1400" spc="170">
                  <a:solidFill>
                    <a:schemeClr val="bg1">
                      <a:lumMod val="100000"/>
                    </a:schemeClr>
                  </a:solidFill>
                </a:endParaRPr>
              </a:p>
            </p:txBody>
          </p:sp>
        </p:grpSp>
        <p:grpSp>
          <p:nvGrpSpPr>
            <p:cNvPr id="7" name="组合 6"/>
            <p:cNvGrpSpPr/>
            <p:nvPr/>
          </p:nvGrpSpPr>
          <p:grpSpPr>
            <a:xfrm>
              <a:off x="5949748" y="2672759"/>
              <a:ext cx="2693679" cy="1879052"/>
              <a:chOff x="6572783" y="2672759"/>
              <a:chExt cx="2693679" cy="1879052"/>
            </a:xfrm>
          </p:grpSpPr>
          <p:sp>
            <p:nvSpPr>
              <p:cNvPr id="13" name="文本框 42"/>
              <p:cNvSpPr txBox="1"/>
              <p:nvPr/>
            </p:nvSpPr>
            <p:spPr>
              <a:xfrm>
                <a:off x="7007205" y="2672759"/>
                <a:ext cx="1824834" cy="1015663"/>
              </a:xfrm>
              <a:prstGeom prst="rect">
                <a:avLst/>
              </a:prstGeom>
              <a:noFill/>
            </p:spPr>
            <p:txBody>
              <a:bodyPr wrap="square" anchor="t" anchorCtr="1">
                <a:normAutofit/>
              </a:bodyPr>
              <a:lstStyle/>
              <a:p>
                <a:pPr algn="ctr"/>
                <a:r>
                  <a:rPr lang="en-US" sz="6000" dirty="0">
                    <a:solidFill>
                      <a:schemeClr val="bg1"/>
                    </a:solidFill>
                    <a:latin typeface="Impact" panose="020B0806030902050204" pitchFamily="34" charset="0"/>
                  </a:rPr>
                  <a:t>100</a:t>
                </a:r>
                <a:endParaRPr lang="en-US" sz="6000" dirty="0">
                  <a:solidFill>
                    <a:schemeClr val="bg1"/>
                  </a:solidFill>
                  <a:latin typeface="Impact" panose="020B0806030902050204" pitchFamily="34" charset="0"/>
                </a:endParaRPr>
              </a:p>
            </p:txBody>
          </p:sp>
          <p:sp>
            <p:nvSpPr>
              <p:cNvPr id="14" name="文本框 43"/>
              <p:cNvSpPr txBox="1"/>
              <p:nvPr/>
            </p:nvSpPr>
            <p:spPr>
              <a:xfrm>
                <a:off x="6572783" y="4016280"/>
                <a:ext cx="2693679" cy="535531"/>
              </a:xfrm>
              <a:prstGeom prst="rect">
                <a:avLst/>
              </a:prstGeom>
              <a:noFill/>
            </p:spPr>
            <p:txBody>
              <a:bodyPr wrap="square" lIns="0" tIns="0" rIns="0" bIns="0" anchor="t" anchorCtr="1">
                <a:normAutofit/>
              </a:bodyPr>
              <a:lstStyle/>
              <a:p>
                <a:pPr algn="ctr">
                  <a:lnSpc>
                    <a:spcPct val="120000"/>
                  </a:lnSpc>
                </a:pPr>
                <a:r>
                  <a:rPr lang="zh-CN" altLang="en-US" sz="1100" spc="170">
                    <a:solidFill>
                      <a:schemeClr val="bg1"/>
                    </a:solidFill>
                  </a:rPr>
                  <a:t>此部分内容作为文字排版占位显示</a:t>
                </a:r>
                <a:br>
                  <a:rPr lang="zh-CN" altLang="en-US" sz="1100" spc="170">
                    <a:solidFill>
                      <a:schemeClr val="bg1"/>
                    </a:solidFill>
                  </a:rPr>
                </a:br>
                <a:r>
                  <a:rPr lang="zh-CN" altLang="en-US" sz="1100" spc="170">
                    <a:solidFill>
                      <a:schemeClr val="bg1"/>
                    </a:solidFill>
                  </a:rPr>
                  <a:t>（建议使用主题字体）</a:t>
                </a:r>
                <a:endParaRPr lang="zh-CN" altLang="en-US" sz="1100" spc="170">
                  <a:solidFill>
                    <a:schemeClr val="bg1"/>
                  </a:solidFill>
                </a:endParaRPr>
              </a:p>
            </p:txBody>
          </p:sp>
          <p:sp>
            <p:nvSpPr>
              <p:cNvPr id="15" name="文本框 44"/>
              <p:cNvSpPr txBox="1"/>
              <p:nvPr/>
            </p:nvSpPr>
            <p:spPr>
              <a:xfrm>
                <a:off x="6572783" y="3626695"/>
                <a:ext cx="2693679" cy="435632"/>
              </a:xfrm>
              <a:prstGeom prst="rect">
                <a:avLst/>
              </a:prstGeom>
              <a:noFill/>
            </p:spPr>
            <p:txBody>
              <a:bodyPr wrap="none" anchor="t" anchorCtr="1">
                <a:normAutofit/>
              </a:bodyPr>
              <a:lstStyle/>
              <a:p>
                <a:pPr algn="ctr"/>
                <a:r>
                  <a:rPr lang="zh-CN" altLang="en-US" sz="1400" spc="170">
                    <a:solidFill>
                      <a:schemeClr val="bg1">
                        <a:lumMod val="100000"/>
                      </a:schemeClr>
                    </a:solidFill>
                  </a:rPr>
                  <a:t>关键词</a:t>
                </a:r>
                <a:endParaRPr lang="zh-CN" altLang="en-US" sz="1400" spc="170">
                  <a:solidFill>
                    <a:schemeClr val="bg1">
                      <a:lumMod val="100000"/>
                    </a:schemeClr>
                  </a:solidFill>
                </a:endParaRPr>
              </a:p>
            </p:txBody>
          </p:sp>
        </p:grpSp>
        <p:grpSp>
          <p:nvGrpSpPr>
            <p:cNvPr id="8" name="组合 7"/>
            <p:cNvGrpSpPr/>
            <p:nvPr/>
          </p:nvGrpSpPr>
          <p:grpSpPr>
            <a:xfrm>
              <a:off x="8375991" y="2672759"/>
              <a:ext cx="2915031" cy="1879052"/>
              <a:chOff x="9024583" y="2672759"/>
              <a:chExt cx="2915031" cy="1879052"/>
            </a:xfrm>
          </p:grpSpPr>
          <p:sp>
            <p:nvSpPr>
              <p:cNvPr id="10" name="文本框 45"/>
              <p:cNvSpPr txBox="1"/>
              <p:nvPr/>
            </p:nvSpPr>
            <p:spPr>
              <a:xfrm>
                <a:off x="9509614" y="2672759"/>
                <a:ext cx="1944969" cy="1015663"/>
              </a:xfrm>
              <a:prstGeom prst="rect">
                <a:avLst/>
              </a:prstGeom>
              <a:noFill/>
            </p:spPr>
            <p:txBody>
              <a:bodyPr wrap="square">
                <a:normAutofit/>
              </a:bodyPr>
              <a:lstStyle/>
              <a:p>
                <a:pPr algn="ctr"/>
                <a:r>
                  <a:rPr lang="en-US" sz="6000" dirty="0">
                    <a:solidFill>
                      <a:schemeClr val="bg1"/>
                    </a:solidFill>
                    <a:latin typeface="Impact" panose="020B0806030902050204" pitchFamily="34" charset="0"/>
                  </a:rPr>
                  <a:t>1002</a:t>
                </a:r>
                <a:endParaRPr lang="en-US" sz="6000" dirty="0">
                  <a:solidFill>
                    <a:schemeClr val="bg1"/>
                  </a:solidFill>
                  <a:latin typeface="Impact" panose="020B0806030902050204" pitchFamily="34" charset="0"/>
                </a:endParaRPr>
              </a:p>
            </p:txBody>
          </p:sp>
          <p:sp>
            <p:nvSpPr>
              <p:cNvPr id="11" name="文本框 46"/>
              <p:cNvSpPr txBox="1"/>
              <p:nvPr/>
            </p:nvSpPr>
            <p:spPr>
              <a:xfrm>
                <a:off x="9024583" y="4016280"/>
                <a:ext cx="2915031" cy="535531"/>
              </a:xfrm>
              <a:prstGeom prst="rect">
                <a:avLst/>
              </a:prstGeom>
              <a:noFill/>
            </p:spPr>
            <p:txBody>
              <a:bodyPr wrap="square" lIns="0" tIns="0" rIns="0" bIns="0" anchor="t" anchorCtr="1">
                <a:normAutofit/>
              </a:bodyPr>
              <a:lstStyle/>
              <a:p>
                <a:pPr algn="ctr">
                  <a:lnSpc>
                    <a:spcPct val="120000"/>
                  </a:lnSpc>
                </a:pPr>
                <a:r>
                  <a:rPr lang="zh-CN" altLang="en-US" sz="1100" spc="170">
                    <a:solidFill>
                      <a:schemeClr val="bg1"/>
                    </a:solidFill>
                  </a:rPr>
                  <a:t>此部分内容作为文字排版占位显示</a:t>
                </a:r>
                <a:br>
                  <a:rPr lang="zh-CN" altLang="en-US" sz="1100" spc="170">
                    <a:solidFill>
                      <a:schemeClr val="bg1"/>
                    </a:solidFill>
                  </a:rPr>
                </a:br>
                <a:r>
                  <a:rPr lang="zh-CN" altLang="en-US" sz="1100" spc="170">
                    <a:solidFill>
                      <a:schemeClr val="bg1"/>
                    </a:solidFill>
                  </a:rPr>
                  <a:t>（建议使用主题字体）</a:t>
                </a:r>
                <a:endParaRPr lang="zh-CN" altLang="en-US" sz="1100" spc="170">
                  <a:solidFill>
                    <a:schemeClr val="bg1"/>
                  </a:solidFill>
                </a:endParaRPr>
              </a:p>
            </p:txBody>
          </p:sp>
          <p:sp>
            <p:nvSpPr>
              <p:cNvPr id="12" name="文本框 47"/>
              <p:cNvSpPr txBox="1"/>
              <p:nvPr/>
            </p:nvSpPr>
            <p:spPr>
              <a:xfrm>
                <a:off x="9024583" y="3626695"/>
                <a:ext cx="2915031" cy="435632"/>
              </a:xfrm>
              <a:prstGeom prst="rect">
                <a:avLst/>
              </a:prstGeom>
              <a:noFill/>
            </p:spPr>
            <p:txBody>
              <a:bodyPr wrap="none">
                <a:normAutofit/>
              </a:bodyPr>
              <a:lstStyle/>
              <a:p>
                <a:pPr algn="ctr"/>
                <a:r>
                  <a:rPr lang="zh-CN" altLang="en-US" sz="1400" spc="170">
                    <a:solidFill>
                      <a:schemeClr val="bg1">
                        <a:lumMod val="100000"/>
                      </a:schemeClr>
                    </a:solidFill>
                  </a:rPr>
                  <a:t>关键词</a:t>
                </a:r>
                <a:endParaRPr lang="zh-CN" altLang="en-US" sz="1400" spc="170">
                  <a:solidFill>
                    <a:schemeClr val="bg1">
                      <a:lumMod val="100000"/>
                    </a:schemeClr>
                  </a:solidFill>
                </a:endParaRPr>
              </a:p>
            </p:txBody>
          </p:sp>
        </p:grpSp>
        <p:sp>
          <p:nvSpPr>
            <p:cNvPr id="9" name="文本框 18"/>
            <p:cNvSpPr txBox="1"/>
            <p:nvPr/>
          </p:nvSpPr>
          <p:spPr>
            <a:xfrm>
              <a:off x="3291840" y="1282350"/>
              <a:ext cx="5654040" cy="530997"/>
            </a:xfrm>
            <a:prstGeom prst="rect">
              <a:avLst/>
            </a:prstGeom>
            <a:noFill/>
          </p:spPr>
          <p:txBody>
            <a:bodyPr wrap="none">
              <a:normAutofit lnSpcReduction="10000"/>
            </a:bodyPr>
            <a:lstStyle/>
            <a:p>
              <a:pPr algn="ctr"/>
              <a:r>
                <a:rPr lang="zh-CN" altLang="en-US" sz="3200" b="1" dirty="0">
                  <a:solidFill>
                    <a:schemeClr val="bg1">
                      <a:lumMod val="100000"/>
                    </a:schemeClr>
                  </a:solidFill>
                </a:rPr>
                <a:t>请添加标题</a:t>
              </a:r>
              <a:endParaRPr lang="zh-CN" altLang="en-US" sz="3200" b="1" dirty="0">
                <a:solidFill>
                  <a:schemeClr val="bg1">
                    <a:lumMod val="100000"/>
                  </a:schemeClr>
                </a:solidFill>
              </a:endParaRPr>
            </a:p>
          </p:txBody>
        </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 16"/>
          <p:cNvPicPr>
            <a:picLocks noChangeAspect="1"/>
          </p:cNvPicPr>
          <p:nvPr/>
        </p:nvPicPr>
        <p:blipFill>
          <a:blip r:embed="rId1"/>
          <a:stretch>
            <a:fillRect/>
          </a:stretch>
        </p:blipFill>
        <p:spPr>
          <a:xfrm>
            <a:off x="0" y="0"/>
            <a:ext cx="12192000" cy="6858000"/>
          </a:xfrm>
          <a:prstGeom prst="rect">
            <a:avLst/>
          </a:prstGeom>
        </p:spPr>
      </p:pic>
      <p:sp>
        <p:nvSpPr>
          <p:cNvPr id="3" name="矩形 2"/>
          <p:cNvSpPr/>
          <p:nvPr/>
        </p:nvSpPr>
        <p:spPr>
          <a:xfrm>
            <a:off x="0" y="0"/>
            <a:ext cx="12349057" cy="6858000"/>
          </a:xfrm>
          <a:prstGeom prst="rect">
            <a:avLst/>
          </a:prstGeom>
          <a:gradFill>
            <a:gsLst>
              <a:gs pos="0">
                <a:schemeClr val="bg1">
                  <a:alpha val="34000"/>
                </a:schemeClr>
              </a:gs>
              <a:gs pos="100000">
                <a:schemeClr val="bg1">
                  <a:alpha val="36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a:off x="1840405" y="3297463"/>
            <a:ext cx="3170157" cy="3170157"/>
          </a:xfrm>
          <a:prstGeom prst="ellipse">
            <a:avLst/>
          </a:prstGeom>
          <a:gradFill>
            <a:gsLst>
              <a:gs pos="0">
                <a:srgbClr val="99CC00"/>
              </a:gs>
              <a:gs pos="100000">
                <a:srgbClr val="17A515"/>
              </a:gs>
            </a:gsLst>
            <a:lin ang="5400000" scaled="1"/>
          </a:gra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1995151" y="4282376"/>
            <a:ext cx="4100849" cy="1200329"/>
          </a:xfrm>
          <a:prstGeom prst="rect">
            <a:avLst/>
          </a:prstGeom>
          <a:noFill/>
        </p:spPr>
        <p:txBody>
          <a:bodyPr wrap="square" rtlCol="0">
            <a:spAutoFit/>
          </a:bodyPr>
          <a:lstStyle/>
          <a:p>
            <a:r>
              <a:rPr lang="zh-CN" altLang="en-US" sz="7200" b="1" dirty="0">
                <a:solidFill>
                  <a:schemeClr val="bg1"/>
                </a:solidFill>
                <a:latin typeface="Microsoft JhengHei UI" panose="020B0604030504040204" pitchFamily="34" charset="-120"/>
                <a:ea typeface="Microsoft JhengHei UI" panose="020B0604030504040204" pitchFamily="34" charset="-120"/>
              </a:rPr>
              <a:t>公司篇</a:t>
            </a:r>
            <a:endParaRPr lang="zh-CN" altLang="en-US" sz="7200" b="1" dirty="0">
              <a:solidFill>
                <a:schemeClr val="bg1"/>
              </a:solidFill>
              <a:latin typeface="Microsoft JhengHei UI" panose="020B0604030504040204" pitchFamily="34" charset="-120"/>
              <a:ea typeface="Microsoft JhengHei UI" panose="020B0604030504040204" pitchFamily="34" charset="-120"/>
            </a:endParaRPr>
          </a:p>
        </p:txBody>
      </p:sp>
      <p:grpSp>
        <p:nvGrpSpPr>
          <p:cNvPr id="11" name="组合 10"/>
          <p:cNvGrpSpPr/>
          <p:nvPr/>
        </p:nvGrpSpPr>
        <p:grpSpPr>
          <a:xfrm>
            <a:off x="4070181" y="5506913"/>
            <a:ext cx="500588" cy="332901"/>
            <a:chOff x="3860351" y="5384993"/>
            <a:chExt cx="710418" cy="472442"/>
          </a:xfrm>
        </p:grpSpPr>
        <p:sp>
          <p:nvSpPr>
            <p:cNvPr id="9" name="任意多边形: 形状 8"/>
            <p:cNvSpPr/>
            <p:nvPr/>
          </p:nvSpPr>
          <p:spPr>
            <a:xfrm>
              <a:off x="3860351" y="5384993"/>
              <a:ext cx="370448" cy="472442"/>
            </a:xfrm>
            <a:custGeom>
              <a:avLst/>
              <a:gdLst>
                <a:gd name="connsiteX0" fmla="*/ 0 w 515816"/>
                <a:gd name="connsiteY0" fmla="*/ 0 h 328247"/>
                <a:gd name="connsiteX1" fmla="*/ 515816 w 515816"/>
                <a:gd name="connsiteY1" fmla="*/ 140677 h 328247"/>
                <a:gd name="connsiteX2" fmla="*/ 0 w 515816"/>
                <a:gd name="connsiteY2" fmla="*/ 328247 h 328247"/>
              </a:gdLst>
              <a:ahLst/>
              <a:cxnLst>
                <a:cxn ang="0">
                  <a:pos x="connsiteX0" y="connsiteY0"/>
                </a:cxn>
                <a:cxn ang="0">
                  <a:pos x="connsiteX1" y="connsiteY1"/>
                </a:cxn>
                <a:cxn ang="0">
                  <a:pos x="connsiteX2" y="connsiteY2"/>
                </a:cxn>
              </a:cxnLst>
              <a:rect l="l" t="t" r="r" b="b"/>
              <a:pathLst>
                <a:path w="515816" h="328247">
                  <a:moveTo>
                    <a:pt x="0" y="0"/>
                  </a:moveTo>
                  <a:lnTo>
                    <a:pt x="515816" y="140677"/>
                  </a:lnTo>
                  <a:lnTo>
                    <a:pt x="0" y="328247"/>
                  </a:lnTo>
                </a:path>
              </a:pathLst>
            </a:custGeom>
            <a:noFill/>
            <a:ln>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任意多边形: 形状 9"/>
            <p:cNvSpPr/>
            <p:nvPr/>
          </p:nvSpPr>
          <p:spPr>
            <a:xfrm>
              <a:off x="4200321" y="5384993"/>
              <a:ext cx="370448" cy="472442"/>
            </a:xfrm>
            <a:custGeom>
              <a:avLst/>
              <a:gdLst>
                <a:gd name="connsiteX0" fmla="*/ 0 w 515816"/>
                <a:gd name="connsiteY0" fmla="*/ 0 h 328247"/>
                <a:gd name="connsiteX1" fmla="*/ 515816 w 515816"/>
                <a:gd name="connsiteY1" fmla="*/ 140677 h 328247"/>
                <a:gd name="connsiteX2" fmla="*/ 0 w 515816"/>
                <a:gd name="connsiteY2" fmla="*/ 328247 h 328247"/>
              </a:gdLst>
              <a:ahLst/>
              <a:cxnLst>
                <a:cxn ang="0">
                  <a:pos x="connsiteX0" y="connsiteY0"/>
                </a:cxn>
                <a:cxn ang="0">
                  <a:pos x="connsiteX1" y="connsiteY1"/>
                </a:cxn>
                <a:cxn ang="0">
                  <a:pos x="connsiteX2" y="connsiteY2"/>
                </a:cxn>
              </a:cxnLst>
              <a:rect l="l" t="t" r="r" b="b"/>
              <a:pathLst>
                <a:path w="515816" h="328247">
                  <a:moveTo>
                    <a:pt x="0" y="0"/>
                  </a:moveTo>
                  <a:lnTo>
                    <a:pt x="515816" y="140677"/>
                  </a:lnTo>
                  <a:lnTo>
                    <a:pt x="0" y="328247"/>
                  </a:lnTo>
                </a:path>
              </a:pathLst>
            </a:custGeom>
            <a:noFill/>
            <a:ln>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 name="矩形 13"/>
          <p:cNvSpPr/>
          <p:nvPr/>
        </p:nvSpPr>
        <p:spPr>
          <a:xfrm>
            <a:off x="2003784" y="5234463"/>
            <a:ext cx="1975221" cy="461665"/>
          </a:xfrm>
          <a:prstGeom prst="rect">
            <a:avLst/>
          </a:prstGeom>
        </p:spPr>
        <p:txBody>
          <a:bodyPr wrap="none">
            <a:spAutoFit/>
          </a:bodyPr>
          <a:lstStyle/>
          <a:p>
            <a:r>
              <a:rPr lang="zh-CN" altLang="en-US" sz="2400" dirty="0">
                <a:solidFill>
                  <a:schemeClr val="accent6">
                    <a:lumMod val="20000"/>
                    <a:lumOff val="80000"/>
                  </a:schemeClr>
                </a:solidFill>
                <a:latin typeface="Century Gothic" panose="020B0502020202020204" pitchFamily="34" charset="0"/>
              </a:rPr>
              <a:t>COMPANY  </a:t>
            </a:r>
            <a:endParaRPr lang="zh-CN" altLang="en-US" sz="2400" dirty="0">
              <a:solidFill>
                <a:schemeClr val="accent6">
                  <a:lumMod val="20000"/>
                  <a:lumOff val="80000"/>
                </a:schemeClr>
              </a:solidFill>
              <a:latin typeface="Century Gothic" panose="020B0502020202020204" pitchFamily="34" charset="0"/>
            </a:endParaRPr>
          </a:p>
        </p:txBody>
      </p:sp>
      <p:sp>
        <p:nvSpPr>
          <p:cNvPr id="6" name="椭圆 5"/>
          <p:cNvSpPr/>
          <p:nvPr/>
        </p:nvSpPr>
        <p:spPr>
          <a:xfrm>
            <a:off x="264494" y="5349329"/>
            <a:ext cx="2450005" cy="2450005"/>
          </a:xfrm>
          <a:prstGeom prst="ellipse">
            <a:avLst/>
          </a:prstGeom>
          <a:solidFill>
            <a:srgbClr val="99CC00">
              <a:alpha val="4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60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grpId="0" nodeType="withEffect">
                                  <p:stCondLst>
                                    <p:cond delay="60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descr="图片包含 天空, 户外, 草, 建筑物&#10;&#10;已生成极高可信度的说明"/>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922555"/>
            <a:ext cx="12192000" cy="5955792"/>
          </a:xfrm>
          <a:prstGeom prst="rect">
            <a:avLst/>
          </a:prstGeom>
        </p:spPr>
      </p:pic>
      <p:sp>
        <p:nvSpPr>
          <p:cNvPr id="4" name="矩形 3"/>
          <p:cNvSpPr/>
          <p:nvPr/>
        </p:nvSpPr>
        <p:spPr>
          <a:xfrm>
            <a:off x="310614" y="1975503"/>
            <a:ext cx="6547644" cy="369332"/>
          </a:xfrm>
          <a:prstGeom prst="rect">
            <a:avLst/>
          </a:prstGeom>
        </p:spPr>
        <p:txBody>
          <a:bodyPr wrap="square">
            <a:spAutoFit/>
          </a:bodyPr>
          <a:lstStyle/>
          <a:p>
            <a:r>
              <a:rPr lang="zh-CN" altLang="en-US" dirty="0">
                <a:solidFill>
                  <a:schemeClr val="bg2">
                    <a:lumMod val="25000"/>
                  </a:schemeClr>
                </a:solidFill>
                <a:latin typeface="Tahoma" panose="020B0604030504040204" pitchFamily="34" charset="0"/>
                <a:ea typeface="微软雅黑" panose="020B0503020204020204" pitchFamily="34" charset="-122"/>
                <a:cs typeface="Times New Roman" panose="02020603050405020304" pitchFamily="18" charset="0"/>
              </a:rPr>
              <a:t>此部分内容作为文字排版占位显示（建议使用主题字体）</a:t>
            </a:r>
            <a:endParaRPr lang="zh-CN" altLang="en-US" dirty="0">
              <a:solidFill>
                <a:schemeClr val="bg2">
                  <a:lumMod val="25000"/>
                </a:schemeClr>
              </a:solidFill>
              <a:latin typeface="Tahoma" panose="020B0604030504040204" pitchFamily="34" charset="0"/>
              <a:ea typeface="微软雅黑" panose="020B0503020204020204" pitchFamily="34" charset="-122"/>
              <a:cs typeface="Times New Roman" panose="02020603050405020304" pitchFamily="18" charset="0"/>
            </a:endParaRPr>
          </a:p>
        </p:txBody>
      </p:sp>
      <p:sp>
        <p:nvSpPr>
          <p:cNvPr id="13" name="椭圆 12"/>
          <p:cNvSpPr/>
          <p:nvPr/>
        </p:nvSpPr>
        <p:spPr>
          <a:xfrm>
            <a:off x="333375" y="506610"/>
            <a:ext cx="1314450" cy="1314450"/>
          </a:xfrm>
          <a:prstGeom prst="ellipse">
            <a:avLst/>
          </a:prstGeom>
          <a:gradFill>
            <a:gsLst>
              <a:gs pos="0">
                <a:srgbClr val="99CC00"/>
              </a:gs>
              <a:gs pos="100000">
                <a:srgbClr val="17A515"/>
              </a:gs>
            </a:gsLst>
            <a:lin ang="5400000" scaled="1"/>
          </a:gra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487898" y="922555"/>
            <a:ext cx="1005403" cy="584775"/>
          </a:xfrm>
          <a:prstGeom prst="rect">
            <a:avLst/>
          </a:prstGeom>
        </p:spPr>
        <p:txBody>
          <a:bodyPr wrap="none">
            <a:spAutoFit/>
          </a:bodyPr>
          <a:lstStyle/>
          <a:p>
            <a:r>
              <a:rPr lang="zh-CN" altLang="zh-CN" sz="3200" b="1" kern="100" dirty="0">
                <a:solidFill>
                  <a:schemeClr val="bg1"/>
                </a:solidFill>
                <a:effectLst>
                  <a:outerShdw blurRad="50800" dist="38100" dir="2700000" algn="tl" rotWithShape="0">
                    <a:prstClr val="black">
                      <a:alpha val="40000"/>
                    </a:prstClr>
                  </a:outerShdw>
                </a:effectLst>
                <a:latin typeface="微软雅黑" panose="020B0503020204020204" pitchFamily="34" charset="-122"/>
                <a:ea typeface="微软雅黑" panose="020B0503020204020204" pitchFamily="34" charset="-122"/>
                <a:cs typeface="Times New Roman" panose="02020603050405020304" pitchFamily="18" charset="0"/>
              </a:rPr>
              <a:t>研发</a:t>
            </a:r>
            <a:endParaRPr lang="zh-CN" altLang="en-US" sz="3200" b="1" dirty="0">
              <a:solidFill>
                <a:schemeClr val="bg1"/>
              </a:solidFill>
              <a:effectLst>
                <a:outerShdw blurRad="50800" dist="38100" dir="2700000" algn="tl" rotWithShape="0">
                  <a:prstClr val="black">
                    <a:alpha val="40000"/>
                  </a:prstClr>
                </a:outerShdw>
              </a:effectLst>
              <a:latin typeface="微软雅黑" panose="020B0503020204020204" pitchFamily="34" charset="-122"/>
              <a:ea typeface="微软雅黑" panose="020B0503020204020204" pitchFamily="34" charset="-122"/>
            </a:endParaRPr>
          </a:p>
        </p:txBody>
      </p:sp>
      <p:sp>
        <p:nvSpPr>
          <p:cNvPr id="15" name="椭圆 14"/>
          <p:cNvSpPr/>
          <p:nvPr/>
        </p:nvSpPr>
        <p:spPr>
          <a:xfrm>
            <a:off x="2152650" y="506610"/>
            <a:ext cx="1314450" cy="1314450"/>
          </a:xfrm>
          <a:prstGeom prst="ellipse">
            <a:avLst/>
          </a:prstGeom>
          <a:gradFill>
            <a:gsLst>
              <a:gs pos="0">
                <a:srgbClr val="99CC00"/>
              </a:gs>
              <a:gs pos="100000">
                <a:srgbClr val="17A515"/>
              </a:gs>
            </a:gsLst>
            <a:lin ang="5400000" scaled="1"/>
          </a:gra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2307173" y="922555"/>
            <a:ext cx="1005403" cy="584775"/>
          </a:xfrm>
          <a:prstGeom prst="rect">
            <a:avLst/>
          </a:prstGeom>
        </p:spPr>
        <p:txBody>
          <a:bodyPr wrap="none">
            <a:spAutoFit/>
          </a:bodyPr>
          <a:lstStyle/>
          <a:p>
            <a:r>
              <a:rPr lang="zh-CN" altLang="en-US" sz="3200" b="1" kern="100" dirty="0">
                <a:solidFill>
                  <a:schemeClr val="bg1"/>
                </a:solidFill>
                <a:effectLst>
                  <a:outerShdw blurRad="50800" dist="38100" dir="2700000" algn="tl" rotWithShape="0">
                    <a:prstClr val="black">
                      <a:alpha val="40000"/>
                    </a:prstClr>
                  </a:outerShdw>
                </a:effectLst>
                <a:latin typeface="微软雅黑" panose="020B0503020204020204" pitchFamily="34" charset="-122"/>
                <a:ea typeface="微软雅黑" panose="020B0503020204020204" pitchFamily="34" charset="-122"/>
                <a:cs typeface="Times New Roman" panose="02020603050405020304" pitchFamily="18" charset="0"/>
              </a:rPr>
              <a:t>生产</a:t>
            </a:r>
            <a:endParaRPr lang="zh-CN" altLang="en-US" sz="3200" b="1" dirty="0">
              <a:solidFill>
                <a:schemeClr val="bg1"/>
              </a:solidFill>
              <a:effectLst>
                <a:outerShdw blurRad="50800" dist="38100" dir="2700000" algn="tl" rotWithShape="0">
                  <a:prstClr val="black">
                    <a:alpha val="40000"/>
                  </a:prstClr>
                </a:outerShdw>
              </a:effectLst>
              <a:latin typeface="微软雅黑" panose="020B0503020204020204" pitchFamily="34" charset="-122"/>
              <a:ea typeface="微软雅黑" panose="020B0503020204020204" pitchFamily="34" charset="-122"/>
            </a:endParaRPr>
          </a:p>
        </p:txBody>
      </p:sp>
      <p:sp>
        <p:nvSpPr>
          <p:cNvPr id="17" name="椭圆 16"/>
          <p:cNvSpPr/>
          <p:nvPr/>
        </p:nvSpPr>
        <p:spPr>
          <a:xfrm>
            <a:off x="3967163" y="506610"/>
            <a:ext cx="1314450" cy="1314450"/>
          </a:xfrm>
          <a:prstGeom prst="ellipse">
            <a:avLst/>
          </a:prstGeom>
          <a:gradFill>
            <a:gsLst>
              <a:gs pos="0">
                <a:srgbClr val="99CC00"/>
              </a:gs>
              <a:gs pos="100000">
                <a:srgbClr val="17A515"/>
              </a:gs>
            </a:gsLst>
            <a:lin ang="5400000" scaled="1"/>
          </a:gra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4121686" y="922555"/>
            <a:ext cx="1005403" cy="584775"/>
          </a:xfrm>
          <a:prstGeom prst="rect">
            <a:avLst/>
          </a:prstGeom>
        </p:spPr>
        <p:txBody>
          <a:bodyPr wrap="none">
            <a:spAutoFit/>
          </a:bodyPr>
          <a:lstStyle/>
          <a:p>
            <a:r>
              <a:rPr lang="zh-CN" altLang="en-US" sz="3200" b="1" dirty="0">
                <a:solidFill>
                  <a:schemeClr val="bg1"/>
                </a:solidFill>
                <a:effectLst>
                  <a:outerShdw blurRad="50800" dist="38100" dir="2700000" algn="tl" rotWithShape="0">
                    <a:prstClr val="black">
                      <a:alpha val="40000"/>
                    </a:prstClr>
                  </a:outerShdw>
                </a:effectLst>
                <a:latin typeface="微软雅黑" panose="020B0503020204020204" pitchFamily="34" charset="-122"/>
                <a:ea typeface="微软雅黑" panose="020B0503020204020204" pitchFamily="34" charset="-122"/>
              </a:rPr>
              <a:t>销售</a:t>
            </a:r>
            <a:endParaRPr lang="zh-CN" altLang="en-US" sz="3200" b="1" dirty="0">
              <a:solidFill>
                <a:schemeClr val="bg1"/>
              </a:solidFill>
              <a:effectLst>
                <a:outerShdw blurRad="50800" dist="38100" dir="2700000" algn="tl" rotWithShape="0">
                  <a:prstClr val="black">
                    <a:alpha val="40000"/>
                  </a:prstClr>
                </a:outerShdw>
              </a:effectLst>
              <a:latin typeface="微软雅黑" panose="020B0503020204020204" pitchFamily="34" charset="-122"/>
              <a:ea typeface="微软雅黑" panose="020B0503020204020204" pitchFamily="34" charset="-122"/>
            </a:endParaRPr>
          </a:p>
        </p:txBody>
      </p:sp>
      <p:sp>
        <p:nvSpPr>
          <p:cNvPr id="19" name="椭圆 18"/>
          <p:cNvSpPr/>
          <p:nvPr/>
        </p:nvSpPr>
        <p:spPr>
          <a:xfrm>
            <a:off x="5698331" y="506610"/>
            <a:ext cx="1314450" cy="1314450"/>
          </a:xfrm>
          <a:prstGeom prst="ellipse">
            <a:avLst/>
          </a:prstGeom>
          <a:gradFill>
            <a:gsLst>
              <a:gs pos="0">
                <a:srgbClr val="99CC00"/>
              </a:gs>
              <a:gs pos="100000">
                <a:srgbClr val="17A515"/>
              </a:gs>
            </a:gsLst>
            <a:lin ang="5400000" scaled="1"/>
          </a:gra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5852854" y="922555"/>
            <a:ext cx="1005403" cy="584775"/>
          </a:xfrm>
          <a:prstGeom prst="rect">
            <a:avLst/>
          </a:prstGeom>
        </p:spPr>
        <p:txBody>
          <a:bodyPr wrap="none">
            <a:spAutoFit/>
          </a:bodyPr>
          <a:lstStyle/>
          <a:p>
            <a:r>
              <a:rPr lang="zh-CN" altLang="en-US" sz="3200" b="1" dirty="0">
                <a:solidFill>
                  <a:schemeClr val="bg1"/>
                </a:solidFill>
                <a:effectLst>
                  <a:outerShdw blurRad="50800" dist="38100" dir="2700000" algn="tl" rotWithShape="0">
                    <a:prstClr val="black">
                      <a:alpha val="40000"/>
                    </a:prstClr>
                  </a:outerShdw>
                </a:effectLst>
                <a:latin typeface="微软雅黑" panose="020B0503020204020204" pitchFamily="34" charset="-122"/>
                <a:ea typeface="微软雅黑" panose="020B0503020204020204" pitchFamily="34" charset="-122"/>
              </a:rPr>
              <a:t>配送</a:t>
            </a:r>
            <a:endParaRPr lang="zh-CN" altLang="en-US" sz="3200" b="1" dirty="0">
              <a:solidFill>
                <a:schemeClr val="bg1"/>
              </a:solidFill>
              <a:effectLst>
                <a:outerShdw blurRad="50800" dist="38100" dir="2700000" algn="tl" rotWithShape="0">
                  <a:prstClr val="black">
                    <a:alpha val="40000"/>
                  </a:prstClr>
                </a:outerShdw>
              </a:effectLst>
              <a:latin typeface="微软雅黑" panose="020B0503020204020204" pitchFamily="34" charset="-122"/>
              <a:ea typeface="微软雅黑" panose="020B0503020204020204" pitchFamily="34" charset="-122"/>
            </a:endParaRPr>
          </a:p>
        </p:txBody>
      </p:sp>
      <p:sp>
        <p:nvSpPr>
          <p:cNvPr id="2" name="文本框 1"/>
          <p:cNvSpPr txBox="1"/>
          <p:nvPr/>
        </p:nvSpPr>
        <p:spPr>
          <a:xfrm>
            <a:off x="5281612" y="860999"/>
            <a:ext cx="500064" cy="646331"/>
          </a:xfrm>
          <a:prstGeom prst="rect">
            <a:avLst/>
          </a:prstGeom>
          <a:noFill/>
        </p:spPr>
        <p:txBody>
          <a:bodyPr wrap="square" rtlCol="0">
            <a:spAutoFit/>
          </a:bodyPr>
          <a:lstStyle/>
          <a:p>
            <a:r>
              <a:rPr lang="en-US" altLang="zh-CN" sz="3600" dirty="0">
                <a:solidFill>
                  <a:srgbClr val="17A515"/>
                </a:solidFill>
                <a:latin typeface="微软雅黑" panose="020B0503020204020204" pitchFamily="34" charset="-122"/>
                <a:ea typeface="微软雅黑" panose="020B0503020204020204" pitchFamily="34" charset="-122"/>
              </a:rPr>
              <a:t>》</a:t>
            </a:r>
            <a:endParaRPr lang="zh-CN" altLang="en-US" sz="3600" dirty="0">
              <a:solidFill>
                <a:srgbClr val="17A515"/>
              </a:solidFill>
              <a:latin typeface="微软雅黑" panose="020B0503020204020204" pitchFamily="34" charset="-122"/>
              <a:ea typeface="微软雅黑" panose="020B0503020204020204" pitchFamily="34" charset="-122"/>
            </a:endParaRPr>
          </a:p>
        </p:txBody>
      </p:sp>
      <p:sp>
        <p:nvSpPr>
          <p:cNvPr id="22" name="文本框 21"/>
          <p:cNvSpPr txBox="1"/>
          <p:nvPr/>
        </p:nvSpPr>
        <p:spPr>
          <a:xfrm>
            <a:off x="3479262" y="860999"/>
            <a:ext cx="500064" cy="646331"/>
          </a:xfrm>
          <a:prstGeom prst="rect">
            <a:avLst/>
          </a:prstGeom>
          <a:noFill/>
        </p:spPr>
        <p:txBody>
          <a:bodyPr wrap="square" rtlCol="0">
            <a:spAutoFit/>
          </a:bodyPr>
          <a:lstStyle/>
          <a:p>
            <a:r>
              <a:rPr lang="en-US" altLang="zh-CN" sz="3600" dirty="0">
                <a:solidFill>
                  <a:srgbClr val="17A515"/>
                </a:solidFill>
                <a:latin typeface="微软雅黑" panose="020B0503020204020204" pitchFamily="34" charset="-122"/>
                <a:ea typeface="微软雅黑" panose="020B0503020204020204" pitchFamily="34" charset="-122"/>
              </a:rPr>
              <a:t>》</a:t>
            </a:r>
            <a:endParaRPr lang="zh-CN" altLang="en-US" sz="3600" dirty="0">
              <a:solidFill>
                <a:srgbClr val="17A515"/>
              </a:solidFill>
              <a:latin typeface="微软雅黑" panose="020B0503020204020204" pitchFamily="34" charset="-122"/>
              <a:ea typeface="微软雅黑" panose="020B0503020204020204" pitchFamily="34" charset="-122"/>
            </a:endParaRPr>
          </a:p>
        </p:txBody>
      </p:sp>
      <p:sp>
        <p:nvSpPr>
          <p:cNvPr id="23" name="文本框 22"/>
          <p:cNvSpPr txBox="1"/>
          <p:nvPr/>
        </p:nvSpPr>
        <p:spPr>
          <a:xfrm>
            <a:off x="1647824" y="860999"/>
            <a:ext cx="500064" cy="646331"/>
          </a:xfrm>
          <a:prstGeom prst="rect">
            <a:avLst/>
          </a:prstGeom>
          <a:noFill/>
        </p:spPr>
        <p:txBody>
          <a:bodyPr wrap="square" rtlCol="0">
            <a:spAutoFit/>
          </a:bodyPr>
          <a:lstStyle/>
          <a:p>
            <a:r>
              <a:rPr lang="en-US" altLang="zh-CN" sz="3600" dirty="0">
                <a:solidFill>
                  <a:srgbClr val="17A515"/>
                </a:solidFill>
                <a:latin typeface="微软雅黑" panose="020B0503020204020204" pitchFamily="34" charset="-122"/>
                <a:ea typeface="微软雅黑" panose="020B0503020204020204" pitchFamily="34" charset="-122"/>
              </a:rPr>
              <a:t>》</a:t>
            </a:r>
            <a:endParaRPr lang="zh-CN" altLang="en-US" sz="3600" dirty="0">
              <a:solidFill>
                <a:srgbClr val="17A515"/>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p:cNvPicPr>
            <a:picLocks noChangeAspect="1"/>
          </p:cNvPicPr>
          <p:nvPr/>
        </p:nvPicPr>
        <p:blipFill>
          <a:blip r:embed="rId1"/>
          <a:stretch>
            <a:fillRect/>
          </a:stretch>
        </p:blipFill>
        <p:spPr>
          <a:xfrm>
            <a:off x="9036421" y="1653285"/>
            <a:ext cx="2917146" cy="2143896"/>
          </a:xfrm>
          <a:prstGeom prst="rect">
            <a:avLst/>
          </a:prstGeom>
        </p:spPr>
      </p:pic>
      <p:pic>
        <p:nvPicPr>
          <p:cNvPr id="4" name="图片 3"/>
          <p:cNvPicPr>
            <a:picLocks noChangeAspect="1"/>
          </p:cNvPicPr>
          <p:nvPr/>
        </p:nvPicPr>
        <p:blipFill>
          <a:blip r:embed="rId2"/>
          <a:stretch>
            <a:fillRect/>
          </a:stretch>
        </p:blipFill>
        <p:spPr>
          <a:xfrm>
            <a:off x="246396" y="1653285"/>
            <a:ext cx="5859277" cy="2161932"/>
          </a:xfrm>
          <a:prstGeom prst="rect">
            <a:avLst/>
          </a:prstGeom>
        </p:spPr>
      </p:pic>
      <p:pic>
        <p:nvPicPr>
          <p:cNvPr id="7" name="图片 6"/>
          <p:cNvPicPr>
            <a:picLocks noChangeAspect="1"/>
          </p:cNvPicPr>
          <p:nvPr/>
        </p:nvPicPr>
        <p:blipFill>
          <a:blip r:embed="rId3"/>
          <a:stretch>
            <a:fillRect/>
          </a:stretch>
        </p:blipFill>
        <p:spPr>
          <a:xfrm>
            <a:off x="246397" y="3789817"/>
            <a:ext cx="5927592" cy="2161932"/>
          </a:xfrm>
          <a:prstGeom prst="rect">
            <a:avLst/>
          </a:prstGeom>
        </p:spPr>
      </p:pic>
      <p:sp>
        <p:nvSpPr>
          <p:cNvPr id="11" name="任意多边形: 形状 10"/>
          <p:cNvSpPr/>
          <p:nvPr/>
        </p:nvSpPr>
        <p:spPr>
          <a:xfrm>
            <a:off x="217367" y="1654630"/>
            <a:ext cx="3280229" cy="2162628"/>
          </a:xfrm>
          <a:custGeom>
            <a:avLst/>
            <a:gdLst>
              <a:gd name="connsiteX0" fmla="*/ 0 w 3280229"/>
              <a:gd name="connsiteY0" fmla="*/ 0 h 2162628"/>
              <a:gd name="connsiteX1" fmla="*/ 2960915 w 3280229"/>
              <a:gd name="connsiteY1" fmla="*/ 0 h 2162628"/>
              <a:gd name="connsiteX2" fmla="*/ 2960915 w 3280229"/>
              <a:gd name="connsiteY2" fmla="*/ 783771 h 2162628"/>
              <a:gd name="connsiteX3" fmla="*/ 3280229 w 3280229"/>
              <a:gd name="connsiteY3" fmla="*/ 943428 h 2162628"/>
              <a:gd name="connsiteX4" fmla="*/ 2960915 w 3280229"/>
              <a:gd name="connsiteY4" fmla="*/ 1132114 h 2162628"/>
              <a:gd name="connsiteX5" fmla="*/ 2960915 w 3280229"/>
              <a:gd name="connsiteY5" fmla="*/ 2162628 h 2162628"/>
              <a:gd name="connsiteX6" fmla="*/ 14515 w 3280229"/>
              <a:gd name="connsiteY6" fmla="*/ 2162628 h 2162628"/>
              <a:gd name="connsiteX7" fmla="*/ 0 w 3280229"/>
              <a:gd name="connsiteY7" fmla="*/ 0 h 2162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80229" h="2162628">
                <a:moveTo>
                  <a:pt x="0" y="0"/>
                </a:moveTo>
                <a:lnTo>
                  <a:pt x="2960915" y="0"/>
                </a:lnTo>
                <a:lnTo>
                  <a:pt x="2960915" y="783771"/>
                </a:lnTo>
                <a:lnTo>
                  <a:pt x="3280229" y="943428"/>
                </a:lnTo>
                <a:lnTo>
                  <a:pt x="2960915" y="1132114"/>
                </a:lnTo>
                <a:lnTo>
                  <a:pt x="2960915" y="2162628"/>
                </a:lnTo>
                <a:lnTo>
                  <a:pt x="14515" y="2162628"/>
                </a:lnTo>
                <a:cubicBezTo>
                  <a:pt x="9677" y="1446590"/>
                  <a:pt x="4838" y="730552"/>
                  <a:pt x="0" y="0"/>
                </a:cubicBezTo>
                <a:close/>
              </a:path>
            </a:pathLst>
          </a:custGeom>
          <a:solidFill>
            <a:srgbClr val="17A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任意多边形: 形状 11"/>
          <p:cNvSpPr/>
          <p:nvPr/>
        </p:nvSpPr>
        <p:spPr>
          <a:xfrm>
            <a:off x="6085467" y="1654630"/>
            <a:ext cx="3280229" cy="2162628"/>
          </a:xfrm>
          <a:custGeom>
            <a:avLst/>
            <a:gdLst>
              <a:gd name="connsiteX0" fmla="*/ 0 w 3280229"/>
              <a:gd name="connsiteY0" fmla="*/ 0 h 2162628"/>
              <a:gd name="connsiteX1" fmla="*/ 2960915 w 3280229"/>
              <a:gd name="connsiteY1" fmla="*/ 0 h 2162628"/>
              <a:gd name="connsiteX2" fmla="*/ 2960915 w 3280229"/>
              <a:gd name="connsiteY2" fmla="*/ 783771 h 2162628"/>
              <a:gd name="connsiteX3" fmla="*/ 3280229 w 3280229"/>
              <a:gd name="connsiteY3" fmla="*/ 943428 h 2162628"/>
              <a:gd name="connsiteX4" fmla="*/ 2960915 w 3280229"/>
              <a:gd name="connsiteY4" fmla="*/ 1132114 h 2162628"/>
              <a:gd name="connsiteX5" fmla="*/ 2960915 w 3280229"/>
              <a:gd name="connsiteY5" fmla="*/ 2162628 h 2162628"/>
              <a:gd name="connsiteX6" fmla="*/ 14515 w 3280229"/>
              <a:gd name="connsiteY6" fmla="*/ 2162628 h 2162628"/>
              <a:gd name="connsiteX7" fmla="*/ 0 w 3280229"/>
              <a:gd name="connsiteY7" fmla="*/ 0 h 2162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80229" h="2162628">
                <a:moveTo>
                  <a:pt x="0" y="0"/>
                </a:moveTo>
                <a:lnTo>
                  <a:pt x="2960915" y="0"/>
                </a:lnTo>
                <a:lnTo>
                  <a:pt x="2960915" y="783771"/>
                </a:lnTo>
                <a:lnTo>
                  <a:pt x="3280229" y="943428"/>
                </a:lnTo>
                <a:lnTo>
                  <a:pt x="2960915" y="1132114"/>
                </a:lnTo>
                <a:lnTo>
                  <a:pt x="2960915" y="2162628"/>
                </a:lnTo>
                <a:lnTo>
                  <a:pt x="14515" y="2162628"/>
                </a:lnTo>
                <a:cubicBezTo>
                  <a:pt x="9677" y="1446590"/>
                  <a:pt x="4838" y="730552"/>
                  <a:pt x="0" y="0"/>
                </a:cubicBezTo>
                <a:close/>
              </a:path>
            </a:pathLst>
          </a:custGeom>
          <a:solidFill>
            <a:srgbClr val="17A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任意多边形: 形状 12"/>
          <p:cNvSpPr/>
          <p:nvPr/>
        </p:nvSpPr>
        <p:spPr>
          <a:xfrm flipH="1">
            <a:off x="2893759" y="3807157"/>
            <a:ext cx="3220737" cy="2162628"/>
          </a:xfrm>
          <a:custGeom>
            <a:avLst/>
            <a:gdLst>
              <a:gd name="connsiteX0" fmla="*/ 0 w 3280229"/>
              <a:gd name="connsiteY0" fmla="*/ 0 h 2162628"/>
              <a:gd name="connsiteX1" fmla="*/ 2960915 w 3280229"/>
              <a:gd name="connsiteY1" fmla="*/ 0 h 2162628"/>
              <a:gd name="connsiteX2" fmla="*/ 2960915 w 3280229"/>
              <a:gd name="connsiteY2" fmla="*/ 783771 h 2162628"/>
              <a:gd name="connsiteX3" fmla="*/ 3280229 w 3280229"/>
              <a:gd name="connsiteY3" fmla="*/ 943428 h 2162628"/>
              <a:gd name="connsiteX4" fmla="*/ 2960915 w 3280229"/>
              <a:gd name="connsiteY4" fmla="*/ 1132114 h 2162628"/>
              <a:gd name="connsiteX5" fmla="*/ 2960915 w 3280229"/>
              <a:gd name="connsiteY5" fmla="*/ 2162628 h 2162628"/>
              <a:gd name="connsiteX6" fmla="*/ 14515 w 3280229"/>
              <a:gd name="connsiteY6" fmla="*/ 2162628 h 2162628"/>
              <a:gd name="connsiteX7" fmla="*/ 0 w 3280229"/>
              <a:gd name="connsiteY7" fmla="*/ 0 h 2162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80229" h="2162628">
                <a:moveTo>
                  <a:pt x="0" y="0"/>
                </a:moveTo>
                <a:lnTo>
                  <a:pt x="2960915" y="0"/>
                </a:lnTo>
                <a:lnTo>
                  <a:pt x="2960915" y="783771"/>
                </a:lnTo>
                <a:lnTo>
                  <a:pt x="3280229" y="943428"/>
                </a:lnTo>
                <a:lnTo>
                  <a:pt x="2960915" y="1132114"/>
                </a:lnTo>
                <a:lnTo>
                  <a:pt x="2960915" y="2162628"/>
                </a:lnTo>
                <a:lnTo>
                  <a:pt x="14515" y="2162628"/>
                </a:lnTo>
                <a:cubicBezTo>
                  <a:pt x="9677" y="1446590"/>
                  <a:pt x="4838" y="730552"/>
                  <a:pt x="0" y="0"/>
                </a:cubicBezTo>
                <a:close/>
              </a:path>
            </a:pathLst>
          </a:custGeom>
          <a:solidFill>
            <a:srgbClr val="17A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片 4"/>
          <p:cNvPicPr>
            <a:picLocks noChangeAspect="1"/>
          </p:cNvPicPr>
          <p:nvPr/>
        </p:nvPicPr>
        <p:blipFill>
          <a:blip r:embed="rId4"/>
          <a:stretch>
            <a:fillRect/>
          </a:stretch>
        </p:blipFill>
        <p:spPr>
          <a:xfrm>
            <a:off x="6070955" y="3789817"/>
            <a:ext cx="5868101" cy="2161932"/>
          </a:xfrm>
          <a:prstGeom prst="rect">
            <a:avLst/>
          </a:prstGeom>
        </p:spPr>
      </p:pic>
      <p:sp>
        <p:nvSpPr>
          <p:cNvPr id="14" name="任意多边形: 形状 13"/>
          <p:cNvSpPr/>
          <p:nvPr/>
        </p:nvSpPr>
        <p:spPr>
          <a:xfrm flipH="1">
            <a:off x="8687854" y="3792643"/>
            <a:ext cx="3251199" cy="2162628"/>
          </a:xfrm>
          <a:custGeom>
            <a:avLst/>
            <a:gdLst>
              <a:gd name="connsiteX0" fmla="*/ 0 w 3280229"/>
              <a:gd name="connsiteY0" fmla="*/ 0 h 2162628"/>
              <a:gd name="connsiteX1" fmla="*/ 2960915 w 3280229"/>
              <a:gd name="connsiteY1" fmla="*/ 0 h 2162628"/>
              <a:gd name="connsiteX2" fmla="*/ 2960915 w 3280229"/>
              <a:gd name="connsiteY2" fmla="*/ 783771 h 2162628"/>
              <a:gd name="connsiteX3" fmla="*/ 3280229 w 3280229"/>
              <a:gd name="connsiteY3" fmla="*/ 943428 h 2162628"/>
              <a:gd name="connsiteX4" fmla="*/ 2960915 w 3280229"/>
              <a:gd name="connsiteY4" fmla="*/ 1132114 h 2162628"/>
              <a:gd name="connsiteX5" fmla="*/ 2960915 w 3280229"/>
              <a:gd name="connsiteY5" fmla="*/ 2162628 h 2162628"/>
              <a:gd name="connsiteX6" fmla="*/ 14515 w 3280229"/>
              <a:gd name="connsiteY6" fmla="*/ 2162628 h 2162628"/>
              <a:gd name="connsiteX7" fmla="*/ 0 w 3280229"/>
              <a:gd name="connsiteY7" fmla="*/ 0 h 2162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80229" h="2162628">
                <a:moveTo>
                  <a:pt x="0" y="0"/>
                </a:moveTo>
                <a:lnTo>
                  <a:pt x="2960915" y="0"/>
                </a:lnTo>
                <a:lnTo>
                  <a:pt x="2960915" y="783771"/>
                </a:lnTo>
                <a:lnTo>
                  <a:pt x="3280229" y="943428"/>
                </a:lnTo>
                <a:lnTo>
                  <a:pt x="2960915" y="1132114"/>
                </a:lnTo>
                <a:lnTo>
                  <a:pt x="2960915" y="2162628"/>
                </a:lnTo>
                <a:lnTo>
                  <a:pt x="14515" y="2162628"/>
                </a:lnTo>
                <a:cubicBezTo>
                  <a:pt x="9677" y="1446590"/>
                  <a:pt x="4838" y="730552"/>
                  <a:pt x="0" y="0"/>
                </a:cubicBezTo>
                <a:close/>
              </a:path>
            </a:pathLst>
          </a:custGeom>
          <a:solidFill>
            <a:srgbClr val="17A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a:off x="793407" y="2274482"/>
            <a:ext cx="1980029" cy="584775"/>
          </a:xfrm>
          <a:prstGeom prst="rect">
            <a:avLst/>
          </a:prstGeom>
        </p:spPr>
        <p:txBody>
          <a:bodyPr wrap="none">
            <a:spAutoFit/>
          </a:bodyPr>
          <a:lstStyle/>
          <a:p>
            <a:pPr>
              <a:spcAft>
                <a:spcPts val="0"/>
              </a:spcAft>
            </a:pPr>
            <a:r>
              <a:rPr lang="zh-CN" altLang="en-US" sz="3200" b="1" spc="300" dirty="0">
                <a:solidFill>
                  <a:schemeClr val="bg1"/>
                </a:solidFill>
                <a:latin typeface="Tahoma" panose="020B0604030504040204" pitchFamily="34" charset="0"/>
                <a:ea typeface="微软雅黑" panose="020B0503020204020204" pitchFamily="34" charset="-122"/>
                <a:cs typeface="Times New Roman" panose="02020603050405020304" pitchFamily="18" charset="0"/>
              </a:rPr>
              <a:t>关键词一</a:t>
            </a:r>
            <a:endParaRPr lang="zh-CN" altLang="zh-CN" sz="3200" b="1" spc="300" dirty="0">
              <a:solidFill>
                <a:schemeClr val="bg1"/>
              </a:solidFill>
              <a:latin typeface="宋体" panose="02010600030101010101" pitchFamily="2" charset="-122"/>
              <a:ea typeface="宋体" panose="02010600030101010101" pitchFamily="2" charset="-122"/>
              <a:cs typeface="宋体" panose="02010600030101010101" pitchFamily="2" charset="-122"/>
            </a:endParaRPr>
          </a:p>
        </p:txBody>
      </p:sp>
      <p:sp>
        <p:nvSpPr>
          <p:cNvPr id="27" name="矩形 26"/>
          <p:cNvSpPr/>
          <p:nvPr/>
        </p:nvSpPr>
        <p:spPr>
          <a:xfrm>
            <a:off x="9648287" y="4471152"/>
            <a:ext cx="1980029" cy="584775"/>
          </a:xfrm>
          <a:prstGeom prst="rect">
            <a:avLst/>
          </a:prstGeom>
        </p:spPr>
        <p:txBody>
          <a:bodyPr wrap="none">
            <a:spAutoFit/>
          </a:bodyPr>
          <a:lstStyle/>
          <a:p>
            <a:pPr>
              <a:spcAft>
                <a:spcPts val="0"/>
              </a:spcAft>
            </a:pPr>
            <a:r>
              <a:rPr lang="zh-CN" altLang="en-US" sz="3200" b="1" spc="300" dirty="0">
                <a:solidFill>
                  <a:schemeClr val="bg1"/>
                </a:solidFill>
                <a:latin typeface="Tahoma" panose="020B0604030504040204" pitchFamily="34" charset="0"/>
                <a:ea typeface="微软雅黑" panose="020B0503020204020204" pitchFamily="34" charset="-122"/>
                <a:cs typeface="Times New Roman" panose="02020603050405020304" pitchFamily="18" charset="0"/>
              </a:rPr>
              <a:t>关键词三</a:t>
            </a:r>
            <a:endParaRPr lang="zh-CN" altLang="zh-CN" sz="3200" b="1" spc="300" dirty="0">
              <a:solidFill>
                <a:schemeClr val="bg1"/>
              </a:solidFill>
              <a:latin typeface="宋体" panose="02010600030101010101" pitchFamily="2" charset="-122"/>
              <a:ea typeface="宋体" panose="02010600030101010101" pitchFamily="2" charset="-122"/>
              <a:cs typeface="宋体" panose="02010600030101010101" pitchFamily="2" charset="-122"/>
            </a:endParaRPr>
          </a:p>
        </p:txBody>
      </p:sp>
      <p:sp>
        <p:nvSpPr>
          <p:cNvPr id="28" name="矩形 27"/>
          <p:cNvSpPr/>
          <p:nvPr/>
        </p:nvSpPr>
        <p:spPr>
          <a:xfrm>
            <a:off x="6781569" y="2274482"/>
            <a:ext cx="1980029" cy="584775"/>
          </a:xfrm>
          <a:prstGeom prst="rect">
            <a:avLst/>
          </a:prstGeom>
        </p:spPr>
        <p:txBody>
          <a:bodyPr wrap="none">
            <a:spAutoFit/>
          </a:bodyPr>
          <a:lstStyle/>
          <a:p>
            <a:pPr>
              <a:spcAft>
                <a:spcPts val="0"/>
              </a:spcAft>
            </a:pPr>
            <a:r>
              <a:rPr lang="zh-CN" altLang="en-US" sz="3200" b="1" spc="300" dirty="0">
                <a:solidFill>
                  <a:schemeClr val="bg1"/>
                </a:solidFill>
                <a:latin typeface="Tahoma" panose="020B0604030504040204" pitchFamily="34" charset="0"/>
                <a:ea typeface="微软雅黑" panose="020B0503020204020204" pitchFamily="34" charset="-122"/>
                <a:cs typeface="Times New Roman" panose="02020603050405020304" pitchFamily="18" charset="0"/>
              </a:rPr>
              <a:t>关键词二</a:t>
            </a:r>
            <a:endParaRPr lang="zh-CN" altLang="zh-CN" sz="3200" b="1" spc="300" dirty="0">
              <a:solidFill>
                <a:schemeClr val="bg1"/>
              </a:solidFill>
              <a:latin typeface="Tahoma" panose="020B0604030504040204" pitchFamily="34" charset="0"/>
              <a:ea typeface="微软雅黑" panose="020B0503020204020204" pitchFamily="34" charset="-122"/>
              <a:cs typeface="Times New Roman" panose="02020603050405020304" pitchFamily="18" charset="0"/>
            </a:endParaRPr>
          </a:p>
        </p:txBody>
      </p:sp>
      <p:sp>
        <p:nvSpPr>
          <p:cNvPr id="29" name="矩形 28"/>
          <p:cNvSpPr/>
          <p:nvPr/>
        </p:nvSpPr>
        <p:spPr>
          <a:xfrm>
            <a:off x="3610709" y="4453868"/>
            <a:ext cx="1980029" cy="584775"/>
          </a:xfrm>
          <a:prstGeom prst="rect">
            <a:avLst/>
          </a:prstGeom>
        </p:spPr>
        <p:txBody>
          <a:bodyPr wrap="none">
            <a:spAutoFit/>
          </a:bodyPr>
          <a:lstStyle/>
          <a:p>
            <a:r>
              <a:rPr lang="zh-CN" altLang="en-US" sz="3200" b="1" spc="300" dirty="0">
                <a:solidFill>
                  <a:schemeClr val="bg1"/>
                </a:solidFill>
                <a:latin typeface="Tahoma" panose="020B0604030504040204" pitchFamily="34" charset="0"/>
                <a:ea typeface="微软雅黑" panose="020B0503020204020204" pitchFamily="34" charset="-122"/>
                <a:cs typeface="Times New Roman" panose="02020603050405020304" pitchFamily="18" charset="0"/>
              </a:rPr>
              <a:t>关键词四</a:t>
            </a:r>
            <a:endParaRPr lang="zh-CN" altLang="zh-CN" sz="3200" b="1" spc="300" dirty="0">
              <a:solidFill>
                <a:schemeClr val="bg1"/>
              </a:solidFill>
              <a:latin typeface="Tahoma" panose="020B0604030504040204" pitchFamily="34" charset="0"/>
              <a:ea typeface="微软雅黑" panose="020B0503020204020204" pitchFamily="34" charset="-122"/>
              <a:cs typeface="Times New Roman" panose="02020603050405020304" pitchFamily="18" charset="0"/>
            </a:endParaRPr>
          </a:p>
        </p:txBody>
      </p:sp>
      <p:sp>
        <p:nvSpPr>
          <p:cNvPr id="30" name="矩形 29"/>
          <p:cNvSpPr/>
          <p:nvPr/>
        </p:nvSpPr>
        <p:spPr>
          <a:xfrm>
            <a:off x="525385" y="2808179"/>
            <a:ext cx="2516074" cy="523220"/>
          </a:xfrm>
          <a:prstGeom prst="rect">
            <a:avLst/>
          </a:prstGeom>
        </p:spPr>
        <p:txBody>
          <a:bodyPr wrap="square">
            <a:spAutoFit/>
          </a:bodyPr>
          <a:lstStyle/>
          <a:p>
            <a:pPr algn="ctr">
              <a:spcAft>
                <a:spcPts val="0"/>
              </a:spcAft>
            </a:pPr>
            <a:r>
              <a:rPr lang="zh-CN" altLang="en-US" sz="1400" dirty="0">
                <a:solidFill>
                  <a:schemeClr val="bg1"/>
                </a:solidFill>
                <a:latin typeface="Tahoma" panose="020B0604030504040204" pitchFamily="34" charset="0"/>
                <a:ea typeface="微软雅黑" panose="020B0503020204020204" pitchFamily="34" charset="-122"/>
                <a:cs typeface="Times New Roman" panose="02020603050405020304" pitchFamily="18" charset="0"/>
              </a:rPr>
              <a:t>请添加您的内容</a:t>
            </a:r>
            <a:endParaRPr lang="en-US" altLang="zh-CN" sz="1400" dirty="0">
              <a:solidFill>
                <a:schemeClr val="bg1"/>
              </a:solidFill>
              <a:latin typeface="Tahoma" panose="020B0604030504040204" pitchFamily="34" charset="0"/>
              <a:ea typeface="微软雅黑" panose="020B0503020204020204" pitchFamily="34" charset="-122"/>
              <a:cs typeface="Times New Roman" panose="02020603050405020304" pitchFamily="18" charset="0"/>
            </a:endParaRPr>
          </a:p>
          <a:p>
            <a:pPr algn="ctr">
              <a:spcAft>
                <a:spcPts val="0"/>
              </a:spcAft>
            </a:pPr>
            <a:r>
              <a:rPr lang="zh-CN" altLang="en-US" sz="1400" dirty="0">
                <a:solidFill>
                  <a:schemeClr val="bg1"/>
                </a:solidFill>
                <a:latin typeface="Tahoma" panose="020B0604030504040204" pitchFamily="34" charset="0"/>
                <a:ea typeface="微软雅黑" panose="020B0503020204020204" pitchFamily="34" charset="-122"/>
                <a:cs typeface="Times New Roman" panose="02020603050405020304" pitchFamily="18" charset="0"/>
              </a:rPr>
              <a:t>请添加您的内容</a:t>
            </a:r>
            <a:endParaRPr lang="zh-CN" altLang="zh-CN" sz="1400" dirty="0">
              <a:solidFill>
                <a:schemeClr val="bg1"/>
              </a:solidFill>
              <a:latin typeface="宋体" panose="02010600030101010101" pitchFamily="2" charset="-122"/>
              <a:ea typeface="宋体" panose="02010600030101010101" pitchFamily="2" charset="-122"/>
              <a:cs typeface="宋体" panose="02010600030101010101" pitchFamily="2" charset="-122"/>
            </a:endParaRPr>
          </a:p>
        </p:txBody>
      </p:sp>
      <p:sp>
        <p:nvSpPr>
          <p:cNvPr id="21" name="矩形 20"/>
          <p:cNvSpPr/>
          <p:nvPr/>
        </p:nvSpPr>
        <p:spPr>
          <a:xfrm>
            <a:off x="6513547" y="2808179"/>
            <a:ext cx="2516074" cy="523220"/>
          </a:xfrm>
          <a:prstGeom prst="rect">
            <a:avLst/>
          </a:prstGeom>
        </p:spPr>
        <p:txBody>
          <a:bodyPr wrap="square">
            <a:spAutoFit/>
          </a:bodyPr>
          <a:lstStyle/>
          <a:p>
            <a:pPr algn="ctr">
              <a:spcAft>
                <a:spcPts val="0"/>
              </a:spcAft>
            </a:pPr>
            <a:r>
              <a:rPr lang="zh-CN" altLang="en-US" sz="1400" dirty="0">
                <a:solidFill>
                  <a:schemeClr val="bg1"/>
                </a:solidFill>
                <a:latin typeface="Tahoma" panose="020B0604030504040204" pitchFamily="34" charset="0"/>
                <a:ea typeface="微软雅黑" panose="020B0503020204020204" pitchFamily="34" charset="-122"/>
                <a:cs typeface="Times New Roman" panose="02020603050405020304" pitchFamily="18" charset="0"/>
              </a:rPr>
              <a:t>请添加您的内容</a:t>
            </a:r>
            <a:endParaRPr lang="en-US" altLang="zh-CN" sz="1400" dirty="0">
              <a:solidFill>
                <a:schemeClr val="bg1"/>
              </a:solidFill>
              <a:latin typeface="Tahoma" panose="020B0604030504040204" pitchFamily="34" charset="0"/>
              <a:ea typeface="微软雅黑" panose="020B0503020204020204" pitchFamily="34" charset="-122"/>
              <a:cs typeface="Times New Roman" panose="02020603050405020304" pitchFamily="18" charset="0"/>
            </a:endParaRPr>
          </a:p>
          <a:p>
            <a:pPr algn="ctr">
              <a:spcAft>
                <a:spcPts val="0"/>
              </a:spcAft>
            </a:pPr>
            <a:r>
              <a:rPr lang="zh-CN" altLang="en-US" sz="1400" dirty="0">
                <a:solidFill>
                  <a:schemeClr val="bg1"/>
                </a:solidFill>
                <a:latin typeface="Tahoma" panose="020B0604030504040204" pitchFamily="34" charset="0"/>
                <a:ea typeface="微软雅黑" panose="020B0503020204020204" pitchFamily="34" charset="-122"/>
                <a:cs typeface="Times New Roman" panose="02020603050405020304" pitchFamily="18" charset="0"/>
              </a:rPr>
              <a:t>请添加您的内容</a:t>
            </a:r>
            <a:endParaRPr lang="zh-CN" altLang="zh-CN" sz="1400" dirty="0">
              <a:solidFill>
                <a:schemeClr val="bg1"/>
              </a:solidFill>
              <a:latin typeface="宋体" panose="02010600030101010101" pitchFamily="2" charset="-122"/>
              <a:ea typeface="宋体" panose="02010600030101010101" pitchFamily="2" charset="-122"/>
              <a:cs typeface="宋体" panose="02010600030101010101" pitchFamily="2" charset="-122"/>
            </a:endParaRPr>
          </a:p>
        </p:txBody>
      </p:sp>
      <p:sp>
        <p:nvSpPr>
          <p:cNvPr id="22" name="矩形 21"/>
          <p:cNvSpPr/>
          <p:nvPr/>
        </p:nvSpPr>
        <p:spPr>
          <a:xfrm>
            <a:off x="9380265" y="4993318"/>
            <a:ext cx="2516074" cy="523220"/>
          </a:xfrm>
          <a:prstGeom prst="rect">
            <a:avLst/>
          </a:prstGeom>
        </p:spPr>
        <p:txBody>
          <a:bodyPr wrap="square">
            <a:spAutoFit/>
          </a:bodyPr>
          <a:lstStyle/>
          <a:p>
            <a:pPr algn="ctr">
              <a:spcAft>
                <a:spcPts val="0"/>
              </a:spcAft>
            </a:pPr>
            <a:r>
              <a:rPr lang="zh-CN" altLang="en-US" sz="1400" dirty="0">
                <a:solidFill>
                  <a:schemeClr val="bg1"/>
                </a:solidFill>
                <a:latin typeface="Tahoma" panose="020B0604030504040204" pitchFamily="34" charset="0"/>
                <a:ea typeface="微软雅黑" panose="020B0503020204020204" pitchFamily="34" charset="-122"/>
                <a:cs typeface="Times New Roman" panose="02020603050405020304" pitchFamily="18" charset="0"/>
              </a:rPr>
              <a:t>请添加您的内容</a:t>
            </a:r>
            <a:endParaRPr lang="en-US" altLang="zh-CN" sz="1400" dirty="0">
              <a:solidFill>
                <a:schemeClr val="bg1"/>
              </a:solidFill>
              <a:latin typeface="Tahoma" panose="020B0604030504040204" pitchFamily="34" charset="0"/>
              <a:ea typeface="微软雅黑" panose="020B0503020204020204" pitchFamily="34" charset="-122"/>
              <a:cs typeface="Times New Roman" panose="02020603050405020304" pitchFamily="18" charset="0"/>
            </a:endParaRPr>
          </a:p>
          <a:p>
            <a:pPr algn="ctr">
              <a:spcAft>
                <a:spcPts val="0"/>
              </a:spcAft>
            </a:pPr>
            <a:r>
              <a:rPr lang="zh-CN" altLang="en-US" sz="1400" dirty="0">
                <a:solidFill>
                  <a:schemeClr val="bg1"/>
                </a:solidFill>
                <a:latin typeface="Tahoma" panose="020B0604030504040204" pitchFamily="34" charset="0"/>
                <a:ea typeface="微软雅黑" panose="020B0503020204020204" pitchFamily="34" charset="-122"/>
                <a:cs typeface="Times New Roman" panose="02020603050405020304" pitchFamily="18" charset="0"/>
              </a:rPr>
              <a:t>请添加您的内容</a:t>
            </a:r>
            <a:endParaRPr lang="zh-CN" altLang="zh-CN" sz="1400" dirty="0">
              <a:solidFill>
                <a:schemeClr val="bg1"/>
              </a:solidFill>
              <a:latin typeface="宋体" panose="02010600030101010101" pitchFamily="2" charset="-122"/>
              <a:ea typeface="宋体" panose="02010600030101010101" pitchFamily="2" charset="-122"/>
              <a:cs typeface="宋体" panose="02010600030101010101" pitchFamily="2" charset="-122"/>
            </a:endParaRPr>
          </a:p>
        </p:txBody>
      </p:sp>
      <p:sp>
        <p:nvSpPr>
          <p:cNvPr id="23" name="矩形 22"/>
          <p:cNvSpPr/>
          <p:nvPr/>
        </p:nvSpPr>
        <p:spPr>
          <a:xfrm>
            <a:off x="3384766" y="4993318"/>
            <a:ext cx="2516074" cy="523220"/>
          </a:xfrm>
          <a:prstGeom prst="rect">
            <a:avLst/>
          </a:prstGeom>
        </p:spPr>
        <p:txBody>
          <a:bodyPr wrap="square">
            <a:spAutoFit/>
          </a:bodyPr>
          <a:lstStyle/>
          <a:p>
            <a:pPr algn="ctr">
              <a:spcAft>
                <a:spcPts val="0"/>
              </a:spcAft>
            </a:pPr>
            <a:r>
              <a:rPr lang="zh-CN" altLang="en-US" sz="1400" dirty="0">
                <a:solidFill>
                  <a:schemeClr val="bg1"/>
                </a:solidFill>
                <a:latin typeface="Tahoma" panose="020B0604030504040204" pitchFamily="34" charset="0"/>
                <a:ea typeface="微软雅黑" panose="020B0503020204020204" pitchFamily="34" charset="-122"/>
                <a:cs typeface="Times New Roman" panose="02020603050405020304" pitchFamily="18" charset="0"/>
              </a:rPr>
              <a:t>请添加您的内容</a:t>
            </a:r>
            <a:endParaRPr lang="en-US" altLang="zh-CN" sz="1400" dirty="0">
              <a:solidFill>
                <a:schemeClr val="bg1"/>
              </a:solidFill>
              <a:latin typeface="Tahoma" panose="020B0604030504040204" pitchFamily="34" charset="0"/>
              <a:ea typeface="微软雅黑" panose="020B0503020204020204" pitchFamily="34" charset="-122"/>
              <a:cs typeface="Times New Roman" panose="02020603050405020304" pitchFamily="18" charset="0"/>
            </a:endParaRPr>
          </a:p>
          <a:p>
            <a:pPr algn="ctr">
              <a:spcAft>
                <a:spcPts val="0"/>
              </a:spcAft>
            </a:pPr>
            <a:r>
              <a:rPr lang="zh-CN" altLang="en-US" sz="1400" dirty="0">
                <a:solidFill>
                  <a:schemeClr val="bg1"/>
                </a:solidFill>
                <a:latin typeface="Tahoma" panose="020B0604030504040204" pitchFamily="34" charset="0"/>
                <a:ea typeface="微软雅黑" panose="020B0503020204020204" pitchFamily="34" charset="-122"/>
                <a:cs typeface="Times New Roman" panose="02020603050405020304" pitchFamily="18" charset="0"/>
              </a:rPr>
              <a:t>请添加您的内容</a:t>
            </a:r>
            <a:endParaRPr lang="zh-CN" altLang="zh-CN" sz="1400" dirty="0">
              <a:solidFill>
                <a:schemeClr val="bg1"/>
              </a:solidFill>
              <a:latin typeface="宋体" panose="02010600030101010101" pitchFamily="2" charset="-122"/>
              <a:ea typeface="宋体" panose="02010600030101010101" pitchFamily="2" charset="-122"/>
              <a:cs typeface="宋体" panose="02010600030101010101" pitchFamily="2" charset="-122"/>
            </a:endParaRPr>
          </a:p>
        </p:txBody>
      </p:sp>
      <p:sp>
        <p:nvSpPr>
          <p:cNvPr id="31" name="文本框 30"/>
          <p:cNvSpPr txBox="1"/>
          <p:nvPr/>
        </p:nvSpPr>
        <p:spPr>
          <a:xfrm>
            <a:off x="294507" y="200494"/>
            <a:ext cx="1967686" cy="523220"/>
          </a:xfrm>
          <a:prstGeom prst="rect">
            <a:avLst/>
          </a:prstGeom>
          <a:noFill/>
        </p:spPr>
        <p:txBody>
          <a:bodyPr wrap="square" rtlCol="0">
            <a:spAutoFit/>
          </a:bodyPr>
          <a:lstStyle/>
          <a:p>
            <a:r>
              <a:rPr lang="zh-CN" altLang="en-US" sz="2800" dirty="0">
                <a:solidFill>
                  <a:schemeClr val="tx1">
                    <a:lumMod val="65000"/>
                    <a:lumOff val="35000"/>
                  </a:schemeClr>
                </a:solidFill>
                <a:latin typeface="微软雅黑" panose="020B0503020204020204" pitchFamily="34" charset="-122"/>
                <a:ea typeface="微软雅黑" panose="020B0503020204020204" pitchFamily="34" charset="-122"/>
              </a:rPr>
              <a:t>请添加标题</a:t>
            </a:r>
            <a:endParaRPr lang="zh-CN" altLang="en-US" sz="28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文本框 18"/>
          <p:cNvSpPr txBox="1"/>
          <p:nvPr/>
        </p:nvSpPr>
        <p:spPr>
          <a:xfrm>
            <a:off x="-346927" y="-636502"/>
            <a:ext cx="14605000" cy="4862870"/>
          </a:xfrm>
          <a:prstGeom prst="rect">
            <a:avLst/>
          </a:prstGeom>
          <a:noFill/>
        </p:spPr>
        <p:txBody>
          <a:bodyPr wrap="square" rtlCol="0">
            <a:spAutoFit/>
          </a:bodyPr>
          <a:lstStyle/>
          <a:p>
            <a:r>
              <a:rPr lang="en-US" altLang="zh-CN" sz="31000" b="1" spc="600" dirty="0">
                <a:solidFill>
                  <a:srgbClr val="17A515">
                    <a:alpha val="14000"/>
                  </a:srgbClr>
                </a:solidFill>
                <a:latin typeface="Adobe 繁黑體 Std B" panose="020B0700000000000000" pitchFamily="34" charset="-128"/>
                <a:ea typeface="Adobe 繁黑體 Std B" panose="020B0700000000000000" pitchFamily="34" charset="-128"/>
              </a:rPr>
              <a:t>GLORY</a:t>
            </a:r>
            <a:endParaRPr lang="zh-CN" altLang="en-US" sz="31000" b="1" spc="600" dirty="0">
              <a:solidFill>
                <a:srgbClr val="17A515">
                  <a:alpha val="14000"/>
                </a:srgbClr>
              </a:solidFill>
              <a:latin typeface="Adobe 繁黑體 Std B" panose="020B0700000000000000" pitchFamily="34" charset="-128"/>
              <a:ea typeface="Adobe 繁黑體 Std B" panose="020B0700000000000000" pitchFamily="34" charset="-128"/>
            </a:endParaRPr>
          </a:p>
        </p:txBody>
      </p:sp>
      <p:sp>
        <p:nvSpPr>
          <p:cNvPr id="3" name="矩形 2"/>
          <p:cNvSpPr/>
          <p:nvPr/>
        </p:nvSpPr>
        <p:spPr>
          <a:xfrm>
            <a:off x="0" y="3334187"/>
            <a:ext cx="12192000" cy="3495686"/>
          </a:xfrm>
          <a:prstGeom prst="rect">
            <a:avLst/>
          </a:prstGeom>
          <a:gradFill>
            <a:gsLst>
              <a:gs pos="0">
                <a:srgbClr val="17A515"/>
              </a:gs>
              <a:gs pos="100000">
                <a:srgbClr val="F7F7F7"/>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802005" eaLnBrk="1" fontAlgn="auto" hangingPunct="1">
              <a:spcBef>
                <a:spcPts val="0"/>
              </a:spcBef>
              <a:spcAft>
                <a:spcPts val="0"/>
              </a:spcAft>
              <a:defRPr/>
            </a:pPr>
            <a:endParaRPr lang="zh-CN" altLang="en-US" sz="1580"/>
          </a:p>
        </p:txBody>
      </p:sp>
      <p:grpSp>
        <p:nvGrpSpPr>
          <p:cNvPr id="17" name="组合 16"/>
          <p:cNvGrpSpPr/>
          <p:nvPr/>
        </p:nvGrpSpPr>
        <p:grpSpPr>
          <a:xfrm>
            <a:off x="3035300" y="1203728"/>
            <a:ext cx="6667500" cy="4545201"/>
            <a:chOff x="3195638" y="1279928"/>
            <a:chExt cx="5821362" cy="3968393"/>
          </a:xfrm>
        </p:grpSpPr>
        <p:pic>
          <p:nvPicPr>
            <p:cNvPr id="4" name="Picture 2" descr="C:\Users\Administrator\Desktop\证书\公司\新建文件夹\直销商业模式创新奖.jp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3806075" y="1827466"/>
              <a:ext cx="1414780" cy="962015"/>
            </a:xfrm>
            <a:prstGeom prst="rect">
              <a:avLst/>
            </a:prstGeom>
            <a:noFill/>
            <a:ln>
              <a:noFill/>
            </a:ln>
            <a:effectLst>
              <a:reflection blurRad="12700" stA="21000" endPos="35000" dir="5400000" sy="-100000" algn="bl" rotWithShape="0"/>
            </a:effectLst>
            <a:extLst>
              <a:ext uri="{909E8E84-426E-40DD-AFC4-6F175D3DCCD1}">
                <a14:hiddenFill xmlns:a14="http://schemas.microsoft.com/office/drawing/2010/main">
                  <a:solidFill>
                    <a:srgbClr val="FFFFFF"/>
                  </a:solidFill>
                </a14:hiddenFill>
              </a:ext>
            </a:extLst>
          </p:spPr>
        </p:pic>
        <p:pic>
          <p:nvPicPr>
            <p:cNvPr id="5" name="Picture 3" descr="C:\Users\Administrator\Desktop\证书\公司\中国直销20年.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7321" t="9546" r="9202" b="9269"/>
            <a:stretch>
              <a:fillRect/>
            </a:stretch>
          </p:blipFill>
          <p:spPr bwMode="auto">
            <a:xfrm>
              <a:off x="4696895" y="2581826"/>
              <a:ext cx="805176" cy="572850"/>
            </a:xfrm>
            <a:prstGeom prst="rect">
              <a:avLst/>
            </a:prstGeom>
            <a:noFill/>
            <a:ln>
              <a:noFill/>
            </a:ln>
            <a:effectLst>
              <a:reflection blurRad="12700" stA="21000" endPos="35000" dir="5400000" sy="-100000" algn="bl" rotWithShape="0"/>
            </a:effectLst>
            <a:extLst>
              <a:ext uri="{909E8E84-426E-40DD-AFC4-6F175D3DCCD1}">
                <a14:hiddenFill xmlns:a14="http://schemas.microsoft.com/office/drawing/2010/main">
                  <a:solidFill>
                    <a:srgbClr val="FFFFFF"/>
                  </a:solidFill>
                </a14:hiddenFill>
              </a:ext>
            </a:extLst>
          </p:spPr>
        </p:pic>
        <p:pic>
          <p:nvPicPr>
            <p:cNvPr id="6" name="Picture 2" descr="C:\Users\Administrator\Desktop\证书\公司\新建文件夹\火炬计划高新技术企业.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47458" y="2247471"/>
              <a:ext cx="991176" cy="1307997"/>
            </a:xfrm>
            <a:prstGeom prst="rect">
              <a:avLst/>
            </a:prstGeom>
            <a:noFill/>
            <a:ln>
              <a:noFill/>
            </a:ln>
            <a:effectLst>
              <a:reflection blurRad="12700" stA="21000" endPos="35000" dir="5400000" sy="-100000" algn="bl" rotWithShape="0"/>
            </a:effectLst>
            <a:extLst>
              <a:ext uri="{909E8E84-426E-40DD-AFC4-6F175D3DCCD1}">
                <a14:hiddenFill xmlns:a14="http://schemas.microsoft.com/office/drawing/2010/main">
                  <a:solidFill>
                    <a:srgbClr val="FFFFFF"/>
                  </a:solidFill>
                </a14:hiddenFill>
              </a:ext>
            </a:extLst>
          </p:spPr>
        </p:pic>
        <p:pic>
          <p:nvPicPr>
            <p:cNvPr id="7" name="Picture 5" descr="C:\Users\Administrator\Desktop\证书\公司\新建文件夹\2014,315 诚信企业.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683177" y="2118746"/>
              <a:ext cx="1333823" cy="904298"/>
            </a:xfrm>
            <a:prstGeom prst="rect">
              <a:avLst/>
            </a:prstGeom>
            <a:noFill/>
            <a:ln>
              <a:noFill/>
            </a:ln>
            <a:effectLst>
              <a:reflection blurRad="12700" stA="21000" endPos="35000" dir="5400000" sy="-100000" algn="bl" rotWithShape="0"/>
            </a:effectLst>
            <a:extLst>
              <a:ext uri="{909E8E84-426E-40DD-AFC4-6F175D3DCCD1}">
                <a14:hiddenFill xmlns:a14="http://schemas.microsoft.com/office/drawing/2010/main">
                  <a:solidFill>
                    <a:srgbClr val="FFFFFF"/>
                  </a:solidFill>
                </a14:hiddenFill>
              </a:ext>
            </a:extLst>
          </p:spPr>
        </p:pic>
        <p:pic>
          <p:nvPicPr>
            <p:cNvPr id="8" name="Picture 1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461950" y="2789491"/>
              <a:ext cx="1190294" cy="799068"/>
            </a:xfrm>
            <a:prstGeom prst="rect">
              <a:avLst/>
            </a:prstGeom>
            <a:noFill/>
            <a:ln>
              <a:noFill/>
            </a:ln>
            <a:effectLst>
              <a:reflection blurRad="12700" stA="21000" endPos="35000" dir="5400000" sy="-100000" algn="bl" rotWithShape="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16"/>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762351" y="3023044"/>
              <a:ext cx="1292713" cy="895936"/>
            </a:xfrm>
            <a:prstGeom prst="rect">
              <a:avLst/>
            </a:prstGeom>
            <a:noFill/>
            <a:ln>
              <a:noFill/>
            </a:ln>
            <a:effectLst>
              <a:reflection blurRad="12700" stA="21000" endPos="35000" dir="5400000" sy="-100000" algn="bl" rotWithShape="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17" descr="C:\Users\Administrator\Desktop\证书\公司\最佳创业平台.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283417" y="3646931"/>
              <a:ext cx="1293975" cy="879871"/>
            </a:xfrm>
            <a:prstGeom prst="rect">
              <a:avLst/>
            </a:prstGeom>
            <a:noFill/>
            <a:ln>
              <a:noFill/>
            </a:ln>
            <a:effectLst>
              <a:reflection blurRad="12700" stA="21000" endPos="35000" dir="5400000" sy="-100000" algn="bl" rotWithShape="0"/>
            </a:effectLst>
            <a:extLst>
              <a:ext uri="{909E8E84-426E-40DD-AFC4-6F175D3DCCD1}">
                <a14:hiddenFill xmlns:a14="http://schemas.microsoft.com/office/drawing/2010/main">
                  <a:solidFill>
                    <a:srgbClr val="FFFFFF"/>
                  </a:solidFill>
                </a14:hiddenFill>
              </a:ext>
            </a:extLst>
          </p:spPr>
        </p:pic>
        <p:pic>
          <p:nvPicPr>
            <p:cNvPr id="11" name="Picture 22" descr="C:\Users\Administrator\Desktop\证书\公司\新建文件夹\中国经济十大创新领军人物.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195638" y="3407240"/>
              <a:ext cx="1227905" cy="834945"/>
            </a:xfrm>
            <a:prstGeom prst="rect">
              <a:avLst/>
            </a:prstGeom>
            <a:noFill/>
            <a:ln>
              <a:noFill/>
            </a:ln>
            <a:effectLst>
              <a:reflection blurRad="12700" stA="21000" endPos="35000" dir="5400000" sy="-100000" algn="bl" rotWithShape="0"/>
            </a:effectLst>
            <a:extLst>
              <a:ext uri="{909E8E84-426E-40DD-AFC4-6F175D3DCCD1}">
                <a14:hiddenFill xmlns:a14="http://schemas.microsoft.com/office/drawing/2010/main">
                  <a:solidFill>
                    <a:srgbClr val="FFFFFF"/>
                  </a:solidFill>
                </a14:hiddenFill>
              </a:ext>
            </a:extLst>
          </p:spPr>
        </p:pic>
        <p:pic>
          <p:nvPicPr>
            <p:cNvPr id="12" name="Picture 9"/>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714146" y="1827466"/>
              <a:ext cx="914952" cy="1094383"/>
            </a:xfrm>
            <a:prstGeom prst="rect">
              <a:avLst/>
            </a:prstGeom>
            <a:noFill/>
            <a:ln>
              <a:noFill/>
            </a:ln>
            <a:effectLst>
              <a:reflection blurRad="6350" stA="24000" endPos="35000" dir="5400000" sy="-100000" algn="bl" rotWithShape="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 name="Picture 15"/>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018088" y="1279928"/>
              <a:ext cx="1878012" cy="23669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 name="Picture 7" descr="C:\Users\Administrator\Desktop\证书\公司\新建文件夹\中国睡眠研究会常务理事单位.jpg"/>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4428077" y="3474962"/>
              <a:ext cx="1661606" cy="1170466"/>
            </a:xfrm>
            <a:prstGeom prst="rect">
              <a:avLst/>
            </a:prstGeom>
            <a:noFill/>
            <a:ln>
              <a:noFill/>
            </a:ln>
            <a:effectLst>
              <a:reflection blurRad="12700" stA="21000" endPos="35000" dir="5400000" sy="-100000" algn="bl" rotWithShape="0"/>
            </a:effectLst>
            <a:extLst>
              <a:ext uri="{909E8E84-426E-40DD-AFC4-6F175D3DCCD1}">
                <a14:hiddenFill xmlns:a14="http://schemas.microsoft.com/office/drawing/2010/main">
                  <a:solidFill>
                    <a:srgbClr val="FFFFFF"/>
                  </a:solidFill>
                </a14:hiddenFill>
              </a:ext>
            </a:extLst>
          </p:spPr>
        </p:pic>
        <p:pic>
          <p:nvPicPr>
            <p:cNvPr id="15" name="Picture 23"/>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8055064" y="2768875"/>
              <a:ext cx="590050" cy="831475"/>
            </a:xfrm>
            <a:prstGeom prst="rect">
              <a:avLst/>
            </a:prstGeom>
            <a:noFill/>
            <a:ln>
              <a:noFill/>
            </a:ln>
            <a:effectLst>
              <a:reflection blurRad="12700" stA="21000" endPos="35000" dir="5400000" sy="-100000" algn="bl" rotWithShape="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 name="Picture 14"/>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5560791" y="3881585"/>
              <a:ext cx="1057619" cy="1366736"/>
            </a:xfrm>
            <a:prstGeom prst="rect">
              <a:avLst/>
            </a:prstGeom>
            <a:noFill/>
            <a:ln>
              <a:noFill/>
            </a:ln>
            <a:effectLst>
              <a:reflection blurRad="6350" stA="24000" endPos="35000" dir="5400000" sy="-100000" algn="bl" rotWithShape="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18" name="文本框 17"/>
          <p:cNvSpPr txBox="1"/>
          <p:nvPr/>
        </p:nvSpPr>
        <p:spPr>
          <a:xfrm>
            <a:off x="294507" y="200494"/>
            <a:ext cx="1967686" cy="523220"/>
          </a:xfrm>
          <a:prstGeom prst="rect">
            <a:avLst/>
          </a:prstGeom>
          <a:noFill/>
        </p:spPr>
        <p:txBody>
          <a:bodyPr wrap="square" rtlCol="0">
            <a:spAutoFit/>
          </a:bodyPr>
          <a:lstStyle/>
          <a:p>
            <a:r>
              <a:rPr lang="zh-CN" altLang="en-US" sz="2800" dirty="0">
                <a:solidFill>
                  <a:schemeClr val="tx1">
                    <a:lumMod val="65000"/>
                    <a:lumOff val="35000"/>
                  </a:schemeClr>
                </a:solidFill>
                <a:latin typeface="微软雅黑" panose="020B0503020204020204" pitchFamily="34" charset="-122"/>
                <a:ea typeface="微软雅黑" panose="020B0503020204020204" pitchFamily="34" charset="-122"/>
              </a:rPr>
              <a:t>请添加标题</a:t>
            </a:r>
            <a:endParaRPr lang="zh-CN" altLang="en-US" sz="28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图片 17"/>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5139813" cy="6858000"/>
          </a:xfrm>
          <a:prstGeom prst="rect">
            <a:avLst/>
          </a:prstGeom>
        </p:spPr>
      </p:pic>
      <p:sp>
        <p:nvSpPr>
          <p:cNvPr id="3" name="矩形 2"/>
          <p:cNvSpPr/>
          <p:nvPr/>
        </p:nvSpPr>
        <p:spPr>
          <a:xfrm>
            <a:off x="3659355" y="4441372"/>
            <a:ext cx="2960915" cy="986972"/>
          </a:xfrm>
          <a:prstGeom prst="rect">
            <a:avLst/>
          </a:prstGeom>
          <a:solidFill>
            <a:srgbClr val="17A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600" dirty="0"/>
              <a:t>NMAE  HERE</a:t>
            </a:r>
            <a:endParaRPr lang="zh-CN" altLang="en-US" sz="3600" dirty="0"/>
          </a:p>
        </p:txBody>
      </p:sp>
      <p:pic>
        <p:nvPicPr>
          <p:cNvPr id="19" name="图片 18"/>
          <p:cNvPicPr>
            <a:picLocks noChangeAspect="1"/>
          </p:cNvPicPr>
          <p:nvPr/>
        </p:nvPicPr>
        <p:blipFill>
          <a:blip r:embed="rId2">
            <a:grayscl/>
          </a:blip>
          <a:stretch>
            <a:fillRect/>
          </a:stretch>
        </p:blipFill>
        <p:spPr>
          <a:xfrm>
            <a:off x="5384799" y="244717"/>
            <a:ext cx="1074058" cy="834575"/>
          </a:xfrm>
          <a:prstGeom prst="rect">
            <a:avLst/>
          </a:prstGeom>
          <a:ln>
            <a:solidFill>
              <a:schemeClr val="tx1"/>
            </a:solidFill>
          </a:ln>
        </p:spPr>
      </p:pic>
      <p:pic>
        <p:nvPicPr>
          <p:cNvPr id="21" name="图片 20"/>
          <p:cNvPicPr>
            <a:picLocks noChangeAspect="1"/>
          </p:cNvPicPr>
          <p:nvPr/>
        </p:nvPicPr>
        <p:blipFill>
          <a:blip r:embed="rId3">
            <a:grayscl/>
          </a:blip>
          <a:stretch>
            <a:fillRect/>
          </a:stretch>
        </p:blipFill>
        <p:spPr>
          <a:xfrm>
            <a:off x="6516914" y="246747"/>
            <a:ext cx="1103086" cy="832545"/>
          </a:xfrm>
          <a:prstGeom prst="rect">
            <a:avLst/>
          </a:prstGeom>
          <a:ln>
            <a:solidFill>
              <a:schemeClr val="tx1"/>
            </a:solidFill>
          </a:ln>
        </p:spPr>
      </p:pic>
      <p:pic>
        <p:nvPicPr>
          <p:cNvPr id="23" name="图片 22"/>
          <p:cNvPicPr>
            <a:picLocks noChangeAspect="1"/>
          </p:cNvPicPr>
          <p:nvPr/>
        </p:nvPicPr>
        <p:blipFill>
          <a:blip r:embed="rId4">
            <a:grayscl/>
          </a:blip>
          <a:stretch>
            <a:fillRect/>
          </a:stretch>
        </p:blipFill>
        <p:spPr>
          <a:xfrm>
            <a:off x="7678057" y="232459"/>
            <a:ext cx="1074058" cy="846833"/>
          </a:xfrm>
          <a:prstGeom prst="rect">
            <a:avLst/>
          </a:prstGeom>
          <a:ln>
            <a:solidFill>
              <a:schemeClr val="tx1"/>
            </a:solidFill>
          </a:ln>
        </p:spPr>
      </p:pic>
      <p:pic>
        <p:nvPicPr>
          <p:cNvPr id="24" name="图片 23"/>
          <p:cNvPicPr>
            <a:picLocks noChangeAspect="1"/>
          </p:cNvPicPr>
          <p:nvPr/>
        </p:nvPicPr>
        <p:blipFill>
          <a:blip r:embed="rId5">
            <a:grayscl/>
          </a:blip>
          <a:stretch>
            <a:fillRect/>
          </a:stretch>
        </p:blipFill>
        <p:spPr>
          <a:xfrm>
            <a:off x="8810172" y="232459"/>
            <a:ext cx="1059544" cy="846833"/>
          </a:xfrm>
          <a:prstGeom prst="rect">
            <a:avLst/>
          </a:prstGeom>
          <a:ln>
            <a:solidFill>
              <a:schemeClr val="tx1"/>
            </a:solidFill>
          </a:ln>
        </p:spPr>
      </p:pic>
      <p:pic>
        <p:nvPicPr>
          <p:cNvPr id="25" name="图片 24"/>
          <p:cNvPicPr>
            <a:picLocks noChangeAspect="1"/>
          </p:cNvPicPr>
          <p:nvPr/>
        </p:nvPicPr>
        <p:blipFill>
          <a:blip r:embed="rId6">
            <a:grayscl/>
          </a:blip>
          <a:stretch>
            <a:fillRect/>
          </a:stretch>
        </p:blipFill>
        <p:spPr>
          <a:xfrm>
            <a:off x="9927773" y="232459"/>
            <a:ext cx="1030515" cy="846833"/>
          </a:xfrm>
          <a:prstGeom prst="rect">
            <a:avLst/>
          </a:prstGeom>
          <a:ln>
            <a:solidFill>
              <a:schemeClr val="tx1"/>
            </a:solidFill>
          </a:ln>
        </p:spPr>
      </p:pic>
      <p:pic>
        <p:nvPicPr>
          <p:cNvPr id="26" name="图片 25"/>
          <p:cNvPicPr>
            <a:picLocks noChangeAspect="1"/>
          </p:cNvPicPr>
          <p:nvPr/>
        </p:nvPicPr>
        <p:blipFill>
          <a:blip r:embed="rId7">
            <a:grayscl/>
          </a:blip>
          <a:stretch>
            <a:fillRect/>
          </a:stretch>
        </p:blipFill>
        <p:spPr>
          <a:xfrm>
            <a:off x="11016343" y="232459"/>
            <a:ext cx="1074059" cy="846833"/>
          </a:xfrm>
          <a:prstGeom prst="rect">
            <a:avLst/>
          </a:prstGeom>
          <a:ln>
            <a:solidFill>
              <a:schemeClr val="tx1"/>
            </a:solidFill>
          </a:ln>
        </p:spPr>
      </p:pic>
      <p:pic>
        <p:nvPicPr>
          <p:cNvPr id="27" name="图片 26"/>
          <p:cNvPicPr>
            <a:picLocks noChangeAspect="1"/>
          </p:cNvPicPr>
          <p:nvPr/>
        </p:nvPicPr>
        <p:blipFill>
          <a:blip r:embed="rId2">
            <a:grayscl/>
          </a:blip>
          <a:stretch>
            <a:fillRect/>
          </a:stretch>
        </p:blipFill>
        <p:spPr>
          <a:xfrm>
            <a:off x="5384799" y="1149606"/>
            <a:ext cx="1074058" cy="834575"/>
          </a:xfrm>
          <a:prstGeom prst="rect">
            <a:avLst/>
          </a:prstGeom>
          <a:ln>
            <a:solidFill>
              <a:schemeClr val="tx1"/>
            </a:solidFill>
          </a:ln>
        </p:spPr>
      </p:pic>
      <p:pic>
        <p:nvPicPr>
          <p:cNvPr id="28" name="图片 27"/>
          <p:cNvPicPr>
            <a:picLocks noChangeAspect="1"/>
          </p:cNvPicPr>
          <p:nvPr/>
        </p:nvPicPr>
        <p:blipFill>
          <a:blip r:embed="rId3">
            <a:grayscl/>
          </a:blip>
          <a:stretch>
            <a:fillRect/>
          </a:stretch>
        </p:blipFill>
        <p:spPr>
          <a:xfrm>
            <a:off x="6516914" y="1151636"/>
            <a:ext cx="1103086" cy="832545"/>
          </a:xfrm>
          <a:prstGeom prst="rect">
            <a:avLst/>
          </a:prstGeom>
          <a:ln>
            <a:solidFill>
              <a:schemeClr val="tx1"/>
            </a:solidFill>
          </a:ln>
        </p:spPr>
      </p:pic>
      <p:pic>
        <p:nvPicPr>
          <p:cNvPr id="29" name="图片 28"/>
          <p:cNvPicPr>
            <a:picLocks noChangeAspect="1"/>
          </p:cNvPicPr>
          <p:nvPr/>
        </p:nvPicPr>
        <p:blipFill>
          <a:blip r:embed="rId4">
            <a:grayscl/>
          </a:blip>
          <a:stretch>
            <a:fillRect/>
          </a:stretch>
        </p:blipFill>
        <p:spPr>
          <a:xfrm>
            <a:off x="7678057" y="1137348"/>
            <a:ext cx="1074058" cy="846833"/>
          </a:xfrm>
          <a:prstGeom prst="rect">
            <a:avLst/>
          </a:prstGeom>
          <a:ln>
            <a:solidFill>
              <a:schemeClr val="tx1"/>
            </a:solidFill>
          </a:ln>
        </p:spPr>
      </p:pic>
      <p:pic>
        <p:nvPicPr>
          <p:cNvPr id="30" name="图片 29"/>
          <p:cNvPicPr>
            <a:picLocks noChangeAspect="1"/>
          </p:cNvPicPr>
          <p:nvPr/>
        </p:nvPicPr>
        <p:blipFill>
          <a:blip r:embed="rId5">
            <a:grayscl/>
          </a:blip>
          <a:stretch>
            <a:fillRect/>
          </a:stretch>
        </p:blipFill>
        <p:spPr>
          <a:xfrm>
            <a:off x="8810172" y="1137348"/>
            <a:ext cx="1059544" cy="846833"/>
          </a:xfrm>
          <a:prstGeom prst="rect">
            <a:avLst/>
          </a:prstGeom>
          <a:ln>
            <a:solidFill>
              <a:schemeClr val="tx1"/>
            </a:solidFill>
          </a:ln>
        </p:spPr>
      </p:pic>
      <p:pic>
        <p:nvPicPr>
          <p:cNvPr id="31" name="图片 30"/>
          <p:cNvPicPr>
            <a:picLocks noChangeAspect="1"/>
          </p:cNvPicPr>
          <p:nvPr/>
        </p:nvPicPr>
        <p:blipFill>
          <a:blip r:embed="rId6">
            <a:grayscl/>
          </a:blip>
          <a:stretch>
            <a:fillRect/>
          </a:stretch>
        </p:blipFill>
        <p:spPr>
          <a:xfrm>
            <a:off x="9927773" y="1137348"/>
            <a:ext cx="1030515" cy="846833"/>
          </a:xfrm>
          <a:prstGeom prst="rect">
            <a:avLst/>
          </a:prstGeom>
          <a:ln>
            <a:solidFill>
              <a:schemeClr val="tx1"/>
            </a:solidFill>
          </a:ln>
        </p:spPr>
      </p:pic>
      <p:pic>
        <p:nvPicPr>
          <p:cNvPr id="32" name="图片 31"/>
          <p:cNvPicPr>
            <a:picLocks noChangeAspect="1"/>
          </p:cNvPicPr>
          <p:nvPr/>
        </p:nvPicPr>
        <p:blipFill>
          <a:blip r:embed="rId7">
            <a:grayscl/>
          </a:blip>
          <a:stretch>
            <a:fillRect/>
          </a:stretch>
        </p:blipFill>
        <p:spPr>
          <a:xfrm>
            <a:off x="11016343" y="1137348"/>
            <a:ext cx="1074059" cy="846833"/>
          </a:xfrm>
          <a:prstGeom prst="rect">
            <a:avLst/>
          </a:prstGeom>
          <a:ln>
            <a:solidFill>
              <a:schemeClr val="tx1"/>
            </a:solidFill>
          </a:ln>
        </p:spPr>
      </p:pic>
      <p:sp>
        <p:nvSpPr>
          <p:cNvPr id="35" name="圆角矩形 12"/>
          <p:cNvSpPr/>
          <p:nvPr/>
        </p:nvSpPr>
        <p:spPr>
          <a:xfrm>
            <a:off x="8476873" y="2957558"/>
            <a:ext cx="991017" cy="442674"/>
          </a:xfrm>
          <a:prstGeom prst="roundRect">
            <a:avLst/>
          </a:prstGeom>
          <a:noFill/>
          <a:ln>
            <a:noFill/>
          </a:ln>
        </p:spPr>
        <p:txBody>
          <a:bodyPr wrap="none">
            <a:spAutoFit/>
          </a:bodyPr>
          <a:lstStyle/>
          <a:p>
            <a:r>
              <a:rPr lang="zh-CN" altLang="en-US" sz="2000" b="1" dirty="0">
                <a:solidFill>
                  <a:srgbClr val="17A515"/>
                </a:solidFill>
                <a:latin typeface="微软雅黑" panose="020B0503020204020204" pitchFamily="34" charset="-122"/>
                <a:ea typeface="微软雅黑" panose="020B0503020204020204" pitchFamily="34" charset="-122"/>
                <a:cs typeface="Times New Roman" panose="02020603050405020304" pitchFamily="18" charset="0"/>
              </a:rPr>
              <a:t>关键词</a:t>
            </a:r>
            <a:endParaRPr lang="zh-CN" altLang="en-US" sz="2000" b="1" dirty="0">
              <a:solidFill>
                <a:srgbClr val="17A515"/>
              </a:solidFill>
              <a:latin typeface="微软雅黑" panose="020B0503020204020204" pitchFamily="34" charset="-122"/>
              <a:ea typeface="微软雅黑" panose="020B0503020204020204" pitchFamily="34" charset="-122"/>
            </a:endParaRPr>
          </a:p>
        </p:txBody>
      </p:sp>
      <p:sp>
        <p:nvSpPr>
          <p:cNvPr id="37" name="圆角矩形 17"/>
          <p:cNvSpPr/>
          <p:nvPr/>
        </p:nvSpPr>
        <p:spPr>
          <a:xfrm>
            <a:off x="8476872" y="3906989"/>
            <a:ext cx="991017" cy="442674"/>
          </a:xfrm>
          <a:prstGeom prst="roundRect">
            <a:avLst/>
          </a:prstGeom>
          <a:noFill/>
          <a:ln>
            <a:noFill/>
          </a:ln>
        </p:spPr>
        <p:txBody>
          <a:bodyPr wrap="none">
            <a:spAutoFit/>
          </a:bodyPr>
          <a:lstStyle/>
          <a:p>
            <a:r>
              <a:rPr lang="zh-CN" altLang="en-US" sz="2000" b="1" dirty="0">
                <a:solidFill>
                  <a:srgbClr val="17A515"/>
                </a:solidFill>
                <a:latin typeface="微软雅黑" panose="020B0503020204020204" pitchFamily="34" charset="-122"/>
                <a:ea typeface="微软雅黑" panose="020B0503020204020204" pitchFamily="34" charset="-122"/>
              </a:rPr>
              <a:t>关键词</a:t>
            </a:r>
            <a:endParaRPr lang="zh-CN" altLang="en-US" sz="2000" b="1" dirty="0">
              <a:solidFill>
                <a:srgbClr val="17A515"/>
              </a:solidFill>
              <a:latin typeface="微软雅黑" panose="020B0503020204020204" pitchFamily="34" charset="-122"/>
              <a:ea typeface="微软雅黑" panose="020B0503020204020204" pitchFamily="34" charset="-122"/>
            </a:endParaRPr>
          </a:p>
        </p:txBody>
      </p:sp>
      <p:sp>
        <p:nvSpPr>
          <p:cNvPr id="38" name="圆角矩形 18"/>
          <p:cNvSpPr/>
          <p:nvPr/>
        </p:nvSpPr>
        <p:spPr>
          <a:xfrm>
            <a:off x="8476872" y="4852958"/>
            <a:ext cx="991017" cy="442674"/>
          </a:xfrm>
          <a:prstGeom prst="roundRect">
            <a:avLst/>
          </a:prstGeom>
          <a:noFill/>
          <a:ln>
            <a:noFill/>
          </a:ln>
        </p:spPr>
        <p:txBody>
          <a:bodyPr wrap="none">
            <a:spAutoFit/>
          </a:bodyPr>
          <a:lstStyle/>
          <a:p>
            <a:r>
              <a:rPr lang="zh-CN" altLang="en-US" sz="2000" b="1" dirty="0">
                <a:solidFill>
                  <a:srgbClr val="17A515"/>
                </a:solidFill>
                <a:latin typeface="微软雅黑" panose="020B0503020204020204" pitchFamily="34" charset="-122"/>
                <a:ea typeface="微软雅黑" panose="020B0503020204020204" pitchFamily="34" charset="-122"/>
              </a:rPr>
              <a:t>关键词</a:t>
            </a:r>
            <a:endParaRPr lang="zh-CN" altLang="en-US" sz="2000" b="1" dirty="0">
              <a:solidFill>
                <a:srgbClr val="17A515"/>
              </a:solidFill>
              <a:latin typeface="微软雅黑" panose="020B0503020204020204" pitchFamily="34" charset="-122"/>
              <a:ea typeface="微软雅黑" panose="020B0503020204020204" pitchFamily="34" charset="-122"/>
            </a:endParaRPr>
          </a:p>
        </p:txBody>
      </p:sp>
      <p:sp>
        <p:nvSpPr>
          <p:cNvPr id="39" name="矩形 38"/>
          <p:cNvSpPr/>
          <p:nvPr/>
        </p:nvSpPr>
        <p:spPr>
          <a:xfrm>
            <a:off x="8506181" y="3349043"/>
            <a:ext cx="3262432" cy="387798"/>
          </a:xfrm>
          <a:prstGeom prst="rect">
            <a:avLst/>
          </a:prstGeom>
        </p:spPr>
        <p:txBody>
          <a:bodyPr wrap="square">
            <a:spAutoFit/>
          </a:bodyPr>
          <a:lstStyle/>
          <a:p>
            <a:pPr>
              <a:lnSpc>
                <a:spcPct val="120000"/>
              </a:lnSpc>
            </a:pPr>
            <a:r>
              <a:rPr lang="zh-CN" altLang="en-US" sz="1600" dirty="0">
                <a:solidFill>
                  <a:schemeClr val="tx1">
                    <a:lumMod val="65000"/>
                    <a:lumOff val="35000"/>
                  </a:schemeClr>
                </a:solidFill>
                <a:latin typeface="微软雅黑 Light" panose="020B0502040204020203" pitchFamily="34" charset="-122"/>
                <a:ea typeface="微软雅黑 Light" panose="020B0502040204020203" pitchFamily="34" charset="-122"/>
              </a:rPr>
              <a:t>此部分内容作为文字排版占位显示。</a:t>
            </a:r>
            <a:endParaRPr lang="zh-CN" altLang="en-US" sz="1600" dirty="0">
              <a:solidFill>
                <a:schemeClr val="tx1">
                  <a:lumMod val="65000"/>
                  <a:lumOff val="35000"/>
                </a:schemeClr>
              </a:solidFill>
              <a:latin typeface="微软雅黑 Light" panose="020B0502040204020203" pitchFamily="34" charset="-122"/>
              <a:ea typeface="微软雅黑 Light" panose="020B0502040204020203" pitchFamily="34" charset="-122"/>
            </a:endParaRPr>
          </a:p>
        </p:txBody>
      </p:sp>
      <p:sp>
        <p:nvSpPr>
          <p:cNvPr id="40" name="矩形 39"/>
          <p:cNvSpPr/>
          <p:nvPr/>
        </p:nvSpPr>
        <p:spPr>
          <a:xfrm>
            <a:off x="8476874" y="4291744"/>
            <a:ext cx="3556242" cy="387798"/>
          </a:xfrm>
          <a:prstGeom prst="rect">
            <a:avLst/>
          </a:prstGeom>
        </p:spPr>
        <p:txBody>
          <a:bodyPr wrap="square">
            <a:spAutoFit/>
          </a:bodyPr>
          <a:lstStyle/>
          <a:p>
            <a:pPr>
              <a:lnSpc>
                <a:spcPct val="120000"/>
              </a:lnSpc>
            </a:pPr>
            <a:r>
              <a:rPr lang="zh-CN" altLang="en-US" sz="1600" dirty="0">
                <a:solidFill>
                  <a:schemeClr val="tx1">
                    <a:lumMod val="65000"/>
                    <a:lumOff val="35000"/>
                  </a:schemeClr>
                </a:solidFill>
                <a:latin typeface="微软雅黑 Light" panose="020B0502040204020203" pitchFamily="34" charset="-122"/>
                <a:ea typeface="微软雅黑 Light" panose="020B0502040204020203" pitchFamily="34" charset="-122"/>
              </a:rPr>
              <a:t>此部分内容作为文字排版占位显示。</a:t>
            </a:r>
            <a:endParaRPr lang="zh-CN" altLang="en-US" sz="1600" dirty="0">
              <a:solidFill>
                <a:schemeClr val="tx1">
                  <a:lumMod val="65000"/>
                  <a:lumOff val="35000"/>
                </a:schemeClr>
              </a:solidFill>
              <a:latin typeface="微软雅黑 Light" panose="020B0502040204020203" pitchFamily="34" charset="-122"/>
              <a:ea typeface="微软雅黑 Light" panose="020B0502040204020203" pitchFamily="34" charset="-122"/>
            </a:endParaRPr>
          </a:p>
        </p:txBody>
      </p:sp>
      <p:sp>
        <p:nvSpPr>
          <p:cNvPr id="41" name="矩形 40"/>
          <p:cNvSpPr/>
          <p:nvPr/>
        </p:nvSpPr>
        <p:spPr>
          <a:xfrm>
            <a:off x="8476874" y="5234445"/>
            <a:ext cx="3291740" cy="387798"/>
          </a:xfrm>
          <a:prstGeom prst="rect">
            <a:avLst/>
          </a:prstGeom>
        </p:spPr>
        <p:txBody>
          <a:bodyPr wrap="square">
            <a:spAutoFit/>
          </a:bodyPr>
          <a:lstStyle/>
          <a:p>
            <a:pPr>
              <a:lnSpc>
                <a:spcPct val="120000"/>
              </a:lnSpc>
            </a:pPr>
            <a:r>
              <a:rPr lang="zh-CN" altLang="en-US" sz="1600" dirty="0">
                <a:solidFill>
                  <a:schemeClr val="tx1">
                    <a:lumMod val="65000"/>
                    <a:lumOff val="35000"/>
                  </a:schemeClr>
                </a:solidFill>
                <a:latin typeface="微软雅黑 Light" panose="020B0502040204020203" pitchFamily="34" charset="-122"/>
                <a:ea typeface="微软雅黑 Light" panose="020B0502040204020203" pitchFamily="34" charset="-122"/>
              </a:rPr>
              <a:t>此部分内容作为文字排版占位显示。</a:t>
            </a:r>
            <a:endParaRPr lang="zh-CN" altLang="en-US" sz="1600" dirty="0">
              <a:solidFill>
                <a:schemeClr val="tx1">
                  <a:lumMod val="65000"/>
                  <a:lumOff val="35000"/>
                </a:schemeClr>
              </a:solidFill>
              <a:latin typeface="微软雅黑 Light" panose="020B0502040204020203" pitchFamily="34" charset="-122"/>
              <a:ea typeface="微软雅黑 Light" panose="020B0502040204020203" pitchFamily="34" charset="-122"/>
            </a:endParaRPr>
          </a:p>
        </p:txBody>
      </p:sp>
      <p:sp>
        <p:nvSpPr>
          <p:cNvPr id="61" name="KSO_Shape"/>
          <p:cNvSpPr/>
          <p:nvPr/>
        </p:nvSpPr>
        <p:spPr bwMode="auto">
          <a:xfrm flipH="1">
            <a:off x="8215086" y="3065049"/>
            <a:ext cx="261786" cy="202884"/>
          </a:xfrm>
          <a:custGeom>
            <a:avLst/>
            <a:gdLst>
              <a:gd name="T0" fmla="*/ 1905000 w 6153"/>
              <a:gd name="T1" fmla="*/ 614985 h 4775"/>
              <a:gd name="T2" fmla="*/ 1030675 w 6153"/>
              <a:gd name="T3" fmla="*/ 38688 h 4775"/>
              <a:gd name="T4" fmla="*/ 1020458 w 6153"/>
              <a:gd name="T5" fmla="*/ 29403 h 4775"/>
              <a:gd name="T6" fmla="*/ 1004049 w 6153"/>
              <a:gd name="T7" fmla="*/ 18261 h 4775"/>
              <a:gd name="T8" fmla="*/ 987021 w 6153"/>
              <a:gd name="T9" fmla="*/ 9595 h 4775"/>
              <a:gd name="T10" fmla="*/ 968754 w 6153"/>
              <a:gd name="T11" fmla="*/ 3405 h 4775"/>
              <a:gd name="T12" fmla="*/ 949868 w 6153"/>
              <a:gd name="T13" fmla="*/ 310 h 4775"/>
              <a:gd name="T14" fmla="*/ 930673 w 6153"/>
              <a:gd name="T15" fmla="*/ 0 h 4775"/>
              <a:gd name="T16" fmla="*/ 912097 w 6153"/>
              <a:gd name="T17" fmla="*/ 2167 h 4775"/>
              <a:gd name="T18" fmla="*/ 893520 w 6153"/>
              <a:gd name="T19" fmla="*/ 7119 h 4775"/>
              <a:gd name="T20" fmla="*/ 876182 w 6153"/>
              <a:gd name="T21" fmla="*/ 14856 h 4775"/>
              <a:gd name="T22" fmla="*/ 859154 w 6153"/>
              <a:gd name="T23" fmla="*/ 25379 h 4775"/>
              <a:gd name="T24" fmla="*/ 843983 w 6153"/>
              <a:gd name="T25" fmla="*/ 38688 h 4775"/>
              <a:gd name="T26" fmla="*/ 835005 w 6153"/>
              <a:gd name="T27" fmla="*/ 48592 h 4775"/>
              <a:gd name="T28" fmla="*/ 823859 w 6153"/>
              <a:gd name="T29" fmla="*/ 64686 h 4775"/>
              <a:gd name="T30" fmla="*/ 815190 w 6153"/>
              <a:gd name="T31" fmla="*/ 82328 h 4775"/>
              <a:gd name="T32" fmla="*/ 809308 w 6153"/>
              <a:gd name="T33" fmla="*/ 100279 h 4775"/>
              <a:gd name="T34" fmla="*/ 805902 w 6153"/>
              <a:gd name="T35" fmla="*/ 119159 h 4775"/>
              <a:gd name="T36" fmla="*/ 805592 w 6153"/>
              <a:gd name="T37" fmla="*/ 138039 h 4775"/>
              <a:gd name="T38" fmla="*/ 807760 w 6153"/>
              <a:gd name="T39" fmla="*/ 156609 h 4775"/>
              <a:gd name="T40" fmla="*/ 812713 w 6153"/>
              <a:gd name="T41" fmla="*/ 175180 h 4775"/>
              <a:gd name="T42" fmla="*/ 820763 w 6153"/>
              <a:gd name="T43" fmla="*/ 192821 h 4775"/>
              <a:gd name="T44" fmla="*/ 830980 w 6153"/>
              <a:gd name="T45" fmla="*/ 209535 h 4775"/>
              <a:gd name="T46" fmla="*/ 843983 w 6153"/>
              <a:gd name="T47" fmla="*/ 224391 h 4775"/>
              <a:gd name="T48" fmla="*/ 131582 w 6153"/>
              <a:gd name="T49" fmla="*/ 460852 h 4775"/>
              <a:gd name="T50" fmla="*/ 111458 w 6153"/>
              <a:gd name="T51" fmla="*/ 462400 h 4775"/>
              <a:gd name="T52" fmla="*/ 92262 w 6153"/>
              <a:gd name="T53" fmla="*/ 466423 h 4775"/>
              <a:gd name="T54" fmla="*/ 74305 w 6153"/>
              <a:gd name="T55" fmla="*/ 473542 h 4775"/>
              <a:gd name="T56" fmla="*/ 57896 w 6153"/>
              <a:gd name="T57" fmla="*/ 483446 h 4775"/>
              <a:gd name="T58" fmla="*/ 42725 w 6153"/>
              <a:gd name="T59" fmla="*/ 495207 h 4775"/>
              <a:gd name="T60" fmla="*/ 30032 w 6153"/>
              <a:gd name="T61" fmla="*/ 508825 h 4775"/>
              <a:gd name="T62" fmla="*/ 18886 w 6153"/>
              <a:gd name="T63" fmla="*/ 523991 h 4775"/>
              <a:gd name="T64" fmla="*/ 9907 w 6153"/>
              <a:gd name="T65" fmla="*/ 541323 h 4775"/>
              <a:gd name="T66" fmla="*/ 3715 w 6153"/>
              <a:gd name="T67" fmla="*/ 559584 h 4775"/>
              <a:gd name="T68" fmla="*/ 310 w 6153"/>
              <a:gd name="T69" fmla="*/ 579083 h 4775"/>
              <a:gd name="T70" fmla="*/ 0 w 6153"/>
              <a:gd name="T71" fmla="*/ 592392 h 4775"/>
              <a:gd name="T72" fmla="*/ 1238 w 6153"/>
              <a:gd name="T73" fmla="*/ 612509 h 4775"/>
              <a:gd name="T74" fmla="*/ 5573 w 6153"/>
              <a:gd name="T75" fmla="*/ 631699 h 4775"/>
              <a:gd name="T76" fmla="*/ 12694 w 6153"/>
              <a:gd name="T77" fmla="*/ 649650 h 4775"/>
              <a:gd name="T78" fmla="*/ 21982 w 6153"/>
              <a:gd name="T79" fmla="*/ 666054 h 4775"/>
              <a:gd name="T80" fmla="*/ 33747 w 6153"/>
              <a:gd name="T81" fmla="*/ 681219 h 4775"/>
              <a:gd name="T82" fmla="*/ 47679 w 6153"/>
              <a:gd name="T83" fmla="*/ 693909 h 4775"/>
              <a:gd name="T84" fmla="*/ 63159 w 6153"/>
              <a:gd name="T85" fmla="*/ 705051 h 4775"/>
              <a:gd name="T86" fmla="*/ 79878 w 6153"/>
              <a:gd name="T87" fmla="*/ 714027 h 4775"/>
              <a:gd name="T88" fmla="*/ 98454 w 6153"/>
              <a:gd name="T89" fmla="*/ 719907 h 4775"/>
              <a:gd name="T90" fmla="*/ 117960 w 6153"/>
              <a:gd name="T91" fmla="*/ 723622 h 4775"/>
              <a:gd name="T92" fmla="*/ 523542 w 6153"/>
              <a:gd name="T93" fmla="*/ 723931 h 4775"/>
              <a:gd name="T94" fmla="*/ 523542 w 6153"/>
              <a:gd name="T95" fmla="*/ 1352844 h 4775"/>
              <a:gd name="T96" fmla="*/ 526019 w 6153"/>
              <a:gd name="T97" fmla="*/ 1372652 h 4775"/>
              <a:gd name="T98" fmla="*/ 531282 w 6153"/>
              <a:gd name="T99" fmla="*/ 1391532 h 4775"/>
              <a:gd name="T100" fmla="*/ 539332 w 6153"/>
              <a:gd name="T101" fmla="*/ 1409174 h 4775"/>
              <a:gd name="T102" fmla="*/ 549549 w 6153"/>
              <a:gd name="T103" fmla="*/ 1424959 h 4775"/>
              <a:gd name="T104" fmla="*/ 562243 w 6153"/>
              <a:gd name="T105" fmla="*/ 1439505 h 4775"/>
              <a:gd name="T106" fmla="*/ 576485 w 6153"/>
              <a:gd name="T107" fmla="*/ 1451886 h 4775"/>
              <a:gd name="T108" fmla="*/ 592584 w 6153"/>
              <a:gd name="T109" fmla="*/ 1461790 h 4775"/>
              <a:gd name="T110" fmla="*/ 609612 w 6153"/>
              <a:gd name="T111" fmla="*/ 1470146 h 4775"/>
              <a:gd name="T112" fmla="*/ 628498 w 6153"/>
              <a:gd name="T113" fmla="*/ 1475098 h 4775"/>
              <a:gd name="T114" fmla="*/ 648313 w 6153"/>
              <a:gd name="T115" fmla="*/ 1477574 h 4775"/>
              <a:gd name="T116" fmla="*/ 1607160 w 6153"/>
              <a:gd name="T117" fmla="*/ 1308276 h 4775"/>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6153" h="4775">
                <a:moveTo>
                  <a:pt x="5191" y="4227"/>
                </a:moveTo>
                <a:lnTo>
                  <a:pt x="6153" y="4227"/>
                </a:lnTo>
                <a:lnTo>
                  <a:pt x="6153" y="1987"/>
                </a:lnTo>
                <a:lnTo>
                  <a:pt x="5191" y="1987"/>
                </a:lnTo>
                <a:lnTo>
                  <a:pt x="5191" y="1986"/>
                </a:lnTo>
                <a:lnTo>
                  <a:pt x="3329" y="125"/>
                </a:lnTo>
                <a:lnTo>
                  <a:pt x="3313" y="110"/>
                </a:lnTo>
                <a:lnTo>
                  <a:pt x="3296" y="95"/>
                </a:lnTo>
                <a:lnTo>
                  <a:pt x="3279" y="82"/>
                </a:lnTo>
                <a:lnTo>
                  <a:pt x="3262" y="69"/>
                </a:lnTo>
                <a:lnTo>
                  <a:pt x="3243" y="59"/>
                </a:lnTo>
                <a:lnTo>
                  <a:pt x="3225" y="48"/>
                </a:lnTo>
                <a:lnTo>
                  <a:pt x="3206" y="39"/>
                </a:lnTo>
                <a:lnTo>
                  <a:pt x="3188" y="31"/>
                </a:lnTo>
                <a:lnTo>
                  <a:pt x="3168" y="23"/>
                </a:lnTo>
                <a:lnTo>
                  <a:pt x="3149" y="17"/>
                </a:lnTo>
                <a:lnTo>
                  <a:pt x="3129" y="11"/>
                </a:lnTo>
                <a:lnTo>
                  <a:pt x="3108" y="7"/>
                </a:lnTo>
                <a:lnTo>
                  <a:pt x="3088" y="3"/>
                </a:lnTo>
                <a:lnTo>
                  <a:pt x="3068" y="1"/>
                </a:lnTo>
                <a:lnTo>
                  <a:pt x="3048" y="0"/>
                </a:lnTo>
                <a:lnTo>
                  <a:pt x="3027" y="0"/>
                </a:lnTo>
                <a:lnTo>
                  <a:pt x="3006" y="0"/>
                </a:lnTo>
                <a:lnTo>
                  <a:pt x="2987" y="1"/>
                </a:lnTo>
                <a:lnTo>
                  <a:pt x="2966" y="3"/>
                </a:lnTo>
                <a:lnTo>
                  <a:pt x="2946" y="7"/>
                </a:lnTo>
                <a:lnTo>
                  <a:pt x="2926" y="11"/>
                </a:lnTo>
                <a:lnTo>
                  <a:pt x="2906" y="17"/>
                </a:lnTo>
                <a:lnTo>
                  <a:pt x="2886" y="23"/>
                </a:lnTo>
                <a:lnTo>
                  <a:pt x="2867" y="31"/>
                </a:lnTo>
                <a:lnTo>
                  <a:pt x="2848" y="39"/>
                </a:lnTo>
                <a:lnTo>
                  <a:pt x="2830" y="48"/>
                </a:lnTo>
                <a:lnTo>
                  <a:pt x="2811" y="59"/>
                </a:lnTo>
                <a:lnTo>
                  <a:pt x="2793" y="69"/>
                </a:lnTo>
                <a:lnTo>
                  <a:pt x="2775" y="82"/>
                </a:lnTo>
                <a:lnTo>
                  <a:pt x="2758" y="95"/>
                </a:lnTo>
                <a:lnTo>
                  <a:pt x="2742" y="110"/>
                </a:lnTo>
                <a:lnTo>
                  <a:pt x="2726" y="125"/>
                </a:lnTo>
                <a:lnTo>
                  <a:pt x="2711" y="140"/>
                </a:lnTo>
                <a:lnTo>
                  <a:pt x="2697" y="157"/>
                </a:lnTo>
                <a:lnTo>
                  <a:pt x="2684" y="173"/>
                </a:lnTo>
                <a:lnTo>
                  <a:pt x="2671" y="190"/>
                </a:lnTo>
                <a:lnTo>
                  <a:pt x="2661" y="209"/>
                </a:lnTo>
                <a:lnTo>
                  <a:pt x="2651" y="227"/>
                </a:lnTo>
                <a:lnTo>
                  <a:pt x="2641" y="246"/>
                </a:lnTo>
                <a:lnTo>
                  <a:pt x="2633" y="266"/>
                </a:lnTo>
                <a:lnTo>
                  <a:pt x="2625" y="284"/>
                </a:lnTo>
                <a:lnTo>
                  <a:pt x="2619" y="304"/>
                </a:lnTo>
                <a:lnTo>
                  <a:pt x="2614" y="324"/>
                </a:lnTo>
                <a:lnTo>
                  <a:pt x="2609" y="344"/>
                </a:lnTo>
                <a:lnTo>
                  <a:pt x="2606" y="364"/>
                </a:lnTo>
                <a:lnTo>
                  <a:pt x="2603" y="385"/>
                </a:lnTo>
                <a:lnTo>
                  <a:pt x="2602" y="404"/>
                </a:lnTo>
                <a:lnTo>
                  <a:pt x="2602" y="425"/>
                </a:lnTo>
                <a:lnTo>
                  <a:pt x="2602" y="446"/>
                </a:lnTo>
                <a:lnTo>
                  <a:pt x="2603" y="465"/>
                </a:lnTo>
                <a:lnTo>
                  <a:pt x="2606" y="486"/>
                </a:lnTo>
                <a:lnTo>
                  <a:pt x="2609" y="506"/>
                </a:lnTo>
                <a:lnTo>
                  <a:pt x="2614" y="527"/>
                </a:lnTo>
                <a:lnTo>
                  <a:pt x="2619" y="546"/>
                </a:lnTo>
                <a:lnTo>
                  <a:pt x="2625" y="566"/>
                </a:lnTo>
                <a:lnTo>
                  <a:pt x="2633" y="586"/>
                </a:lnTo>
                <a:lnTo>
                  <a:pt x="2641" y="604"/>
                </a:lnTo>
                <a:lnTo>
                  <a:pt x="2651" y="623"/>
                </a:lnTo>
                <a:lnTo>
                  <a:pt x="2661" y="641"/>
                </a:lnTo>
                <a:lnTo>
                  <a:pt x="2671" y="659"/>
                </a:lnTo>
                <a:lnTo>
                  <a:pt x="2684" y="677"/>
                </a:lnTo>
                <a:lnTo>
                  <a:pt x="2697" y="693"/>
                </a:lnTo>
                <a:lnTo>
                  <a:pt x="2711" y="710"/>
                </a:lnTo>
                <a:lnTo>
                  <a:pt x="2726" y="725"/>
                </a:lnTo>
                <a:lnTo>
                  <a:pt x="3488" y="1489"/>
                </a:lnTo>
                <a:lnTo>
                  <a:pt x="425" y="1489"/>
                </a:lnTo>
                <a:lnTo>
                  <a:pt x="403" y="1489"/>
                </a:lnTo>
                <a:lnTo>
                  <a:pt x="381" y="1491"/>
                </a:lnTo>
                <a:lnTo>
                  <a:pt x="360" y="1494"/>
                </a:lnTo>
                <a:lnTo>
                  <a:pt x="339" y="1497"/>
                </a:lnTo>
                <a:lnTo>
                  <a:pt x="318" y="1502"/>
                </a:lnTo>
                <a:lnTo>
                  <a:pt x="298" y="1507"/>
                </a:lnTo>
                <a:lnTo>
                  <a:pt x="278" y="1514"/>
                </a:lnTo>
                <a:lnTo>
                  <a:pt x="258" y="1522"/>
                </a:lnTo>
                <a:lnTo>
                  <a:pt x="240" y="1530"/>
                </a:lnTo>
                <a:lnTo>
                  <a:pt x="221" y="1540"/>
                </a:lnTo>
                <a:lnTo>
                  <a:pt x="204" y="1550"/>
                </a:lnTo>
                <a:lnTo>
                  <a:pt x="187" y="1562"/>
                </a:lnTo>
                <a:lnTo>
                  <a:pt x="169" y="1573"/>
                </a:lnTo>
                <a:lnTo>
                  <a:pt x="154" y="1586"/>
                </a:lnTo>
                <a:lnTo>
                  <a:pt x="138" y="1600"/>
                </a:lnTo>
                <a:lnTo>
                  <a:pt x="123" y="1614"/>
                </a:lnTo>
                <a:lnTo>
                  <a:pt x="109" y="1629"/>
                </a:lnTo>
                <a:lnTo>
                  <a:pt x="97" y="1644"/>
                </a:lnTo>
                <a:lnTo>
                  <a:pt x="84" y="1660"/>
                </a:lnTo>
                <a:lnTo>
                  <a:pt x="71" y="1676"/>
                </a:lnTo>
                <a:lnTo>
                  <a:pt x="61" y="1693"/>
                </a:lnTo>
                <a:lnTo>
                  <a:pt x="50" y="1712"/>
                </a:lnTo>
                <a:lnTo>
                  <a:pt x="41" y="1730"/>
                </a:lnTo>
                <a:lnTo>
                  <a:pt x="32" y="1749"/>
                </a:lnTo>
                <a:lnTo>
                  <a:pt x="25" y="1768"/>
                </a:lnTo>
                <a:lnTo>
                  <a:pt x="18" y="1788"/>
                </a:lnTo>
                <a:lnTo>
                  <a:pt x="12" y="1808"/>
                </a:lnTo>
                <a:lnTo>
                  <a:pt x="8" y="1829"/>
                </a:lnTo>
                <a:lnTo>
                  <a:pt x="4" y="1849"/>
                </a:lnTo>
                <a:lnTo>
                  <a:pt x="1" y="1871"/>
                </a:lnTo>
                <a:lnTo>
                  <a:pt x="0" y="1892"/>
                </a:lnTo>
                <a:lnTo>
                  <a:pt x="0" y="1914"/>
                </a:lnTo>
                <a:lnTo>
                  <a:pt x="0" y="1936"/>
                </a:lnTo>
                <a:lnTo>
                  <a:pt x="1" y="1958"/>
                </a:lnTo>
                <a:lnTo>
                  <a:pt x="4" y="1979"/>
                </a:lnTo>
                <a:lnTo>
                  <a:pt x="8" y="2001"/>
                </a:lnTo>
                <a:lnTo>
                  <a:pt x="12" y="2020"/>
                </a:lnTo>
                <a:lnTo>
                  <a:pt x="18" y="2041"/>
                </a:lnTo>
                <a:lnTo>
                  <a:pt x="25" y="2061"/>
                </a:lnTo>
                <a:lnTo>
                  <a:pt x="32" y="2080"/>
                </a:lnTo>
                <a:lnTo>
                  <a:pt x="41" y="2099"/>
                </a:lnTo>
                <a:lnTo>
                  <a:pt x="50" y="2117"/>
                </a:lnTo>
                <a:lnTo>
                  <a:pt x="61" y="2135"/>
                </a:lnTo>
                <a:lnTo>
                  <a:pt x="71" y="2152"/>
                </a:lnTo>
                <a:lnTo>
                  <a:pt x="84" y="2169"/>
                </a:lnTo>
                <a:lnTo>
                  <a:pt x="97" y="2185"/>
                </a:lnTo>
                <a:lnTo>
                  <a:pt x="109" y="2201"/>
                </a:lnTo>
                <a:lnTo>
                  <a:pt x="123" y="2216"/>
                </a:lnTo>
                <a:lnTo>
                  <a:pt x="138" y="2229"/>
                </a:lnTo>
                <a:lnTo>
                  <a:pt x="154" y="2242"/>
                </a:lnTo>
                <a:lnTo>
                  <a:pt x="169" y="2255"/>
                </a:lnTo>
                <a:lnTo>
                  <a:pt x="187" y="2268"/>
                </a:lnTo>
                <a:lnTo>
                  <a:pt x="204" y="2278"/>
                </a:lnTo>
                <a:lnTo>
                  <a:pt x="221" y="2288"/>
                </a:lnTo>
                <a:lnTo>
                  <a:pt x="240" y="2298"/>
                </a:lnTo>
                <a:lnTo>
                  <a:pt x="258" y="2307"/>
                </a:lnTo>
                <a:lnTo>
                  <a:pt x="278" y="2314"/>
                </a:lnTo>
                <a:lnTo>
                  <a:pt x="298" y="2321"/>
                </a:lnTo>
                <a:lnTo>
                  <a:pt x="318" y="2326"/>
                </a:lnTo>
                <a:lnTo>
                  <a:pt x="339" y="2331"/>
                </a:lnTo>
                <a:lnTo>
                  <a:pt x="360" y="2335"/>
                </a:lnTo>
                <a:lnTo>
                  <a:pt x="381" y="2338"/>
                </a:lnTo>
                <a:lnTo>
                  <a:pt x="403" y="2339"/>
                </a:lnTo>
                <a:lnTo>
                  <a:pt x="425" y="2339"/>
                </a:lnTo>
                <a:lnTo>
                  <a:pt x="1691" y="2339"/>
                </a:lnTo>
                <a:lnTo>
                  <a:pt x="1691" y="4349"/>
                </a:lnTo>
                <a:lnTo>
                  <a:pt x="1691" y="4371"/>
                </a:lnTo>
                <a:lnTo>
                  <a:pt x="1693" y="4393"/>
                </a:lnTo>
                <a:lnTo>
                  <a:pt x="1695" y="4414"/>
                </a:lnTo>
                <a:lnTo>
                  <a:pt x="1699" y="4435"/>
                </a:lnTo>
                <a:lnTo>
                  <a:pt x="1703" y="4455"/>
                </a:lnTo>
                <a:lnTo>
                  <a:pt x="1709" y="4476"/>
                </a:lnTo>
                <a:lnTo>
                  <a:pt x="1716" y="4496"/>
                </a:lnTo>
                <a:lnTo>
                  <a:pt x="1724" y="4516"/>
                </a:lnTo>
                <a:lnTo>
                  <a:pt x="1732" y="4534"/>
                </a:lnTo>
                <a:lnTo>
                  <a:pt x="1742" y="4553"/>
                </a:lnTo>
                <a:lnTo>
                  <a:pt x="1752" y="4570"/>
                </a:lnTo>
                <a:lnTo>
                  <a:pt x="1764" y="4587"/>
                </a:lnTo>
                <a:lnTo>
                  <a:pt x="1775" y="4604"/>
                </a:lnTo>
                <a:lnTo>
                  <a:pt x="1788" y="4621"/>
                </a:lnTo>
                <a:lnTo>
                  <a:pt x="1800" y="4636"/>
                </a:lnTo>
                <a:lnTo>
                  <a:pt x="1816" y="4651"/>
                </a:lnTo>
                <a:lnTo>
                  <a:pt x="1829" y="4665"/>
                </a:lnTo>
                <a:lnTo>
                  <a:pt x="1846" y="4678"/>
                </a:lnTo>
                <a:lnTo>
                  <a:pt x="1862" y="4691"/>
                </a:lnTo>
                <a:lnTo>
                  <a:pt x="1878" y="4703"/>
                </a:lnTo>
                <a:lnTo>
                  <a:pt x="1895" y="4714"/>
                </a:lnTo>
                <a:lnTo>
                  <a:pt x="1914" y="4723"/>
                </a:lnTo>
                <a:lnTo>
                  <a:pt x="1931" y="4734"/>
                </a:lnTo>
                <a:lnTo>
                  <a:pt x="1951" y="4742"/>
                </a:lnTo>
                <a:lnTo>
                  <a:pt x="1969" y="4750"/>
                </a:lnTo>
                <a:lnTo>
                  <a:pt x="1990" y="4756"/>
                </a:lnTo>
                <a:lnTo>
                  <a:pt x="2010" y="4762"/>
                </a:lnTo>
                <a:lnTo>
                  <a:pt x="2030" y="4766"/>
                </a:lnTo>
                <a:lnTo>
                  <a:pt x="2051" y="4771"/>
                </a:lnTo>
                <a:lnTo>
                  <a:pt x="2072" y="4773"/>
                </a:lnTo>
                <a:lnTo>
                  <a:pt x="2094" y="4774"/>
                </a:lnTo>
                <a:lnTo>
                  <a:pt x="2116" y="4775"/>
                </a:lnTo>
                <a:lnTo>
                  <a:pt x="4649" y="4775"/>
                </a:lnTo>
                <a:lnTo>
                  <a:pt x="5191" y="4227"/>
                </a:lnTo>
                <a:close/>
              </a:path>
            </a:pathLst>
          </a:custGeom>
          <a:solidFill>
            <a:srgbClr val="17A515"/>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62" name="KSO_Shape"/>
          <p:cNvSpPr/>
          <p:nvPr/>
        </p:nvSpPr>
        <p:spPr bwMode="auto">
          <a:xfrm flipH="1">
            <a:off x="8215086" y="4047160"/>
            <a:ext cx="261786" cy="202884"/>
          </a:xfrm>
          <a:custGeom>
            <a:avLst/>
            <a:gdLst>
              <a:gd name="T0" fmla="*/ 1905000 w 6153"/>
              <a:gd name="T1" fmla="*/ 614985 h 4775"/>
              <a:gd name="T2" fmla="*/ 1030675 w 6153"/>
              <a:gd name="T3" fmla="*/ 38688 h 4775"/>
              <a:gd name="T4" fmla="*/ 1020458 w 6153"/>
              <a:gd name="T5" fmla="*/ 29403 h 4775"/>
              <a:gd name="T6" fmla="*/ 1004049 w 6153"/>
              <a:gd name="T7" fmla="*/ 18261 h 4775"/>
              <a:gd name="T8" fmla="*/ 987021 w 6153"/>
              <a:gd name="T9" fmla="*/ 9595 h 4775"/>
              <a:gd name="T10" fmla="*/ 968754 w 6153"/>
              <a:gd name="T11" fmla="*/ 3405 h 4775"/>
              <a:gd name="T12" fmla="*/ 949868 w 6153"/>
              <a:gd name="T13" fmla="*/ 310 h 4775"/>
              <a:gd name="T14" fmla="*/ 930673 w 6153"/>
              <a:gd name="T15" fmla="*/ 0 h 4775"/>
              <a:gd name="T16" fmla="*/ 912097 w 6153"/>
              <a:gd name="T17" fmla="*/ 2167 h 4775"/>
              <a:gd name="T18" fmla="*/ 893520 w 6153"/>
              <a:gd name="T19" fmla="*/ 7119 h 4775"/>
              <a:gd name="T20" fmla="*/ 876182 w 6153"/>
              <a:gd name="T21" fmla="*/ 14856 h 4775"/>
              <a:gd name="T22" fmla="*/ 859154 w 6153"/>
              <a:gd name="T23" fmla="*/ 25379 h 4775"/>
              <a:gd name="T24" fmla="*/ 843983 w 6153"/>
              <a:gd name="T25" fmla="*/ 38688 h 4775"/>
              <a:gd name="T26" fmla="*/ 835005 w 6153"/>
              <a:gd name="T27" fmla="*/ 48592 h 4775"/>
              <a:gd name="T28" fmla="*/ 823859 w 6153"/>
              <a:gd name="T29" fmla="*/ 64686 h 4775"/>
              <a:gd name="T30" fmla="*/ 815190 w 6153"/>
              <a:gd name="T31" fmla="*/ 82328 h 4775"/>
              <a:gd name="T32" fmla="*/ 809308 w 6153"/>
              <a:gd name="T33" fmla="*/ 100279 h 4775"/>
              <a:gd name="T34" fmla="*/ 805902 w 6153"/>
              <a:gd name="T35" fmla="*/ 119159 h 4775"/>
              <a:gd name="T36" fmla="*/ 805592 w 6153"/>
              <a:gd name="T37" fmla="*/ 138039 h 4775"/>
              <a:gd name="T38" fmla="*/ 807760 w 6153"/>
              <a:gd name="T39" fmla="*/ 156609 h 4775"/>
              <a:gd name="T40" fmla="*/ 812713 w 6153"/>
              <a:gd name="T41" fmla="*/ 175180 h 4775"/>
              <a:gd name="T42" fmla="*/ 820763 w 6153"/>
              <a:gd name="T43" fmla="*/ 192821 h 4775"/>
              <a:gd name="T44" fmla="*/ 830980 w 6153"/>
              <a:gd name="T45" fmla="*/ 209535 h 4775"/>
              <a:gd name="T46" fmla="*/ 843983 w 6153"/>
              <a:gd name="T47" fmla="*/ 224391 h 4775"/>
              <a:gd name="T48" fmla="*/ 131582 w 6153"/>
              <a:gd name="T49" fmla="*/ 460852 h 4775"/>
              <a:gd name="T50" fmla="*/ 111458 w 6153"/>
              <a:gd name="T51" fmla="*/ 462400 h 4775"/>
              <a:gd name="T52" fmla="*/ 92262 w 6153"/>
              <a:gd name="T53" fmla="*/ 466423 h 4775"/>
              <a:gd name="T54" fmla="*/ 74305 w 6153"/>
              <a:gd name="T55" fmla="*/ 473542 h 4775"/>
              <a:gd name="T56" fmla="*/ 57896 w 6153"/>
              <a:gd name="T57" fmla="*/ 483446 h 4775"/>
              <a:gd name="T58" fmla="*/ 42725 w 6153"/>
              <a:gd name="T59" fmla="*/ 495207 h 4775"/>
              <a:gd name="T60" fmla="*/ 30032 w 6153"/>
              <a:gd name="T61" fmla="*/ 508825 h 4775"/>
              <a:gd name="T62" fmla="*/ 18886 w 6153"/>
              <a:gd name="T63" fmla="*/ 523991 h 4775"/>
              <a:gd name="T64" fmla="*/ 9907 w 6153"/>
              <a:gd name="T65" fmla="*/ 541323 h 4775"/>
              <a:gd name="T66" fmla="*/ 3715 w 6153"/>
              <a:gd name="T67" fmla="*/ 559584 h 4775"/>
              <a:gd name="T68" fmla="*/ 310 w 6153"/>
              <a:gd name="T69" fmla="*/ 579083 h 4775"/>
              <a:gd name="T70" fmla="*/ 0 w 6153"/>
              <a:gd name="T71" fmla="*/ 592392 h 4775"/>
              <a:gd name="T72" fmla="*/ 1238 w 6153"/>
              <a:gd name="T73" fmla="*/ 612509 h 4775"/>
              <a:gd name="T74" fmla="*/ 5573 w 6153"/>
              <a:gd name="T75" fmla="*/ 631699 h 4775"/>
              <a:gd name="T76" fmla="*/ 12694 w 6153"/>
              <a:gd name="T77" fmla="*/ 649650 h 4775"/>
              <a:gd name="T78" fmla="*/ 21982 w 6153"/>
              <a:gd name="T79" fmla="*/ 666054 h 4775"/>
              <a:gd name="T80" fmla="*/ 33747 w 6153"/>
              <a:gd name="T81" fmla="*/ 681219 h 4775"/>
              <a:gd name="T82" fmla="*/ 47679 w 6153"/>
              <a:gd name="T83" fmla="*/ 693909 h 4775"/>
              <a:gd name="T84" fmla="*/ 63159 w 6153"/>
              <a:gd name="T85" fmla="*/ 705051 h 4775"/>
              <a:gd name="T86" fmla="*/ 79878 w 6153"/>
              <a:gd name="T87" fmla="*/ 714027 h 4775"/>
              <a:gd name="T88" fmla="*/ 98454 w 6153"/>
              <a:gd name="T89" fmla="*/ 719907 h 4775"/>
              <a:gd name="T90" fmla="*/ 117960 w 6153"/>
              <a:gd name="T91" fmla="*/ 723622 h 4775"/>
              <a:gd name="T92" fmla="*/ 523542 w 6153"/>
              <a:gd name="T93" fmla="*/ 723931 h 4775"/>
              <a:gd name="T94" fmla="*/ 523542 w 6153"/>
              <a:gd name="T95" fmla="*/ 1352844 h 4775"/>
              <a:gd name="T96" fmla="*/ 526019 w 6153"/>
              <a:gd name="T97" fmla="*/ 1372652 h 4775"/>
              <a:gd name="T98" fmla="*/ 531282 w 6153"/>
              <a:gd name="T99" fmla="*/ 1391532 h 4775"/>
              <a:gd name="T100" fmla="*/ 539332 w 6153"/>
              <a:gd name="T101" fmla="*/ 1409174 h 4775"/>
              <a:gd name="T102" fmla="*/ 549549 w 6153"/>
              <a:gd name="T103" fmla="*/ 1424959 h 4775"/>
              <a:gd name="T104" fmla="*/ 562243 w 6153"/>
              <a:gd name="T105" fmla="*/ 1439505 h 4775"/>
              <a:gd name="T106" fmla="*/ 576485 w 6153"/>
              <a:gd name="T107" fmla="*/ 1451886 h 4775"/>
              <a:gd name="T108" fmla="*/ 592584 w 6153"/>
              <a:gd name="T109" fmla="*/ 1461790 h 4775"/>
              <a:gd name="T110" fmla="*/ 609612 w 6153"/>
              <a:gd name="T111" fmla="*/ 1470146 h 4775"/>
              <a:gd name="T112" fmla="*/ 628498 w 6153"/>
              <a:gd name="T113" fmla="*/ 1475098 h 4775"/>
              <a:gd name="T114" fmla="*/ 648313 w 6153"/>
              <a:gd name="T115" fmla="*/ 1477574 h 4775"/>
              <a:gd name="T116" fmla="*/ 1607160 w 6153"/>
              <a:gd name="T117" fmla="*/ 1308276 h 4775"/>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6153" h="4775">
                <a:moveTo>
                  <a:pt x="5191" y="4227"/>
                </a:moveTo>
                <a:lnTo>
                  <a:pt x="6153" y="4227"/>
                </a:lnTo>
                <a:lnTo>
                  <a:pt x="6153" y="1987"/>
                </a:lnTo>
                <a:lnTo>
                  <a:pt x="5191" y="1987"/>
                </a:lnTo>
                <a:lnTo>
                  <a:pt x="5191" y="1986"/>
                </a:lnTo>
                <a:lnTo>
                  <a:pt x="3329" y="125"/>
                </a:lnTo>
                <a:lnTo>
                  <a:pt x="3313" y="110"/>
                </a:lnTo>
                <a:lnTo>
                  <a:pt x="3296" y="95"/>
                </a:lnTo>
                <a:lnTo>
                  <a:pt x="3279" y="82"/>
                </a:lnTo>
                <a:lnTo>
                  <a:pt x="3262" y="69"/>
                </a:lnTo>
                <a:lnTo>
                  <a:pt x="3243" y="59"/>
                </a:lnTo>
                <a:lnTo>
                  <a:pt x="3225" y="48"/>
                </a:lnTo>
                <a:lnTo>
                  <a:pt x="3206" y="39"/>
                </a:lnTo>
                <a:lnTo>
                  <a:pt x="3188" y="31"/>
                </a:lnTo>
                <a:lnTo>
                  <a:pt x="3168" y="23"/>
                </a:lnTo>
                <a:lnTo>
                  <a:pt x="3149" y="17"/>
                </a:lnTo>
                <a:lnTo>
                  <a:pt x="3129" y="11"/>
                </a:lnTo>
                <a:lnTo>
                  <a:pt x="3108" y="7"/>
                </a:lnTo>
                <a:lnTo>
                  <a:pt x="3088" y="3"/>
                </a:lnTo>
                <a:lnTo>
                  <a:pt x="3068" y="1"/>
                </a:lnTo>
                <a:lnTo>
                  <a:pt x="3048" y="0"/>
                </a:lnTo>
                <a:lnTo>
                  <a:pt x="3027" y="0"/>
                </a:lnTo>
                <a:lnTo>
                  <a:pt x="3006" y="0"/>
                </a:lnTo>
                <a:lnTo>
                  <a:pt x="2987" y="1"/>
                </a:lnTo>
                <a:lnTo>
                  <a:pt x="2966" y="3"/>
                </a:lnTo>
                <a:lnTo>
                  <a:pt x="2946" y="7"/>
                </a:lnTo>
                <a:lnTo>
                  <a:pt x="2926" y="11"/>
                </a:lnTo>
                <a:lnTo>
                  <a:pt x="2906" y="17"/>
                </a:lnTo>
                <a:lnTo>
                  <a:pt x="2886" y="23"/>
                </a:lnTo>
                <a:lnTo>
                  <a:pt x="2867" y="31"/>
                </a:lnTo>
                <a:lnTo>
                  <a:pt x="2848" y="39"/>
                </a:lnTo>
                <a:lnTo>
                  <a:pt x="2830" y="48"/>
                </a:lnTo>
                <a:lnTo>
                  <a:pt x="2811" y="59"/>
                </a:lnTo>
                <a:lnTo>
                  <a:pt x="2793" y="69"/>
                </a:lnTo>
                <a:lnTo>
                  <a:pt x="2775" y="82"/>
                </a:lnTo>
                <a:lnTo>
                  <a:pt x="2758" y="95"/>
                </a:lnTo>
                <a:lnTo>
                  <a:pt x="2742" y="110"/>
                </a:lnTo>
                <a:lnTo>
                  <a:pt x="2726" y="125"/>
                </a:lnTo>
                <a:lnTo>
                  <a:pt x="2711" y="140"/>
                </a:lnTo>
                <a:lnTo>
                  <a:pt x="2697" y="157"/>
                </a:lnTo>
                <a:lnTo>
                  <a:pt x="2684" y="173"/>
                </a:lnTo>
                <a:lnTo>
                  <a:pt x="2671" y="190"/>
                </a:lnTo>
                <a:lnTo>
                  <a:pt x="2661" y="209"/>
                </a:lnTo>
                <a:lnTo>
                  <a:pt x="2651" y="227"/>
                </a:lnTo>
                <a:lnTo>
                  <a:pt x="2641" y="246"/>
                </a:lnTo>
                <a:lnTo>
                  <a:pt x="2633" y="266"/>
                </a:lnTo>
                <a:lnTo>
                  <a:pt x="2625" y="284"/>
                </a:lnTo>
                <a:lnTo>
                  <a:pt x="2619" y="304"/>
                </a:lnTo>
                <a:lnTo>
                  <a:pt x="2614" y="324"/>
                </a:lnTo>
                <a:lnTo>
                  <a:pt x="2609" y="344"/>
                </a:lnTo>
                <a:lnTo>
                  <a:pt x="2606" y="364"/>
                </a:lnTo>
                <a:lnTo>
                  <a:pt x="2603" y="385"/>
                </a:lnTo>
                <a:lnTo>
                  <a:pt x="2602" y="404"/>
                </a:lnTo>
                <a:lnTo>
                  <a:pt x="2602" y="425"/>
                </a:lnTo>
                <a:lnTo>
                  <a:pt x="2602" y="446"/>
                </a:lnTo>
                <a:lnTo>
                  <a:pt x="2603" y="465"/>
                </a:lnTo>
                <a:lnTo>
                  <a:pt x="2606" y="486"/>
                </a:lnTo>
                <a:lnTo>
                  <a:pt x="2609" y="506"/>
                </a:lnTo>
                <a:lnTo>
                  <a:pt x="2614" y="527"/>
                </a:lnTo>
                <a:lnTo>
                  <a:pt x="2619" y="546"/>
                </a:lnTo>
                <a:lnTo>
                  <a:pt x="2625" y="566"/>
                </a:lnTo>
                <a:lnTo>
                  <a:pt x="2633" y="586"/>
                </a:lnTo>
                <a:lnTo>
                  <a:pt x="2641" y="604"/>
                </a:lnTo>
                <a:lnTo>
                  <a:pt x="2651" y="623"/>
                </a:lnTo>
                <a:lnTo>
                  <a:pt x="2661" y="641"/>
                </a:lnTo>
                <a:lnTo>
                  <a:pt x="2671" y="659"/>
                </a:lnTo>
                <a:lnTo>
                  <a:pt x="2684" y="677"/>
                </a:lnTo>
                <a:lnTo>
                  <a:pt x="2697" y="693"/>
                </a:lnTo>
                <a:lnTo>
                  <a:pt x="2711" y="710"/>
                </a:lnTo>
                <a:lnTo>
                  <a:pt x="2726" y="725"/>
                </a:lnTo>
                <a:lnTo>
                  <a:pt x="3488" y="1489"/>
                </a:lnTo>
                <a:lnTo>
                  <a:pt x="425" y="1489"/>
                </a:lnTo>
                <a:lnTo>
                  <a:pt x="403" y="1489"/>
                </a:lnTo>
                <a:lnTo>
                  <a:pt x="381" y="1491"/>
                </a:lnTo>
                <a:lnTo>
                  <a:pt x="360" y="1494"/>
                </a:lnTo>
                <a:lnTo>
                  <a:pt x="339" y="1497"/>
                </a:lnTo>
                <a:lnTo>
                  <a:pt x="318" y="1502"/>
                </a:lnTo>
                <a:lnTo>
                  <a:pt x="298" y="1507"/>
                </a:lnTo>
                <a:lnTo>
                  <a:pt x="278" y="1514"/>
                </a:lnTo>
                <a:lnTo>
                  <a:pt x="258" y="1522"/>
                </a:lnTo>
                <a:lnTo>
                  <a:pt x="240" y="1530"/>
                </a:lnTo>
                <a:lnTo>
                  <a:pt x="221" y="1540"/>
                </a:lnTo>
                <a:lnTo>
                  <a:pt x="204" y="1550"/>
                </a:lnTo>
                <a:lnTo>
                  <a:pt x="187" y="1562"/>
                </a:lnTo>
                <a:lnTo>
                  <a:pt x="169" y="1573"/>
                </a:lnTo>
                <a:lnTo>
                  <a:pt x="154" y="1586"/>
                </a:lnTo>
                <a:lnTo>
                  <a:pt x="138" y="1600"/>
                </a:lnTo>
                <a:lnTo>
                  <a:pt x="123" y="1614"/>
                </a:lnTo>
                <a:lnTo>
                  <a:pt x="109" y="1629"/>
                </a:lnTo>
                <a:lnTo>
                  <a:pt x="97" y="1644"/>
                </a:lnTo>
                <a:lnTo>
                  <a:pt x="84" y="1660"/>
                </a:lnTo>
                <a:lnTo>
                  <a:pt x="71" y="1676"/>
                </a:lnTo>
                <a:lnTo>
                  <a:pt x="61" y="1693"/>
                </a:lnTo>
                <a:lnTo>
                  <a:pt x="50" y="1712"/>
                </a:lnTo>
                <a:lnTo>
                  <a:pt x="41" y="1730"/>
                </a:lnTo>
                <a:lnTo>
                  <a:pt x="32" y="1749"/>
                </a:lnTo>
                <a:lnTo>
                  <a:pt x="25" y="1768"/>
                </a:lnTo>
                <a:lnTo>
                  <a:pt x="18" y="1788"/>
                </a:lnTo>
                <a:lnTo>
                  <a:pt x="12" y="1808"/>
                </a:lnTo>
                <a:lnTo>
                  <a:pt x="8" y="1829"/>
                </a:lnTo>
                <a:lnTo>
                  <a:pt x="4" y="1849"/>
                </a:lnTo>
                <a:lnTo>
                  <a:pt x="1" y="1871"/>
                </a:lnTo>
                <a:lnTo>
                  <a:pt x="0" y="1892"/>
                </a:lnTo>
                <a:lnTo>
                  <a:pt x="0" y="1914"/>
                </a:lnTo>
                <a:lnTo>
                  <a:pt x="0" y="1936"/>
                </a:lnTo>
                <a:lnTo>
                  <a:pt x="1" y="1958"/>
                </a:lnTo>
                <a:lnTo>
                  <a:pt x="4" y="1979"/>
                </a:lnTo>
                <a:lnTo>
                  <a:pt x="8" y="2001"/>
                </a:lnTo>
                <a:lnTo>
                  <a:pt x="12" y="2020"/>
                </a:lnTo>
                <a:lnTo>
                  <a:pt x="18" y="2041"/>
                </a:lnTo>
                <a:lnTo>
                  <a:pt x="25" y="2061"/>
                </a:lnTo>
                <a:lnTo>
                  <a:pt x="32" y="2080"/>
                </a:lnTo>
                <a:lnTo>
                  <a:pt x="41" y="2099"/>
                </a:lnTo>
                <a:lnTo>
                  <a:pt x="50" y="2117"/>
                </a:lnTo>
                <a:lnTo>
                  <a:pt x="61" y="2135"/>
                </a:lnTo>
                <a:lnTo>
                  <a:pt x="71" y="2152"/>
                </a:lnTo>
                <a:lnTo>
                  <a:pt x="84" y="2169"/>
                </a:lnTo>
                <a:lnTo>
                  <a:pt x="97" y="2185"/>
                </a:lnTo>
                <a:lnTo>
                  <a:pt x="109" y="2201"/>
                </a:lnTo>
                <a:lnTo>
                  <a:pt x="123" y="2216"/>
                </a:lnTo>
                <a:lnTo>
                  <a:pt x="138" y="2229"/>
                </a:lnTo>
                <a:lnTo>
                  <a:pt x="154" y="2242"/>
                </a:lnTo>
                <a:lnTo>
                  <a:pt x="169" y="2255"/>
                </a:lnTo>
                <a:lnTo>
                  <a:pt x="187" y="2268"/>
                </a:lnTo>
                <a:lnTo>
                  <a:pt x="204" y="2278"/>
                </a:lnTo>
                <a:lnTo>
                  <a:pt x="221" y="2288"/>
                </a:lnTo>
                <a:lnTo>
                  <a:pt x="240" y="2298"/>
                </a:lnTo>
                <a:lnTo>
                  <a:pt x="258" y="2307"/>
                </a:lnTo>
                <a:lnTo>
                  <a:pt x="278" y="2314"/>
                </a:lnTo>
                <a:lnTo>
                  <a:pt x="298" y="2321"/>
                </a:lnTo>
                <a:lnTo>
                  <a:pt x="318" y="2326"/>
                </a:lnTo>
                <a:lnTo>
                  <a:pt x="339" y="2331"/>
                </a:lnTo>
                <a:lnTo>
                  <a:pt x="360" y="2335"/>
                </a:lnTo>
                <a:lnTo>
                  <a:pt x="381" y="2338"/>
                </a:lnTo>
                <a:lnTo>
                  <a:pt x="403" y="2339"/>
                </a:lnTo>
                <a:lnTo>
                  <a:pt x="425" y="2339"/>
                </a:lnTo>
                <a:lnTo>
                  <a:pt x="1691" y="2339"/>
                </a:lnTo>
                <a:lnTo>
                  <a:pt x="1691" y="4349"/>
                </a:lnTo>
                <a:lnTo>
                  <a:pt x="1691" y="4371"/>
                </a:lnTo>
                <a:lnTo>
                  <a:pt x="1693" y="4393"/>
                </a:lnTo>
                <a:lnTo>
                  <a:pt x="1695" y="4414"/>
                </a:lnTo>
                <a:lnTo>
                  <a:pt x="1699" y="4435"/>
                </a:lnTo>
                <a:lnTo>
                  <a:pt x="1703" y="4455"/>
                </a:lnTo>
                <a:lnTo>
                  <a:pt x="1709" y="4476"/>
                </a:lnTo>
                <a:lnTo>
                  <a:pt x="1716" y="4496"/>
                </a:lnTo>
                <a:lnTo>
                  <a:pt x="1724" y="4516"/>
                </a:lnTo>
                <a:lnTo>
                  <a:pt x="1732" y="4534"/>
                </a:lnTo>
                <a:lnTo>
                  <a:pt x="1742" y="4553"/>
                </a:lnTo>
                <a:lnTo>
                  <a:pt x="1752" y="4570"/>
                </a:lnTo>
                <a:lnTo>
                  <a:pt x="1764" y="4587"/>
                </a:lnTo>
                <a:lnTo>
                  <a:pt x="1775" y="4604"/>
                </a:lnTo>
                <a:lnTo>
                  <a:pt x="1788" y="4621"/>
                </a:lnTo>
                <a:lnTo>
                  <a:pt x="1800" y="4636"/>
                </a:lnTo>
                <a:lnTo>
                  <a:pt x="1816" y="4651"/>
                </a:lnTo>
                <a:lnTo>
                  <a:pt x="1829" y="4665"/>
                </a:lnTo>
                <a:lnTo>
                  <a:pt x="1846" y="4678"/>
                </a:lnTo>
                <a:lnTo>
                  <a:pt x="1862" y="4691"/>
                </a:lnTo>
                <a:lnTo>
                  <a:pt x="1878" y="4703"/>
                </a:lnTo>
                <a:lnTo>
                  <a:pt x="1895" y="4714"/>
                </a:lnTo>
                <a:lnTo>
                  <a:pt x="1914" y="4723"/>
                </a:lnTo>
                <a:lnTo>
                  <a:pt x="1931" y="4734"/>
                </a:lnTo>
                <a:lnTo>
                  <a:pt x="1951" y="4742"/>
                </a:lnTo>
                <a:lnTo>
                  <a:pt x="1969" y="4750"/>
                </a:lnTo>
                <a:lnTo>
                  <a:pt x="1990" y="4756"/>
                </a:lnTo>
                <a:lnTo>
                  <a:pt x="2010" y="4762"/>
                </a:lnTo>
                <a:lnTo>
                  <a:pt x="2030" y="4766"/>
                </a:lnTo>
                <a:lnTo>
                  <a:pt x="2051" y="4771"/>
                </a:lnTo>
                <a:lnTo>
                  <a:pt x="2072" y="4773"/>
                </a:lnTo>
                <a:lnTo>
                  <a:pt x="2094" y="4774"/>
                </a:lnTo>
                <a:lnTo>
                  <a:pt x="2116" y="4775"/>
                </a:lnTo>
                <a:lnTo>
                  <a:pt x="4649" y="4775"/>
                </a:lnTo>
                <a:lnTo>
                  <a:pt x="5191" y="4227"/>
                </a:lnTo>
                <a:close/>
              </a:path>
            </a:pathLst>
          </a:custGeom>
          <a:solidFill>
            <a:srgbClr val="17A515"/>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63" name="KSO_Shape"/>
          <p:cNvSpPr/>
          <p:nvPr/>
        </p:nvSpPr>
        <p:spPr bwMode="auto">
          <a:xfrm flipH="1">
            <a:off x="8244395" y="5000984"/>
            <a:ext cx="261786" cy="202884"/>
          </a:xfrm>
          <a:custGeom>
            <a:avLst/>
            <a:gdLst>
              <a:gd name="T0" fmla="*/ 1905000 w 6153"/>
              <a:gd name="T1" fmla="*/ 614985 h 4775"/>
              <a:gd name="T2" fmla="*/ 1030675 w 6153"/>
              <a:gd name="T3" fmla="*/ 38688 h 4775"/>
              <a:gd name="T4" fmla="*/ 1020458 w 6153"/>
              <a:gd name="T5" fmla="*/ 29403 h 4775"/>
              <a:gd name="T6" fmla="*/ 1004049 w 6153"/>
              <a:gd name="T7" fmla="*/ 18261 h 4775"/>
              <a:gd name="T8" fmla="*/ 987021 w 6153"/>
              <a:gd name="T9" fmla="*/ 9595 h 4775"/>
              <a:gd name="T10" fmla="*/ 968754 w 6153"/>
              <a:gd name="T11" fmla="*/ 3405 h 4775"/>
              <a:gd name="T12" fmla="*/ 949868 w 6153"/>
              <a:gd name="T13" fmla="*/ 310 h 4775"/>
              <a:gd name="T14" fmla="*/ 930673 w 6153"/>
              <a:gd name="T15" fmla="*/ 0 h 4775"/>
              <a:gd name="T16" fmla="*/ 912097 w 6153"/>
              <a:gd name="T17" fmla="*/ 2167 h 4775"/>
              <a:gd name="T18" fmla="*/ 893520 w 6153"/>
              <a:gd name="T19" fmla="*/ 7119 h 4775"/>
              <a:gd name="T20" fmla="*/ 876182 w 6153"/>
              <a:gd name="T21" fmla="*/ 14856 h 4775"/>
              <a:gd name="T22" fmla="*/ 859154 w 6153"/>
              <a:gd name="T23" fmla="*/ 25379 h 4775"/>
              <a:gd name="T24" fmla="*/ 843983 w 6153"/>
              <a:gd name="T25" fmla="*/ 38688 h 4775"/>
              <a:gd name="T26" fmla="*/ 835005 w 6153"/>
              <a:gd name="T27" fmla="*/ 48592 h 4775"/>
              <a:gd name="T28" fmla="*/ 823859 w 6153"/>
              <a:gd name="T29" fmla="*/ 64686 h 4775"/>
              <a:gd name="T30" fmla="*/ 815190 w 6153"/>
              <a:gd name="T31" fmla="*/ 82328 h 4775"/>
              <a:gd name="T32" fmla="*/ 809308 w 6153"/>
              <a:gd name="T33" fmla="*/ 100279 h 4775"/>
              <a:gd name="T34" fmla="*/ 805902 w 6153"/>
              <a:gd name="T35" fmla="*/ 119159 h 4775"/>
              <a:gd name="T36" fmla="*/ 805592 w 6153"/>
              <a:gd name="T37" fmla="*/ 138039 h 4775"/>
              <a:gd name="T38" fmla="*/ 807760 w 6153"/>
              <a:gd name="T39" fmla="*/ 156609 h 4775"/>
              <a:gd name="T40" fmla="*/ 812713 w 6153"/>
              <a:gd name="T41" fmla="*/ 175180 h 4775"/>
              <a:gd name="T42" fmla="*/ 820763 w 6153"/>
              <a:gd name="T43" fmla="*/ 192821 h 4775"/>
              <a:gd name="T44" fmla="*/ 830980 w 6153"/>
              <a:gd name="T45" fmla="*/ 209535 h 4775"/>
              <a:gd name="T46" fmla="*/ 843983 w 6153"/>
              <a:gd name="T47" fmla="*/ 224391 h 4775"/>
              <a:gd name="T48" fmla="*/ 131582 w 6153"/>
              <a:gd name="T49" fmla="*/ 460852 h 4775"/>
              <a:gd name="T50" fmla="*/ 111458 w 6153"/>
              <a:gd name="T51" fmla="*/ 462400 h 4775"/>
              <a:gd name="T52" fmla="*/ 92262 w 6153"/>
              <a:gd name="T53" fmla="*/ 466423 h 4775"/>
              <a:gd name="T54" fmla="*/ 74305 w 6153"/>
              <a:gd name="T55" fmla="*/ 473542 h 4775"/>
              <a:gd name="T56" fmla="*/ 57896 w 6153"/>
              <a:gd name="T57" fmla="*/ 483446 h 4775"/>
              <a:gd name="T58" fmla="*/ 42725 w 6153"/>
              <a:gd name="T59" fmla="*/ 495207 h 4775"/>
              <a:gd name="T60" fmla="*/ 30032 w 6153"/>
              <a:gd name="T61" fmla="*/ 508825 h 4775"/>
              <a:gd name="T62" fmla="*/ 18886 w 6153"/>
              <a:gd name="T63" fmla="*/ 523991 h 4775"/>
              <a:gd name="T64" fmla="*/ 9907 w 6153"/>
              <a:gd name="T65" fmla="*/ 541323 h 4775"/>
              <a:gd name="T66" fmla="*/ 3715 w 6153"/>
              <a:gd name="T67" fmla="*/ 559584 h 4775"/>
              <a:gd name="T68" fmla="*/ 310 w 6153"/>
              <a:gd name="T69" fmla="*/ 579083 h 4775"/>
              <a:gd name="T70" fmla="*/ 0 w 6153"/>
              <a:gd name="T71" fmla="*/ 592392 h 4775"/>
              <a:gd name="T72" fmla="*/ 1238 w 6153"/>
              <a:gd name="T73" fmla="*/ 612509 h 4775"/>
              <a:gd name="T74" fmla="*/ 5573 w 6153"/>
              <a:gd name="T75" fmla="*/ 631699 h 4775"/>
              <a:gd name="T76" fmla="*/ 12694 w 6153"/>
              <a:gd name="T77" fmla="*/ 649650 h 4775"/>
              <a:gd name="T78" fmla="*/ 21982 w 6153"/>
              <a:gd name="T79" fmla="*/ 666054 h 4775"/>
              <a:gd name="T80" fmla="*/ 33747 w 6153"/>
              <a:gd name="T81" fmla="*/ 681219 h 4775"/>
              <a:gd name="T82" fmla="*/ 47679 w 6153"/>
              <a:gd name="T83" fmla="*/ 693909 h 4775"/>
              <a:gd name="T84" fmla="*/ 63159 w 6153"/>
              <a:gd name="T85" fmla="*/ 705051 h 4775"/>
              <a:gd name="T86" fmla="*/ 79878 w 6153"/>
              <a:gd name="T87" fmla="*/ 714027 h 4775"/>
              <a:gd name="T88" fmla="*/ 98454 w 6153"/>
              <a:gd name="T89" fmla="*/ 719907 h 4775"/>
              <a:gd name="T90" fmla="*/ 117960 w 6153"/>
              <a:gd name="T91" fmla="*/ 723622 h 4775"/>
              <a:gd name="T92" fmla="*/ 523542 w 6153"/>
              <a:gd name="T93" fmla="*/ 723931 h 4775"/>
              <a:gd name="T94" fmla="*/ 523542 w 6153"/>
              <a:gd name="T95" fmla="*/ 1352844 h 4775"/>
              <a:gd name="T96" fmla="*/ 526019 w 6153"/>
              <a:gd name="T97" fmla="*/ 1372652 h 4775"/>
              <a:gd name="T98" fmla="*/ 531282 w 6153"/>
              <a:gd name="T99" fmla="*/ 1391532 h 4775"/>
              <a:gd name="T100" fmla="*/ 539332 w 6153"/>
              <a:gd name="T101" fmla="*/ 1409174 h 4775"/>
              <a:gd name="T102" fmla="*/ 549549 w 6153"/>
              <a:gd name="T103" fmla="*/ 1424959 h 4775"/>
              <a:gd name="T104" fmla="*/ 562243 w 6153"/>
              <a:gd name="T105" fmla="*/ 1439505 h 4775"/>
              <a:gd name="T106" fmla="*/ 576485 w 6153"/>
              <a:gd name="T107" fmla="*/ 1451886 h 4775"/>
              <a:gd name="T108" fmla="*/ 592584 w 6153"/>
              <a:gd name="T109" fmla="*/ 1461790 h 4775"/>
              <a:gd name="T110" fmla="*/ 609612 w 6153"/>
              <a:gd name="T111" fmla="*/ 1470146 h 4775"/>
              <a:gd name="T112" fmla="*/ 628498 w 6153"/>
              <a:gd name="T113" fmla="*/ 1475098 h 4775"/>
              <a:gd name="T114" fmla="*/ 648313 w 6153"/>
              <a:gd name="T115" fmla="*/ 1477574 h 4775"/>
              <a:gd name="T116" fmla="*/ 1607160 w 6153"/>
              <a:gd name="T117" fmla="*/ 1308276 h 4775"/>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6153" h="4775">
                <a:moveTo>
                  <a:pt x="5191" y="4227"/>
                </a:moveTo>
                <a:lnTo>
                  <a:pt x="6153" y="4227"/>
                </a:lnTo>
                <a:lnTo>
                  <a:pt x="6153" y="1987"/>
                </a:lnTo>
                <a:lnTo>
                  <a:pt x="5191" y="1987"/>
                </a:lnTo>
                <a:lnTo>
                  <a:pt x="5191" y="1986"/>
                </a:lnTo>
                <a:lnTo>
                  <a:pt x="3329" y="125"/>
                </a:lnTo>
                <a:lnTo>
                  <a:pt x="3313" y="110"/>
                </a:lnTo>
                <a:lnTo>
                  <a:pt x="3296" y="95"/>
                </a:lnTo>
                <a:lnTo>
                  <a:pt x="3279" y="82"/>
                </a:lnTo>
                <a:lnTo>
                  <a:pt x="3262" y="69"/>
                </a:lnTo>
                <a:lnTo>
                  <a:pt x="3243" y="59"/>
                </a:lnTo>
                <a:lnTo>
                  <a:pt x="3225" y="48"/>
                </a:lnTo>
                <a:lnTo>
                  <a:pt x="3206" y="39"/>
                </a:lnTo>
                <a:lnTo>
                  <a:pt x="3188" y="31"/>
                </a:lnTo>
                <a:lnTo>
                  <a:pt x="3168" y="23"/>
                </a:lnTo>
                <a:lnTo>
                  <a:pt x="3149" y="17"/>
                </a:lnTo>
                <a:lnTo>
                  <a:pt x="3129" y="11"/>
                </a:lnTo>
                <a:lnTo>
                  <a:pt x="3108" y="7"/>
                </a:lnTo>
                <a:lnTo>
                  <a:pt x="3088" y="3"/>
                </a:lnTo>
                <a:lnTo>
                  <a:pt x="3068" y="1"/>
                </a:lnTo>
                <a:lnTo>
                  <a:pt x="3048" y="0"/>
                </a:lnTo>
                <a:lnTo>
                  <a:pt x="3027" y="0"/>
                </a:lnTo>
                <a:lnTo>
                  <a:pt x="3006" y="0"/>
                </a:lnTo>
                <a:lnTo>
                  <a:pt x="2987" y="1"/>
                </a:lnTo>
                <a:lnTo>
                  <a:pt x="2966" y="3"/>
                </a:lnTo>
                <a:lnTo>
                  <a:pt x="2946" y="7"/>
                </a:lnTo>
                <a:lnTo>
                  <a:pt x="2926" y="11"/>
                </a:lnTo>
                <a:lnTo>
                  <a:pt x="2906" y="17"/>
                </a:lnTo>
                <a:lnTo>
                  <a:pt x="2886" y="23"/>
                </a:lnTo>
                <a:lnTo>
                  <a:pt x="2867" y="31"/>
                </a:lnTo>
                <a:lnTo>
                  <a:pt x="2848" y="39"/>
                </a:lnTo>
                <a:lnTo>
                  <a:pt x="2830" y="48"/>
                </a:lnTo>
                <a:lnTo>
                  <a:pt x="2811" y="59"/>
                </a:lnTo>
                <a:lnTo>
                  <a:pt x="2793" y="69"/>
                </a:lnTo>
                <a:lnTo>
                  <a:pt x="2775" y="82"/>
                </a:lnTo>
                <a:lnTo>
                  <a:pt x="2758" y="95"/>
                </a:lnTo>
                <a:lnTo>
                  <a:pt x="2742" y="110"/>
                </a:lnTo>
                <a:lnTo>
                  <a:pt x="2726" y="125"/>
                </a:lnTo>
                <a:lnTo>
                  <a:pt x="2711" y="140"/>
                </a:lnTo>
                <a:lnTo>
                  <a:pt x="2697" y="157"/>
                </a:lnTo>
                <a:lnTo>
                  <a:pt x="2684" y="173"/>
                </a:lnTo>
                <a:lnTo>
                  <a:pt x="2671" y="190"/>
                </a:lnTo>
                <a:lnTo>
                  <a:pt x="2661" y="209"/>
                </a:lnTo>
                <a:lnTo>
                  <a:pt x="2651" y="227"/>
                </a:lnTo>
                <a:lnTo>
                  <a:pt x="2641" y="246"/>
                </a:lnTo>
                <a:lnTo>
                  <a:pt x="2633" y="266"/>
                </a:lnTo>
                <a:lnTo>
                  <a:pt x="2625" y="284"/>
                </a:lnTo>
                <a:lnTo>
                  <a:pt x="2619" y="304"/>
                </a:lnTo>
                <a:lnTo>
                  <a:pt x="2614" y="324"/>
                </a:lnTo>
                <a:lnTo>
                  <a:pt x="2609" y="344"/>
                </a:lnTo>
                <a:lnTo>
                  <a:pt x="2606" y="364"/>
                </a:lnTo>
                <a:lnTo>
                  <a:pt x="2603" y="385"/>
                </a:lnTo>
                <a:lnTo>
                  <a:pt x="2602" y="404"/>
                </a:lnTo>
                <a:lnTo>
                  <a:pt x="2602" y="425"/>
                </a:lnTo>
                <a:lnTo>
                  <a:pt x="2602" y="446"/>
                </a:lnTo>
                <a:lnTo>
                  <a:pt x="2603" y="465"/>
                </a:lnTo>
                <a:lnTo>
                  <a:pt x="2606" y="486"/>
                </a:lnTo>
                <a:lnTo>
                  <a:pt x="2609" y="506"/>
                </a:lnTo>
                <a:lnTo>
                  <a:pt x="2614" y="527"/>
                </a:lnTo>
                <a:lnTo>
                  <a:pt x="2619" y="546"/>
                </a:lnTo>
                <a:lnTo>
                  <a:pt x="2625" y="566"/>
                </a:lnTo>
                <a:lnTo>
                  <a:pt x="2633" y="586"/>
                </a:lnTo>
                <a:lnTo>
                  <a:pt x="2641" y="604"/>
                </a:lnTo>
                <a:lnTo>
                  <a:pt x="2651" y="623"/>
                </a:lnTo>
                <a:lnTo>
                  <a:pt x="2661" y="641"/>
                </a:lnTo>
                <a:lnTo>
                  <a:pt x="2671" y="659"/>
                </a:lnTo>
                <a:lnTo>
                  <a:pt x="2684" y="677"/>
                </a:lnTo>
                <a:lnTo>
                  <a:pt x="2697" y="693"/>
                </a:lnTo>
                <a:lnTo>
                  <a:pt x="2711" y="710"/>
                </a:lnTo>
                <a:lnTo>
                  <a:pt x="2726" y="725"/>
                </a:lnTo>
                <a:lnTo>
                  <a:pt x="3488" y="1489"/>
                </a:lnTo>
                <a:lnTo>
                  <a:pt x="425" y="1489"/>
                </a:lnTo>
                <a:lnTo>
                  <a:pt x="403" y="1489"/>
                </a:lnTo>
                <a:lnTo>
                  <a:pt x="381" y="1491"/>
                </a:lnTo>
                <a:lnTo>
                  <a:pt x="360" y="1494"/>
                </a:lnTo>
                <a:lnTo>
                  <a:pt x="339" y="1497"/>
                </a:lnTo>
                <a:lnTo>
                  <a:pt x="318" y="1502"/>
                </a:lnTo>
                <a:lnTo>
                  <a:pt x="298" y="1507"/>
                </a:lnTo>
                <a:lnTo>
                  <a:pt x="278" y="1514"/>
                </a:lnTo>
                <a:lnTo>
                  <a:pt x="258" y="1522"/>
                </a:lnTo>
                <a:lnTo>
                  <a:pt x="240" y="1530"/>
                </a:lnTo>
                <a:lnTo>
                  <a:pt x="221" y="1540"/>
                </a:lnTo>
                <a:lnTo>
                  <a:pt x="204" y="1550"/>
                </a:lnTo>
                <a:lnTo>
                  <a:pt x="187" y="1562"/>
                </a:lnTo>
                <a:lnTo>
                  <a:pt x="169" y="1573"/>
                </a:lnTo>
                <a:lnTo>
                  <a:pt x="154" y="1586"/>
                </a:lnTo>
                <a:lnTo>
                  <a:pt x="138" y="1600"/>
                </a:lnTo>
                <a:lnTo>
                  <a:pt x="123" y="1614"/>
                </a:lnTo>
                <a:lnTo>
                  <a:pt x="109" y="1629"/>
                </a:lnTo>
                <a:lnTo>
                  <a:pt x="97" y="1644"/>
                </a:lnTo>
                <a:lnTo>
                  <a:pt x="84" y="1660"/>
                </a:lnTo>
                <a:lnTo>
                  <a:pt x="71" y="1676"/>
                </a:lnTo>
                <a:lnTo>
                  <a:pt x="61" y="1693"/>
                </a:lnTo>
                <a:lnTo>
                  <a:pt x="50" y="1712"/>
                </a:lnTo>
                <a:lnTo>
                  <a:pt x="41" y="1730"/>
                </a:lnTo>
                <a:lnTo>
                  <a:pt x="32" y="1749"/>
                </a:lnTo>
                <a:lnTo>
                  <a:pt x="25" y="1768"/>
                </a:lnTo>
                <a:lnTo>
                  <a:pt x="18" y="1788"/>
                </a:lnTo>
                <a:lnTo>
                  <a:pt x="12" y="1808"/>
                </a:lnTo>
                <a:lnTo>
                  <a:pt x="8" y="1829"/>
                </a:lnTo>
                <a:lnTo>
                  <a:pt x="4" y="1849"/>
                </a:lnTo>
                <a:lnTo>
                  <a:pt x="1" y="1871"/>
                </a:lnTo>
                <a:lnTo>
                  <a:pt x="0" y="1892"/>
                </a:lnTo>
                <a:lnTo>
                  <a:pt x="0" y="1914"/>
                </a:lnTo>
                <a:lnTo>
                  <a:pt x="0" y="1936"/>
                </a:lnTo>
                <a:lnTo>
                  <a:pt x="1" y="1958"/>
                </a:lnTo>
                <a:lnTo>
                  <a:pt x="4" y="1979"/>
                </a:lnTo>
                <a:lnTo>
                  <a:pt x="8" y="2001"/>
                </a:lnTo>
                <a:lnTo>
                  <a:pt x="12" y="2020"/>
                </a:lnTo>
                <a:lnTo>
                  <a:pt x="18" y="2041"/>
                </a:lnTo>
                <a:lnTo>
                  <a:pt x="25" y="2061"/>
                </a:lnTo>
                <a:lnTo>
                  <a:pt x="32" y="2080"/>
                </a:lnTo>
                <a:lnTo>
                  <a:pt x="41" y="2099"/>
                </a:lnTo>
                <a:lnTo>
                  <a:pt x="50" y="2117"/>
                </a:lnTo>
                <a:lnTo>
                  <a:pt x="61" y="2135"/>
                </a:lnTo>
                <a:lnTo>
                  <a:pt x="71" y="2152"/>
                </a:lnTo>
                <a:lnTo>
                  <a:pt x="84" y="2169"/>
                </a:lnTo>
                <a:lnTo>
                  <a:pt x="97" y="2185"/>
                </a:lnTo>
                <a:lnTo>
                  <a:pt x="109" y="2201"/>
                </a:lnTo>
                <a:lnTo>
                  <a:pt x="123" y="2216"/>
                </a:lnTo>
                <a:lnTo>
                  <a:pt x="138" y="2229"/>
                </a:lnTo>
                <a:lnTo>
                  <a:pt x="154" y="2242"/>
                </a:lnTo>
                <a:lnTo>
                  <a:pt x="169" y="2255"/>
                </a:lnTo>
                <a:lnTo>
                  <a:pt x="187" y="2268"/>
                </a:lnTo>
                <a:lnTo>
                  <a:pt x="204" y="2278"/>
                </a:lnTo>
                <a:lnTo>
                  <a:pt x="221" y="2288"/>
                </a:lnTo>
                <a:lnTo>
                  <a:pt x="240" y="2298"/>
                </a:lnTo>
                <a:lnTo>
                  <a:pt x="258" y="2307"/>
                </a:lnTo>
                <a:lnTo>
                  <a:pt x="278" y="2314"/>
                </a:lnTo>
                <a:lnTo>
                  <a:pt x="298" y="2321"/>
                </a:lnTo>
                <a:lnTo>
                  <a:pt x="318" y="2326"/>
                </a:lnTo>
                <a:lnTo>
                  <a:pt x="339" y="2331"/>
                </a:lnTo>
                <a:lnTo>
                  <a:pt x="360" y="2335"/>
                </a:lnTo>
                <a:lnTo>
                  <a:pt x="381" y="2338"/>
                </a:lnTo>
                <a:lnTo>
                  <a:pt x="403" y="2339"/>
                </a:lnTo>
                <a:lnTo>
                  <a:pt x="425" y="2339"/>
                </a:lnTo>
                <a:lnTo>
                  <a:pt x="1691" y="2339"/>
                </a:lnTo>
                <a:lnTo>
                  <a:pt x="1691" y="4349"/>
                </a:lnTo>
                <a:lnTo>
                  <a:pt x="1691" y="4371"/>
                </a:lnTo>
                <a:lnTo>
                  <a:pt x="1693" y="4393"/>
                </a:lnTo>
                <a:lnTo>
                  <a:pt x="1695" y="4414"/>
                </a:lnTo>
                <a:lnTo>
                  <a:pt x="1699" y="4435"/>
                </a:lnTo>
                <a:lnTo>
                  <a:pt x="1703" y="4455"/>
                </a:lnTo>
                <a:lnTo>
                  <a:pt x="1709" y="4476"/>
                </a:lnTo>
                <a:lnTo>
                  <a:pt x="1716" y="4496"/>
                </a:lnTo>
                <a:lnTo>
                  <a:pt x="1724" y="4516"/>
                </a:lnTo>
                <a:lnTo>
                  <a:pt x="1732" y="4534"/>
                </a:lnTo>
                <a:lnTo>
                  <a:pt x="1742" y="4553"/>
                </a:lnTo>
                <a:lnTo>
                  <a:pt x="1752" y="4570"/>
                </a:lnTo>
                <a:lnTo>
                  <a:pt x="1764" y="4587"/>
                </a:lnTo>
                <a:lnTo>
                  <a:pt x="1775" y="4604"/>
                </a:lnTo>
                <a:lnTo>
                  <a:pt x="1788" y="4621"/>
                </a:lnTo>
                <a:lnTo>
                  <a:pt x="1800" y="4636"/>
                </a:lnTo>
                <a:lnTo>
                  <a:pt x="1816" y="4651"/>
                </a:lnTo>
                <a:lnTo>
                  <a:pt x="1829" y="4665"/>
                </a:lnTo>
                <a:lnTo>
                  <a:pt x="1846" y="4678"/>
                </a:lnTo>
                <a:lnTo>
                  <a:pt x="1862" y="4691"/>
                </a:lnTo>
                <a:lnTo>
                  <a:pt x="1878" y="4703"/>
                </a:lnTo>
                <a:lnTo>
                  <a:pt x="1895" y="4714"/>
                </a:lnTo>
                <a:lnTo>
                  <a:pt x="1914" y="4723"/>
                </a:lnTo>
                <a:lnTo>
                  <a:pt x="1931" y="4734"/>
                </a:lnTo>
                <a:lnTo>
                  <a:pt x="1951" y="4742"/>
                </a:lnTo>
                <a:lnTo>
                  <a:pt x="1969" y="4750"/>
                </a:lnTo>
                <a:lnTo>
                  <a:pt x="1990" y="4756"/>
                </a:lnTo>
                <a:lnTo>
                  <a:pt x="2010" y="4762"/>
                </a:lnTo>
                <a:lnTo>
                  <a:pt x="2030" y="4766"/>
                </a:lnTo>
                <a:lnTo>
                  <a:pt x="2051" y="4771"/>
                </a:lnTo>
                <a:lnTo>
                  <a:pt x="2072" y="4773"/>
                </a:lnTo>
                <a:lnTo>
                  <a:pt x="2094" y="4774"/>
                </a:lnTo>
                <a:lnTo>
                  <a:pt x="2116" y="4775"/>
                </a:lnTo>
                <a:lnTo>
                  <a:pt x="4649" y="4775"/>
                </a:lnTo>
                <a:lnTo>
                  <a:pt x="5191" y="4227"/>
                </a:lnTo>
                <a:close/>
              </a:path>
            </a:pathLst>
          </a:custGeom>
          <a:solidFill>
            <a:srgbClr val="17A515"/>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 name="Group 25"/>
          <p:cNvGrpSpPr/>
          <p:nvPr/>
        </p:nvGrpSpPr>
        <p:grpSpPr>
          <a:xfrm>
            <a:off x="1895475" y="2928252"/>
            <a:ext cx="540000" cy="540000"/>
            <a:chOff x="1895475" y="3190875"/>
            <a:chExt cx="540000" cy="540000"/>
          </a:xfrm>
          <a:solidFill>
            <a:srgbClr val="17A515"/>
          </a:solidFill>
        </p:grpSpPr>
        <p:sp>
          <p:nvSpPr>
            <p:cNvPr id="75" name="Oval 73"/>
            <p:cNvSpPr/>
            <p:nvPr/>
          </p:nvSpPr>
          <p:spPr>
            <a:xfrm>
              <a:off x="1895475" y="3190875"/>
              <a:ext cx="540000" cy="540000"/>
            </a:xfrm>
            <a:prstGeom prst="ellipse">
              <a:avLst/>
            </a:prstGeom>
            <a:grpFill/>
            <a:ln w="254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76" name="Freeform: Shape 74"/>
            <p:cNvSpPr/>
            <p:nvPr/>
          </p:nvSpPr>
          <p:spPr bwMode="auto">
            <a:xfrm>
              <a:off x="2000853" y="3295413"/>
              <a:ext cx="329244" cy="330924"/>
            </a:xfrm>
            <a:custGeom>
              <a:avLst/>
              <a:gdLst>
                <a:gd name="T0" fmla="*/ 234 w 246"/>
                <a:gd name="T1" fmla="*/ 13 h 247"/>
                <a:gd name="T2" fmla="*/ 175 w 246"/>
                <a:gd name="T3" fmla="*/ 35 h 247"/>
                <a:gd name="T4" fmla="*/ 153 w 246"/>
                <a:gd name="T5" fmla="*/ 60 h 247"/>
                <a:gd name="T6" fmla="*/ 24 w 246"/>
                <a:gd name="T7" fmla="*/ 36 h 247"/>
                <a:gd name="T8" fmla="*/ 5 w 246"/>
                <a:gd name="T9" fmla="*/ 55 h 247"/>
                <a:gd name="T10" fmla="*/ 107 w 246"/>
                <a:gd name="T11" fmla="*/ 109 h 247"/>
                <a:gd name="T12" fmla="*/ 65 w 246"/>
                <a:gd name="T13" fmla="*/ 159 h 247"/>
                <a:gd name="T14" fmla="*/ 54 w 246"/>
                <a:gd name="T15" fmla="*/ 172 h 247"/>
                <a:gd name="T16" fmla="*/ 12 w 246"/>
                <a:gd name="T17" fmla="*/ 161 h 247"/>
                <a:gd name="T18" fmla="*/ 0 w 246"/>
                <a:gd name="T19" fmla="*/ 173 h 247"/>
                <a:gd name="T20" fmla="*/ 47 w 246"/>
                <a:gd name="T21" fmla="*/ 200 h 247"/>
                <a:gd name="T22" fmla="*/ 74 w 246"/>
                <a:gd name="T23" fmla="*/ 247 h 247"/>
                <a:gd name="T24" fmla="*/ 86 w 246"/>
                <a:gd name="T25" fmla="*/ 235 h 247"/>
                <a:gd name="T26" fmla="*/ 75 w 246"/>
                <a:gd name="T27" fmla="*/ 193 h 247"/>
                <a:gd name="T28" fmla="*/ 88 w 246"/>
                <a:gd name="T29" fmla="*/ 182 h 247"/>
                <a:gd name="T30" fmla="*/ 138 w 246"/>
                <a:gd name="T31" fmla="*/ 140 h 247"/>
                <a:gd name="T32" fmla="*/ 192 w 246"/>
                <a:gd name="T33" fmla="*/ 242 h 247"/>
                <a:gd name="T34" fmla="*/ 211 w 246"/>
                <a:gd name="T35" fmla="*/ 223 h 247"/>
                <a:gd name="T36" fmla="*/ 187 w 246"/>
                <a:gd name="T37" fmla="*/ 94 h 247"/>
                <a:gd name="T38" fmla="*/ 212 w 246"/>
                <a:gd name="T39" fmla="*/ 72 h 247"/>
                <a:gd name="T40" fmla="*/ 234 w 246"/>
                <a:gd name="T41" fmla="*/ 13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46" h="247">
                  <a:moveTo>
                    <a:pt x="234" y="13"/>
                  </a:moveTo>
                  <a:cubicBezTo>
                    <a:pt x="221" y="0"/>
                    <a:pt x="196" y="11"/>
                    <a:pt x="175" y="35"/>
                  </a:cubicBezTo>
                  <a:cubicBezTo>
                    <a:pt x="153" y="60"/>
                    <a:pt x="153" y="60"/>
                    <a:pt x="153" y="60"/>
                  </a:cubicBezTo>
                  <a:cubicBezTo>
                    <a:pt x="24" y="36"/>
                    <a:pt x="24" y="36"/>
                    <a:pt x="24" y="36"/>
                  </a:cubicBezTo>
                  <a:cubicBezTo>
                    <a:pt x="5" y="55"/>
                    <a:pt x="5" y="55"/>
                    <a:pt x="5" y="55"/>
                  </a:cubicBezTo>
                  <a:cubicBezTo>
                    <a:pt x="107" y="109"/>
                    <a:pt x="107" y="109"/>
                    <a:pt x="107" y="109"/>
                  </a:cubicBezTo>
                  <a:cubicBezTo>
                    <a:pt x="65" y="159"/>
                    <a:pt x="65" y="159"/>
                    <a:pt x="65" y="159"/>
                  </a:cubicBezTo>
                  <a:cubicBezTo>
                    <a:pt x="61" y="164"/>
                    <a:pt x="57" y="168"/>
                    <a:pt x="54" y="172"/>
                  </a:cubicBezTo>
                  <a:cubicBezTo>
                    <a:pt x="12" y="161"/>
                    <a:pt x="12" y="161"/>
                    <a:pt x="12" y="161"/>
                  </a:cubicBezTo>
                  <a:cubicBezTo>
                    <a:pt x="0" y="173"/>
                    <a:pt x="0" y="173"/>
                    <a:pt x="0" y="173"/>
                  </a:cubicBezTo>
                  <a:cubicBezTo>
                    <a:pt x="47" y="200"/>
                    <a:pt x="47" y="200"/>
                    <a:pt x="47" y="200"/>
                  </a:cubicBezTo>
                  <a:cubicBezTo>
                    <a:pt x="74" y="247"/>
                    <a:pt x="74" y="247"/>
                    <a:pt x="74" y="247"/>
                  </a:cubicBezTo>
                  <a:cubicBezTo>
                    <a:pt x="86" y="235"/>
                    <a:pt x="86" y="235"/>
                    <a:pt x="86" y="235"/>
                  </a:cubicBezTo>
                  <a:cubicBezTo>
                    <a:pt x="75" y="193"/>
                    <a:pt x="75" y="193"/>
                    <a:pt x="75" y="193"/>
                  </a:cubicBezTo>
                  <a:cubicBezTo>
                    <a:pt x="79" y="190"/>
                    <a:pt x="83" y="186"/>
                    <a:pt x="88" y="182"/>
                  </a:cubicBezTo>
                  <a:cubicBezTo>
                    <a:pt x="138" y="140"/>
                    <a:pt x="138" y="140"/>
                    <a:pt x="138" y="140"/>
                  </a:cubicBezTo>
                  <a:cubicBezTo>
                    <a:pt x="192" y="242"/>
                    <a:pt x="192" y="242"/>
                    <a:pt x="192" y="242"/>
                  </a:cubicBezTo>
                  <a:cubicBezTo>
                    <a:pt x="211" y="223"/>
                    <a:pt x="211" y="223"/>
                    <a:pt x="211" y="223"/>
                  </a:cubicBezTo>
                  <a:cubicBezTo>
                    <a:pt x="187" y="94"/>
                    <a:pt x="187" y="94"/>
                    <a:pt x="187" y="94"/>
                  </a:cubicBezTo>
                  <a:cubicBezTo>
                    <a:pt x="212" y="72"/>
                    <a:pt x="212" y="72"/>
                    <a:pt x="212" y="72"/>
                  </a:cubicBezTo>
                  <a:cubicBezTo>
                    <a:pt x="236" y="51"/>
                    <a:pt x="246" y="25"/>
                    <a:pt x="234" y="13"/>
                  </a:cubicBezTo>
                  <a:close/>
                </a:path>
              </a:pathLst>
            </a:custGeom>
            <a:solidFill>
              <a:schemeClr val="bg1"/>
            </a:solidFill>
            <a:ln>
              <a:noFill/>
            </a:ln>
          </p:spPr>
          <p:txBody>
            <a:bodyPr anchor="ctr"/>
            <a:lstStyle/>
            <a:p>
              <a:pPr algn="ctr"/>
              <a:endParaRPr dirty="0"/>
            </a:p>
          </p:txBody>
        </p:sp>
      </p:grpSp>
      <p:grpSp>
        <p:nvGrpSpPr>
          <p:cNvPr id="3" name="组合 2"/>
          <p:cNvGrpSpPr/>
          <p:nvPr/>
        </p:nvGrpSpPr>
        <p:grpSpPr>
          <a:xfrm>
            <a:off x="3460063" y="1628800"/>
            <a:ext cx="540000" cy="540000"/>
            <a:chOff x="3460063" y="1628800"/>
            <a:chExt cx="540000" cy="540000"/>
          </a:xfrm>
        </p:grpSpPr>
        <p:sp>
          <p:nvSpPr>
            <p:cNvPr id="65" name="Oval 63"/>
            <p:cNvSpPr/>
            <p:nvPr/>
          </p:nvSpPr>
          <p:spPr>
            <a:xfrm>
              <a:off x="3460063" y="1628800"/>
              <a:ext cx="540000" cy="540000"/>
            </a:xfrm>
            <a:prstGeom prst="ellipse">
              <a:avLst/>
            </a:prstGeom>
            <a:solidFill>
              <a:srgbClr val="17A515"/>
            </a:solidFill>
            <a:ln w="254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p>
          </p:txBody>
        </p:sp>
        <p:grpSp>
          <p:nvGrpSpPr>
            <p:cNvPr id="66" name="Group 64"/>
            <p:cNvGrpSpPr/>
            <p:nvPr/>
          </p:nvGrpSpPr>
          <p:grpSpPr>
            <a:xfrm>
              <a:off x="3577821" y="1690878"/>
              <a:ext cx="304483" cy="415884"/>
              <a:chOff x="5772150" y="2981325"/>
              <a:chExt cx="650875" cy="889001"/>
            </a:xfrm>
            <a:solidFill>
              <a:schemeClr val="bg1"/>
            </a:solidFill>
          </p:grpSpPr>
          <p:sp>
            <p:nvSpPr>
              <p:cNvPr id="67" name="Rectangle 65"/>
              <p:cNvSpPr/>
              <p:nvPr/>
            </p:nvSpPr>
            <p:spPr bwMode="auto">
              <a:xfrm>
                <a:off x="5875338" y="3159125"/>
                <a:ext cx="146050" cy="460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68" name="Rectangle 66"/>
              <p:cNvSpPr/>
              <p:nvPr/>
            </p:nvSpPr>
            <p:spPr bwMode="auto">
              <a:xfrm>
                <a:off x="5875338" y="3375025"/>
                <a:ext cx="368300" cy="428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69" name="Rectangle 67"/>
              <p:cNvSpPr/>
              <p:nvPr/>
            </p:nvSpPr>
            <p:spPr bwMode="auto">
              <a:xfrm>
                <a:off x="5875338" y="3470275"/>
                <a:ext cx="368300" cy="460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70" name="Rectangle 68"/>
              <p:cNvSpPr/>
              <p:nvPr/>
            </p:nvSpPr>
            <p:spPr bwMode="auto">
              <a:xfrm>
                <a:off x="5875338" y="3565525"/>
                <a:ext cx="206375" cy="460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71" name="Freeform: Shape 69"/>
              <p:cNvSpPr/>
              <p:nvPr/>
            </p:nvSpPr>
            <p:spPr bwMode="auto">
              <a:xfrm>
                <a:off x="5772150" y="2981325"/>
                <a:ext cx="650875" cy="835025"/>
              </a:xfrm>
              <a:custGeom>
                <a:avLst/>
                <a:gdLst>
                  <a:gd name="T0" fmla="*/ 87 w 170"/>
                  <a:gd name="T1" fmla="*/ 0 h 220"/>
                  <a:gd name="T2" fmla="*/ 34 w 170"/>
                  <a:gd name="T3" fmla="*/ 0 h 220"/>
                  <a:gd name="T4" fmla="*/ 0 w 170"/>
                  <a:gd name="T5" fmla="*/ 34 h 220"/>
                  <a:gd name="T6" fmla="*/ 0 w 170"/>
                  <a:gd name="T7" fmla="*/ 185 h 220"/>
                  <a:gd name="T8" fmla="*/ 34 w 170"/>
                  <a:gd name="T9" fmla="*/ 220 h 220"/>
                  <a:gd name="T10" fmla="*/ 91 w 170"/>
                  <a:gd name="T11" fmla="*/ 220 h 220"/>
                  <a:gd name="T12" fmla="*/ 91 w 170"/>
                  <a:gd name="T13" fmla="*/ 203 h 220"/>
                  <a:gd name="T14" fmla="*/ 34 w 170"/>
                  <a:gd name="T15" fmla="*/ 203 h 220"/>
                  <a:gd name="T16" fmla="*/ 16 w 170"/>
                  <a:gd name="T17" fmla="*/ 185 h 220"/>
                  <a:gd name="T18" fmla="*/ 16 w 170"/>
                  <a:gd name="T19" fmla="*/ 34 h 220"/>
                  <a:gd name="T20" fmla="*/ 34 w 170"/>
                  <a:gd name="T21" fmla="*/ 16 h 220"/>
                  <a:gd name="T22" fmla="*/ 79 w 170"/>
                  <a:gd name="T23" fmla="*/ 16 h 220"/>
                  <a:gd name="T24" fmla="*/ 79 w 170"/>
                  <a:gd name="T25" fmla="*/ 67 h 220"/>
                  <a:gd name="T26" fmla="*/ 105 w 170"/>
                  <a:gd name="T27" fmla="*/ 93 h 220"/>
                  <a:gd name="T28" fmla="*/ 154 w 170"/>
                  <a:gd name="T29" fmla="*/ 93 h 220"/>
                  <a:gd name="T30" fmla="*/ 154 w 170"/>
                  <a:gd name="T31" fmla="*/ 185 h 220"/>
                  <a:gd name="T32" fmla="*/ 143 w 170"/>
                  <a:gd name="T33" fmla="*/ 202 h 220"/>
                  <a:gd name="T34" fmla="*/ 143 w 170"/>
                  <a:gd name="T35" fmla="*/ 219 h 220"/>
                  <a:gd name="T36" fmla="*/ 170 w 170"/>
                  <a:gd name="T37" fmla="*/ 185 h 220"/>
                  <a:gd name="T38" fmla="*/ 170 w 170"/>
                  <a:gd name="T39" fmla="*/ 83 h 220"/>
                  <a:gd name="T40" fmla="*/ 87 w 170"/>
                  <a:gd name="T41" fmla="*/ 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220">
                    <a:moveTo>
                      <a:pt x="87" y="0"/>
                    </a:moveTo>
                    <a:cubicBezTo>
                      <a:pt x="34" y="0"/>
                      <a:pt x="34" y="0"/>
                      <a:pt x="34" y="0"/>
                    </a:cubicBezTo>
                    <a:cubicBezTo>
                      <a:pt x="15" y="0"/>
                      <a:pt x="0" y="15"/>
                      <a:pt x="0" y="34"/>
                    </a:cubicBezTo>
                    <a:cubicBezTo>
                      <a:pt x="0" y="185"/>
                      <a:pt x="0" y="185"/>
                      <a:pt x="0" y="185"/>
                    </a:cubicBezTo>
                    <a:cubicBezTo>
                      <a:pt x="0" y="204"/>
                      <a:pt x="15" y="220"/>
                      <a:pt x="34" y="220"/>
                    </a:cubicBezTo>
                    <a:cubicBezTo>
                      <a:pt x="91" y="220"/>
                      <a:pt x="91" y="220"/>
                      <a:pt x="91" y="220"/>
                    </a:cubicBezTo>
                    <a:cubicBezTo>
                      <a:pt x="91" y="203"/>
                      <a:pt x="91" y="203"/>
                      <a:pt x="91" y="203"/>
                    </a:cubicBezTo>
                    <a:cubicBezTo>
                      <a:pt x="34" y="203"/>
                      <a:pt x="34" y="203"/>
                      <a:pt x="34" y="203"/>
                    </a:cubicBezTo>
                    <a:cubicBezTo>
                      <a:pt x="24" y="203"/>
                      <a:pt x="16" y="195"/>
                      <a:pt x="16" y="185"/>
                    </a:cubicBezTo>
                    <a:cubicBezTo>
                      <a:pt x="16" y="34"/>
                      <a:pt x="16" y="34"/>
                      <a:pt x="16" y="34"/>
                    </a:cubicBezTo>
                    <a:cubicBezTo>
                      <a:pt x="16" y="24"/>
                      <a:pt x="24" y="16"/>
                      <a:pt x="34" y="16"/>
                    </a:cubicBezTo>
                    <a:cubicBezTo>
                      <a:pt x="79" y="16"/>
                      <a:pt x="79" y="16"/>
                      <a:pt x="79" y="16"/>
                    </a:cubicBezTo>
                    <a:cubicBezTo>
                      <a:pt x="79" y="67"/>
                      <a:pt x="79" y="67"/>
                      <a:pt x="79" y="67"/>
                    </a:cubicBezTo>
                    <a:cubicBezTo>
                      <a:pt x="79" y="81"/>
                      <a:pt x="90" y="93"/>
                      <a:pt x="105" y="93"/>
                    </a:cubicBezTo>
                    <a:cubicBezTo>
                      <a:pt x="154" y="93"/>
                      <a:pt x="154" y="93"/>
                      <a:pt x="154" y="93"/>
                    </a:cubicBezTo>
                    <a:cubicBezTo>
                      <a:pt x="154" y="185"/>
                      <a:pt x="154" y="185"/>
                      <a:pt x="154" y="185"/>
                    </a:cubicBezTo>
                    <a:cubicBezTo>
                      <a:pt x="154" y="193"/>
                      <a:pt x="149" y="199"/>
                      <a:pt x="143" y="202"/>
                    </a:cubicBezTo>
                    <a:cubicBezTo>
                      <a:pt x="143" y="219"/>
                      <a:pt x="143" y="219"/>
                      <a:pt x="143" y="219"/>
                    </a:cubicBezTo>
                    <a:cubicBezTo>
                      <a:pt x="158" y="216"/>
                      <a:pt x="170" y="202"/>
                      <a:pt x="170" y="185"/>
                    </a:cubicBezTo>
                    <a:cubicBezTo>
                      <a:pt x="170" y="83"/>
                      <a:pt x="170" y="83"/>
                      <a:pt x="170" y="83"/>
                    </a:cubicBezTo>
                    <a:lnTo>
                      <a:pt x="8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2" name="Freeform: Shape 70"/>
              <p:cNvSpPr/>
              <p:nvPr/>
            </p:nvSpPr>
            <p:spPr bwMode="auto">
              <a:xfrm>
                <a:off x="6154738" y="3744913"/>
                <a:ext cx="130175" cy="125413"/>
              </a:xfrm>
              <a:custGeom>
                <a:avLst/>
                <a:gdLst>
                  <a:gd name="T0" fmla="*/ 32 w 34"/>
                  <a:gd name="T1" fmla="*/ 0 h 33"/>
                  <a:gd name="T2" fmla="*/ 31 w 34"/>
                  <a:gd name="T3" fmla="*/ 2 h 33"/>
                  <a:gd name="T4" fmla="*/ 26 w 34"/>
                  <a:gd name="T5" fmla="*/ 7 h 33"/>
                  <a:gd name="T6" fmla="*/ 24 w 34"/>
                  <a:gd name="T7" fmla="*/ 8 h 33"/>
                  <a:gd name="T8" fmla="*/ 19 w 34"/>
                  <a:gd name="T9" fmla="*/ 6 h 33"/>
                  <a:gd name="T10" fmla="*/ 17 w 34"/>
                  <a:gd name="T11" fmla="*/ 5 h 33"/>
                  <a:gd name="T12" fmla="*/ 16 w 34"/>
                  <a:gd name="T13" fmla="*/ 6 h 33"/>
                  <a:gd name="T14" fmla="*/ 10 w 34"/>
                  <a:gd name="T15" fmla="*/ 8 h 33"/>
                  <a:gd name="T16" fmla="*/ 10 w 34"/>
                  <a:gd name="T17" fmla="*/ 8 h 33"/>
                  <a:gd name="T18" fmla="*/ 8 w 34"/>
                  <a:gd name="T19" fmla="*/ 7 h 33"/>
                  <a:gd name="T20" fmla="*/ 3 w 34"/>
                  <a:gd name="T21" fmla="*/ 2 h 33"/>
                  <a:gd name="T22" fmla="*/ 2 w 34"/>
                  <a:gd name="T23" fmla="*/ 0 h 33"/>
                  <a:gd name="T24" fmla="*/ 1 w 34"/>
                  <a:gd name="T25" fmla="*/ 0 h 33"/>
                  <a:gd name="T26" fmla="*/ 0 w 34"/>
                  <a:gd name="T27" fmla="*/ 0 h 33"/>
                  <a:gd name="T28" fmla="*/ 0 w 34"/>
                  <a:gd name="T29" fmla="*/ 33 h 33"/>
                  <a:gd name="T30" fmla="*/ 17 w 34"/>
                  <a:gd name="T31" fmla="*/ 21 h 33"/>
                  <a:gd name="T32" fmla="*/ 34 w 34"/>
                  <a:gd name="T33" fmla="*/ 33 h 33"/>
                  <a:gd name="T34" fmla="*/ 34 w 34"/>
                  <a:gd name="T35" fmla="*/ 0 h 33"/>
                  <a:gd name="T36" fmla="*/ 34 w 34"/>
                  <a:gd name="T37" fmla="*/ 0 h 33"/>
                  <a:gd name="T38" fmla="*/ 32 w 34"/>
                  <a:gd name="T39"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4" h="33">
                    <a:moveTo>
                      <a:pt x="32" y="0"/>
                    </a:moveTo>
                    <a:cubicBezTo>
                      <a:pt x="32" y="1"/>
                      <a:pt x="31" y="1"/>
                      <a:pt x="31" y="2"/>
                    </a:cubicBezTo>
                    <a:cubicBezTo>
                      <a:pt x="30" y="4"/>
                      <a:pt x="29" y="6"/>
                      <a:pt x="26" y="7"/>
                    </a:cubicBezTo>
                    <a:cubicBezTo>
                      <a:pt x="25" y="7"/>
                      <a:pt x="25" y="8"/>
                      <a:pt x="24" y="8"/>
                    </a:cubicBezTo>
                    <a:cubicBezTo>
                      <a:pt x="22" y="8"/>
                      <a:pt x="20" y="7"/>
                      <a:pt x="19" y="6"/>
                    </a:cubicBezTo>
                    <a:cubicBezTo>
                      <a:pt x="18" y="6"/>
                      <a:pt x="17" y="5"/>
                      <a:pt x="17" y="5"/>
                    </a:cubicBezTo>
                    <a:cubicBezTo>
                      <a:pt x="17" y="5"/>
                      <a:pt x="16" y="6"/>
                      <a:pt x="16" y="6"/>
                    </a:cubicBezTo>
                    <a:cubicBezTo>
                      <a:pt x="14" y="7"/>
                      <a:pt x="12" y="8"/>
                      <a:pt x="10" y="8"/>
                    </a:cubicBezTo>
                    <a:cubicBezTo>
                      <a:pt x="10" y="8"/>
                      <a:pt x="10" y="8"/>
                      <a:pt x="10" y="8"/>
                    </a:cubicBezTo>
                    <a:cubicBezTo>
                      <a:pt x="9" y="8"/>
                      <a:pt x="9" y="7"/>
                      <a:pt x="8" y="7"/>
                    </a:cubicBezTo>
                    <a:cubicBezTo>
                      <a:pt x="5" y="6"/>
                      <a:pt x="4" y="4"/>
                      <a:pt x="3" y="2"/>
                    </a:cubicBezTo>
                    <a:cubicBezTo>
                      <a:pt x="3" y="1"/>
                      <a:pt x="2" y="1"/>
                      <a:pt x="2" y="0"/>
                    </a:cubicBezTo>
                    <a:cubicBezTo>
                      <a:pt x="2" y="0"/>
                      <a:pt x="1" y="0"/>
                      <a:pt x="1" y="0"/>
                    </a:cubicBezTo>
                    <a:cubicBezTo>
                      <a:pt x="1" y="0"/>
                      <a:pt x="0" y="0"/>
                      <a:pt x="0" y="0"/>
                    </a:cubicBezTo>
                    <a:cubicBezTo>
                      <a:pt x="0" y="33"/>
                      <a:pt x="0" y="33"/>
                      <a:pt x="0" y="33"/>
                    </a:cubicBezTo>
                    <a:cubicBezTo>
                      <a:pt x="17" y="21"/>
                      <a:pt x="17" y="21"/>
                      <a:pt x="17" y="21"/>
                    </a:cubicBezTo>
                    <a:cubicBezTo>
                      <a:pt x="34" y="33"/>
                      <a:pt x="34" y="33"/>
                      <a:pt x="34" y="33"/>
                    </a:cubicBezTo>
                    <a:cubicBezTo>
                      <a:pt x="34" y="0"/>
                      <a:pt x="34" y="0"/>
                      <a:pt x="34" y="0"/>
                    </a:cubicBezTo>
                    <a:cubicBezTo>
                      <a:pt x="34" y="0"/>
                      <a:pt x="34" y="0"/>
                      <a:pt x="34" y="0"/>
                    </a:cubicBezTo>
                    <a:cubicBezTo>
                      <a:pt x="33" y="0"/>
                      <a:pt x="32" y="0"/>
                      <a:pt x="3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3" name="Oval 71"/>
              <p:cNvSpPr/>
              <p:nvPr/>
            </p:nvSpPr>
            <p:spPr bwMode="auto">
              <a:xfrm>
                <a:off x="6178550" y="3625850"/>
                <a:ext cx="84138" cy="8096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4" name="Freeform: Shape 72"/>
              <p:cNvSpPr/>
              <p:nvPr/>
            </p:nvSpPr>
            <p:spPr bwMode="auto">
              <a:xfrm>
                <a:off x="6127750" y="3573463"/>
                <a:ext cx="187325" cy="185738"/>
              </a:xfrm>
              <a:custGeom>
                <a:avLst/>
                <a:gdLst>
                  <a:gd name="T0" fmla="*/ 44 w 49"/>
                  <a:gd name="T1" fmla="*/ 18 h 49"/>
                  <a:gd name="T2" fmla="*/ 44 w 49"/>
                  <a:gd name="T3" fmla="*/ 10 h 49"/>
                  <a:gd name="T4" fmla="*/ 36 w 49"/>
                  <a:gd name="T5" fmla="*/ 7 h 49"/>
                  <a:gd name="T6" fmla="*/ 32 w 49"/>
                  <a:gd name="T7" fmla="*/ 1 h 49"/>
                  <a:gd name="T8" fmla="*/ 24 w 49"/>
                  <a:gd name="T9" fmla="*/ 3 h 49"/>
                  <a:gd name="T10" fmla="*/ 16 w 49"/>
                  <a:gd name="T11" fmla="*/ 1 h 49"/>
                  <a:gd name="T12" fmla="*/ 12 w 49"/>
                  <a:gd name="T13" fmla="*/ 7 h 49"/>
                  <a:gd name="T14" fmla="*/ 4 w 49"/>
                  <a:gd name="T15" fmla="*/ 10 h 49"/>
                  <a:gd name="T16" fmla="*/ 4 w 49"/>
                  <a:gd name="T17" fmla="*/ 18 h 49"/>
                  <a:gd name="T18" fmla="*/ 0 w 49"/>
                  <a:gd name="T19" fmla="*/ 24 h 49"/>
                  <a:gd name="T20" fmla="*/ 4 w 49"/>
                  <a:gd name="T21" fmla="*/ 31 h 49"/>
                  <a:gd name="T22" fmla="*/ 4 w 49"/>
                  <a:gd name="T23" fmla="*/ 39 h 49"/>
                  <a:gd name="T24" fmla="*/ 12 w 49"/>
                  <a:gd name="T25" fmla="*/ 41 h 49"/>
                  <a:gd name="T26" fmla="*/ 16 w 49"/>
                  <a:gd name="T27" fmla="*/ 48 h 49"/>
                  <a:gd name="T28" fmla="*/ 24 w 49"/>
                  <a:gd name="T29" fmla="*/ 45 h 49"/>
                  <a:gd name="T30" fmla="*/ 32 w 49"/>
                  <a:gd name="T31" fmla="*/ 48 h 49"/>
                  <a:gd name="T32" fmla="*/ 36 w 49"/>
                  <a:gd name="T33" fmla="*/ 41 h 49"/>
                  <a:gd name="T34" fmla="*/ 44 w 49"/>
                  <a:gd name="T35" fmla="*/ 39 h 49"/>
                  <a:gd name="T36" fmla="*/ 44 w 49"/>
                  <a:gd name="T37" fmla="*/ 31 h 49"/>
                  <a:gd name="T38" fmla="*/ 49 w 49"/>
                  <a:gd name="T39" fmla="*/ 24 h 49"/>
                  <a:gd name="T40" fmla="*/ 44 w 49"/>
                  <a:gd name="T41" fmla="*/ 18 h 49"/>
                  <a:gd name="T42" fmla="*/ 24 w 49"/>
                  <a:gd name="T43" fmla="*/ 37 h 49"/>
                  <a:gd name="T44" fmla="*/ 11 w 49"/>
                  <a:gd name="T45" fmla="*/ 24 h 49"/>
                  <a:gd name="T46" fmla="*/ 24 w 49"/>
                  <a:gd name="T47" fmla="*/ 12 h 49"/>
                  <a:gd name="T48" fmla="*/ 37 w 49"/>
                  <a:gd name="T49" fmla="*/ 24 h 49"/>
                  <a:gd name="T50" fmla="*/ 24 w 49"/>
                  <a:gd name="T51" fmla="*/ 37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9" h="49">
                    <a:moveTo>
                      <a:pt x="44" y="18"/>
                    </a:moveTo>
                    <a:cubicBezTo>
                      <a:pt x="43" y="16"/>
                      <a:pt x="45" y="12"/>
                      <a:pt x="44" y="10"/>
                    </a:cubicBezTo>
                    <a:cubicBezTo>
                      <a:pt x="42" y="8"/>
                      <a:pt x="38" y="9"/>
                      <a:pt x="36" y="7"/>
                    </a:cubicBezTo>
                    <a:cubicBezTo>
                      <a:pt x="34" y="6"/>
                      <a:pt x="34" y="2"/>
                      <a:pt x="32" y="1"/>
                    </a:cubicBezTo>
                    <a:cubicBezTo>
                      <a:pt x="29" y="0"/>
                      <a:pt x="27" y="3"/>
                      <a:pt x="24" y="3"/>
                    </a:cubicBezTo>
                    <a:cubicBezTo>
                      <a:pt x="22" y="3"/>
                      <a:pt x="19" y="0"/>
                      <a:pt x="16" y="1"/>
                    </a:cubicBezTo>
                    <a:cubicBezTo>
                      <a:pt x="14" y="2"/>
                      <a:pt x="14" y="6"/>
                      <a:pt x="12" y="7"/>
                    </a:cubicBezTo>
                    <a:cubicBezTo>
                      <a:pt x="10" y="9"/>
                      <a:pt x="6" y="8"/>
                      <a:pt x="4" y="10"/>
                    </a:cubicBezTo>
                    <a:cubicBezTo>
                      <a:pt x="3" y="12"/>
                      <a:pt x="5" y="16"/>
                      <a:pt x="4" y="18"/>
                    </a:cubicBezTo>
                    <a:cubicBezTo>
                      <a:pt x="3" y="20"/>
                      <a:pt x="0" y="22"/>
                      <a:pt x="0" y="24"/>
                    </a:cubicBezTo>
                    <a:cubicBezTo>
                      <a:pt x="0" y="27"/>
                      <a:pt x="3" y="29"/>
                      <a:pt x="4" y="31"/>
                    </a:cubicBezTo>
                    <a:cubicBezTo>
                      <a:pt x="5" y="33"/>
                      <a:pt x="3" y="37"/>
                      <a:pt x="4" y="39"/>
                    </a:cubicBezTo>
                    <a:cubicBezTo>
                      <a:pt x="6" y="41"/>
                      <a:pt x="10" y="40"/>
                      <a:pt x="12" y="41"/>
                    </a:cubicBezTo>
                    <a:cubicBezTo>
                      <a:pt x="14" y="43"/>
                      <a:pt x="14" y="47"/>
                      <a:pt x="16" y="48"/>
                    </a:cubicBezTo>
                    <a:cubicBezTo>
                      <a:pt x="19" y="49"/>
                      <a:pt x="22" y="45"/>
                      <a:pt x="24" y="45"/>
                    </a:cubicBezTo>
                    <a:cubicBezTo>
                      <a:pt x="27" y="45"/>
                      <a:pt x="29" y="49"/>
                      <a:pt x="32" y="48"/>
                    </a:cubicBezTo>
                    <a:cubicBezTo>
                      <a:pt x="34" y="47"/>
                      <a:pt x="34" y="43"/>
                      <a:pt x="36" y="41"/>
                    </a:cubicBezTo>
                    <a:cubicBezTo>
                      <a:pt x="38" y="40"/>
                      <a:pt x="42" y="41"/>
                      <a:pt x="44" y="39"/>
                    </a:cubicBezTo>
                    <a:cubicBezTo>
                      <a:pt x="45" y="37"/>
                      <a:pt x="43" y="33"/>
                      <a:pt x="44" y="31"/>
                    </a:cubicBezTo>
                    <a:cubicBezTo>
                      <a:pt x="45" y="29"/>
                      <a:pt x="49" y="27"/>
                      <a:pt x="49" y="24"/>
                    </a:cubicBezTo>
                    <a:cubicBezTo>
                      <a:pt x="49" y="22"/>
                      <a:pt x="45" y="20"/>
                      <a:pt x="44" y="18"/>
                    </a:cubicBezTo>
                    <a:close/>
                    <a:moveTo>
                      <a:pt x="24" y="37"/>
                    </a:moveTo>
                    <a:cubicBezTo>
                      <a:pt x="17" y="37"/>
                      <a:pt x="11" y="32"/>
                      <a:pt x="11" y="24"/>
                    </a:cubicBezTo>
                    <a:cubicBezTo>
                      <a:pt x="11" y="17"/>
                      <a:pt x="17" y="12"/>
                      <a:pt x="24" y="12"/>
                    </a:cubicBezTo>
                    <a:cubicBezTo>
                      <a:pt x="31" y="12"/>
                      <a:pt x="37" y="17"/>
                      <a:pt x="37" y="24"/>
                    </a:cubicBezTo>
                    <a:cubicBezTo>
                      <a:pt x="37" y="32"/>
                      <a:pt x="31" y="37"/>
                      <a:pt x="24" y="3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grpSp>
      </p:grpSp>
      <p:sp>
        <p:nvSpPr>
          <p:cNvPr id="63" name="Oval 61"/>
          <p:cNvSpPr/>
          <p:nvPr/>
        </p:nvSpPr>
        <p:spPr>
          <a:xfrm>
            <a:off x="5039729" y="2946909"/>
            <a:ext cx="540000" cy="540000"/>
          </a:xfrm>
          <a:prstGeom prst="ellipse">
            <a:avLst/>
          </a:prstGeom>
          <a:solidFill>
            <a:srgbClr val="17A515"/>
          </a:solidFill>
          <a:ln w="254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64" name="Freeform: Shape 62"/>
          <p:cNvSpPr/>
          <p:nvPr/>
        </p:nvSpPr>
        <p:spPr bwMode="auto">
          <a:xfrm>
            <a:off x="5142973" y="3028250"/>
            <a:ext cx="333512" cy="377319"/>
          </a:xfrm>
          <a:custGeom>
            <a:avLst/>
            <a:gdLst>
              <a:gd name="T0" fmla="*/ 182 w 193"/>
              <a:gd name="T1" fmla="*/ 147 h 219"/>
              <a:gd name="T2" fmla="*/ 175 w 193"/>
              <a:gd name="T3" fmla="*/ 150 h 219"/>
              <a:gd name="T4" fmla="*/ 146 w 193"/>
              <a:gd name="T5" fmla="*/ 110 h 219"/>
              <a:gd name="T6" fmla="*/ 175 w 193"/>
              <a:gd name="T7" fmla="*/ 70 h 219"/>
              <a:gd name="T8" fmla="*/ 182 w 193"/>
              <a:gd name="T9" fmla="*/ 72 h 219"/>
              <a:gd name="T10" fmla="*/ 193 w 193"/>
              <a:gd name="T11" fmla="*/ 60 h 219"/>
              <a:gd name="T12" fmla="*/ 182 w 193"/>
              <a:gd name="T13" fmla="*/ 49 h 219"/>
              <a:gd name="T14" fmla="*/ 170 w 193"/>
              <a:gd name="T15" fmla="*/ 60 h 219"/>
              <a:gd name="T16" fmla="*/ 170 w 193"/>
              <a:gd name="T17" fmla="*/ 62 h 219"/>
              <a:gd name="T18" fmla="*/ 121 w 193"/>
              <a:gd name="T19" fmla="*/ 67 h 219"/>
              <a:gd name="T20" fmla="*/ 101 w 193"/>
              <a:gd name="T21" fmla="*/ 22 h 219"/>
              <a:gd name="T22" fmla="*/ 108 w 193"/>
              <a:gd name="T23" fmla="*/ 12 h 219"/>
              <a:gd name="T24" fmla="*/ 97 w 193"/>
              <a:gd name="T25" fmla="*/ 0 h 219"/>
              <a:gd name="T26" fmla="*/ 85 w 193"/>
              <a:gd name="T27" fmla="*/ 12 h 219"/>
              <a:gd name="T28" fmla="*/ 92 w 193"/>
              <a:gd name="T29" fmla="*/ 22 h 219"/>
              <a:gd name="T30" fmla="*/ 72 w 193"/>
              <a:gd name="T31" fmla="*/ 67 h 219"/>
              <a:gd name="T32" fmla="*/ 23 w 193"/>
              <a:gd name="T33" fmla="*/ 62 h 219"/>
              <a:gd name="T34" fmla="*/ 23 w 193"/>
              <a:gd name="T35" fmla="*/ 60 h 219"/>
              <a:gd name="T36" fmla="*/ 12 w 193"/>
              <a:gd name="T37" fmla="*/ 49 h 219"/>
              <a:gd name="T38" fmla="*/ 0 w 193"/>
              <a:gd name="T39" fmla="*/ 60 h 219"/>
              <a:gd name="T40" fmla="*/ 12 w 193"/>
              <a:gd name="T41" fmla="*/ 72 h 219"/>
              <a:gd name="T42" fmla="*/ 18 w 193"/>
              <a:gd name="T43" fmla="*/ 70 h 219"/>
              <a:gd name="T44" fmla="*/ 48 w 193"/>
              <a:gd name="T45" fmla="*/ 110 h 219"/>
              <a:gd name="T46" fmla="*/ 19 w 193"/>
              <a:gd name="T47" fmla="*/ 150 h 219"/>
              <a:gd name="T48" fmla="*/ 12 w 193"/>
              <a:gd name="T49" fmla="*/ 147 h 219"/>
              <a:gd name="T50" fmla="*/ 0 w 193"/>
              <a:gd name="T51" fmla="*/ 159 h 219"/>
              <a:gd name="T52" fmla="*/ 12 w 193"/>
              <a:gd name="T53" fmla="*/ 170 h 219"/>
              <a:gd name="T54" fmla="*/ 23 w 193"/>
              <a:gd name="T55" fmla="*/ 159 h 219"/>
              <a:gd name="T56" fmla="*/ 23 w 193"/>
              <a:gd name="T57" fmla="*/ 158 h 219"/>
              <a:gd name="T58" fmla="*/ 72 w 193"/>
              <a:gd name="T59" fmla="*/ 152 h 219"/>
              <a:gd name="T60" fmla="*/ 92 w 193"/>
              <a:gd name="T61" fmla="*/ 197 h 219"/>
              <a:gd name="T62" fmla="*/ 85 w 193"/>
              <a:gd name="T63" fmla="*/ 208 h 219"/>
              <a:gd name="T64" fmla="*/ 97 w 193"/>
              <a:gd name="T65" fmla="*/ 219 h 219"/>
              <a:gd name="T66" fmla="*/ 108 w 193"/>
              <a:gd name="T67" fmla="*/ 208 h 219"/>
              <a:gd name="T68" fmla="*/ 101 w 193"/>
              <a:gd name="T69" fmla="*/ 197 h 219"/>
              <a:gd name="T70" fmla="*/ 121 w 193"/>
              <a:gd name="T71" fmla="*/ 152 h 219"/>
              <a:gd name="T72" fmla="*/ 170 w 193"/>
              <a:gd name="T73" fmla="*/ 158 h 219"/>
              <a:gd name="T74" fmla="*/ 170 w 193"/>
              <a:gd name="T75" fmla="*/ 159 h 219"/>
              <a:gd name="T76" fmla="*/ 182 w 193"/>
              <a:gd name="T77" fmla="*/ 170 h 219"/>
              <a:gd name="T78" fmla="*/ 193 w 193"/>
              <a:gd name="T79" fmla="*/ 159 h 219"/>
              <a:gd name="T80" fmla="*/ 182 w 193"/>
              <a:gd name="T81" fmla="*/ 147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93" h="219">
                <a:moveTo>
                  <a:pt x="182" y="147"/>
                </a:moveTo>
                <a:cubicBezTo>
                  <a:pt x="179" y="147"/>
                  <a:pt x="177" y="148"/>
                  <a:pt x="175" y="150"/>
                </a:cubicBezTo>
                <a:cubicBezTo>
                  <a:pt x="146" y="110"/>
                  <a:pt x="146" y="110"/>
                  <a:pt x="146" y="110"/>
                </a:cubicBezTo>
                <a:cubicBezTo>
                  <a:pt x="175" y="70"/>
                  <a:pt x="175" y="70"/>
                  <a:pt x="175" y="70"/>
                </a:cubicBezTo>
                <a:cubicBezTo>
                  <a:pt x="177" y="71"/>
                  <a:pt x="179" y="72"/>
                  <a:pt x="182" y="72"/>
                </a:cubicBezTo>
                <a:cubicBezTo>
                  <a:pt x="188" y="72"/>
                  <a:pt x="193" y="67"/>
                  <a:pt x="193" y="60"/>
                </a:cubicBezTo>
                <a:cubicBezTo>
                  <a:pt x="193" y="54"/>
                  <a:pt x="188" y="49"/>
                  <a:pt x="182" y="49"/>
                </a:cubicBezTo>
                <a:cubicBezTo>
                  <a:pt x="175" y="49"/>
                  <a:pt x="170" y="54"/>
                  <a:pt x="170" y="60"/>
                </a:cubicBezTo>
                <a:cubicBezTo>
                  <a:pt x="170" y="61"/>
                  <a:pt x="170" y="61"/>
                  <a:pt x="170" y="62"/>
                </a:cubicBezTo>
                <a:cubicBezTo>
                  <a:pt x="121" y="67"/>
                  <a:pt x="121" y="67"/>
                  <a:pt x="121" y="67"/>
                </a:cubicBezTo>
                <a:cubicBezTo>
                  <a:pt x="101" y="22"/>
                  <a:pt x="101" y="22"/>
                  <a:pt x="101" y="22"/>
                </a:cubicBezTo>
                <a:cubicBezTo>
                  <a:pt x="105" y="20"/>
                  <a:pt x="108" y="16"/>
                  <a:pt x="108" y="12"/>
                </a:cubicBezTo>
                <a:cubicBezTo>
                  <a:pt x="108" y="5"/>
                  <a:pt x="103" y="0"/>
                  <a:pt x="97" y="0"/>
                </a:cubicBezTo>
                <a:cubicBezTo>
                  <a:pt x="90" y="0"/>
                  <a:pt x="85" y="5"/>
                  <a:pt x="85" y="12"/>
                </a:cubicBezTo>
                <a:cubicBezTo>
                  <a:pt x="85" y="16"/>
                  <a:pt x="88" y="20"/>
                  <a:pt x="92" y="22"/>
                </a:cubicBezTo>
                <a:cubicBezTo>
                  <a:pt x="72" y="67"/>
                  <a:pt x="72" y="67"/>
                  <a:pt x="72" y="67"/>
                </a:cubicBezTo>
                <a:cubicBezTo>
                  <a:pt x="23" y="62"/>
                  <a:pt x="23" y="62"/>
                  <a:pt x="23" y="62"/>
                </a:cubicBezTo>
                <a:cubicBezTo>
                  <a:pt x="23" y="61"/>
                  <a:pt x="23" y="61"/>
                  <a:pt x="23" y="60"/>
                </a:cubicBezTo>
                <a:cubicBezTo>
                  <a:pt x="23" y="54"/>
                  <a:pt x="18" y="49"/>
                  <a:pt x="12" y="49"/>
                </a:cubicBezTo>
                <a:cubicBezTo>
                  <a:pt x="5" y="49"/>
                  <a:pt x="0" y="54"/>
                  <a:pt x="0" y="60"/>
                </a:cubicBezTo>
                <a:cubicBezTo>
                  <a:pt x="0" y="67"/>
                  <a:pt x="5" y="72"/>
                  <a:pt x="12" y="72"/>
                </a:cubicBezTo>
                <a:cubicBezTo>
                  <a:pt x="14" y="72"/>
                  <a:pt x="16" y="71"/>
                  <a:pt x="18" y="70"/>
                </a:cubicBezTo>
                <a:cubicBezTo>
                  <a:pt x="48" y="110"/>
                  <a:pt x="48" y="110"/>
                  <a:pt x="48" y="110"/>
                </a:cubicBezTo>
                <a:cubicBezTo>
                  <a:pt x="19" y="150"/>
                  <a:pt x="19" y="150"/>
                  <a:pt x="19" y="150"/>
                </a:cubicBezTo>
                <a:cubicBezTo>
                  <a:pt x="17" y="148"/>
                  <a:pt x="14" y="147"/>
                  <a:pt x="12" y="147"/>
                </a:cubicBezTo>
                <a:cubicBezTo>
                  <a:pt x="5" y="147"/>
                  <a:pt x="0" y="152"/>
                  <a:pt x="0" y="159"/>
                </a:cubicBezTo>
                <a:cubicBezTo>
                  <a:pt x="0" y="165"/>
                  <a:pt x="5" y="170"/>
                  <a:pt x="12" y="170"/>
                </a:cubicBezTo>
                <a:cubicBezTo>
                  <a:pt x="18" y="170"/>
                  <a:pt x="23" y="165"/>
                  <a:pt x="23" y="159"/>
                </a:cubicBezTo>
                <a:cubicBezTo>
                  <a:pt x="23" y="158"/>
                  <a:pt x="23" y="158"/>
                  <a:pt x="23" y="158"/>
                </a:cubicBezTo>
                <a:cubicBezTo>
                  <a:pt x="72" y="152"/>
                  <a:pt x="72" y="152"/>
                  <a:pt x="72" y="152"/>
                </a:cubicBezTo>
                <a:cubicBezTo>
                  <a:pt x="92" y="197"/>
                  <a:pt x="92" y="197"/>
                  <a:pt x="92" y="197"/>
                </a:cubicBezTo>
                <a:cubicBezTo>
                  <a:pt x="88" y="199"/>
                  <a:pt x="85" y="203"/>
                  <a:pt x="85" y="208"/>
                </a:cubicBezTo>
                <a:cubicBezTo>
                  <a:pt x="85" y="214"/>
                  <a:pt x="90" y="219"/>
                  <a:pt x="97" y="219"/>
                </a:cubicBezTo>
                <a:cubicBezTo>
                  <a:pt x="103" y="219"/>
                  <a:pt x="108" y="214"/>
                  <a:pt x="108" y="208"/>
                </a:cubicBezTo>
                <a:cubicBezTo>
                  <a:pt x="108" y="203"/>
                  <a:pt x="105" y="199"/>
                  <a:pt x="101" y="197"/>
                </a:cubicBezTo>
                <a:cubicBezTo>
                  <a:pt x="121" y="152"/>
                  <a:pt x="121" y="152"/>
                  <a:pt x="121" y="152"/>
                </a:cubicBezTo>
                <a:cubicBezTo>
                  <a:pt x="170" y="158"/>
                  <a:pt x="170" y="158"/>
                  <a:pt x="170" y="158"/>
                </a:cubicBezTo>
                <a:cubicBezTo>
                  <a:pt x="170" y="158"/>
                  <a:pt x="170" y="158"/>
                  <a:pt x="170" y="159"/>
                </a:cubicBezTo>
                <a:cubicBezTo>
                  <a:pt x="170" y="165"/>
                  <a:pt x="175" y="170"/>
                  <a:pt x="182" y="170"/>
                </a:cubicBezTo>
                <a:cubicBezTo>
                  <a:pt x="188" y="170"/>
                  <a:pt x="193" y="165"/>
                  <a:pt x="193" y="159"/>
                </a:cubicBezTo>
                <a:cubicBezTo>
                  <a:pt x="193" y="152"/>
                  <a:pt x="188" y="147"/>
                  <a:pt x="182" y="147"/>
                </a:cubicBezTo>
                <a:close/>
              </a:path>
            </a:pathLst>
          </a:custGeom>
          <a:solidFill>
            <a:schemeClr val="bg1"/>
          </a:solidFill>
          <a:ln>
            <a:noFill/>
          </a:ln>
        </p:spPr>
        <p:txBody>
          <a:bodyPr anchor="ctr"/>
          <a:lstStyle/>
          <a:p>
            <a:pPr algn="ctr"/>
          </a:p>
        </p:txBody>
      </p:sp>
      <p:grpSp>
        <p:nvGrpSpPr>
          <p:cNvPr id="28" name="组合 27"/>
          <p:cNvGrpSpPr/>
          <p:nvPr/>
        </p:nvGrpSpPr>
        <p:grpSpPr>
          <a:xfrm>
            <a:off x="6585689" y="1785071"/>
            <a:ext cx="540000" cy="540000"/>
            <a:chOff x="6585689" y="1785071"/>
            <a:chExt cx="540000" cy="540000"/>
          </a:xfrm>
        </p:grpSpPr>
        <p:sp>
          <p:nvSpPr>
            <p:cNvPr id="59" name="Oval 57"/>
            <p:cNvSpPr/>
            <p:nvPr/>
          </p:nvSpPr>
          <p:spPr>
            <a:xfrm>
              <a:off x="6585689" y="1785071"/>
              <a:ext cx="540000" cy="540000"/>
            </a:xfrm>
            <a:prstGeom prst="ellipse">
              <a:avLst/>
            </a:prstGeom>
            <a:solidFill>
              <a:srgbClr val="17A515"/>
            </a:solidFill>
            <a:ln w="254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grpSp>
          <p:nvGrpSpPr>
            <p:cNvPr id="60" name="Group 58"/>
            <p:cNvGrpSpPr/>
            <p:nvPr/>
          </p:nvGrpSpPr>
          <p:grpSpPr>
            <a:xfrm>
              <a:off x="6675953" y="1872449"/>
              <a:ext cx="371937" cy="351888"/>
              <a:chOff x="8493125" y="2289175"/>
              <a:chExt cx="854075" cy="808038"/>
            </a:xfrm>
            <a:solidFill>
              <a:schemeClr val="bg1"/>
            </a:solidFill>
          </p:grpSpPr>
          <p:sp>
            <p:nvSpPr>
              <p:cNvPr id="61" name="Freeform: Shape 59"/>
              <p:cNvSpPr/>
              <p:nvPr/>
            </p:nvSpPr>
            <p:spPr bwMode="auto">
              <a:xfrm>
                <a:off x="8493125" y="2762250"/>
                <a:ext cx="854075" cy="334963"/>
              </a:xfrm>
              <a:custGeom>
                <a:avLst/>
                <a:gdLst>
                  <a:gd name="T0" fmla="*/ 517 w 538"/>
                  <a:gd name="T1" fmla="*/ 57 h 211"/>
                  <a:gd name="T2" fmla="*/ 335 w 538"/>
                  <a:gd name="T3" fmla="*/ 0 h 211"/>
                  <a:gd name="T4" fmla="*/ 299 w 538"/>
                  <a:gd name="T5" fmla="*/ 161 h 211"/>
                  <a:gd name="T6" fmla="*/ 278 w 538"/>
                  <a:gd name="T7" fmla="*/ 33 h 211"/>
                  <a:gd name="T8" fmla="*/ 287 w 538"/>
                  <a:gd name="T9" fmla="*/ 24 h 211"/>
                  <a:gd name="T10" fmla="*/ 304 w 538"/>
                  <a:gd name="T11" fmla="*/ 5 h 211"/>
                  <a:gd name="T12" fmla="*/ 235 w 538"/>
                  <a:gd name="T13" fmla="*/ 5 h 211"/>
                  <a:gd name="T14" fmla="*/ 251 w 538"/>
                  <a:gd name="T15" fmla="*/ 24 h 211"/>
                  <a:gd name="T16" fmla="*/ 261 w 538"/>
                  <a:gd name="T17" fmla="*/ 33 h 211"/>
                  <a:gd name="T18" fmla="*/ 239 w 538"/>
                  <a:gd name="T19" fmla="*/ 161 h 211"/>
                  <a:gd name="T20" fmla="*/ 204 w 538"/>
                  <a:gd name="T21" fmla="*/ 0 h 211"/>
                  <a:gd name="T22" fmla="*/ 20 w 538"/>
                  <a:gd name="T23" fmla="*/ 57 h 211"/>
                  <a:gd name="T24" fmla="*/ 0 w 538"/>
                  <a:gd name="T25" fmla="*/ 211 h 211"/>
                  <a:gd name="T26" fmla="*/ 538 w 538"/>
                  <a:gd name="T27" fmla="*/ 211 h 211"/>
                  <a:gd name="T28" fmla="*/ 517 w 538"/>
                  <a:gd name="T29" fmla="*/ 57 h 211"/>
                  <a:gd name="T30" fmla="*/ 459 w 538"/>
                  <a:gd name="T31" fmla="*/ 156 h 211"/>
                  <a:gd name="T32" fmla="*/ 366 w 538"/>
                  <a:gd name="T33" fmla="*/ 156 h 211"/>
                  <a:gd name="T34" fmla="*/ 366 w 538"/>
                  <a:gd name="T35" fmla="*/ 129 h 211"/>
                  <a:gd name="T36" fmla="*/ 412 w 538"/>
                  <a:gd name="T37" fmla="*/ 122 h 211"/>
                  <a:gd name="T38" fmla="*/ 459 w 538"/>
                  <a:gd name="T39" fmla="*/ 129 h 211"/>
                  <a:gd name="T40" fmla="*/ 459 w 538"/>
                  <a:gd name="T41" fmla="*/ 156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38" h="211">
                    <a:moveTo>
                      <a:pt x="517" y="57"/>
                    </a:moveTo>
                    <a:lnTo>
                      <a:pt x="335" y="0"/>
                    </a:lnTo>
                    <a:lnTo>
                      <a:pt x="299" y="161"/>
                    </a:lnTo>
                    <a:lnTo>
                      <a:pt x="278" y="33"/>
                    </a:lnTo>
                    <a:lnTo>
                      <a:pt x="287" y="24"/>
                    </a:lnTo>
                    <a:lnTo>
                      <a:pt x="304" y="5"/>
                    </a:lnTo>
                    <a:lnTo>
                      <a:pt x="235" y="5"/>
                    </a:lnTo>
                    <a:lnTo>
                      <a:pt x="251" y="24"/>
                    </a:lnTo>
                    <a:lnTo>
                      <a:pt x="261" y="33"/>
                    </a:lnTo>
                    <a:lnTo>
                      <a:pt x="239" y="161"/>
                    </a:lnTo>
                    <a:lnTo>
                      <a:pt x="204" y="0"/>
                    </a:lnTo>
                    <a:lnTo>
                      <a:pt x="20" y="57"/>
                    </a:lnTo>
                    <a:lnTo>
                      <a:pt x="0" y="211"/>
                    </a:lnTo>
                    <a:lnTo>
                      <a:pt x="538" y="211"/>
                    </a:lnTo>
                    <a:lnTo>
                      <a:pt x="517" y="57"/>
                    </a:lnTo>
                    <a:close/>
                    <a:moveTo>
                      <a:pt x="459" y="156"/>
                    </a:moveTo>
                    <a:lnTo>
                      <a:pt x="366" y="156"/>
                    </a:lnTo>
                    <a:lnTo>
                      <a:pt x="366" y="129"/>
                    </a:lnTo>
                    <a:lnTo>
                      <a:pt x="412" y="122"/>
                    </a:lnTo>
                    <a:lnTo>
                      <a:pt x="459" y="129"/>
                    </a:lnTo>
                    <a:lnTo>
                      <a:pt x="459" y="15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dirty="0"/>
              </a:p>
            </p:txBody>
          </p:sp>
          <p:sp>
            <p:nvSpPr>
              <p:cNvPr id="62" name="Oval 60"/>
              <p:cNvSpPr/>
              <p:nvPr/>
            </p:nvSpPr>
            <p:spPr bwMode="auto">
              <a:xfrm>
                <a:off x="8729663" y="2289175"/>
                <a:ext cx="382588" cy="42703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grpSp>
      </p:grpSp>
      <p:sp>
        <p:nvSpPr>
          <p:cNvPr id="55" name="Oval 53"/>
          <p:cNvSpPr/>
          <p:nvPr/>
        </p:nvSpPr>
        <p:spPr>
          <a:xfrm>
            <a:off x="8158349" y="2903877"/>
            <a:ext cx="540000" cy="540000"/>
          </a:xfrm>
          <a:prstGeom prst="ellipse">
            <a:avLst/>
          </a:prstGeom>
          <a:solidFill>
            <a:srgbClr val="17A515"/>
          </a:solidFill>
          <a:ln w="254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grpSp>
        <p:nvGrpSpPr>
          <p:cNvPr id="56" name="Group 54"/>
          <p:cNvGrpSpPr/>
          <p:nvPr/>
        </p:nvGrpSpPr>
        <p:grpSpPr>
          <a:xfrm>
            <a:off x="8252383" y="3012577"/>
            <a:ext cx="351933" cy="322606"/>
            <a:chOff x="7816850" y="1350963"/>
            <a:chExt cx="895350" cy="820737"/>
          </a:xfrm>
          <a:solidFill>
            <a:srgbClr val="17A515"/>
          </a:solidFill>
        </p:grpSpPr>
        <p:sp>
          <p:nvSpPr>
            <p:cNvPr id="57" name="Freeform: Shape 55"/>
            <p:cNvSpPr/>
            <p:nvPr/>
          </p:nvSpPr>
          <p:spPr bwMode="auto">
            <a:xfrm>
              <a:off x="7850188" y="1792288"/>
              <a:ext cx="828675" cy="379412"/>
            </a:xfrm>
            <a:custGeom>
              <a:avLst/>
              <a:gdLst>
                <a:gd name="T0" fmla="*/ 119 w 218"/>
                <a:gd name="T1" fmla="*/ 26 h 100"/>
                <a:gd name="T2" fmla="*/ 99 w 218"/>
                <a:gd name="T3" fmla="*/ 26 h 100"/>
                <a:gd name="T4" fmla="*/ 73 w 218"/>
                <a:gd name="T5" fmla="*/ 0 h 100"/>
                <a:gd name="T6" fmla="*/ 0 w 218"/>
                <a:gd name="T7" fmla="*/ 0 h 100"/>
                <a:gd name="T8" fmla="*/ 0 w 218"/>
                <a:gd name="T9" fmla="*/ 70 h 100"/>
                <a:gd name="T10" fmla="*/ 29 w 218"/>
                <a:gd name="T11" fmla="*/ 100 h 100"/>
                <a:gd name="T12" fmla="*/ 189 w 218"/>
                <a:gd name="T13" fmla="*/ 100 h 100"/>
                <a:gd name="T14" fmla="*/ 218 w 218"/>
                <a:gd name="T15" fmla="*/ 70 h 100"/>
                <a:gd name="T16" fmla="*/ 218 w 218"/>
                <a:gd name="T17" fmla="*/ 0 h 100"/>
                <a:gd name="T18" fmla="*/ 145 w 218"/>
                <a:gd name="T19" fmla="*/ 0 h 100"/>
                <a:gd name="T20" fmla="*/ 119 w 218"/>
                <a:gd name="T21" fmla="*/ 2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8" h="100">
                  <a:moveTo>
                    <a:pt x="119" y="26"/>
                  </a:moveTo>
                  <a:cubicBezTo>
                    <a:pt x="99" y="26"/>
                    <a:pt x="99" y="26"/>
                    <a:pt x="99" y="26"/>
                  </a:cubicBezTo>
                  <a:cubicBezTo>
                    <a:pt x="85" y="26"/>
                    <a:pt x="73" y="14"/>
                    <a:pt x="73" y="0"/>
                  </a:cubicBezTo>
                  <a:cubicBezTo>
                    <a:pt x="0" y="0"/>
                    <a:pt x="0" y="0"/>
                    <a:pt x="0" y="0"/>
                  </a:cubicBezTo>
                  <a:cubicBezTo>
                    <a:pt x="0" y="70"/>
                    <a:pt x="0" y="70"/>
                    <a:pt x="0" y="70"/>
                  </a:cubicBezTo>
                  <a:cubicBezTo>
                    <a:pt x="0" y="86"/>
                    <a:pt x="13" y="100"/>
                    <a:pt x="29" y="100"/>
                  </a:cubicBezTo>
                  <a:cubicBezTo>
                    <a:pt x="189" y="100"/>
                    <a:pt x="189" y="100"/>
                    <a:pt x="189" y="100"/>
                  </a:cubicBezTo>
                  <a:cubicBezTo>
                    <a:pt x="205" y="100"/>
                    <a:pt x="218" y="86"/>
                    <a:pt x="218" y="70"/>
                  </a:cubicBezTo>
                  <a:cubicBezTo>
                    <a:pt x="218" y="0"/>
                    <a:pt x="218" y="0"/>
                    <a:pt x="218" y="0"/>
                  </a:cubicBezTo>
                  <a:cubicBezTo>
                    <a:pt x="145" y="0"/>
                    <a:pt x="145" y="0"/>
                    <a:pt x="145" y="0"/>
                  </a:cubicBezTo>
                  <a:cubicBezTo>
                    <a:pt x="145" y="14"/>
                    <a:pt x="133" y="26"/>
                    <a:pt x="119" y="2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8" name="Freeform: Shape 56"/>
            <p:cNvSpPr/>
            <p:nvPr/>
          </p:nvSpPr>
          <p:spPr bwMode="auto">
            <a:xfrm>
              <a:off x="7816850" y="1350963"/>
              <a:ext cx="895350" cy="498475"/>
            </a:xfrm>
            <a:custGeom>
              <a:avLst/>
              <a:gdLst>
                <a:gd name="T0" fmla="*/ 204 w 236"/>
                <a:gd name="T1" fmla="*/ 44 h 131"/>
                <a:gd name="T2" fmla="*/ 163 w 236"/>
                <a:gd name="T3" fmla="*/ 44 h 131"/>
                <a:gd name="T4" fmla="*/ 163 w 236"/>
                <a:gd name="T5" fmla="*/ 30 h 131"/>
                <a:gd name="T6" fmla="*/ 133 w 236"/>
                <a:gd name="T7" fmla="*/ 0 h 131"/>
                <a:gd name="T8" fmla="*/ 103 w 236"/>
                <a:gd name="T9" fmla="*/ 0 h 131"/>
                <a:gd name="T10" fmla="*/ 73 w 236"/>
                <a:gd name="T11" fmla="*/ 30 h 131"/>
                <a:gd name="T12" fmla="*/ 73 w 236"/>
                <a:gd name="T13" fmla="*/ 44 h 131"/>
                <a:gd name="T14" fmla="*/ 32 w 236"/>
                <a:gd name="T15" fmla="*/ 44 h 131"/>
                <a:gd name="T16" fmla="*/ 0 w 236"/>
                <a:gd name="T17" fmla="*/ 75 h 131"/>
                <a:gd name="T18" fmla="*/ 0 w 236"/>
                <a:gd name="T19" fmla="*/ 106 h 131"/>
                <a:gd name="T20" fmla="*/ 92 w 236"/>
                <a:gd name="T21" fmla="*/ 106 h 131"/>
                <a:gd name="T22" fmla="*/ 92 w 236"/>
                <a:gd name="T23" fmla="*/ 115 h 131"/>
                <a:gd name="T24" fmla="*/ 108 w 236"/>
                <a:gd name="T25" fmla="*/ 131 h 131"/>
                <a:gd name="T26" fmla="*/ 128 w 236"/>
                <a:gd name="T27" fmla="*/ 131 h 131"/>
                <a:gd name="T28" fmla="*/ 144 w 236"/>
                <a:gd name="T29" fmla="*/ 115 h 131"/>
                <a:gd name="T30" fmla="*/ 144 w 236"/>
                <a:gd name="T31" fmla="*/ 106 h 131"/>
                <a:gd name="T32" fmla="*/ 236 w 236"/>
                <a:gd name="T33" fmla="*/ 106 h 131"/>
                <a:gd name="T34" fmla="*/ 236 w 236"/>
                <a:gd name="T35" fmla="*/ 75 h 131"/>
                <a:gd name="T36" fmla="*/ 204 w 236"/>
                <a:gd name="T37" fmla="*/ 44 h 131"/>
                <a:gd name="T38" fmla="*/ 92 w 236"/>
                <a:gd name="T39" fmla="*/ 30 h 131"/>
                <a:gd name="T40" fmla="*/ 103 w 236"/>
                <a:gd name="T41" fmla="*/ 19 h 131"/>
                <a:gd name="T42" fmla="*/ 133 w 236"/>
                <a:gd name="T43" fmla="*/ 19 h 131"/>
                <a:gd name="T44" fmla="*/ 144 w 236"/>
                <a:gd name="T45" fmla="*/ 30 h 131"/>
                <a:gd name="T46" fmla="*/ 144 w 236"/>
                <a:gd name="T47" fmla="*/ 44 h 131"/>
                <a:gd name="T48" fmla="*/ 92 w 236"/>
                <a:gd name="T49" fmla="*/ 44 h 131"/>
                <a:gd name="T50" fmla="*/ 92 w 236"/>
                <a:gd name="T51" fmla="*/ 30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36" h="131">
                  <a:moveTo>
                    <a:pt x="204" y="44"/>
                  </a:moveTo>
                  <a:cubicBezTo>
                    <a:pt x="163" y="44"/>
                    <a:pt x="163" y="44"/>
                    <a:pt x="163" y="44"/>
                  </a:cubicBezTo>
                  <a:cubicBezTo>
                    <a:pt x="163" y="30"/>
                    <a:pt x="163" y="30"/>
                    <a:pt x="163" y="30"/>
                  </a:cubicBezTo>
                  <a:cubicBezTo>
                    <a:pt x="163" y="14"/>
                    <a:pt x="150" y="0"/>
                    <a:pt x="133" y="0"/>
                  </a:cubicBezTo>
                  <a:cubicBezTo>
                    <a:pt x="103" y="0"/>
                    <a:pt x="103" y="0"/>
                    <a:pt x="103" y="0"/>
                  </a:cubicBezTo>
                  <a:cubicBezTo>
                    <a:pt x="86" y="0"/>
                    <a:pt x="73" y="14"/>
                    <a:pt x="73" y="30"/>
                  </a:cubicBezTo>
                  <a:cubicBezTo>
                    <a:pt x="73" y="44"/>
                    <a:pt x="73" y="44"/>
                    <a:pt x="73" y="44"/>
                  </a:cubicBezTo>
                  <a:cubicBezTo>
                    <a:pt x="32" y="44"/>
                    <a:pt x="32" y="44"/>
                    <a:pt x="32" y="44"/>
                  </a:cubicBezTo>
                  <a:cubicBezTo>
                    <a:pt x="15" y="44"/>
                    <a:pt x="0" y="58"/>
                    <a:pt x="0" y="75"/>
                  </a:cubicBezTo>
                  <a:cubicBezTo>
                    <a:pt x="0" y="106"/>
                    <a:pt x="0" y="106"/>
                    <a:pt x="0" y="106"/>
                  </a:cubicBezTo>
                  <a:cubicBezTo>
                    <a:pt x="92" y="106"/>
                    <a:pt x="92" y="106"/>
                    <a:pt x="92" y="106"/>
                  </a:cubicBezTo>
                  <a:cubicBezTo>
                    <a:pt x="92" y="115"/>
                    <a:pt x="92" y="115"/>
                    <a:pt x="92" y="115"/>
                  </a:cubicBezTo>
                  <a:cubicBezTo>
                    <a:pt x="92" y="124"/>
                    <a:pt x="99" y="131"/>
                    <a:pt x="108" y="131"/>
                  </a:cubicBezTo>
                  <a:cubicBezTo>
                    <a:pt x="128" y="131"/>
                    <a:pt x="128" y="131"/>
                    <a:pt x="128" y="131"/>
                  </a:cubicBezTo>
                  <a:cubicBezTo>
                    <a:pt x="137" y="131"/>
                    <a:pt x="144" y="124"/>
                    <a:pt x="144" y="115"/>
                  </a:cubicBezTo>
                  <a:cubicBezTo>
                    <a:pt x="144" y="106"/>
                    <a:pt x="144" y="106"/>
                    <a:pt x="144" y="106"/>
                  </a:cubicBezTo>
                  <a:cubicBezTo>
                    <a:pt x="236" y="106"/>
                    <a:pt x="236" y="106"/>
                    <a:pt x="236" y="106"/>
                  </a:cubicBezTo>
                  <a:cubicBezTo>
                    <a:pt x="236" y="75"/>
                    <a:pt x="236" y="75"/>
                    <a:pt x="236" y="75"/>
                  </a:cubicBezTo>
                  <a:cubicBezTo>
                    <a:pt x="236" y="58"/>
                    <a:pt x="221" y="44"/>
                    <a:pt x="204" y="44"/>
                  </a:cubicBezTo>
                  <a:close/>
                  <a:moveTo>
                    <a:pt x="92" y="30"/>
                  </a:moveTo>
                  <a:cubicBezTo>
                    <a:pt x="92" y="24"/>
                    <a:pt x="97" y="19"/>
                    <a:pt x="103" y="19"/>
                  </a:cubicBezTo>
                  <a:cubicBezTo>
                    <a:pt x="133" y="19"/>
                    <a:pt x="133" y="19"/>
                    <a:pt x="133" y="19"/>
                  </a:cubicBezTo>
                  <a:cubicBezTo>
                    <a:pt x="139" y="19"/>
                    <a:pt x="144" y="24"/>
                    <a:pt x="144" y="30"/>
                  </a:cubicBezTo>
                  <a:cubicBezTo>
                    <a:pt x="144" y="44"/>
                    <a:pt x="144" y="44"/>
                    <a:pt x="144" y="44"/>
                  </a:cubicBezTo>
                  <a:cubicBezTo>
                    <a:pt x="92" y="44"/>
                    <a:pt x="92" y="44"/>
                    <a:pt x="92" y="44"/>
                  </a:cubicBezTo>
                  <a:lnTo>
                    <a:pt x="92" y="3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grpSp>
      <p:grpSp>
        <p:nvGrpSpPr>
          <p:cNvPr id="29" name="组合 28"/>
          <p:cNvGrpSpPr/>
          <p:nvPr/>
        </p:nvGrpSpPr>
        <p:grpSpPr>
          <a:xfrm>
            <a:off x="9721253" y="1685251"/>
            <a:ext cx="540000" cy="540000"/>
            <a:chOff x="9721253" y="1685251"/>
            <a:chExt cx="540000" cy="540000"/>
          </a:xfrm>
        </p:grpSpPr>
        <p:sp>
          <p:nvSpPr>
            <p:cNvPr id="53" name="Oval 51"/>
            <p:cNvSpPr/>
            <p:nvPr/>
          </p:nvSpPr>
          <p:spPr>
            <a:xfrm>
              <a:off x="9721253" y="1685251"/>
              <a:ext cx="540000" cy="540000"/>
            </a:xfrm>
            <a:prstGeom prst="ellipse">
              <a:avLst/>
            </a:prstGeom>
            <a:solidFill>
              <a:srgbClr val="17A515"/>
            </a:solidFill>
            <a:ln w="254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54" name="Freeform: Shape 52"/>
            <p:cNvSpPr/>
            <p:nvPr/>
          </p:nvSpPr>
          <p:spPr bwMode="auto">
            <a:xfrm>
              <a:off x="9842613" y="1767909"/>
              <a:ext cx="320527" cy="320527"/>
            </a:xfrm>
            <a:custGeom>
              <a:avLst/>
              <a:gdLst>
                <a:gd name="T0" fmla="*/ 0 w 124"/>
                <a:gd name="T1" fmla="*/ 62 h 124"/>
                <a:gd name="T2" fmla="*/ 124 w 124"/>
                <a:gd name="T3" fmla="*/ 62 h 124"/>
                <a:gd name="T4" fmla="*/ 116 w 124"/>
                <a:gd name="T5" fmla="*/ 60 h 124"/>
                <a:gd name="T6" fmla="*/ 87 w 124"/>
                <a:gd name="T7" fmla="*/ 35 h 124"/>
                <a:gd name="T8" fmla="*/ 116 w 124"/>
                <a:gd name="T9" fmla="*/ 60 h 124"/>
                <a:gd name="T10" fmla="*/ 43 w 124"/>
                <a:gd name="T11" fmla="*/ 95 h 124"/>
                <a:gd name="T12" fmla="*/ 60 w 124"/>
                <a:gd name="T13" fmla="*/ 116 h 124"/>
                <a:gd name="T14" fmla="*/ 64 w 124"/>
                <a:gd name="T15" fmla="*/ 8 h 124"/>
                <a:gd name="T16" fmla="*/ 64 w 124"/>
                <a:gd name="T17" fmla="*/ 36 h 124"/>
                <a:gd name="T18" fmla="*/ 64 w 124"/>
                <a:gd name="T19" fmla="*/ 8 h 124"/>
                <a:gd name="T20" fmla="*/ 100 w 124"/>
                <a:gd name="T21" fmla="*/ 23 h 124"/>
                <a:gd name="T22" fmla="*/ 71 w 124"/>
                <a:gd name="T23" fmla="*/ 9 h 124"/>
                <a:gd name="T24" fmla="*/ 60 w 124"/>
                <a:gd name="T25" fmla="*/ 36 h 124"/>
                <a:gd name="T26" fmla="*/ 60 w 124"/>
                <a:gd name="T27" fmla="*/ 8 h 124"/>
                <a:gd name="T28" fmla="*/ 38 w 124"/>
                <a:gd name="T29" fmla="*/ 31 h 124"/>
                <a:gd name="T30" fmla="*/ 53 w 124"/>
                <a:gd name="T31" fmla="*/ 9 h 124"/>
                <a:gd name="T32" fmla="*/ 40 w 124"/>
                <a:gd name="T33" fmla="*/ 36 h 124"/>
                <a:gd name="T34" fmla="*/ 60 w 124"/>
                <a:gd name="T35" fmla="*/ 60 h 124"/>
                <a:gd name="T36" fmla="*/ 40 w 124"/>
                <a:gd name="T37" fmla="*/ 36 h 124"/>
                <a:gd name="T38" fmla="*/ 60 w 124"/>
                <a:gd name="T39" fmla="*/ 88 h 124"/>
                <a:gd name="T40" fmla="*/ 36 w 124"/>
                <a:gd name="T41" fmla="*/ 64 h 124"/>
                <a:gd name="T42" fmla="*/ 53 w 124"/>
                <a:gd name="T43" fmla="*/ 115 h 124"/>
                <a:gd name="T44" fmla="*/ 40 w 124"/>
                <a:gd name="T45" fmla="*/ 96 h 124"/>
                <a:gd name="T46" fmla="*/ 64 w 124"/>
                <a:gd name="T47" fmla="*/ 116 h 124"/>
                <a:gd name="T48" fmla="*/ 81 w 124"/>
                <a:gd name="T49" fmla="*/ 95 h 124"/>
                <a:gd name="T50" fmla="*/ 64 w 124"/>
                <a:gd name="T51" fmla="*/ 116 h 124"/>
                <a:gd name="T52" fmla="*/ 97 w 124"/>
                <a:gd name="T53" fmla="*/ 103 h 124"/>
                <a:gd name="T54" fmla="*/ 84 w 124"/>
                <a:gd name="T55" fmla="*/ 96 h 124"/>
                <a:gd name="T56" fmla="*/ 64 w 124"/>
                <a:gd name="T57" fmla="*/ 88 h 124"/>
                <a:gd name="T58" fmla="*/ 88 w 124"/>
                <a:gd name="T59" fmla="*/ 64 h 124"/>
                <a:gd name="T60" fmla="*/ 64 w 124"/>
                <a:gd name="T61" fmla="*/ 60 h 124"/>
                <a:gd name="T62" fmla="*/ 84 w 124"/>
                <a:gd name="T63" fmla="*/ 36 h 124"/>
                <a:gd name="T64" fmla="*/ 64 w 124"/>
                <a:gd name="T65" fmla="*/ 60 h 124"/>
                <a:gd name="T66" fmla="*/ 37 w 124"/>
                <a:gd name="T67" fmla="*/ 35 h 124"/>
                <a:gd name="T68" fmla="*/ 8 w 124"/>
                <a:gd name="T69" fmla="*/ 60 h 124"/>
                <a:gd name="T70" fmla="*/ 8 w 124"/>
                <a:gd name="T71" fmla="*/ 64 h 124"/>
                <a:gd name="T72" fmla="*/ 38 w 124"/>
                <a:gd name="T73" fmla="*/ 93 h 124"/>
                <a:gd name="T74" fmla="*/ 8 w 124"/>
                <a:gd name="T75" fmla="*/ 64 h 124"/>
                <a:gd name="T76" fmla="*/ 86 w 124"/>
                <a:gd name="T77" fmla="*/ 93 h 124"/>
                <a:gd name="T78" fmla="*/ 116 w 124"/>
                <a:gd name="T79" fmla="*/ 6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4" h="124">
                  <a:moveTo>
                    <a:pt x="62" y="0"/>
                  </a:moveTo>
                  <a:cubicBezTo>
                    <a:pt x="28" y="0"/>
                    <a:pt x="0" y="28"/>
                    <a:pt x="0" y="62"/>
                  </a:cubicBezTo>
                  <a:cubicBezTo>
                    <a:pt x="0" y="96"/>
                    <a:pt x="28" y="124"/>
                    <a:pt x="62" y="124"/>
                  </a:cubicBezTo>
                  <a:cubicBezTo>
                    <a:pt x="96" y="124"/>
                    <a:pt x="124" y="96"/>
                    <a:pt x="124" y="62"/>
                  </a:cubicBezTo>
                  <a:cubicBezTo>
                    <a:pt x="124" y="28"/>
                    <a:pt x="96" y="0"/>
                    <a:pt x="62" y="0"/>
                  </a:cubicBezTo>
                  <a:close/>
                  <a:moveTo>
                    <a:pt x="116" y="60"/>
                  </a:moveTo>
                  <a:cubicBezTo>
                    <a:pt x="92" y="60"/>
                    <a:pt x="92" y="60"/>
                    <a:pt x="92" y="60"/>
                  </a:cubicBezTo>
                  <a:cubicBezTo>
                    <a:pt x="92" y="51"/>
                    <a:pt x="90" y="43"/>
                    <a:pt x="87" y="35"/>
                  </a:cubicBezTo>
                  <a:cubicBezTo>
                    <a:pt x="93" y="33"/>
                    <a:pt x="98" y="30"/>
                    <a:pt x="102" y="26"/>
                  </a:cubicBezTo>
                  <a:cubicBezTo>
                    <a:pt x="110" y="35"/>
                    <a:pt x="115" y="47"/>
                    <a:pt x="116" y="60"/>
                  </a:cubicBezTo>
                  <a:close/>
                  <a:moveTo>
                    <a:pt x="60" y="116"/>
                  </a:moveTo>
                  <a:cubicBezTo>
                    <a:pt x="53" y="110"/>
                    <a:pt x="48" y="103"/>
                    <a:pt x="43" y="95"/>
                  </a:cubicBezTo>
                  <a:cubicBezTo>
                    <a:pt x="49" y="93"/>
                    <a:pt x="54" y="92"/>
                    <a:pt x="60" y="92"/>
                  </a:cubicBezTo>
                  <a:cubicBezTo>
                    <a:pt x="60" y="116"/>
                    <a:pt x="60" y="116"/>
                    <a:pt x="60" y="116"/>
                  </a:cubicBezTo>
                  <a:cubicBezTo>
                    <a:pt x="60" y="116"/>
                    <a:pt x="60" y="116"/>
                    <a:pt x="60" y="116"/>
                  </a:cubicBezTo>
                  <a:close/>
                  <a:moveTo>
                    <a:pt x="64" y="8"/>
                  </a:moveTo>
                  <a:cubicBezTo>
                    <a:pt x="72" y="14"/>
                    <a:pt x="78" y="23"/>
                    <a:pt x="82" y="33"/>
                  </a:cubicBezTo>
                  <a:cubicBezTo>
                    <a:pt x="76" y="35"/>
                    <a:pt x="70" y="36"/>
                    <a:pt x="64" y="36"/>
                  </a:cubicBezTo>
                  <a:cubicBezTo>
                    <a:pt x="64" y="8"/>
                    <a:pt x="64" y="8"/>
                    <a:pt x="64" y="8"/>
                  </a:cubicBezTo>
                  <a:cubicBezTo>
                    <a:pt x="64" y="8"/>
                    <a:pt x="64" y="8"/>
                    <a:pt x="64" y="8"/>
                  </a:cubicBezTo>
                  <a:close/>
                  <a:moveTo>
                    <a:pt x="71" y="9"/>
                  </a:moveTo>
                  <a:cubicBezTo>
                    <a:pt x="82" y="11"/>
                    <a:pt x="92" y="16"/>
                    <a:pt x="100" y="23"/>
                  </a:cubicBezTo>
                  <a:cubicBezTo>
                    <a:pt x="95" y="26"/>
                    <a:pt x="91" y="29"/>
                    <a:pt x="86" y="31"/>
                  </a:cubicBezTo>
                  <a:cubicBezTo>
                    <a:pt x="82" y="23"/>
                    <a:pt x="77" y="15"/>
                    <a:pt x="71" y="9"/>
                  </a:cubicBezTo>
                  <a:close/>
                  <a:moveTo>
                    <a:pt x="60" y="8"/>
                  </a:moveTo>
                  <a:cubicBezTo>
                    <a:pt x="60" y="36"/>
                    <a:pt x="60" y="36"/>
                    <a:pt x="60" y="36"/>
                  </a:cubicBezTo>
                  <a:cubicBezTo>
                    <a:pt x="54" y="36"/>
                    <a:pt x="48" y="35"/>
                    <a:pt x="42" y="33"/>
                  </a:cubicBezTo>
                  <a:cubicBezTo>
                    <a:pt x="46" y="23"/>
                    <a:pt x="52" y="14"/>
                    <a:pt x="60" y="8"/>
                  </a:cubicBezTo>
                  <a:cubicBezTo>
                    <a:pt x="60" y="8"/>
                    <a:pt x="60" y="8"/>
                    <a:pt x="60" y="8"/>
                  </a:cubicBezTo>
                  <a:close/>
                  <a:moveTo>
                    <a:pt x="38" y="31"/>
                  </a:moveTo>
                  <a:cubicBezTo>
                    <a:pt x="33" y="29"/>
                    <a:pt x="29" y="26"/>
                    <a:pt x="24" y="23"/>
                  </a:cubicBezTo>
                  <a:cubicBezTo>
                    <a:pt x="32" y="16"/>
                    <a:pt x="42" y="11"/>
                    <a:pt x="53" y="9"/>
                  </a:cubicBezTo>
                  <a:cubicBezTo>
                    <a:pt x="47" y="15"/>
                    <a:pt x="42" y="23"/>
                    <a:pt x="38" y="31"/>
                  </a:cubicBezTo>
                  <a:close/>
                  <a:moveTo>
                    <a:pt x="40" y="36"/>
                  </a:moveTo>
                  <a:cubicBezTo>
                    <a:pt x="47" y="38"/>
                    <a:pt x="53" y="40"/>
                    <a:pt x="60" y="40"/>
                  </a:cubicBezTo>
                  <a:cubicBezTo>
                    <a:pt x="60" y="60"/>
                    <a:pt x="60" y="60"/>
                    <a:pt x="60" y="60"/>
                  </a:cubicBezTo>
                  <a:cubicBezTo>
                    <a:pt x="36" y="60"/>
                    <a:pt x="36" y="60"/>
                    <a:pt x="36" y="60"/>
                  </a:cubicBezTo>
                  <a:cubicBezTo>
                    <a:pt x="36" y="52"/>
                    <a:pt x="38" y="44"/>
                    <a:pt x="40" y="36"/>
                  </a:cubicBezTo>
                  <a:close/>
                  <a:moveTo>
                    <a:pt x="60" y="64"/>
                  </a:moveTo>
                  <a:cubicBezTo>
                    <a:pt x="60" y="88"/>
                    <a:pt x="60" y="88"/>
                    <a:pt x="60" y="88"/>
                  </a:cubicBezTo>
                  <a:cubicBezTo>
                    <a:pt x="54" y="88"/>
                    <a:pt x="48" y="89"/>
                    <a:pt x="42" y="91"/>
                  </a:cubicBezTo>
                  <a:cubicBezTo>
                    <a:pt x="38" y="83"/>
                    <a:pt x="36" y="74"/>
                    <a:pt x="36" y="64"/>
                  </a:cubicBezTo>
                  <a:lnTo>
                    <a:pt x="60" y="64"/>
                  </a:lnTo>
                  <a:close/>
                  <a:moveTo>
                    <a:pt x="53" y="115"/>
                  </a:moveTo>
                  <a:cubicBezTo>
                    <a:pt x="43" y="114"/>
                    <a:pt x="34" y="109"/>
                    <a:pt x="27" y="103"/>
                  </a:cubicBezTo>
                  <a:cubicBezTo>
                    <a:pt x="31" y="100"/>
                    <a:pt x="35" y="98"/>
                    <a:pt x="40" y="96"/>
                  </a:cubicBezTo>
                  <a:cubicBezTo>
                    <a:pt x="43" y="103"/>
                    <a:pt x="48" y="110"/>
                    <a:pt x="53" y="115"/>
                  </a:cubicBezTo>
                  <a:close/>
                  <a:moveTo>
                    <a:pt x="64" y="116"/>
                  </a:moveTo>
                  <a:cubicBezTo>
                    <a:pt x="64" y="92"/>
                    <a:pt x="64" y="92"/>
                    <a:pt x="64" y="92"/>
                  </a:cubicBezTo>
                  <a:cubicBezTo>
                    <a:pt x="70" y="92"/>
                    <a:pt x="75" y="93"/>
                    <a:pt x="81" y="95"/>
                  </a:cubicBezTo>
                  <a:cubicBezTo>
                    <a:pt x="76" y="103"/>
                    <a:pt x="71" y="110"/>
                    <a:pt x="64" y="116"/>
                  </a:cubicBezTo>
                  <a:cubicBezTo>
                    <a:pt x="64" y="116"/>
                    <a:pt x="64" y="116"/>
                    <a:pt x="64" y="116"/>
                  </a:cubicBezTo>
                  <a:close/>
                  <a:moveTo>
                    <a:pt x="84" y="96"/>
                  </a:moveTo>
                  <a:cubicBezTo>
                    <a:pt x="89" y="98"/>
                    <a:pt x="93" y="100"/>
                    <a:pt x="97" y="103"/>
                  </a:cubicBezTo>
                  <a:cubicBezTo>
                    <a:pt x="90" y="109"/>
                    <a:pt x="81" y="114"/>
                    <a:pt x="71" y="115"/>
                  </a:cubicBezTo>
                  <a:cubicBezTo>
                    <a:pt x="76" y="110"/>
                    <a:pt x="81" y="103"/>
                    <a:pt x="84" y="96"/>
                  </a:cubicBezTo>
                  <a:close/>
                  <a:moveTo>
                    <a:pt x="82" y="91"/>
                  </a:moveTo>
                  <a:cubicBezTo>
                    <a:pt x="76" y="89"/>
                    <a:pt x="70" y="88"/>
                    <a:pt x="64" y="88"/>
                  </a:cubicBezTo>
                  <a:cubicBezTo>
                    <a:pt x="64" y="64"/>
                    <a:pt x="64" y="64"/>
                    <a:pt x="64" y="64"/>
                  </a:cubicBezTo>
                  <a:cubicBezTo>
                    <a:pt x="88" y="64"/>
                    <a:pt x="88" y="64"/>
                    <a:pt x="88" y="64"/>
                  </a:cubicBezTo>
                  <a:cubicBezTo>
                    <a:pt x="88" y="74"/>
                    <a:pt x="86" y="83"/>
                    <a:pt x="82" y="91"/>
                  </a:cubicBezTo>
                  <a:close/>
                  <a:moveTo>
                    <a:pt x="64" y="60"/>
                  </a:moveTo>
                  <a:cubicBezTo>
                    <a:pt x="64" y="40"/>
                    <a:pt x="64" y="40"/>
                    <a:pt x="64" y="40"/>
                  </a:cubicBezTo>
                  <a:cubicBezTo>
                    <a:pt x="71" y="40"/>
                    <a:pt x="77" y="38"/>
                    <a:pt x="84" y="36"/>
                  </a:cubicBezTo>
                  <a:cubicBezTo>
                    <a:pt x="86" y="44"/>
                    <a:pt x="88" y="52"/>
                    <a:pt x="88" y="60"/>
                  </a:cubicBezTo>
                  <a:lnTo>
                    <a:pt x="64" y="60"/>
                  </a:lnTo>
                  <a:close/>
                  <a:moveTo>
                    <a:pt x="22" y="26"/>
                  </a:moveTo>
                  <a:cubicBezTo>
                    <a:pt x="26" y="30"/>
                    <a:pt x="31" y="33"/>
                    <a:pt x="37" y="35"/>
                  </a:cubicBezTo>
                  <a:cubicBezTo>
                    <a:pt x="34" y="43"/>
                    <a:pt x="32" y="51"/>
                    <a:pt x="32" y="60"/>
                  </a:cubicBezTo>
                  <a:cubicBezTo>
                    <a:pt x="8" y="60"/>
                    <a:pt x="8" y="60"/>
                    <a:pt x="8" y="60"/>
                  </a:cubicBezTo>
                  <a:cubicBezTo>
                    <a:pt x="9" y="47"/>
                    <a:pt x="14" y="35"/>
                    <a:pt x="22" y="26"/>
                  </a:cubicBezTo>
                  <a:close/>
                  <a:moveTo>
                    <a:pt x="8" y="64"/>
                  </a:moveTo>
                  <a:cubicBezTo>
                    <a:pt x="32" y="64"/>
                    <a:pt x="32" y="64"/>
                    <a:pt x="32" y="64"/>
                  </a:cubicBezTo>
                  <a:cubicBezTo>
                    <a:pt x="32" y="74"/>
                    <a:pt x="34" y="84"/>
                    <a:pt x="38" y="93"/>
                  </a:cubicBezTo>
                  <a:cubicBezTo>
                    <a:pt x="33" y="95"/>
                    <a:pt x="28" y="97"/>
                    <a:pt x="24" y="100"/>
                  </a:cubicBezTo>
                  <a:cubicBezTo>
                    <a:pt x="15" y="91"/>
                    <a:pt x="9" y="78"/>
                    <a:pt x="8" y="64"/>
                  </a:cubicBezTo>
                  <a:close/>
                  <a:moveTo>
                    <a:pt x="100" y="100"/>
                  </a:moveTo>
                  <a:cubicBezTo>
                    <a:pt x="96" y="97"/>
                    <a:pt x="91" y="95"/>
                    <a:pt x="86" y="93"/>
                  </a:cubicBezTo>
                  <a:cubicBezTo>
                    <a:pt x="90" y="84"/>
                    <a:pt x="92" y="74"/>
                    <a:pt x="92" y="64"/>
                  </a:cubicBezTo>
                  <a:cubicBezTo>
                    <a:pt x="116" y="64"/>
                    <a:pt x="116" y="64"/>
                    <a:pt x="116" y="64"/>
                  </a:cubicBezTo>
                  <a:cubicBezTo>
                    <a:pt x="115" y="78"/>
                    <a:pt x="109" y="91"/>
                    <a:pt x="100" y="100"/>
                  </a:cubicBezTo>
                  <a:close/>
                </a:path>
              </a:pathLst>
            </a:custGeom>
            <a:solidFill>
              <a:srgbClr val="17A515"/>
            </a:solidFill>
            <a:ln>
              <a:solidFill>
                <a:schemeClr val="bg1"/>
              </a:solidFill>
            </a:ln>
          </p:spPr>
          <p:txBody>
            <a:bodyPr anchor="ctr"/>
            <a:lstStyle/>
            <a:p>
              <a:pPr algn="ctr"/>
            </a:p>
          </p:txBody>
        </p:sp>
      </p:grpSp>
      <p:cxnSp>
        <p:nvCxnSpPr>
          <p:cNvPr id="4" name="Straight Connector 2"/>
          <p:cNvCxnSpPr/>
          <p:nvPr/>
        </p:nvCxnSpPr>
        <p:spPr>
          <a:xfrm>
            <a:off x="2193975" y="5231726"/>
            <a:ext cx="1476000" cy="0"/>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5" name="Straight Connector 3"/>
          <p:cNvCxnSpPr/>
          <p:nvPr/>
        </p:nvCxnSpPr>
        <p:spPr>
          <a:xfrm>
            <a:off x="3758000" y="5231726"/>
            <a:ext cx="1476000" cy="0"/>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6" name="Straight Connector 4"/>
          <p:cNvCxnSpPr/>
          <p:nvPr/>
        </p:nvCxnSpPr>
        <p:spPr>
          <a:xfrm>
            <a:off x="5336681" y="5231726"/>
            <a:ext cx="1476000" cy="0"/>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7" name="Straight Connector 5"/>
          <p:cNvCxnSpPr/>
          <p:nvPr/>
        </p:nvCxnSpPr>
        <p:spPr>
          <a:xfrm>
            <a:off x="6900706" y="5231726"/>
            <a:ext cx="1476000" cy="0"/>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8" name="Straight Connector 6"/>
          <p:cNvCxnSpPr/>
          <p:nvPr/>
        </p:nvCxnSpPr>
        <p:spPr>
          <a:xfrm rot="10800000">
            <a:off x="10064486" y="5231727"/>
            <a:ext cx="1188000" cy="0"/>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9" name="Straight Connector 7"/>
          <p:cNvCxnSpPr/>
          <p:nvPr/>
        </p:nvCxnSpPr>
        <p:spPr>
          <a:xfrm rot="10800000">
            <a:off x="8479161" y="5231726"/>
            <a:ext cx="1476000" cy="0"/>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0" name="Straight Connector 8"/>
          <p:cNvCxnSpPr/>
          <p:nvPr/>
        </p:nvCxnSpPr>
        <p:spPr>
          <a:xfrm rot="10800000">
            <a:off x="915230" y="5231726"/>
            <a:ext cx="1188000" cy="0"/>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2" name="TextBox 10"/>
          <p:cNvSpPr txBox="1"/>
          <p:nvPr/>
        </p:nvSpPr>
        <p:spPr>
          <a:xfrm>
            <a:off x="1409264" y="4221366"/>
            <a:ext cx="1539817" cy="553998"/>
          </a:xfrm>
          <a:prstGeom prst="rect">
            <a:avLst/>
          </a:prstGeom>
          <a:noFill/>
        </p:spPr>
        <p:txBody>
          <a:bodyPr wrap="square">
            <a:normAutofit/>
          </a:bodyPr>
          <a:lstStyle/>
          <a:p>
            <a:pPr algn="ctr">
              <a:lnSpc>
                <a:spcPct val="120000"/>
              </a:lnSpc>
            </a:pPr>
            <a:r>
              <a:rPr lang="zh-CN" altLang="en-US" sz="1000" dirty="0"/>
              <a:t>请添加您的内容请添加您的内容 </a:t>
            </a:r>
            <a:endParaRPr lang="zh-CN" altLang="en-US" sz="1000" dirty="0"/>
          </a:p>
        </p:txBody>
      </p:sp>
      <p:sp>
        <p:nvSpPr>
          <p:cNvPr id="13" name="TextBox 11"/>
          <p:cNvSpPr txBox="1"/>
          <p:nvPr/>
        </p:nvSpPr>
        <p:spPr>
          <a:xfrm>
            <a:off x="9749584" y="5330465"/>
            <a:ext cx="524503" cy="276999"/>
          </a:xfrm>
          <a:prstGeom prst="rect">
            <a:avLst/>
          </a:prstGeom>
          <a:noFill/>
        </p:spPr>
        <p:txBody>
          <a:bodyPr wrap="none">
            <a:normAutofit fontScale="92500" lnSpcReduction="10000"/>
          </a:bodyPr>
          <a:lstStyle/>
          <a:p>
            <a:r>
              <a:rPr lang="id-ID" sz="1400" b="1">
                <a:solidFill>
                  <a:schemeClr val="tx1">
                    <a:lumMod val="65000"/>
                    <a:lumOff val="35000"/>
                  </a:schemeClr>
                </a:solidFill>
              </a:rPr>
              <a:t>2017</a:t>
            </a:r>
            <a:endParaRPr lang="id-ID" sz="1400" b="1">
              <a:solidFill>
                <a:schemeClr val="tx1">
                  <a:lumMod val="65000"/>
                  <a:lumOff val="35000"/>
                </a:schemeClr>
              </a:solidFill>
            </a:endParaRPr>
          </a:p>
        </p:txBody>
      </p:sp>
      <p:sp>
        <p:nvSpPr>
          <p:cNvPr id="14" name="TextBox 12"/>
          <p:cNvSpPr txBox="1"/>
          <p:nvPr/>
        </p:nvSpPr>
        <p:spPr>
          <a:xfrm>
            <a:off x="8166934" y="5330465"/>
            <a:ext cx="524503" cy="276999"/>
          </a:xfrm>
          <a:prstGeom prst="rect">
            <a:avLst/>
          </a:prstGeom>
          <a:noFill/>
        </p:spPr>
        <p:txBody>
          <a:bodyPr wrap="none">
            <a:normAutofit fontScale="92500" lnSpcReduction="10000"/>
          </a:bodyPr>
          <a:lstStyle/>
          <a:p>
            <a:r>
              <a:rPr lang="id-ID" sz="1400" b="1">
                <a:solidFill>
                  <a:schemeClr val="tx1">
                    <a:lumMod val="65000"/>
                    <a:lumOff val="35000"/>
                  </a:schemeClr>
                </a:solidFill>
              </a:rPr>
              <a:t>2016</a:t>
            </a:r>
            <a:endParaRPr lang="id-ID" sz="1400" b="1">
              <a:solidFill>
                <a:schemeClr val="tx1">
                  <a:lumMod val="65000"/>
                  <a:lumOff val="35000"/>
                </a:schemeClr>
              </a:solidFill>
            </a:endParaRPr>
          </a:p>
        </p:txBody>
      </p:sp>
      <p:sp>
        <p:nvSpPr>
          <p:cNvPr id="15" name="TextBox 13"/>
          <p:cNvSpPr txBox="1"/>
          <p:nvPr/>
        </p:nvSpPr>
        <p:spPr>
          <a:xfrm>
            <a:off x="6612957" y="5320940"/>
            <a:ext cx="524503" cy="276999"/>
          </a:xfrm>
          <a:prstGeom prst="rect">
            <a:avLst/>
          </a:prstGeom>
          <a:noFill/>
        </p:spPr>
        <p:txBody>
          <a:bodyPr wrap="none">
            <a:normAutofit fontScale="92500" lnSpcReduction="10000"/>
          </a:bodyPr>
          <a:lstStyle/>
          <a:p>
            <a:r>
              <a:rPr lang="id-ID" sz="1400" b="1">
                <a:solidFill>
                  <a:schemeClr val="tx1">
                    <a:lumMod val="65000"/>
                    <a:lumOff val="35000"/>
                  </a:schemeClr>
                </a:solidFill>
              </a:rPr>
              <a:t>2015</a:t>
            </a:r>
            <a:endParaRPr lang="id-ID" sz="1400" b="1">
              <a:solidFill>
                <a:schemeClr val="tx1">
                  <a:lumMod val="65000"/>
                  <a:lumOff val="35000"/>
                </a:schemeClr>
              </a:solidFill>
            </a:endParaRPr>
          </a:p>
        </p:txBody>
      </p:sp>
      <p:sp>
        <p:nvSpPr>
          <p:cNvPr id="16" name="TextBox 14"/>
          <p:cNvSpPr txBox="1"/>
          <p:nvPr/>
        </p:nvSpPr>
        <p:spPr>
          <a:xfrm>
            <a:off x="5049357" y="5330465"/>
            <a:ext cx="524503" cy="276999"/>
          </a:xfrm>
          <a:prstGeom prst="rect">
            <a:avLst/>
          </a:prstGeom>
          <a:noFill/>
        </p:spPr>
        <p:txBody>
          <a:bodyPr wrap="none">
            <a:normAutofit fontScale="92500" lnSpcReduction="10000"/>
          </a:bodyPr>
          <a:lstStyle/>
          <a:p>
            <a:r>
              <a:rPr lang="id-ID" sz="1400" b="1">
                <a:solidFill>
                  <a:schemeClr val="tx1">
                    <a:lumMod val="65000"/>
                    <a:lumOff val="35000"/>
                  </a:schemeClr>
                </a:solidFill>
              </a:rPr>
              <a:t>2014</a:t>
            </a:r>
            <a:endParaRPr lang="id-ID" sz="1400" b="1">
              <a:solidFill>
                <a:schemeClr val="tx1">
                  <a:lumMod val="65000"/>
                  <a:lumOff val="35000"/>
                </a:schemeClr>
              </a:solidFill>
            </a:endParaRPr>
          </a:p>
        </p:txBody>
      </p:sp>
      <p:sp>
        <p:nvSpPr>
          <p:cNvPr id="17" name="TextBox 15"/>
          <p:cNvSpPr txBox="1"/>
          <p:nvPr/>
        </p:nvSpPr>
        <p:spPr>
          <a:xfrm>
            <a:off x="3459476" y="5330465"/>
            <a:ext cx="524503" cy="276999"/>
          </a:xfrm>
          <a:prstGeom prst="rect">
            <a:avLst/>
          </a:prstGeom>
          <a:noFill/>
        </p:spPr>
        <p:txBody>
          <a:bodyPr wrap="none">
            <a:normAutofit fontScale="92500" lnSpcReduction="10000"/>
          </a:bodyPr>
          <a:lstStyle/>
          <a:p>
            <a:r>
              <a:rPr lang="id-ID" sz="1400" b="1">
                <a:solidFill>
                  <a:schemeClr val="tx1">
                    <a:lumMod val="65000"/>
                    <a:lumOff val="35000"/>
                  </a:schemeClr>
                </a:solidFill>
              </a:rPr>
              <a:t>2013</a:t>
            </a:r>
            <a:endParaRPr lang="id-ID" sz="1400" b="1">
              <a:solidFill>
                <a:schemeClr val="tx1">
                  <a:lumMod val="65000"/>
                  <a:lumOff val="35000"/>
                </a:schemeClr>
              </a:solidFill>
            </a:endParaRPr>
          </a:p>
        </p:txBody>
      </p:sp>
      <p:sp>
        <p:nvSpPr>
          <p:cNvPr id="18" name="TextBox 16"/>
          <p:cNvSpPr txBox="1"/>
          <p:nvPr/>
        </p:nvSpPr>
        <p:spPr>
          <a:xfrm>
            <a:off x="1886392" y="5330465"/>
            <a:ext cx="524503" cy="276999"/>
          </a:xfrm>
          <a:prstGeom prst="rect">
            <a:avLst/>
          </a:prstGeom>
          <a:noFill/>
        </p:spPr>
        <p:txBody>
          <a:bodyPr wrap="none">
            <a:noAutofit/>
          </a:bodyPr>
          <a:lstStyle/>
          <a:p>
            <a:r>
              <a:rPr lang="id-ID" sz="1400" b="1" dirty="0">
                <a:solidFill>
                  <a:schemeClr val="tx1">
                    <a:lumMod val="65000"/>
                    <a:lumOff val="35000"/>
                  </a:schemeClr>
                </a:solidFill>
              </a:rPr>
              <a:t>2012</a:t>
            </a:r>
            <a:endParaRPr lang="id-ID" sz="1400" b="1" dirty="0">
              <a:solidFill>
                <a:schemeClr val="tx1">
                  <a:lumMod val="65000"/>
                  <a:lumOff val="35000"/>
                </a:schemeClr>
              </a:solidFill>
            </a:endParaRPr>
          </a:p>
        </p:txBody>
      </p:sp>
      <p:sp>
        <p:nvSpPr>
          <p:cNvPr id="19" name="Oval 17"/>
          <p:cNvSpPr/>
          <p:nvPr/>
        </p:nvSpPr>
        <p:spPr>
          <a:xfrm>
            <a:off x="2105864" y="5177726"/>
            <a:ext cx="108000" cy="108000"/>
          </a:xfrm>
          <a:prstGeom prst="ellipse">
            <a:avLst/>
          </a:prstGeom>
          <a:solidFill>
            <a:schemeClr val="bg1">
              <a:lumMod val="50000"/>
            </a:schemeClr>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20" name="Oval 18"/>
          <p:cNvSpPr/>
          <p:nvPr/>
        </p:nvSpPr>
        <p:spPr>
          <a:xfrm>
            <a:off x="3666124" y="5177726"/>
            <a:ext cx="108000" cy="108000"/>
          </a:xfrm>
          <a:prstGeom prst="ellipse">
            <a:avLst/>
          </a:prstGeom>
          <a:solidFill>
            <a:schemeClr val="bg1">
              <a:lumMod val="50000"/>
            </a:schemeClr>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21" name="Oval 19"/>
          <p:cNvSpPr/>
          <p:nvPr/>
        </p:nvSpPr>
        <p:spPr>
          <a:xfrm>
            <a:off x="5241578" y="5177726"/>
            <a:ext cx="108000" cy="108000"/>
          </a:xfrm>
          <a:prstGeom prst="ellipse">
            <a:avLst/>
          </a:prstGeom>
          <a:solidFill>
            <a:schemeClr val="bg1">
              <a:lumMod val="50000"/>
            </a:schemeClr>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22" name="Oval 20"/>
          <p:cNvSpPr/>
          <p:nvPr/>
        </p:nvSpPr>
        <p:spPr>
          <a:xfrm>
            <a:off x="6813193" y="5177726"/>
            <a:ext cx="108000" cy="108000"/>
          </a:xfrm>
          <a:prstGeom prst="ellipse">
            <a:avLst/>
          </a:prstGeom>
          <a:solidFill>
            <a:schemeClr val="bg1">
              <a:lumMod val="50000"/>
            </a:schemeClr>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23" name="Oval 21"/>
          <p:cNvSpPr/>
          <p:nvPr/>
        </p:nvSpPr>
        <p:spPr>
          <a:xfrm>
            <a:off x="8361270" y="5177726"/>
            <a:ext cx="108000" cy="108000"/>
          </a:xfrm>
          <a:prstGeom prst="ellipse">
            <a:avLst/>
          </a:prstGeom>
          <a:solidFill>
            <a:schemeClr val="bg1">
              <a:lumMod val="50000"/>
            </a:schemeClr>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24" name="Oval 22"/>
          <p:cNvSpPr/>
          <p:nvPr/>
        </p:nvSpPr>
        <p:spPr>
          <a:xfrm rot="10800000">
            <a:off x="9950622" y="5177727"/>
            <a:ext cx="108000" cy="108000"/>
          </a:xfrm>
          <a:prstGeom prst="ellipse">
            <a:avLst/>
          </a:prstGeom>
          <a:solidFill>
            <a:schemeClr val="bg1">
              <a:lumMod val="50000"/>
            </a:schemeClr>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cxnSp>
        <p:nvCxnSpPr>
          <p:cNvPr id="25" name="Straight Connector 23"/>
          <p:cNvCxnSpPr/>
          <p:nvPr/>
        </p:nvCxnSpPr>
        <p:spPr>
          <a:xfrm flipV="1">
            <a:off x="2159864" y="4757052"/>
            <a:ext cx="0" cy="360000"/>
          </a:xfrm>
          <a:prstGeom prst="line">
            <a:avLst/>
          </a:prstGeom>
          <a:ln w="19050" cap="rnd">
            <a:solidFill>
              <a:schemeClr val="tx2"/>
            </a:solidFill>
            <a:prstDash val="sysDot"/>
            <a:round/>
          </a:ln>
        </p:spPr>
        <p:style>
          <a:lnRef idx="1">
            <a:schemeClr val="accent1"/>
          </a:lnRef>
          <a:fillRef idx="0">
            <a:schemeClr val="accent1"/>
          </a:fillRef>
          <a:effectRef idx="0">
            <a:schemeClr val="accent1"/>
          </a:effectRef>
          <a:fontRef idx="minor">
            <a:schemeClr val="tx1"/>
          </a:fontRef>
        </p:style>
      </p:cxnSp>
      <p:cxnSp>
        <p:nvCxnSpPr>
          <p:cNvPr id="26" name="Straight Connector 24"/>
          <p:cNvCxnSpPr/>
          <p:nvPr/>
        </p:nvCxnSpPr>
        <p:spPr>
          <a:xfrm flipV="1">
            <a:off x="2159864" y="3513349"/>
            <a:ext cx="0" cy="396000"/>
          </a:xfrm>
          <a:prstGeom prst="line">
            <a:avLst/>
          </a:prstGeom>
          <a:ln w="19050" cap="rnd">
            <a:solidFill>
              <a:schemeClr val="tx2"/>
            </a:solidFill>
            <a:prstDash val="sysDot"/>
            <a:round/>
          </a:ln>
        </p:spPr>
        <p:style>
          <a:lnRef idx="1">
            <a:schemeClr val="accent1"/>
          </a:lnRef>
          <a:fillRef idx="0">
            <a:schemeClr val="accent1"/>
          </a:fillRef>
          <a:effectRef idx="0">
            <a:schemeClr val="accent1"/>
          </a:effectRef>
          <a:fontRef idx="minor">
            <a:schemeClr val="tx1"/>
          </a:fontRef>
        </p:style>
      </p:cxnSp>
      <p:cxnSp>
        <p:nvCxnSpPr>
          <p:cNvPr id="30" name="Straight Connector 28"/>
          <p:cNvCxnSpPr/>
          <p:nvPr/>
        </p:nvCxnSpPr>
        <p:spPr>
          <a:xfrm flipV="1">
            <a:off x="3730063" y="3471177"/>
            <a:ext cx="0" cy="1656000"/>
          </a:xfrm>
          <a:prstGeom prst="line">
            <a:avLst/>
          </a:prstGeom>
          <a:ln w="19050" cap="rnd">
            <a:solidFill>
              <a:schemeClr val="tx2"/>
            </a:solidFill>
            <a:prstDash val="sysDot"/>
            <a:round/>
          </a:ln>
        </p:spPr>
        <p:style>
          <a:lnRef idx="1">
            <a:schemeClr val="accent1"/>
          </a:lnRef>
          <a:fillRef idx="0">
            <a:schemeClr val="accent1"/>
          </a:fillRef>
          <a:effectRef idx="0">
            <a:schemeClr val="accent1"/>
          </a:effectRef>
          <a:fontRef idx="minor">
            <a:schemeClr val="tx1"/>
          </a:fontRef>
        </p:style>
      </p:cxnSp>
      <p:cxnSp>
        <p:nvCxnSpPr>
          <p:cNvPr id="31" name="Straight Connector 29"/>
          <p:cNvCxnSpPr/>
          <p:nvPr/>
        </p:nvCxnSpPr>
        <p:spPr>
          <a:xfrm flipV="1">
            <a:off x="3720124" y="2217949"/>
            <a:ext cx="0" cy="396000"/>
          </a:xfrm>
          <a:prstGeom prst="line">
            <a:avLst/>
          </a:prstGeom>
          <a:ln w="19050" cap="rnd">
            <a:solidFill>
              <a:schemeClr val="tx2"/>
            </a:solidFill>
            <a:prstDash val="sysDot"/>
            <a:round/>
          </a:ln>
        </p:spPr>
        <p:style>
          <a:lnRef idx="1">
            <a:schemeClr val="accent1"/>
          </a:lnRef>
          <a:fillRef idx="0">
            <a:schemeClr val="accent1"/>
          </a:fillRef>
          <a:effectRef idx="0">
            <a:schemeClr val="accent1"/>
          </a:effectRef>
          <a:fontRef idx="minor">
            <a:schemeClr val="tx1"/>
          </a:fontRef>
        </p:style>
      </p:cxnSp>
      <p:cxnSp>
        <p:nvCxnSpPr>
          <p:cNvPr id="35" name="Straight Connector 33"/>
          <p:cNvCxnSpPr/>
          <p:nvPr/>
        </p:nvCxnSpPr>
        <p:spPr>
          <a:xfrm flipV="1">
            <a:off x="5304118" y="4735953"/>
            <a:ext cx="0" cy="396000"/>
          </a:xfrm>
          <a:prstGeom prst="line">
            <a:avLst/>
          </a:prstGeom>
          <a:ln w="19050" cap="rnd">
            <a:solidFill>
              <a:schemeClr val="tx2"/>
            </a:solidFill>
            <a:prstDash val="sysDot"/>
            <a:round/>
          </a:ln>
        </p:spPr>
        <p:style>
          <a:lnRef idx="1">
            <a:schemeClr val="accent1"/>
          </a:lnRef>
          <a:fillRef idx="0">
            <a:schemeClr val="accent1"/>
          </a:fillRef>
          <a:effectRef idx="0">
            <a:schemeClr val="accent1"/>
          </a:effectRef>
          <a:fontRef idx="minor">
            <a:schemeClr val="tx1"/>
          </a:fontRef>
        </p:style>
      </p:cxnSp>
      <p:cxnSp>
        <p:nvCxnSpPr>
          <p:cNvPr id="36" name="Straight Connector 34"/>
          <p:cNvCxnSpPr/>
          <p:nvPr/>
        </p:nvCxnSpPr>
        <p:spPr>
          <a:xfrm flipV="1">
            <a:off x="5304118" y="3551884"/>
            <a:ext cx="0" cy="324000"/>
          </a:xfrm>
          <a:prstGeom prst="line">
            <a:avLst/>
          </a:prstGeom>
          <a:ln w="19050" cap="rnd">
            <a:solidFill>
              <a:schemeClr val="tx2"/>
            </a:solidFill>
            <a:prstDash val="sysDot"/>
            <a:round/>
          </a:ln>
        </p:spPr>
        <p:style>
          <a:lnRef idx="1">
            <a:schemeClr val="accent1"/>
          </a:lnRef>
          <a:fillRef idx="0">
            <a:schemeClr val="accent1"/>
          </a:fillRef>
          <a:effectRef idx="0">
            <a:schemeClr val="accent1"/>
          </a:effectRef>
          <a:fontRef idx="minor">
            <a:schemeClr val="tx1"/>
          </a:fontRef>
        </p:style>
      </p:cxnSp>
      <p:cxnSp>
        <p:nvCxnSpPr>
          <p:cNvPr id="39" name="Straight Connector 37"/>
          <p:cNvCxnSpPr/>
          <p:nvPr/>
        </p:nvCxnSpPr>
        <p:spPr>
          <a:xfrm flipV="1">
            <a:off x="6864378" y="3648858"/>
            <a:ext cx="0" cy="1476000"/>
          </a:xfrm>
          <a:prstGeom prst="line">
            <a:avLst/>
          </a:prstGeom>
          <a:ln w="19050" cap="rnd">
            <a:solidFill>
              <a:schemeClr val="tx2"/>
            </a:solidFill>
            <a:prstDash val="sysDot"/>
            <a:round/>
          </a:ln>
        </p:spPr>
        <p:style>
          <a:lnRef idx="1">
            <a:schemeClr val="accent1"/>
          </a:lnRef>
          <a:fillRef idx="0">
            <a:schemeClr val="accent1"/>
          </a:fillRef>
          <a:effectRef idx="0">
            <a:schemeClr val="accent1"/>
          </a:effectRef>
          <a:fontRef idx="minor">
            <a:schemeClr val="tx1"/>
          </a:fontRef>
        </p:style>
      </p:cxnSp>
      <p:cxnSp>
        <p:nvCxnSpPr>
          <p:cNvPr id="40" name="Straight Connector 38"/>
          <p:cNvCxnSpPr/>
          <p:nvPr/>
        </p:nvCxnSpPr>
        <p:spPr>
          <a:xfrm flipV="1">
            <a:off x="6864378" y="2395630"/>
            <a:ext cx="0" cy="396000"/>
          </a:xfrm>
          <a:prstGeom prst="line">
            <a:avLst/>
          </a:prstGeom>
          <a:ln w="19050" cap="rnd">
            <a:solidFill>
              <a:schemeClr val="tx2"/>
            </a:solidFill>
            <a:prstDash val="sysDot"/>
            <a:round/>
          </a:ln>
        </p:spPr>
        <p:style>
          <a:lnRef idx="1">
            <a:schemeClr val="accent1"/>
          </a:lnRef>
          <a:fillRef idx="0">
            <a:schemeClr val="accent1"/>
          </a:fillRef>
          <a:effectRef idx="0">
            <a:schemeClr val="accent1"/>
          </a:effectRef>
          <a:fontRef idx="minor">
            <a:schemeClr val="tx1"/>
          </a:fontRef>
        </p:style>
      </p:cxnSp>
      <p:cxnSp>
        <p:nvCxnSpPr>
          <p:cNvPr id="45" name="Straight Connector 43"/>
          <p:cNvCxnSpPr/>
          <p:nvPr/>
        </p:nvCxnSpPr>
        <p:spPr>
          <a:xfrm flipV="1">
            <a:off x="8422738" y="4732677"/>
            <a:ext cx="0" cy="396000"/>
          </a:xfrm>
          <a:prstGeom prst="line">
            <a:avLst/>
          </a:prstGeom>
          <a:ln w="19050" cap="rnd">
            <a:solidFill>
              <a:schemeClr val="tx2"/>
            </a:solidFill>
            <a:prstDash val="sysDot"/>
            <a:round/>
          </a:ln>
        </p:spPr>
        <p:style>
          <a:lnRef idx="1">
            <a:schemeClr val="accent1"/>
          </a:lnRef>
          <a:fillRef idx="0">
            <a:schemeClr val="accent1"/>
          </a:fillRef>
          <a:effectRef idx="0">
            <a:schemeClr val="accent1"/>
          </a:effectRef>
          <a:fontRef idx="minor">
            <a:schemeClr val="tx1"/>
          </a:fontRef>
        </p:style>
      </p:cxnSp>
      <p:cxnSp>
        <p:nvCxnSpPr>
          <p:cNvPr id="46" name="Straight Connector 44"/>
          <p:cNvCxnSpPr/>
          <p:nvPr/>
        </p:nvCxnSpPr>
        <p:spPr>
          <a:xfrm flipV="1">
            <a:off x="8422738" y="3488974"/>
            <a:ext cx="0" cy="396000"/>
          </a:xfrm>
          <a:prstGeom prst="line">
            <a:avLst/>
          </a:prstGeom>
          <a:ln w="19050" cap="rnd">
            <a:solidFill>
              <a:schemeClr val="tx2"/>
            </a:solidFill>
            <a:prstDash val="sysDot"/>
            <a:round/>
          </a:ln>
        </p:spPr>
        <p:style>
          <a:lnRef idx="1">
            <a:schemeClr val="accent1"/>
          </a:lnRef>
          <a:fillRef idx="0">
            <a:schemeClr val="accent1"/>
          </a:fillRef>
          <a:effectRef idx="0">
            <a:schemeClr val="accent1"/>
          </a:effectRef>
          <a:fontRef idx="minor">
            <a:schemeClr val="tx1"/>
          </a:fontRef>
        </p:style>
      </p:cxnSp>
      <p:cxnSp>
        <p:nvCxnSpPr>
          <p:cNvPr id="49" name="Straight Connector 47"/>
          <p:cNvCxnSpPr/>
          <p:nvPr/>
        </p:nvCxnSpPr>
        <p:spPr>
          <a:xfrm flipV="1">
            <a:off x="10002876" y="3456741"/>
            <a:ext cx="0" cy="1656000"/>
          </a:xfrm>
          <a:prstGeom prst="line">
            <a:avLst/>
          </a:prstGeom>
          <a:ln w="19050" cap="rnd">
            <a:solidFill>
              <a:schemeClr val="tx2"/>
            </a:solidFill>
            <a:prstDash val="sysDot"/>
            <a:round/>
          </a:ln>
        </p:spPr>
        <p:style>
          <a:lnRef idx="1">
            <a:schemeClr val="accent1"/>
          </a:lnRef>
          <a:fillRef idx="0">
            <a:schemeClr val="accent1"/>
          </a:fillRef>
          <a:effectRef idx="0">
            <a:schemeClr val="accent1"/>
          </a:effectRef>
          <a:fontRef idx="minor">
            <a:schemeClr val="tx1"/>
          </a:fontRef>
        </p:style>
      </p:cxnSp>
      <p:cxnSp>
        <p:nvCxnSpPr>
          <p:cNvPr id="50" name="Straight Connector 48"/>
          <p:cNvCxnSpPr/>
          <p:nvPr/>
        </p:nvCxnSpPr>
        <p:spPr>
          <a:xfrm flipV="1">
            <a:off x="10002876" y="2203513"/>
            <a:ext cx="0" cy="396000"/>
          </a:xfrm>
          <a:prstGeom prst="line">
            <a:avLst/>
          </a:prstGeom>
          <a:ln w="19050" cap="rnd">
            <a:solidFill>
              <a:schemeClr val="tx2"/>
            </a:solidFill>
            <a:prstDash val="sysDot"/>
            <a:round/>
          </a:ln>
        </p:spPr>
        <p:style>
          <a:lnRef idx="1">
            <a:schemeClr val="accent1"/>
          </a:lnRef>
          <a:fillRef idx="0">
            <a:schemeClr val="accent1"/>
          </a:fillRef>
          <a:effectRef idx="0">
            <a:schemeClr val="accent1"/>
          </a:effectRef>
          <a:fontRef idx="minor">
            <a:schemeClr val="tx1"/>
          </a:fontRef>
        </p:style>
      </p:cxnSp>
      <p:sp>
        <p:nvSpPr>
          <p:cNvPr id="77" name="文本框 76"/>
          <p:cNvSpPr txBox="1"/>
          <p:nvPr/>
        </p:nvSpPr>
        <p:spPr>
          <a:xfrm>
            <a:off x="294507" y="200494"/>
            <a:ext cx="1967686" cy="523220"/>
          </a:xfrm>
          <a:prstGeom prst="rect">
            <a:avLst/>
          </a:prstGeom>
          <a:noFill/>
        </p:spPr>
        <p:txBody>
          <a:bodyPr wrap="square" rtlCol="0">
            <a:spAutoFit/>
          </a:bodyPr>
          <a:lstStyle/>
          <a:p>
            <a:r>
              <a:rPr lang="zh-CN" altLang="en-US" sz="2800" dirty="0">
                <a:solidFill>
                  <a:schemeClr val="tx1">
                    <a:lumMod val="65000"/>
                    <a:lumOff val="35000"/>
                  </a:schemeClr>
                </a:solidFill>
                <a:latin typeface="微软雅黑" panose="020B0503020204020204" pitchFamily="34" charset="-122"/>
                <a:ea typeface="微软雅黑" panose="020B0503020204020204" pitchFamily="34" charset="-122"/>
              </a:rPr>
              <a:t>请添加标题</a:t>
            </a:r>
            <a:endParaRPr lang="zh-CN" altLang="en-US" sz="28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78" name="TextBox 10"/>
          <p:cNvSpPr txBox="1"/>
          <p:nvPr/>
        </p:nvSpPr>
        <p:spPr>
          <a:xfrm>
            <a:off x="2924507" y="2912712"/>
            <a:ext cx="1539817" cy="553998"/>
          </a:xfrm>
          <a:prstGeom prst="rect">
            <a:avLst/>
          </a:prstGeom>
          <a:noFill/>
        </p:spPr>
        <p:txBody>
          <a:bodyPr wrap="square">
            <a:normAutofit/>
          </a:bodyPr>
          <a:lstStyle/>
          <a:p>
            <a:pPr algn="ctr">
              <a:lnSpc>
                <a:spcPct val="120000"/>
              </a:lnSpc>
            </a:pPr>
            <a:r>
              <a:rPr lang="zh-CN" altLang="en-US" sz="1000" dirty="0"/>
              <a:t>请添加您的内容请添加您的内容 </a:t>
            </a:r>
            <a:endParaRPr lang="zh-CN" altLang="en-US" sz="1000" dirty="0"/>
          </a:p>
        </p:txBody>
      </p:sp>
      <p:sp>
        <p:nvSpPr>
          <p:cNvPr id="79" name="TextBox 10"/>
          <p:cNvSpPr txBox="1"/>
          <p:nvPr/>
        </p:nvSpPr>
        <p:spPr>
          <a:xfrm>
            <a:off x="4530353" y="4162317"/>
            <a:ext cx="1539817" cy="553998"/>
          </a:xfrm>
          <a:prstGeom prst="rect">
            <a:avLst/>
          </a:prstGeom>
          <a:noFill/>
        </p:spPr>
        <p:txBody>
          <a:bodyPr wrap="square">
            <a:normAutofit/>
          </a:bodyPr>
          <a:lstStyle/>
          <a:p>
            <a:pPr algn="ctr">
              <a:lnSpc>
                <a:spcPct val="120000"/>
              </a:lnSpc>
            </a:pPr>
            <a:r>
              <a:rPr lang="zh-CN" altLang="en-US" sz="1000" dirty="0"/>
              <a:t>请添加您的内容请添加您的内容 </a:t>
            </a:r>
            <a:endParaRPr lang="zh-CN" altLang="en-US" sz="1000" dirty="0"/>
          </a:p>
        </p:txBody>
      </p:sp>
      <p:sp>
        <p:nvSpPr>
          <p:cNvPr id="80" name="TextBox 10"/>
          <p:cNvSpPr txBox="1"/>
          <p:nvPr/>
        </p:nvSpPr>
        <p:spPr>
          <a:xfrm>
            <a:off x="6098652" y="3105049"/>
            <a:ext cx="1539817" cy="553998"/>
          </a:xfrm>
          <a:prstGeom prst="rect">
            <a:avLst/>
          </a:prstGeom>
          <a:noFill/>
        </p:spPr>
        <p:txBody>
          <a:bodyPr wrap="square">
            <a:normAutofit/>
          </a:bodyPr>
          <a:lstStyle/>
          <a:p>
            <a:pPr algn="ctr">
              <a:lnSpc>
                <a:spcPct val="120000"/>
              </a:lnSpc>
            </a:pPr>
            <a:r>
              <a:rPr lang="zh-CN" altLang="en-US" sz="1000" dirty="0"/>
              <a:t>请添加您的内容请添加您的内容 </a:t>
            </a:r>
            <a:endParaRPr lang="zh-CN" altLang="en-US" sz="1000" dirty="0"/>
          </a:p>
        </p:txBody>
      </p:sp>
      <p:sp>
        <p:nvSpPr>
          <p:cNvPr id="81" name="TextBox 10"/>
          <p:cNvSpPr txBox="1"/>
          <p:nvPr/>
        </p:nvSpPr>
        <p:spPr>
          <a:xfrm>
            <a:off x="7645361" y="4146197"/>
            <a:ext cx="1539817" cy="553998"/>
          </a:xfrm>
          <a:prstGeom prst="rect">
            <a:avLst/>
          </a:prstGeom>
          <a:noFill/>
        </p:spPr>
        <p:txBody>
          <a:bodyPr wrap="square">
            <a:normAutofit/>
          </a:bodyPr>
          <a:lstStyle/>
          <a:p>
            <a:pPr algn="ctr">
              <a:lnSpc>
                <a:spcPct val="120000"/>
              </a:lnSpc>
            </a:pPr>
            <a:r>
              <a:rPr lang="zh-CN" altLang="en-US" sz="1000" dirty="0"/>
              <a:t>请添加您的内容请添加您的内容 </a:t>
            </a:r>
            <a:endParaRPr lang="zh-CN" altLang="en-US" sz="1000" dirty="0"/>
          </a:p>
        </p:txBody>
      </p:sp>
      <p:sp>
        <p:nvSpPr>
          <p:cNvPr id="82" name="TextBox 10"/>
          <p:cNvSpPr txBox="1"/>
          <p:nvPr/>
        </p:nvSpPr>
        <p:spPr>
          <a:xfrm>
            <a:off x="9241926" y="2939390"/>
            <a:ext cx="1539817" cy="553998"/>
          </a:xfrm>
          <a:prstGeom prst="rect">
            <a:avLst/>
          </a:prstGeom>
          <a:noFill/>
        </p:spPr>
        <p:txBody>
          <a:bodyPr wrap="square">
            <a:normAutofit/>
          </a:bodyPr>
          <a:lstStyle/>
          <a:p>
            <a:pPr algn="ctr">
              <a:lnSpc>
                <a:spcPct val="120000"/>
              </a:lnSpc>
            </a:pPr>
            <a:r>
              <a:rPr lang="zh-CN" altLang="en-US" sz="1000" dirty="0"/>
              <a:t>请添加您的内容请添加您的内容 </a:t>
            </a:r>
            <a:endParaRPr lang="zh-CN" altLang="en-US" sz="1000" dirty="0"/>
          </a:p>
        </p:txBody>
      </p:sp>
      <p:sp>
        <p:nvSpPr>
          <p:cNvPr id="2" name="矩形 1"/>
          <p:cNvSpPr/>
          <p:nvPr/>
        </p:nvSpPr>
        <p:spPr>
          <a:xfrm>
            <a:off x="1755393" y="3929798"/>
            <a:ext cx="877163" cy="369332"/>
          </a:xfrm>
          <a:prstGeom prst="rect">
            <a:avLst/>
          </a:prstGeom>
        </p:spPr>
        <p:txBody>
          <a:bodyPr wrap="none">
            <a:spAutoFit/>
          </a:bodyPr>
          <a:lstStyle/>
          <a:p>
            <a:r>
              <a:rPr lang="zh-CN" altLang="en-US" b="1" dirty="0">
                <a:solidFill>
                  <a:srgbClr val="17A515"/>
                </a:solidFill>
                <a:latin typeface="微软雅黑" panose="020B0503020204020204" pitchFamily="34" charset="-122"/>
                <a:ea typeface="微软雅黑" panose="020B0503020204020204" pitchFamily="34" charset="-122"/>
              </a:rPr>
              <a:t>关键词</a:t>
            </a:r>
            <a:endParaRPr lang="zh-CN" altLang="en-US" b="1" dirty="0">
              <a:solidFill>
                <a:srgbClr val="17A515"/>
              </a:solidFill>
              <a:latin typeface="微软雅黑" panose="020B0503020204020204" pitchFamily="34" charset="-122"/>
              <a:ea typeface="微软雅黑" panose="020B0503020204020204" pitchFamily="34" charset="-122"/>
            </a:endParaRPr>
          </a:p>
        </p:txBody>
      </p:sp>
      <p:sp>
        <p:nvSpPr>
          <p:cNvPr id="83" name="矩形 82"/>
          <p:cNvSpPr/>
          <p:nvPr/>
        </p:nvSpPr>
        <p:spPr>
          <a:xfrm>
            <a:off x="3255833" y="2643245"/>
            <a:ext cx="877163" cy="369332"/>
          </a:xfrm>
          <a:prstGeom prst="rect">
            <a:avLst/>
          </a:prstGeom>
        </p:spPr>
        <p:txBody>
          <a:bodyPr wrap="none">
            <a:spAutoFit/>
          </a:bodyPr>
          <a:lstStyle/>
          <a:p>
            <a:r>
              <a:rPr lang="zh-CN" altLang="en-US" b="1" dirty="0">
                <a:solidFill>
                  <a:srgbClr val="17A515"/>
                </a:solidFill>
                <a:latin typeface="微软雅黑" panose="020B0503020204020204" pitchFamily="34" charset="-122"/>
                <a:ea typeface="微软雅黑" panose="020B0503020204020204" pitchFamily="34" charset="-122"/>
              </a:rPr>
              <a:t>关键词</a:t>
            </a:r>
            <a:endParaRPr lang="zh-CN" altLang="en-US" b="1" dirty="0">
              <a:solidFill>
                <a:srgbClr val="17A515"/>
              </a:solidFill>
              <a:latin typeface="微软雅黑" panose="020B0503020204020204" pitchFamily="34" charset="-122"/>
              <a:ea typeface="微软雅黑" panose="020B0503020204020204" pitchFamily="34" charset="-122"/>
            </a:endParaRPr>
          </a:p>
        </p:txBody>
      </p:sp>
      <p:sp>
        <p:nvSpPr>
          <p:cNvPr id="84" name="矩形 83"/>
          <p:cNvSpPr/>
          <p:nvPr/>
        </p:nvSpPr>
        <p:spPr>
          <a:xfrm>
            <a:off x="4883083" y="3874880"/>
            <a:ext cx="877163" cy="369332"/>
          </a:xfrm>
          <a:prstGeom prst="rect">
            <a:avLst/>
          </a:prstGeom>
        </p:spPr>
        <p:txBody>
          <a:bodyPr wrap="none">
            <a:spAutoFit/>
          </a:bodyPr>
          <a:lstStyle/>
          <a:p>
            <a:r>
              <a:rPr lang="zh-CN" altLang="en-US" b="1" dirty="0">
                <a:solidFill>
                  <a:srgbClr val="17A515"/>
                </a:solidFill>
                <a:latin typeface="微软雅黑" panose="020B0503020204020204" pitchFamily="34" charset="-122"/>
                <a:ea typeface="微软雅黑" panose="020B0503020204020204" pitchFamily="34" charset="-122"/>
              </a:rPr>
              <a:t>关键词</a:t>
            </a:r>
            <a:endParaRPr lang="zh-CN" altLang="en-US" b="1" dirty="0">
              <a:solidFill>
                <a:srgbClr val="17A515"/>
              </a:solidFill>
              <a:latin typeface="微软雅黑" panose="020B0503020204020204" pitchFamily="34" charset="-122"/>
              <a:ea typeface="微软雅黑" panose="020B0503020204020204" pitchFamily="34" charset="-122"/>
            </a:endParaRPr>
          </a:p>
        </p:txBody>
      </p:sp>
      <p:sp>
        <p:nvSpPr>
          <p:cNvPr id="85" name="矩形 84"/>
          <p:cNvSpPr/>
          <p:nvPr/>
        </p:nvSpPr>
        <p:spPr>
          <a:xfrm>
            <a:off x="6404018" y="2781424"/>
            <a:ext cx="877163" cy="369332"/>
          </a:xfrm>
          <a:prstGeom prst="rect">
            <a:avLst/>
          </a:prstGeom>
        </p:spPr>
        <p:txBody>
          <a:bodyPr wrap="none">
            <a:spAutoFit/>
          </a:bodyPr>
          <a:lstStyle/>
          <a:p>
            <a:r>
              <a:rPr lang="zh-CN" altLang="en-US" b="1" dirty="0">
                <a:solidFill>
                  <a:srgbClr val="17A515"/>
                </a:solidFill>
                <a:latin typeface="微软雅黑" panose="020B0503020204020204" pitchFamily="34" charset="-122"/>
                <a:ea typeface="微软雅黑" panose="020B0503020204020204" pitchFamily="34" charset="-122"/>
              </a:rPr>
              <a:t>关键词</a:t>
            </a:r>
            <a:endParaRPr lang="zh-CN" altLang="en-US" b="1" dirty="0">
              <a:solidFill>
                <a:srgbClr val="17A515"/>
              </a:solidFill>
              <a:latin typeface="微软雅黑" panose="020B0503020204020204" pitchFamily="34" charset="-122"/>
              <a:ea typeface="微软雅黑" panose="020B0503020204020204" pitchFamily="34" charset="-122"/>
            </a:endParaRPr>
          </a:p>
        </p:txBody>
      </p:sp>
      <p:sp>
        <p:nvSpPr>
          <p:cNvPr id="86" name="矩形 85"/>
          <p:cNvSpPr/>
          <p:nvPr/>
        </p:nvSpPr>
        <p:spPr>
          <a:xfrm>
            <a:off x="7976687" y="3884974"/>
            <a:ext cx="877163" cy="369332"/>
          </a:xfrm>
          <a:prstGeom prst="rect">
            <a:avLst/>
          </a:prstGeom>
        </p:spPr>
        <p:txBody>
          <a:bodyPr wrap="none">
            <a:spAutoFit/>
          </a:bodyPr>
          <a:lstStyle/>
          <a:p>
            <a:r>
              <a:rPr lang="zh-CN" altLang="en-US" b="1" dirty="0">
                <a:solidFill>
                  <a:srgbClr val="17A515"/>
                </a:solidFill>
                <a:latin typeface="微软雅黑" panose="020B0503020204020204" pitchFamily="34" charset="-122"/>
                <a:ea typeface="微软雅黑" panose="020B0503020204020204" pitchFamily="34" charset="-122"/>
              </a:rPr>
              <a:t>关键词</a:t>
            </a:r>
            <a:endParaRPr lang="zh-CN" altLang="en-US" b="1" dirty="0">
              <a:solidFill>
                <a:srgbClr val="17A515"/>
              </a:solidFill>
              <a:latin typeface="微软雅黑" panose="020B0503020204020204" pitchFamily="34" charset="-122"/>
              <a:ea typeface="微软雅黑" panose="020B0503020204020204" pitchFamily="34" charset="-122"/>
            </a:endParaRPr>
          </a:p>
        </p:txBody>
      </p:sp>
      <p:sp>
        <p:nvSpPr>
          <p:cNvPr id="87" name="矩形 86"/>
          <p:cNvSpPr/>
          <p:nvPr/>
        </p:nvSpPr>
        <p:spPr>
          <a:xfrm>
            <a:off x="9564294" y="2613949"/>
            <a:ext cx="877163" cy="369332"/>
          </a:xfrm>
          <a:prstGeom prst="rect">
            <a:avLst/>
          </a:prstGeom>
        </p:spPr>
        <p:txBody>
          <a:bodyPr wrap="none">
            <a:spAutoFit/>
          </a:bodyPr>
          <a:lstStyle/>
          <a:p>
            <a:r>
              <a:rPr lang="zh-CN" altLang="en-US" b="1" dirty="0">
                <a:solidFill>
                  <a:srgbClr val="17A515"/>
                </a:solidFill>
                <a:latin typeface="微软雅黑" panose="020B0503020204020204" pitchFamily="34" charset="-122"/>
                <a:ea typeface="微软雅黑" panose="020B0503020204020204" pitchFamily="34" charset="-122"/>
              </a:rPr>
              <a:t>关键词</a:t>
            </a:r>
            <a:endParaRPr lang="zh-CN" altLang="en-US" b="1" dirty="0">
              <a:solidFill>
                <a:srgbClr val="17A515"/>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1401537" y="2466025"/>
            <a:ext cx="2494361" cy="1228819"/>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1401537" y="3738730"/>
            <a:ext cx="2494361" cy="1390503"/>
          </a:xfrm>
          <a:prstGeom prst="rect">
            <a:avLst/>
          </a:prstGeom>
          <a:solidFill>
            <a:srgbClr val="78B8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3939784" y="2466025"/>
            <a:ext cx="2494361" cy="2663208"/>
          </a:xfrm>
          <a:prstGeom prst="rect">
            <a:avLst/>
          </a:prstGeom>
          <a:solidFill>
            <a:srgbClr val="78B8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6478032" y="2466023"/>
            <a:ext cx="2494361" cy="1616808"/>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6478031" y="4127529"/>
            <a:ext cx="2494361" cy="1001704"/>
          </a:xfrm>
          <a:prstGeom prst="rect">
            <a:avLst/>
          </a:prstGeom>
          <a:solidFill>
            <a:srgbClr val="17A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4294536" y="3445044"/>
            <a:ext cx="1723549" cy="707886"/>
          </a:xfrm>
          <a:prstGeom prst="rect">
            <a:avLst/>
          </a:prstGeom>
        </p:spPr>
        <p:txBody>
          <a:bodyPr wrap="none">
            <a:spAutoFit/>
          </a:bodyPr>
          <a:lstStyle/>
          <a:p>
            <a:r>
              <a:rPr lang="zh-CN" altLang="en-US" sz="4000" dirty="0">
                <a:solidFill>
                  <a:schemeClr val="bg1"/>
                </a:solidFill>
                <a:latin typeface="Tahoma" panose="020B0604030504040204" pitchFamily="34" charset="0"/>
                <a:ea typeface="微软雅黑" panose="020B0503020204020204" pitchFamily="34" charset="-122"/>
                <a:cs typeface="Times New Roman" panose="02020603050405020304" pitchFamily="18" charset="0"/>
              </a:rPr>
              <a:t>关键词</a:t>
            </a:r>
            <a:endParaRPr lang="zh-CN" altLang="en-US" sz="4000" dirty="0">
              <a:solidFill>
                <a:schemeClr val="bg1"/>
              </a:solidFill>
            </a:endParaRPr>
          </a:p>
        </p:txBody>
      </p:sp>
      <p:sp>
        <p:nvSpPr>
          <p:cNvPr id="20" name="矩形 19"/>
          <p:cNvSpPr/>
          <p:nvPr/>
        </p:nvSpPr>
        <p:spPr>
          <a:xfrm>
            <a:off x="1876143" y="2798713"/>
            <a:ext cx="1943787" cy="646331"/>
          </a:xfrm>
          <a:prstGeom prst="rect">
            <a:avLst/>
          </a:prstGeom>
        </p:spPr>
        <p:txBody>
          <a:bodyPr wrap="square">
            <a:spAutoFit/>
          </a:bodyPr>
          <a:lstStyle/>
          <a:p>
            <a:r>
              <a:rPr lang="zh-CN" altLang="en-US" sz="3600" dirty="0">
                <a:solidFill>
                  <a:schemeClr val="bg1"/>
                </a:solidFill>
                <a:latin typeface="Tahoma" panose="020B0604030504040204" pitchFamily="34" charset="0"/>
                <a:ea typeface="微软雅黑" panose="020B0503020204020204" pitchFamily="34" charset="-122"/>
                <a:cs typeface="Times New Roman" panose="02020603050405020304" pitchFamily="18" charset="0"/>
              </a:rPr>
              <a:t>关键词</a:t>
            </a:r>
            <a:endParaRPr lang="zh-CN" altLang="en-US" sz="3600" dirty="0">
              <a:solidFill>
                <a:schemeClr val="bg1"/>
              </a:solidFill>
            </a:endParaRPr>
          </a:p>
        </p:txBody>
      </p:sp>
      <p:sp>
        <p:nvSpPr>
          <p:cNvPr id="19" name="矩形 18"/>
          <p:cNvSpPr/>
          <p:nvPr/>
        </p:nvSpPr>
        <p:spPr>
          <a:xfrm>
            <a:off x="7057087" y="4297676"/>
            <a:ext cx="1415772" cy="584775"/>
          </a:xfrm>
          <a:prstGeom prst="rect">
            <a:avLst/>
          </a:prstGeom>
        </p:spPr>
        <p:txBody>
          <a:bodyPr wrap="none">
            <a:spAutoFit/>
          </a:bodyPr>
          <a:lstStyle/>
          <a:p>
            <a:r>
              <a:rPr lang="zh-CN" altLang="en-US" sz="3200" dirty="0">
                <a:solidFill>
                  <a:schemeClr val="bg1"/>
                </a:solidFill>
                <a:latin typeface="Tahoma" panose="020B0604030504040204" pitchFamily="34" charset="0"/>
                <a:ea typeface="微软雅黑" panose="020B0503020204020204" pitchFamily="34" charset="-122"/>
                <a:cs typeface="Times New Roman" panose="02020603050405020304" pitchFamily="18" charset="0"/>
              </a:rPr>
              <a:t>关键词</a:t>
            </a:r>
            <a:endParaRPr lang="zh-CN" altLang="en-US" sz="3200" dirty="0">
              <a:solidFill>
                <a:schemeClr val="bg1"/>
              </a:solidFill>
              <a:latin typeface="Tahoma" panose="020B0604030504040204" pitchFamily="34" charset="0"/>
              <a:ea typeface="微软雅黑" panose="020B0503020204020204" pitchFamily="34" charset="-122"/>
              <a:cs typeface="Times New Roman" panose="02020603050405020304" pitchFamily="18" charset="0"/>
            </a:endParaRPr>
          </a:p>
        </p:txBody>
      </p:sp>
      <p:sp>
        <p:nvSpPr>
          <p:cNvPr id="21" name="矩形 20"/>
          <p:cNvSpPr/>
          <p:nvPr/>
        </p:nvSpPr>
        <p:spPr>
          <a:xfrm>
            <a:off x="6980143" y="2951261"/>
            <a:ext cx="1569660" cy="646331"/>
          </a:xfrm>
          <a:prstGeom prst="rect">
            <a:avLst/>
          </a:prstGeom>
        </p:spPr>
        <p:txBody>
          <a:bodyPr wrap="none">
            <a:spAutoFit/>
          </a:bodyPr>
          <a:lstStyle/>
          <a:p>
            <a:r>
              <a:rPr lang="zh-CN" altLang="en-US" sz="3600" dirty="0">
                <a:solidFill>
                  <a:schemeClr val="bg1"/>
                </a:solidFill>
                <a:latin typeface="Tahoma" panose="020B0604030504040204" pitchFamily="34" charset="0"/>
                <a:ea typeface="微软雅黑" panose="020B0503020204020204" pitchFamily="34" charset="-122"/>
                <a:cs typeface="Times New Roman" panose="02020603050405020304" pitchFamily="18" charset="0"/>
              </a:rPr>
              <a:t>关键词</a:t>
            </a:r>
            <a:endParaRPr lang="zh-CN" altLang="en-US" sz="3600" dirty="0">
              <a:solidFill>
                <a:schemeClr val="bg1"/>
              </a:solidFill>
              <a:latin typeface="Tahoma" panose="020B0604030504040204" pitchFamily="34" charset="0"/>
              <a:ea typeface="微软雅黑" panose="020B0503020204020204" pitchFamily="34" charset="-122"/>
              <a:cs typeface="Times New Roman" panose="02020603050405020304" pitchFamily="18" charset="0"/>
            </a:endParaRPr>
          </a:p>
        </p:txBody>
      </p:sp>
      <p:sp>
        <p:nvSpPr>
          <p:cNvPr id="18" name="文本框 17"/>
          <p:cNvSpPr txBox="1"/>
          <p:nvPr/>
        </p:nvSpPr>
        <p:spPr>
          <a:xfrm>
            <a:off x="294507" y="200494"/>
            <a:ext cx="1967686" cy="523220"/>
          </a:xfrm>
          <a:prstGeom prst="rect">
            <a:avLst/>
          </a:prstGeom>
          <a:noFill/>
        </p:spPr>
        <p:txBody>
          <a:bodyPr wrap="square" rtlCol="0">
            <a:spAutoFit/>
          </a:bodyPr>
          <a:lstStyle/>
          <a:p>
            <a:r>
              <a:rPr lang="zh-CN" altLang="en-US" sz="2800" dirty="0">
                <a:solidFill>
                  <a:schemeClr val="tx1">
                    <a:lumMod val="65000"/>
                    <a:lumOff val="35000"/>
                  </a:schemeClr>
                </a:solidFill>
                <a:latin typeface="微软雅黑" panose="020B0503020204020204" pitchFamily="34" charset="-122"/>
                <a:ea typeface="微软雅黑" panose="020B0503020204020204" pitchFamily="34" charset="-122"/>
              </a:rPr>
              <a:t>请添加标题</a:t>
            </a:r>
            <a:endParaRPr lang="zh-CN" altLang="en-US" sz="28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2" name="文本框 21"/>
          <p:cNvSpPr txBox="1"/>
          <p:nvPr/>
        </p:nvSpPr>
        <p:spPr>
          <a:xfrm>
            <a:off x="4792589" y="1253312"/>
            <a:ext cx="2744176" cy="584775"/>
          </a:xfrm>
          <a:prstGeom prst="rect">
            <a:avLst/>
          </a:prstGeom>
          <a:noFill/>
        </p:spPr>
        <p:txBody>
          <a:bodyPr wrap="square" rtlCol="0">
            <a:spAutoFit/>
          </a:bodyPr>
          <a:lstStyle/>
          <a:p>
            <a:r>
              <a:rPr lang="zh-CN" altLang="en-US" sz="3200" b="1" dirty="0">
                <a:solidFill>
                  <a:srgbClr val="17A515"/>
                </a:solidFill>
                <a:latin typeface="微软雅黑" panose="020B0503020204020204" pitchFamily="34" charset="-122"/>
                <a:ea typeface="微软雅黑" panose="020B0503020204020204" pitchFamily="34" charset="-122"/>
              </a:rPr>
              <a:t>标题文本预设</a:t>
            </a:r>
            <a:endParaRPr lang="zh-CN" altLang="en-US" sz="3200" b="1" dirty="0">
              <a:solidFill>
                <a:srgbClr val="17A515"/>
              </a:solidFill>
              <a:latin typeface="微软雅黑" panose="020B0503020204020204" pitchFamily="34" charset="-122"/>
              <a:ea typeface="微软雅黑" panose="020B0503020204020204" pitchFamily="34" charset="-122"/>
            </a:endParaRPr>
          </a:p>
        </p:txBody>
      </p:sp>
      <p:sp>
        <p:nvSpPr>
          <p:cNvPr id="23" name="文本框 22"/>
          <p:cNvSpPr txBox="1"/>
          <p:nvPr/>
        </p:nvSpPr>
        <p:spPr>
          <a:xfrm>
            <a:off x="2885049" y="5699174"/>
            <a:ext cx="9303431" cy="398379"/>
          </a:xfrm>
          <a:prstGeom prst="rect">
            <a:avLst/>
          </a:prstGeom>
          <a:noFill/>
        </p:spPr>
        <p:txBody>
          <a:bodyPr wrap="square" rtlCol="0">
            <a:spAutoFit/>
          </a:bodyPr>
          <a:lstStyle/>
          <a:p>
            <a:pPr>
              <a:lnSpc>
                <a:spcPct val="120000"/>
              </a:lnSpc>
            </a:pPr>
            <a:r>
              <a:rPr lang="zh-CN" altLang="en-US" dirty="0">
                <a:solidFill>
                  <a:schemeClr val="tx1">
                    <a:lumMod val="65000"/>
                    <a:lumOff val="35000"/>
                  </a:schemeClr>
                </a:solidFill>
                <a:latin typeface="微软雅黑 Light" panose="020B0502040204020203" pitchFamily="34" charset="-122"/>
                <a:ea typeface="微软雅黑 Light" panose="020B0502040204020203" pitchFamily="34" charset="-122"/>
              </a:rPr>
              <a:t>此部分内容作为文字排版占位显示此部分内容作为文字排版占位显示</a:t>
            </a:r>
            <a:endParaRPr lang="zh-CN" altLang="en-US" dirty="0">
              <a:solidFill>
                <a:schemeClr val="tx1">
                  <a:lumMod val="65000"/>
                  <a:lumOff val="35000"/>
                </a:schemeClr>
              </a:solidFill>
              <a:latin typeface="微软雅黑 Light" panose="020B0502040204020203" pitchFamily="34" charset="-122"/>
              <a:ea typeface="微软雅黑 Light" panose="020B0502040204020203" pitchFamily="34" charset="-122"/>
            </a:endParaRPr>
          </a:p>
        </p:txBody>
      </p:sp>
      <p:pic>
        <p:nvPicPr>
          <p:cNvPr id="2" name="图片 1"/>
          <p:cNvPicPr>
            <a:picLocks noChangeAspect="1"/>
          </p:cNvPicPr>
          <p:nvPr/>
        </p:nvPicPr>
        <p:blipFill>
          <a:blip r:embed="rId1"/>
          <a:stretch>
            <a:fillRect/>
          </a:stretch>
        </p:blipFill>
        <p:spPr>
          <a:xfrm>
            <a:off x="1401833" y="3738730"/>
            <a:ext cx="2494064" cy="1390503"/>
          </a:xfrm>
          <a:prstGeom prst="rect">
            <a:avLst/>
          </a:prstGeom>
        </p:spPr>
      </p:pic>
      <p:pic>
        <p:nvPicPr>
          <p:cNvPr id="5" name="图片 4"/>
          <p:cNvPicPr>
            <a:picLocks noChangeAspect="1"/>
          </p:cNvPicPr>
          <p:nvPr/>
        </p:nvPicPr>
        <p:blipFill>
          <a:blip r:embed="rId2"/>
          <a:stretch>
            <a:fillRect/>
          </a:stretch>
        </p:blipFill>
        <p:spPr>
          <a:xfrm>
            <a:off x="9016278" y="2466023"/>
            <a:ext cx="1838325" cy="2676124"/>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a:srcRect t="7924"/>
          <a:stretch>
            <a:fillRect/>
          </a:stretch>
        </p:blipFill>
        <p:spPr>
          <a:xfrm>
            <a:off x="0" y="0"/>
            <a:ext cx="12192000" cy="6858000"/>
          </a:xfrm>
          <a:prstGeom prst="rect">
            <a:avLst/>
          </a:prstGeom>
        </p:spPr>
      </p:pic>
      <p:sp>
        <p:nvSpPr>
          <p:cNvPr id="3" name="矩形 2"/>
          <p:cNvSpPr/>
          <p:nvPr/>
        </p:nvSpPr>
        <p:spPr>
          <a:xfrm>
            <a:off x="0" y="0"/>
            <a:ext cx="12192000" cy="6858000"/>
          </a:xfrm>
          <a:prstGeom prst="rect">
            <a:avLst/>
          </a:prstGeom>
          <a:gradFill>
            <a:gsLst>
              <a:gs pos="0">
                <a:schemeClr val="bg1">
                  <a:alpha val="34000"/>
                </a:schemeClr>
              </a:gs>
              <a:gs pos="100000">
                <a:schemeClr val="bg1">
                  <a:alpha val="36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a:off x="1840405" y="3297463"/>
            <a:ext cx="3170157" cy="3170157"/>
          </a:xfrm>
          <a:prstGeom prst="ellipse">
            <a:avLst/>
          </a:prstGeom>
          <a:gradFill>
            <a:gsLst>
              <a:gs pos="0">
                <a:srgbClr val="99CC00"/>
              </a:gs>
              <a:gs pos="100000">
                <a:srgbClr val="17A515"/>
              </a:gs>
            </a:gsLst>
            <a:lin ang="5400000" scaled="1"/>
          </a:gra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1979150" y="4195600"/>
            <a:ext cx="4100849" cy="1200329"/>
          </a:xfrm>
          <a:prstGeom prst="rect">
            <a:avLst/>
          </a:prstGeom>
          <a:noFill/>
        </p:spPr>
        <p:txBody>
          <a:bodyPr wrap="square" rtlCol="0">
            <a:spAutoFit/>
          </a:bodyPr>
          <a:lstStyle/>
          <a:p>
            <a:r>
              <a:rPr lang="zh-CN" altLang="en-US" sz="7200" b="1" dirty="0">
                <a:solidFill>
                  <a:schemeClr val="bg1"/>
                </a:solidFill>
                <a:latin typeface="Microsoft JhengHei UI" panose="020B0604030504040204" pitchFamily="34" charset="-120"/>
                <a:ea typeface="Microsoft JhengHei UI" panose="020B0604030504040204" pitchFamily="34" charset="-120"/>
              </a:rPr>
              <a:t>产品篇</a:t>
            </a:r>
            <a:endParaRPr lang="zh-CN" altLang="en-US" sz="7200" b="1" dirty="0">
              <a:solidFill>
                <a:schemeClr val="bg1"/>
              </a:solidFill>
              <a:latin typeface="Microsoft JhengHei UI" panose="020B0604030504040204" pitchFamily="34" charset="-120"/>
              <a:ea typeface="Microsoft JhengHei UI" panose="020B0604030504040204" pitchFamily="34" charset="-120"/>
            </a:endParaRPr>
          </a:p>
        </p:txBody>
      </p:sp>
      <p:grpSp>
        <p:nvGrpSpPr>
          <p:cNvPr id="11" name="组合 10"/>
          <p:cNvGrpSpPr/>
          <p:nvPr/>
        </p:nvGrpSpPr>
        <p:grpSpPr>
          <a:xfrm>
            <a:off x="4070181" y="5506913"/>
            <a:ext cx="500588" cy="332901"/>
            <a:chOff x="3860351" y="5384993"/>
            <a:chExt cx="710418" cy="472442"/>
          </a:xfrm>
        </p:grpSpPr>
        <p:sp>
          <p:nvSpPr>
            <p:cNvPr id="9" name="任意多边形: 形状 8"/>
            <p:cNvSpPr/>
            <p:nvPr/>
          </p:nvSpPr>
          <p:spPr>
            <a:xfrm>
              <a:off x="3860351" y="5384993"/>
              <a:ext cx="370448" cy="472442"/>
            </a:xfrm>
            <a:custGeom>
              <a:avLst/>
              <a:gdLst>
                <a:gd name="connsiteX0" fmla="*/ 0 w 515816"/>
                <a:gd name="connsiteY0" fmla="*/ 0 h 328247"/>
                <a:gd name="connsiteX1" fmla="*/ 515816 w 515816"/>
                <a:gd name="connsiteY1" fmla="*/ 140677 h 328247"/>
                <a:gd name="connsiteX2" fmla="*/ 0 w 515816"/>
                <a:gd name="connsiteY2" fmla="*/ 328247 h 328247"/>
              </a:gdLst>
              <a:ahLst/>
              <a:cxnLst>
                <a:cxn ang="0">
                  <a:pos x="connsiteX0" y="connsiteY0"/>
                </a:cxn>
                <a:cxn ang="0">
                  <a:pos x="connsiteX1" y="connsiteY1"/>
                </a:cxn>
                <a:cxn ang="0">
                  <a:pos x="connsiteX2" y="connsiteY2"/>
                </a:cxn>
              </a:cxnLst>
              <a:rect l="l" t="t" r="r" b="b"/>
              <a:pathLst>
                <a:path w="515816" h="328247">
                  <a:moveTo>
                    <a:pt x="0" y="0"/>
                  </a:moveTo>
                  <a:lnTo>
                    <a:pt x="515816" y="140677"/>
                  </a:lnTo>
                  <a:lnTo>
                    <a:pt x="0" y="328247"/>
                  </a:lnTo>
                </a:path>
              </a:pathLst>
            </a:custGeom>
            <a:noFill/>
            <a:ln>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任意多边形: 形状 9"/>
            <p:cNvSpPr/>
            <p:nvPr/>
          </p:nvSpPr>
          <p:spPr>
            <a:xfrm>
              <a:off x="4200321" y="5384993"/>
              <a:ext cx="370448" cy="472442"/>
            </a:xfrm>
            <a:custGeom>
              <a:avLst/>
              <a:gdLst>
                <a:gd name="connsiteX0" fmla="*/ 0 w 515816"/>
                <a:gd name="connsiteY0" fmla="*/ 0 h 328247"/>
                <a:gd name="connsiteX1" fmla="*/ 515816 w 515816"/>
                <a:gd name="connsiteY1" fmla="*/ 140677 h 328247"/>
                <a:gd name="connsiteX2" fmla="*/ 0 w 515816"/>
                <a:gd name="connsiteY2" fmla="*/ 328247 h 328247"/>
              </a:gdLst>
              <a:ahLst/>
              <a:cxnLst>
                <a:cxn ang="0">
                  <a:pos x="connsiteX0" y="connsiteY0"/>
                </a:cxn>
                <a:cxn ang="0">
                  <a:pos x="connsiteX1" y="connsiteY1"/>
                </a:cxn>
                <a:cxn ang="0">
                  <a:pos x="connsiteX2" y="connsiteY2"/>
                </a:cxn>
              </a:cxnLst>
              <a:rect l="l" t="t" r="r" b="b"/>
              <a:pathLst>
                <a:path w="515816" h="328247">
                  <a:moveTo>
                    <a:pt x="0" y="0"/>
                  </a:moveTo>
                  <a:lnTo>
                    <a:pt x="515816" y="140677"/>
                  </a:lnTo>
                  <a:lnTo>
                    <a:pt x="0" y="328247"/>
                  </a:lnTo>
                </a:path>
              </a:pathLst>
            </a:custGeom>
            <a:noFill/>
            <a:ln>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 name="矩形 13"/>
          <p:cNvSpPr/>
          <p:nvPr/>
        </p:nvSpPr>
        <p:spPr>
          <a:xfrm>
            <a:off x="2035552" y="5165096"/>
            <a:ext cx="1635384" cy="461665"/>
          </a:xfrm>
          <a:prstGeom prst="rect">
            <a:avLst/>
          </a:prstGeom>
        </p:spPr>
        <p:txBody>
          <a:bodyPr wrap="none">
            <a:spAutoFit/>
          </a:bodyPr>
          <a:lstStyle/>
          <a:p>
            <a:r>
              <a:rPr lang="en-US" altLang="zh-CN" sz="2400" dirty="0">
                <a:solidFill>
                  <a:schemeClr val="accent6">
                    <a:lumMod val="20000"/>
                    <a:lumOff val="80000"/>
                  </a:schemeClr>
                </a:solidFill>
                <a:latin typeface="Century Gothic" panose="020B0502020202020204" pitchFamily="34" charset="0"/>
              </a:rPr>
              <a:t>PRODUCT</a:t>
            </a:r>
            <a:endParaRPr lang="zh-CN" altLang="en-US" sz="2400" dirty="0">
              <a:solidFill>
                <a:schemeClr val="accent6">
                  <a:lumMod val="20000"/>
                  <a:lumOff val="80000"/>
                </a:schemeClr>
              </a:solidFill>
              <a:latin typeface="Century Gothic" panose="020B0502020202020204" pitchFamily="34" charset="0"/>
            </a:endParaRPr>
          </a:p>
        </p:txBody>
      </p:sp>
      <p:sp>
        <p:nvSpPr>
          <p:cNvPr id="6" name="椭圆 5"/>
          <p:cNvSpPr/>
          <p:nvPr/>
        </p:nvSpPr>
        <p:spPr>
          <a:xfrm>
            <a:off x="264494" y="5349329"/>
            <a:ext cx="2450005" cy="2450005"/>
          </a:xfrm>
          <a:prstGeom prst="ellipse">
            <a:avLst/>
          </a:prstGeom>
          <a:solidFill>
            <a:srgbClr val="99CC00">
              <a:alpha val="4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矩形 36"/>
          <p:cNvSpPr/>
          <p:nvPr/>
        </p:nvSpPr>
        <p:spPr>
          <a:xfrm>
            <a:off x="0" y="314727"/>
            <a:ext cx="294727" cy="486208"/>
          </a:xfrm>
          <a:prstGeom prst="rect">
            <a:avLst/>
          </a:prstGeom>
          <a:solidFill>
            <a:srgbClr val="78B8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文本框 46"/>
          <p:cNvSpPr txBox="1"/>
          <p:nvPr/>
        </p:nvSpPr>
        <p:spPr>
          <a:xfrm>
            <a:off x="1223408" y="1746388"/>
            <a:ext cx="1368052" cy="1200329"/>
          </a:xfrm>
          <a:prstGeom prst="rect">
            <a:avLst/>
          </a:prstGeom>
          <a:noFill/>
        </p:spPr>
        <p:txBody>
          <a:bodyPr wrap="square" rtlCol="0">
            <a:spAutoFit/>
          </a:bodyPr>
          <a:lstStyle/>
          <a:p>
            <a:r>
              <a:rPr lang="en-US" altLang="zh-CN" sz="7200" spc="-300" dirty="0">
                <a:solidFill>
                  <a:srgbClr val="07913B"/>
                </a:solidFill>
                <a:latin typeface="方正综艺简体" panose="02010601030101010101" pitchFamily="2" charset="-122"/>
                <a:ea typeface="方正综艺简体" panose="02010601030101010101" pitchFamily="2" charset="-122"/>
                <a:cs typeface="Aharoni" panose="02010803020104030203" pitchFamily="2" charset="-79"/>
              </a:rPr>
              <a:t>92</a:t>
            </a:r>
            <a:endParaRPr lang="zh-CN" altLang="en-US" sz="7200" spc="-300" dirty="0">
              <a:solidFill>
                <a:srgbClr val="07913B"/>
              </a:solidFill>
              <a:latin typeface="方正综艺简体" panose="02010601030101010101" pitchFamily="2" charset="-122"/>
              <a:ea typeface="方正综艺简体" panose="02010601030101010101" pitchFamily="2" charset="-122"/>
              <a:cs typeface="Aharoni" panose="02010803020104030203" pitchFamily="2" charset="-79"/>
            </a:endParaRPr>
          </a:p>
        </p:txBody>
      </p:sp>
      <p:sp>
        <p:nvSpPr>
          <p:cNvPr id="4" name="文本框 3"/>
          <p:cNvSpPr txBox="1"/>
          <p:nvPr/>
        </p:nvSpPr>
        <p:spPr>
          <a:xfrm>
            <a:off x="2178065" y="1731648"/>
            <a:ext cx="550013" cy="369332"/>
          </a:xfrm>
          <a:prstGeom prst="rect">
            <a:avLst/>
          </a:prstGeom>
          <a:noFill/>
        </p:spPr>
        <p:txBody>
          <a:bodyPr wrap="square" rtlCol="0">
            <a:spAutoFit/>
          </a:bodyPr>
          <a:lstStyle/>
          <a:p>
            <a:r>
              <a:rPr lang="zh-CN" altLang="en-US" b="1" dirty="0">
                <a:solidFill>
                  <a:srgbClr val="07913C"/>
                </a:solidFill>
                <a:latin typeface="微软雅黑" panose="020B0503020204020204" pitchFamily="34" charset="-122"/>
                <a:ea typeface="微软雅黑" panose="020B0503020204020204" pitchFamily="34" charset="-122"/>
              </a:rPr>
              <a:t>种</a:t>
            </a:r>
            <a:endParaRPr lang="zh-CN" altLang="en-US" b="1" dirty="0">
              <a:solidFill>
                <a:srgbClr val="07913C"/>
              </a:solidFill>
              <a:latin typeface="微软雅黑" panose="020B0503020204020204" pitchFamily="34" charset="-122"/>
              <a:ea typeface="微软雅黑" panose="020B0503020204020204" pitchFamily="34" charset="-122"/>
            </a:endParaRPr>
          </a:p>
        </p:txBody>
      </p:sp>
      <p:sp>
        <p:nvSpPr>
          <p:cNvPr id="56" name="文本框 55"/>
          <p:cNvSpPr txBox="1"/>
          <p:nvPr/>
        </p:nvSpPr>
        <p:spPr>
          <a:xfrm>
            <a:off x="2316454" y="2129665"/>
            <a:ext cx="1673963" cy="646331"/>
          </a:xfrm>
          <a:prstGeom prst="rect">
            <a:avLst/>
          </a:prstGeom>
          <a:noFill/>
        </p:spPr>
        <p:txBody>
          <a:bodyPr wrap="square" rtlCol="0">
            <a:spAutoFit/>
          </a:bodyPr>
          <a:lstStyle/>
          <a:p>
            <a:r>
              <a:rPr lang="zh-CN" altLang="en-US" sz="3600" b="1" dirty="0">
                <a:solidFill>
                  <a:srgbClr val="07913C"/>
                </a:solidFill>
                <a:latin typeface="微软雅黑" panose="020B0503020204020204" pitchFamily="34" charset="-122"/>
                <a:ea typeface="微软雅黑" panose="020B0503020204020204" pitchFamily="34" charset="-122"/>
              </a:rPr>
              <a:t>营养素</a:t>
            </a:r>
            <a:endParaRPr lang="zh-CN" altLang="en-US" sz="3600" b="1" dirty="0">
              <a:solidFill>
                <a:srgbClr val="07913C"/>
              </a:solidFill>
              <a:latin typeface="微软雅黑" panose="020B0503020204020204" pitchFamily="34" charset="-122"/>
              <a:ea typeface="微软雅黑" panose="020B0503020204020204" pitchFamily="34" charset="-122"/>
            </a:endParaRPr>
          </a:p>
        </p:txBody>
      </p:sp>
      <p:sp>
        <p:nvSpPr>
          <p:cNvPr id="58" name="文本框 57"/>
          <p:cNvSpPr txBox="1"/>
          <p:nvPr/>
        </p:nvSpPr>
        <p:spPr>
          <a:xfrm>
            <a:off x="8202258" y="1731648"/>
            <a:ext cx="1533889" cy="1200329"/>
          </a:xfrm>
          <a:prstGeom prst="rect">
            <a:avLst/>
          </a:prstGeom>
          <a:noFill/>
        </p:spPr>
        <p:txBody>
          <a:bodyPr wrap="square" rtlCol="0">
            <a:spAutoFit/>
          </a:bodyPr>
          <a:lstStyle/>
          <a:p>
            <a:r>
              <a:rPr lang="en-US" altLang="zh-CN" sz="7200" spc="-300" dirty="0">
                <a:solidFill>
                  <a:srgbClr val="17A515"/>
                </a:solidFill>
                <a:latin typeface="方正综艺简体" panose="02010601030101010101" pitchFamily="2" charset="-122"/>
                <a:ea typeface="方正综艺简体" panose="02010601030101010101" pitchFamily="2" charset="-122"/>
                <a:cs typeface="Aharoni" panose="02010803020104030203" pitchFamily="2" charset="-79"/>
              </a:rPr>
              <a:t>47</a:t>
            </a:r>
            <a:endParaRPr lang="zh-CN" altLang="en-US" sz="7200" spc="-300" dirty="0">
              <a:solidFill>
                <a:srgbClr val="17A515"/>
              </a:solidFill>
              <a:latin typeface="方正综艺简体" panose="02010601030101010101" pitchFamily="2" charset="-122"/>
              <a:ea typeface="方正综艺简体" panose="02010601030101010101" pitchFamily="2" charset="-122"/>
              <a:cs typeface="Aharoni" panose="02010803020104030203" pitchFamily="2" charset="-79"/>
            </a:endParaRPr>
          </a:p>
        </p:txBody>
      </p:sp>
      <p:sp>
        <p:nvSpPr>
          <p:cNvPr id="60" name="文本框 59"/>
          <p:cNvSpPr txBox="1"/>
          <p:nvPr/>
        </p:nvSpPr>
        <p:spPr>
          <a:xfrm>
            <a:off x="9168607" y="1873426"/>
            <a:ext cx="840180" cy="369332"/>
          </a:xfrm>
          <a:prstGeom prst="rect">
            <a:avLst/>
          </a:prstGeom>
          <a:noFill/>
        </p:spPr>
        <p:txBody>
          <a:bodyPr wrap="square" rtlCol="0">
            <a:spAutoFit/>
          </a:bodyPr>
          <a:lstStyle/>
          <a:p>
            <a:r>
              <a:rPr lang="zh-CN" altLang="en-US" b="1" dirty="0">
                <a:solidFill>
                  <a:srgbClr val="17A515"/>
                </a:solidFill>
                <a:latin typeface="微软雅黑" panose="020B0503020204020204" pitchFamily="34" charset="-122"/>
                <a:ea typeface="微软雅黑" panose="020B0503020204020204" pitchFamily="34" charset="-122"/>
              </a:rPr>
              <a:t>种</a:t>
            </a:r>
            <a:endParaRPr lang="zh-CN" altLang="en-US" b="1" dirty="0">
              <a:solidFill>
                <a:srgbClr val="17A515"/>
              </a:solidFill>
              <a:latin typeface="微软雅黑" panose="020B0503020204020204" pitchFamily="34" charset="-122"/>
              <a:ea typeface="微软雅黑" panose="020B0503020204020204" pitchFamily="34" charset="-122"/>
            </a:endParaRPr>
          </a:p>
        </p:txBody>
      </p:sp>
      <p:sp>
        <p:nvSpPr>
          <p:cNvPr id="63" name="文本框 62"/>
          <p:cNvSpPr txBox="1"/>
          <p:nvPr/>
        </p:nvSpPr>
        <p:spPr>
          <a:xfrm>
            <a:off x="9356577" y="2073319"/>
            <a:ext cx="2643351" cy="646331"/>
          </a:xfrm>
          <a:prstGeom prst="rect">
            <a:avLst/>
          </a:prstGeom>
          <a:noFill/>
        </p:spPr>
        <p:txBody>
          <a:bodyPr wrap="square" rtlCol="0">
            <a:spAutoFit/>
          </a:bodyPr>
          <a:lstStyle/>
          <a:p>
            <a:r>
              <a:rPr lang="zh-CN" altLang="en-US" sz="3600" b="1" dirty="0">
                <a:solidFill>
                  <a:srgbClr val="17A515"/>
                </a:solidFill>
                <a:latin typeface="微软雅黑" panose="020B0503020204020204" pitchFamily="34" charset="-122"/>
                <a:ea typeface="微软雅黑" panose="020B0503020204020204" pitchFamily="34" charset="-122"/>
              </a:rPr>
              <a:t>抗氧化剂</a:t>
            </a:r>
            <a:endParaRPr lang="zh-CN" altLang="en-US" sz="3600" b="1" dirty="0">
              <a:solidFill>
                <a:srgbClr val="17A515"/>
              </a:solidFill>
              <a:latin typeface="微软雅黑" panose="020B0503020204020204" pitchFamily="34" charset="-122"/>
              <a:ea typeface="微软雅黑" panose="020B0503020204020204" pitchFamily="34" charset="-122"/>
            </a:endParaRPr>
          </a:p>
        </p:txBody>
      </p:sp>
      <p:sp>
        <p:nvSpPr>
          <p:cNvPr id="64" name="文本框 63"/>
          <p:cNvSpPr txBox="1"/>
          <p:nvPr/>
        </p:nvSpPr>
        <p:spPr>
          <a:xfrm>
            <a:off x="1082861" y="3865425"/>
            <a:ext cx="1192513" cy="1200329"/>
          </a:xfrm>
          <a:prstGeom prst="rect">
            <a:avLst/>
          </a:prstGeom>
          <a:noFill/>
        </p:spPr>
        <p:txBody>
          <a:bodyPr wrap="square" rtlCol="0">
            <a:spAutoFit/>
          </a:bodyPr>
          <a:lstStyle/>
          <a:p>
            <a:r>
              <a:rPr lang="en-US" altLang="zh-CN" sz="7200" spc="-300" dirty="0">
                <a:solidFill>
                  <a:srgbClr val="07913B"/>
                </a:solidFill>
                <a:latin typeface="方正综艺简体" panose="02010601030101010101" pitchFamily="2" charset="-122"/>
                <a:ea typeface="方正综艺简体" panose="02010601030101010101" pitchFamily="2" charset="-122"/>
                <a:cs typeface="Aharoni" panose="02010803020104030203" pitchFamily="2" charset="-79"/>
              </a:rPr>
              <a:t>18</a:t>
            </a:r>
            <a:endParaRPr lang="zh-CN" altLang="en-US" sz="7200" spc="-300" dirty="0">
              <a:solidFill>
                <a:srgbClr val="07913B"/>
              </a:solidFill>
              <a:latin typeface="方正综艺简体" panose="02010601030101010101" pitchFamily="2" charset="-122"/>
              <a:ea typeface="方正综艺简体" panose="02010601030101010101" pitchFamily="2" charset="-122"/>
              <a:cs typeface="Aharoni" panose="02010803020104030203" pitchFamily="2" charset="-79"/>
            </a:endParaRPr>
          </a:p>
        </p:txBody>
      </p:sp>
      <p:sp>
        <p:nvSpPr>
          <p:cNvPr id="65" name="文本框 64"/>
          <p:cNvSpPr txBox="1"/>
          <p:nvPr/>
        </p:nvSpPr>
        <p:spPr>
          <a:xfrm>
            <a:off x="2066948" y="3851311"/>
            <a:ext cx="840180" cy="369332"/>
          </a:xfrm>
          <a:prstGeom prst="rect">
            <a:avLst/>
          </a:prstGeom>
          <a:noFill/>
        </p:spPr>
        <p:txBody>
          <a:bodyPr wrap="square" rtlCol="0">
            <a:spAutoFit/>
          </a:bodyPr>
          <a:lstStyle/>
          <a:p>
            <a:r>
              <a:rPr lang="zh-CN" altLang="en-US" b="1" dirty="0">
                <a:solidFill>
                  <a:srgbClr val="07913C"/>
                </a:solidFill>
                <a:latin typeface="微软雅黑" panose="020B0503020204020204" pitchFamily="34" charset="-122"/>
                <a:ea typeface="微软雅黑" panose="020B0503020204020204" pitchFamily="34" charset="-122"/>
              </a:rPr>
              <a:t>种</a:t>
            </a:r>
            <a:endParaRPr lang="zh-CN" altLang="en-US" b="1" dirty="0">
              <a:solidFill>
                <a:srgbClr val="07913C"/>
              </a:solidFill>
              <a:latin typeface="微软雅黑" panose="020B0503020204020204" pitchFamily="34" charset="-122"/>
              <a:ea typeface="微软雅黑" panose="020B0503020204020204" pitchFamily="34" charset="-122"/>
            </a:endParaRPr>
          </a:p>
        </p:txBody>
      </p:sp>
      <p:sp>
        <p:nvSpPr>
          <p:cNvPr id="66" name="文本框 65"/>
          <p:cNvSpPr txBox="1"/>
          <p:nvPr/>
        </p:nvSpPr>
        <p:spPr>
          <a:xfrm>
            <a:off x="2206287" y="4201512"/>
            <a:ext cx="1684037" cy="646331"/>
          </a:xfrm>
          <a:prstGeom prst="rect">
            <a:avLst/>
          </a:prstGeom>
          <a:noFill/>
        </p:spPr>
        <p:txBody>
          <a:bodyPr wrap="square" rtlCol="0">
            <a:spAutoFit/>
          </a:bodyPr>
          <a:lstStyle/>
          <a:p>
            <a:r>
              <a:rPr lang="zh-CN" altLang="en-US" sz="3600" b="1" dirty="0">
                <a:solidFill>
                  <a:srgbClr val="07913C"/>
                </a:solidFill>
                <a:latin typeface="微软雅黑" panose="020B0503020204020204" pitchFamily="34" charset="-122"/>
                <a:ea typeface="微软雅黑" panose="020B0503020204020204" pitchFamily="34" charset="-122"/>
              </a:rPr>
              <a:t>氨基酸</a:t>
            </a:r>
            <a:endParaRPr lang="zh-CN" altLang="en-US" sz="3600" b="1" dirty="0">
              <a:solidFill>
                <a:srgbClr val="07913C"/>
              </a:solidFill>
              <a:latin typeface="微软雅黑" panose="020B0503020204020204" pitchFamily="34" charset="-122"/>
              <a:ea typeface="微软雅黑" panose="020B0503020204020204" pitchFamily="34" charset="-122"/>
            </a:endParaRPr>
          </a:p>
        </p:txBody>
      </p:sp>
      <p:sp>
        <p:nvSpPr>
          <p:cNvPr id="69" name="文本框 68"/>
          <p:cNvSpPr txBox="1"/>
          <p:nvPr/>
        </p:nvSpPr>
        <p:spPr>
          <a:xfrm>
            <a:off x="8174331" y="3758848"/>
            <a:ext cx="1533889" cy="1200329"/>
          </a:xfrm>
          <a:prstGeom prst="rect">
            <a:avLst/>
          </a:prstGeom>
          <a:noFill/>
        </p:spPr>
        <p:txBody>
          <a:bodyPr wrap="square" rtlCol="0">
            <a:spAutoFit/>
          </a:bodyPr>
          <a:lstStyle/>
          <a:p>
            <a:r>
              <a:rPr lang="en-US" altLang="zh-CN" sz="7200" spc="-300" dirty="0">
                <a:solidFill>
                  <a:srgbClr val="17A515"/>
                </a:solidFill>
                <a:latin typeface="方正综艺简体" panose="02010601030101010101" pitchFamily="2" charset="-122"/>
                <a:ea typeface="方正综艺简体" panose="02010601030101010101" pitchFamily="2" charset="-122"/>
                <a:cs typeface="Aharoni" panose="02010803020104030203" pitchFamily="2" charset="-79"/>
              </a:rPr>
              <a:t>36</a:t>
            </a:r>
            <a:endParaRPr lang="zh-CN" altLang="en-US" sz="7200" spc="-300" dirty="0">
              <a:solidFill>
                <a:srgbClr val="17A515"/>
              </a:solidFill>
              <a:latin typeface="方正综艺简体" panose="02010601030101010101" pitchFamily="2" charset="-122"/>
              <a:ea typeface="方正综艺简体" panose="02010601030101010101" pitchFamily="2" charset="-122"/>
              <a:cs typeface="Aharoni" panose="02010803020104030203" pitchFamily="2" charset="-79"/>
            </a:endParaRPr>
          </a:p>
        </p:txBody>
      </p:sp>
      <p:sp>
        <p:nvSpPr>
          <p:cNvPr id="70" name="文本框 69"/>
          <p:cNvSpPr txBox="1"/>
          <p:nvPr/>
        </p:nvSpPr>
        <p:spPr>
          <a:xfrm>
            <a:off x="9151321" y="3982682"/>
            <a:ext cx="840180" cy="369332"/>
          </a:xfrm>
          <a:prstGeom prst="rect">
            <a:avLst/>
          </a:prstGeom>
          <a:noFill/>
        </p:spPr>
        <p:txBody>
          <a:bodyPr wrap="square" rtlCol="0">
            <a:spAutoFit/>
          </a:bodyPr>
          <a:lstStyle/>
          <a:p>
            <a:r>
              <a:rPr lang="zh-CN" altLang="en-US" b="1" dirty="0">
                <a:solidFill>
                  <a:srgbClr val="17A515"/>
                </a:solidFill>
                <a:latin typeface="微软雅黑" panose="020B0503020204020204" pitchFamily="34" charset="-122"/>
                <a:ea typeface="微软雅黑" panose="020B0503020204020204" pitchFamily="34" charset="-122"/>
              </a:rPr>
              <a:t>种</a:t>
            </a:r>
            <a:endParaRPr lang="zh-CN" altLang="en-US" b="1" dirty="0">
              <a:solidFill>
                <a:srgbClr val="17A515"/>
              </a:solidFill>
              <a:latin typeface="微软雅黑" panose="020B0503020204020204" pitchFamily="34" charset="-122"/>
              <a:ea typeface="微软雅黑" panose="020B0503020204020204" pitchFamily="34" charset="-122"/>
            </a:endParaRPr>
          </a:p>
        </p:txBody>
      </p:sp>
      <p:sp>
        <p:nvSpPr>
          <p:cNvPr id="71" name="文本框 70"/>
          <p:cNvSpPr txBox="1"/>
          <p:nvPr/>
        </p:nvSpPr>
        <p:spPr>
          <a:xfrm>
            <a:off x="9415643" y="4094934"/>
            <a:ext cx="2110703" cy="646331"/>
          </a:xfrm>
          <a:prstGeom prst="rect">
            <a:avLst/>
          </a:prstGeom>
          <a:noFill/>
        </p:spPr>
        <p:txBody>
          <a:bodyPr wrap="square" rtlCol="0">
            <a:spAutoFit/>
          </a:bodyPr>
          <a:lstStyle/>
          <a:p>
            <a:r>
              <a:rPr lang="zh-CN" altLang="en-US" sz="3600" b="1" dirty="0">
                <a:solidFill>
                  <a:srgbClr val="17A515"/>
                </a:solidFill>
                <a:latin typeface="微软雅黑" panose="020B0503020204020204" pitchFamily="34" charset="-122"/>
                <a:ea typeface="微软雅黑" panose="020B0503020204020204" pitchFamily="34" charset="-122"/>
              </a:rPr>
              <a:t>抗炎化物</a:t>
            </a:r>
            <a:endParaRPr lang="zh-CN" altLang="en-US" sz="3600" b="1" dirty="0">
              <a:solidFill>
                <a:srgbClr val="17A515"/>
              </a:solidFill>
              <a:latin typeface="微软雅黑" panose="020B0503020204020204" pitchFamily="34" charset="-122"/>
              <a:ea typeface="微软雅黑" panose="020B0503020204020204" pitchFamily="34" charset="-122"/>
            </a:endParaRPr>
          </a:p>
        </p:txBody>
      </p:sp>
      <p:sp>
        <p:nvSpPr>
          <p:cNvPr id="79" name="矩形 78"/>
          <p:cNvSpPr/>
          <p:nvPr/>
        </p:nvSpPr>
        <p:spPr>
          <a:xfrm>
            <a:off x="1223408" y="2735913"/>
            <a:ext cx="2594027" cy="828175"/>
          </a:xfrm>
          <a:prstGeom prst="rect">
            <a:avLst/>
          </a:prstGeom>
        </p:spPr>
        <p:txBody>
          <a:bodyPr wrap="square">
            <a:spAutoFit/>
          </a:bodyPr>
          <a:lstStyle/>
          <a:p>
            <a:pPr algn="just">
              <a:lnSpc>
                <a:spcPct val="130000"/>
              </a:lnSpc>
              <a:spcAft>
                <a:spcPts val="1000"/>
              </a:spcAft>
            </a:pPr>
            <a:r>
              <a:rPr lang="zh-CN" altLang="en-US" sz="1400" dirty="0">
                <a:solidFill>
                  <a:schemeClr val="bg1">
                    <a:lumMod val="50000"/>
                  </a:schemeClr>
                </a:solidFill>
                <a:latin typeface="Tahoma" panose="020B0604030504040204" pitchFamily="34" charset="0"/>
                <a:ea typeface="微软雅黑" panose="020B0503020204020204" pitchFamily="34" charset="-122"/>
                <a:cs typeface="Times New Roman" panose="02020603050405020304" pitchFamily="18" charset="0"/>
              </a:rPr>
              <a:t>请添加内容请添加内容</a:t>
            </a:r>
            <a:r>
              <a:rPr lang="zh-CN" altLang="en-US" sz="1200" dirty="0">
                <a:solidFill>
                  <a:schemeClr val="bg1">
                    <a:lumMod val="50000"/>
                  </a:schemeClr>
                </a:solidFill>
                <a:latin typeface="Tahoma" panose="020B0604030504040204" pitchFamily="34" charset="0"/>
                <a:ea typeface="微软雅黑" panose="020B0503020204020204" pitchFamily="34" charset="-122"/>
                <a:cs typeface="Times New Roman" panose="02020603050405020304" pitchFamily="18" charset="0"/>
              </a:rPr>
              <a:t>请添加内容请添加内容请添加内容请添加内容请添加内容请添加内容</a:t>
            </a:r>
            <a:endParaRPr lang="zh-CN" altLang="zh-CN" sz="1100" dirty="0">
              <a:solidFill>
                <a:schemeClr val="bg1">
                  <a:lumMod val="50000"/>
                </a:schemeClr>
              </a:solidFill>
              <a:latin typeface="Tahoma" panose="020B0604030504040204" pitchFamily="34" charset="0"/>
              <a:ea typeface="微软雅黑" panose="020B0503020204020204" pitchFamily="34" charset="-122"/>
              <a:cs typeface="Times New Roman" panose="02020603050405020304" pitchFamily="18" charset="0"/>
            </a:endParaRPr>
          </a:p>
        </p:txBody>
      </p:sp>
      <p:sp>
        <p:nvSpPr>
          <p:cNvPr id="42" name="椭圆 41"/>
          <p:cNvSpPr/>
          <p:nvPr/>
        </p:nvSpPr>
        <p:spPr>
          <a:xfrm>
            <a:off x="3890324" y="2343093"/>
            <a:ext cx="810686" cy="810686"/>
          </a:xfrm>
          <a:prstGeom prst="ellipse">
            <a:avLst/>
          </a:prstGeom>
          <a:noFill/>
          <a:ln w="28575">
            <a:solidFill>
              <a:srgbClr val="17A5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椭圆 43"/>
          <p:cNvSpPr/>
          <p:nvPr/>
        </p:nvSpPr>
        <p:spPr>
          <a:xfrm>
            <a:off x="3903542" y="4432214"/>
            <a:ext cx="810686" cy="810686"/>
          </a:xfrm>
          <a:prstGeom prst="ellipse">
            <a:avLst/>
          </a:prstGeom>
          <a:noFill/>
          <a:ln w="28575">
            <a:solidFill>
              <a:srgbClr val="17A5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椭圆 44"/>
          <p:cNvSpPr/>
          <p:nvPr/>
        </p:nvSpPr>
        <p:spPr>
          <a:xfrm>
            <a:off x="7420662" y="2343093"/>
            <a:ext cx="810686" cy="810686"/>
          </a:xfrm>
          <a:prstGeom prst="ellipse">
            <a:avLst/>
          </a:prstGeom>
          <a:noFill/>
          <a:ln w="28575">
            <a:solidFill>
              <a:srgbClr val="17A5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椭圆 45"/>
          <p:cNvSpPr/>
          <p:nvPr/>
        </p:nvSpPr>
        <p:spPr>
          <a:xfrm>
            <a:off x="7318493" y="4432214"/>
            <a:ext cx="810686" cy="810686"/>
          </a:xfrm>
          <a:prstGeom prst="ellipse">
            <a:avLst/>
          </a:prstGeom>
          <a:noFill/>
          <a:ln w="28575">
            <a:solidFill>
              <a:srgbClr val="17A5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矩形 48"/>
          <p:cNvSpPr/>
          <p:nvPr/>
        </p:nvSpPr>
        <p:spPr>
          <a:xfrm>
            <a:off x="1223408" y="4800603"/>
            <a:ext cx="2594027" cy="828175"/>
          </a:xfrm>
          <a:prstGeom prst="rect">
            <a:avLst/>
          </a:prstGeom>
        </p:spPr>
        <p:txBody>
          <a:bodyPr wrap="square">
            <a:spAutoFit/>
          </a:bodyPr>
          <a:lstStyle/>
          <a:p>
            <a:pPr algn="just">
              <a:lnSpc>
                <a:spcPct val="130000"/>
              </a:lnSpc>
              <a:spcAft>
                <a:spcPts val="1000"/>
              </a:spcAft>
            </a:pPr>
            <a:r>
              <a:rPr lang="zh-CN" altLang="en-US" sz="1400" dirty="0">
                <a:solidFill>
                  <a:schemeClr val="bg1">
                    <a:lumMod val="50000"/>
                  </a:schemeClr>
                </a:solidFill>
                <a:latin typeface="Tahoma" panose="020B0604030504040204" pitchFamily="34" charset="0"/>
                <a:ea typeface="微软雅黑" panose="020B0503020204020204" pitchFamily="34" charset="-122"/>
                <a:cs typeface="Times New Roman" panose="02020603050405020304" pitchFamily="18" charset="0"/>
              </a:rPr>
              <a:t>请添加内容请添加内容</a:t>
            </a:r>
            <a:r>
              <a:rPr lang="zh-CN" altLang="en-US" sz="1200" dirty="0">
                <a:solidFill>
                  <a:schemeClr val="bg1">
                    <a:lumMod val="50000"/>
                  </a:schemeClr>
                </a:solidFill>
                <a:latin typeface="Tahoma" panose="020B0604030504040204" pitchFamily="34" charset="0"/>
                <a:ea typeface="微软雅黑" panose="020B0503020204020204" pitchFamily="34" charset="-122"/>
                <a:cs typeface="Times New Roman" panose="02020603050405020304" pitchFamily="18" charset="0"/>
              </a:rPr>
              <a:t>请添加内容请添加内容请添加内容请添加内容请添加内容请添加内容</a:t>
            </a:r>
            <a:endParaRPr lang="zh-CN" altLang="zh-CN" sz="1100" dirty="0">
              <a:solidFill>
                <a:schemeClr val="bg1">
                  <a:lumMod val="50000"/>
                </a:schemeClr>
              </a:solidFill>
              <a:latin typeface="Tahoma" panose="020B0604030504040204" pitchFamily="34" charset="0"/>
              <a:ea typeface="微软雅黑" panose="020B0503020204020204" pitchFamily="34" charset="-122"/>
              <a:cs typeface="Times New Roman" panose="02020603050405020304" pitchFamily="18" charset="0"/>
            </a:endParaRPr>
          </a:p>
        </p:txBody>
      </p:sp>
      <p:sp>
        <p:nvSpPr>
          <p:cNvPr id="50" name="矩形 49"/>
          <p:cNvSpPr/>
          <p:nvPr/>
        </p:nvSpPr>
        <p:spPr>
          <a:xfrm>
            <a:off x="8260438" y="2681116"/>
            <a:ext cx="2594027" cy="828175"/>
          </a:xfrm>
          <a:prstGeom prst="rect">
            <a:avLst/>
          </a:prstGeom>
        </p:spPr>
        <p:txBody>
          <a:bodyPr wrap="square">
            <a:spAutoFit/>
          </a:bodyPr>
          <a:lstStyle/>
          <a:p>
            <a:pPr algn="just">
              <a:lnSpc>
                <a:spcPct val="130000"/>
              </a:lnSpc>
              <a:spcAft>
                <a:spcPts val="1000"/>
              </a:spcAft>
            </a:pPr>
            <a:r>
              <a:rPr lang="zh-CN" altLang="en-US" sz="1400" dirty="0">
                <a:solidFill>
                  <a:schemeClr val="bg1">
                    <a:lumMod val="50000"/>
                  </a:schemeClr>
                </a:solidFill>
                <a:latin typeface="Tahoma" panose="020B0604030504040204" pitchFamily="34" charset="0"/>
                <a:ea typeface="微软雅黑" panose="020B0503020204020204" pitchFamily="34" charset="-122"/>
                <a:cs typeface="Times New Roman" panose="02020603050405020304" pitchFamily="18" charset="0"/>
              </a:rPr>
              <a:t>请添加内容请添加内容</a:t>
            </a:r>
            <a:r>
              <a:rPr lang="zh-CN" altLang="en-US" sz="1200" dirty="0">
                <a:solidFill>
                  <a:schemeClr val="bg1">
                    <a:lumMod val="50000"/>
                  </a:schemeClr>
                </a:solidFill>
                <a:latin typeface="Tahoma" panose="020B0604030504040204" pitchFamily="34" charset="0"/>
                <a:ea typeface="微软雅黑" panose="020B0503020204020204" pitchFamily="34" charset="-122"/>
                <a:cs typeface="Times New Roman" panose="02020603050405020304" pitchFamily="18" charset="0"/>
              </a:rPr>
              <a:t>请添加内容请添加内容请添加内容请添加内容请添加内容请添加内容</a:t>
            </a:r>
            <a:endParaRPr lang="zh-CN" altLang="zh-CN" sz="1100" dirty="0">
              <a:solidFill>
                <a:schemeClr val="bg1">
                  <a:lumMod val="50000"/>
                </a:schemeClr>
              </a:solidFill>
              <a:latin typeface="Tahoma" panose="020B0604030504040204" pitchFamily="34" charset="0"/>
              <a:ea typeface="微软雅黑" panose="020B0503020204020204" pitchFamily="34" charset="-122"/>
              <a:cs typeface="Times New Roman" panose="02020603050405020304" pitchFamily="18" charset="0"/>
            </a:endParaRPr>
          </a:p>
        </p:txBody>
      </p:sp>
      <p:sp>
        <p:nvSpPr>
          <p:cNvPr id="51" name="矩形 50"/>
          <p:cNvSpPr/>
          <p:nvPr/>
        </p:nvSpPr>
        <p:spPr>
          <a:xfrm>
            <a:off x="8260438" y="4755380"/>
            <a:ext cx="2594027" cy="828175"/>
          </a:xfrm>
          <a:prstGeom prst="rect">
            <a:avLst/>
          </a:prstGeom>
        </p:spPr>
        <p:txBody>
          <a:bodyPr wrap="square">
            <a:spAutoFit/>
          </a:bodyPr>
          <a:lstStyle/>
          <a:p>
            <a:pPr algn="just">
              <a:lnSpc>
                <a:spcPct val="130000"/>
              </a:lnSpc>
              <a:spcAft>
                <a:spcPts val="1000"/>
              </a:spcAft>
            </a:pPr>
            <a:r>
              <a:rPr lang="zh-CN" altLang="en-US" sz="1400" dirty="0">
                <a:solidFill>
                  <a:schemeClr val="bg1">
                    <a:lumMod val="50000"/>
                  </a:schemeClr>
                </a:solidFill>
                <a:latin typeface="Tahoma" panose="020B0604030504040204" pitchFamily="34" charset="0"/>
                <a:ea typeface="微软雅黑" panose="020B0503020204020204" pitchFamily="34" charset="-122"/>
                <a:cs typeface="Times New Roman" panose="02020603050405020304" pitchFamily="18" charset="0"/>
              </a:rPr>
              <a:t>请添加内容请添加内容</a:t>
            </a:r>
            <a:r>
              <a:rPr lang="zh-CN" altLang="en-US" sz="1200" dirty="0">
                <a:solidFill>
                  <a:schemeClr val="bg1">
                    <a:lumMod val="50000"/>
                  </a:schemeClr>
                </a:solidFill>
                <a:latin typeface="Tahoma" panose="020B0604030504040204" pitchFamily="34" charset="0"/>
                <a:ea typeface="微软雅黑" panose="020B0503020204020204" pitchFamily="34" charset="-122"/>
                <a:cs typeface="Times New Roman" panose="02020603050405020304" pitchFamily="18" charset="0"/>
              </a:rPr>
              <a:t>请添加内容请添加内容请添加内容请添加内容请添加内容请添加内容</a:t>
            </a:r>
            <a:endParaRPr lang="zh-CN" altLang="zh-CN" sz="1100" dirty="0">
              <a:solidFill>
                <a:schemeClr val="bg1">
                  <a:lumMod val="50000"/>
                </a:schemeClr>
              </a:solidFill>
              <a:latin typeface="Tahoma" panose="020B0604030504040204" pitchFamily="34" charset="0"/>
              <a:ea typeface="微软雅黑" panose="020B0503020204020204" pitchFamily="34" charset="-122"/>
              <a:cs typeface="Times New Roman" panose="02020603050405020304" pitchFamily="18" charset="0"/>
            </a:endParaRPr>
          </a:p>
        </p:txBody>
      </p:sp>
      <p:pic>
        <p:nvPicPr>
          <p:cNvPr id="3" name="图片 2" descr="图片包含 物体, 事情&#10;&#10;已生成极高可信度的说明"/>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7519611" y="2447871"/>
            <a:ext cx="637863" cy="637863"/>
          </a:xfrm>
          <a:prstGeom prst="rect">
            <a:avLst/>
          </a:prstGeom>
        </p:spPr>
      </p:pic>
      <p:pic>
        <p:nvPicPr>
          <p:cNvPr id="6" name="图片 5" descr="图片包含 事情&#10;&#10;已生成高可信度的说明"/>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09119" y="2452830"/>
            <a:ext cx="589912" cy="589912"/>
          </a:xfrm>
          <a:prstGeom prst="rect">
            <a:avLst/>
          </a:prstGeom>
        </p:spPr>
      </p:pic>
      <p:pic>
        <p:nvPicPr>
          <p:cNvPr id="8" name="图片 7" descr="图片包含 事情&#10;&#10;已生成高可信度的说明"/>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35811" y="4541060"/>
            <a:ext cx="590309" cy="590309"/>
          </a:xfrm>
          <a:prstGeom prst="rect">
            <a:avLst/>
          </a:prstGeom>
        </p:spPr>
      </p:pic>
      <p:pic>
        <p:nvPicPr>
          <p:cNvPr id="10" name="图片 9" descr="图片包含 事情&#10;&#10;已生成高可信度的说明"/>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97068" y="4534270"/>
            <a:ext cx="597099" cy="597099"/>
          </a:xfrm>
          <a:prstGeom prst="rect">
            <a:avLst/>
          </a:prstGeom>
        </p:spPr>
      </p:pic>
      <p:pic>
        <p:nvPicPr>
          <p:cNvPr id="35" name="图片 34"/>
          <p:cNvPicPr>
            <a:picLocks noChangeAspect="1"/>
          </p:cNvPicPr>
          <p:nvPr/>
        </p:nvPicPr>
        <p:blipFill>
          <a:blip r:embed="rId5"/>
          <a:srcRect l="3971" r="10178" b="561"/>
          <a:stretch>
            <a:fillRect/>
          </a:stretch>
        </p:blipFill>
        <p:spPr>
          <a:xfrm>
            <a:off x="5207675" y="2930454"/>
            <a:ext cx="1739641" cy="1733558"/>
          </a:xfrm>
          <a:custGeom>
            <a:avLst/>
            <a:gdLst>
              <a:gd name="connsiteX0" fmla="*/ 648267 w 1463746"/>
              <a:gd name="connsiteY0" fmla="*/ 0 h 1458628"/>
              <a:gd name="connsiteX1" fmla="*/ 815479 w 1463746"/>
              <a:gd name="connsiteY1" fmla="*/ 0 h 1458628"/>
              <a:gd name="connsiteX2" fmla="*/ 879371 w 1463746"/>
              <a:gd name="connsiteY2" fmla="*/ 9751 h 1458628"/>
              <a:gd name="connsiteX3" fmla="*/ 1463746 w 1463746"/>
              <a:gd name="connsiteY3" fmla="*/ 726755 h 1458628"/>
              <a:gd name="connsiteX4" fmla="*/ 731873 w 1463746"/>
              <a:gd name="connsiteY4" fmla="*/ 1458628 h 1458628"/>
              <a:gd name="connsiteX5" fmla="*/ 0 w 1463746"/>
              <a:gd name="connsiteY5" fmla="*/ 726755 h 1458628"/>
              <a:gd name="connsiteX6" fmla="*/ 584375 w 1463746"/>
              <a:gd name="connsiteY6" fmla="*/ 9751 h 1458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63746" h="1458628">
                <a:moveTo>
                  <a:pt x="648267" y="0"/>
                </a:moveTo>
                <a:lnTo>
                  <a:pt x="815479" y="0"/>
                </a:lnTo>
                <a:lnTo>
                  <a:pt x="879371" y="9751"/>
                </a:lnTo>
                <a:cubicBezTo>
                  <a:pt x="1212873" y="77996"/>
                  <a:pt x="1463746" y="373078"/>
                  <a:pt x="1463746" y="726755"/>
                </a:cubicBezTo>
                <a:cubicBezTo>
                  <a:pt x="1463746" y="1130957"/>
                  <a:pt x="1136075" y="1458628"/>
                  <a:pt x="731873" y="1458628"/>
                </a:cubicBezTo>
                <a:cubicBezTo>
                  <a:pt x="327671" y="1458628"/>
                  <a:pt x="0" y="1130957"/>
                  <a:pt x="0" y="726755"/>
                </a:cubicBezTo>
                <a:cubicBezTo>
                  <a:pt x="0" y="373078"/>
                  <a:pt x="250873" y="77996"/>
                  <a:pt x="584375" y="9751"/>
                </a:cubicBezTo>
                <a:close/>
              </a:path>
            </a:pathLst>
          </a:custGeom>
          <a:ln>
            <a:solidFill>
              <a:srgbClr val="17A515"/>
            </a:solidFill>
          </a:ln>
        </p:spPr>
      </p:pic>
      <p:cxnSp>
        <p:nvCxnSpPr>
          <p:cNvPr id="13" name="直接连接符 12"/>
          <p:cNvCxnSpPr/>
          <p:nvPr/>
        </p:nvCxnSpPr>
        <p:spPr>
          <a:xfrm flipH="1" flipV="1">
            <a:off x="4714229" y="3042743"/>
            <a:ext cx="460127" cy="30092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flipH="1" flipV="1">
            <a:off x="6844425" y="4300408"/>
            <a:ext cx="460127" cy="30092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flipH="1">
            <a:off x="6861445" y="2990736"/>
            <a:ext cx="484503" cy="352927"/>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52" name="直接连接符 51"/>
          <p:cNvCxnSpPr/>
          <p:nvPr/>
        </p:nvCxnSpPr>
        <p:spPr>
          <a:xfrm flipH="1">
            <a:off x="4777600" y="4274404"/>
            <a:ext cx="484503" cy="352927"/>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33" name="文本框 32"/>
          <p:cNvSpPr txBox="1"/>
          <p:nvPr/>
        </p:nvSpPr>
        <p:spPr>
          <a:xfrm>
            <a:off x="294507" y="200494"/>
            <a:ext cx="1967686" cy="523220"/>
          </a:xfrm>
          <a:prstGeom prst="rect">
            <a:avLst/>
          </a:prstGeom>
          <a:noFill/>
        </p:spPr>
        <p:txBody>
          <a:bodyPr wrap="square" rtlCol="0">
            <a:spAutoFit/>
          </a:bodyPr>
          <a:lstStyle/>
          <a:p>
            <a:r>
              <a:rPr lang="zh-CN" altLang="en-US" sz="2800" dirty="0">
                <a:solidFill>
                  <a:schemeClr val="tx1">
                    <a:lumMod val="65000"/>
                    <a:lumOff val="35000"/>
                  </a:schemeClr>
                </a:solidFill>
                <a:latin typeface="微软雅黑" panose="020B0503020204020204" pitchFamily="34" charset="-122"/>
                <a:ea typeface="微软雅黑" panose="020B0503020204020204" pitchFamily="34" charset="-122"/>
              </a:rPr>
              <a:t>请添加标题</a:t>
            </a:r>
            <a:endParaRPr lang="zh-CN" altLang="en-US" sz="28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图片 17"/>
          <p:cNvPicPr>
            <a:picLocks noChangeAspect="1"/>
          </p:cNvPicPr>
          <p:nvPr/>
        </p:nvPicPr>
        <p:blipFill>
          <a:blip r:embed="rId1"/>
          <a:srcRect l="15056" r="21091" b="3428"/>
          <a:stretch>
            <a:fillRect/>
          </a:stretch>
        </p:blipFill>
        <p:spPr>
          <a:xfrm>
            <a:off x="6302972" y="154502"/>
            <a:ext cx="4352056" cy="4352056"/>
          </a:xfrm>
          <a:custGeom>
            <a:avLst/>
            <a:gdLst>
              <a:gd name="connsiteX0" fmla="*/ 2176028 w 4352056"/>
              <a:gd name="connsiteY0" fmla="*/ 0 h 4352056"/>
              <a:gd name="connsiteX1" fmla="*/ 4352056 w 4352056"/>
              <a:gd name="connsiteY1" fmla="*/ 2176028 h 4352056"/>
              <a:gd name="connsiteX2" fmla="*/ 2176028 w 4352056"/>
              <a:gd name="connsiteY2" fmla="*/ 4352056 h 4352056"/>
              <a:gd name="connsiteX3" fmla="*/ 0 w 4352056"/>
              <a:gd name="connsiteY3" fmla="*/ 2176028 h 4352056"/>
              <a:gd name="connsiteX4" fmla="*/ 2176028 w 4352056"/>
              <a:gd name="connsiteY4" fmla="*/ 0 h 43520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52056" h="4352056">
                <a:moveTo>
                  <a:pt x="2176028" y="0"/>
                </a:moveTo>
                <a:cubicBezTo>
                  <a:pt x="3377815" y="0"/>
                  <a:pt x="4352056" y="974241"/>
                  <a:pt x="4352056" y="2176028"/>
                </a:cubicBezTo>
                <a:cubicBezTo>
                  <a:pt x="4352056" y="3377815"/>
                  <a:pt x="3377815" y="4352056"/>
                  <a:pt x="2176028" y="4352056"/>
                </a:cubicBezTo>
                <a:cubicBezTo>
                  <a:pt x="974241" y="4352056"/>
                  <a:pt x="0" y="3377815"/>
                  <a:pt x="0" y="2176028"/>
                </a:cubicBezTo>
                <a:cubicBezTo>
                  <a:pt x="0" y="974241"/>
                  <a:pt x="974241" y="0"/>
                  <a:pt x="2176028" y="0"/>
                </a:cubicBezTo>
                <a:close/>
              </a:path>
            </a:pathLst>
          </a:custGeom>
        </p:spPr>
      </p:pic>
      <p:sp>
        <p:nvSpPr>
          <p:cNvPr id="13" name="椭圆 12"/>
          <p:cNvSpPr/>
          <p:nvPr/>
        </p:nvSpPr>
        <p:spPr>
          <a:xfrm>
            <a:off x="10278812" y="250762"/>
            <a:ext cx="935501" cy="935501"/>
          </a:xfrm>
          <a:prstGeom prst="ellipse">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弧形 11"/>
          <p:cNvSpPr/>
          <p:nvPr/>
        </p:nvSpPr>
        <p:spPr>
          <a:xfrm rot="4366742">
            <a:off x="5194164" y="2351764"/>
            <a:ext cx="2616571" cy="2616571"/>
          </a:xfrm>
          <a:prstGeom prst="arc">
            <a:avLst>
              <a:gd name="adj1" fmla="val 16200000"/>
              <a:gd name="adj2" fmla="val 16055069"/>
            </a:avLst>
          </a:prstGeom>
          <a:ln>
            <a:solidFill>
              <a:schemeClr val="accent6">
                <a:lumMod val="40000"/>
                <a:lumOff val="6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1" name="弧形 10"/>
          <p:cNvSpPr/>
          <p:nvPr/>
        </p:nvSpPr>
        <p:spPr>
          <a:xfrm rot="1359493">
            <a:off x="5960295" y="-188175"/>
            <a:ext cx="5037410" cy="5037410"/>
          </a:xfrm>
          <a:prstGeom prst="arc">
            <a:avLst>
              <a:gd name="adj1" fmla="val 16200000"/>
              <a:gd name="adj2" fmla="val 13383587"/>
            </a:avLst>
          </a:prstGeom>
          <a:ln>
            <a:solidFill>
              <a:srgbClr val="78B83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6" name="文本框 15"/>
          <p:cNvSpPr txBox="1"/>
          <p:nvPr/>
        </p:nvSpPr>
        <p:spPr>
          <a:xfrm>
            <a:off x="294507" y="200494"/>
            <a:ext cx="1967686" cy="523220"/>
          </a:xfrm>
          <a:prstGeom prst="rect">
            <a:avLst/>
          </a:prstGeom>
          <a:noFill/>
        </p:spPr>
        <p:txBody>
          <a:bodyPr wrap="square" rtlCol="0">
            <a:spAutoFit/>
          </a:bodyPr>
          <a:lstStyle/>
          <a:p>
            <a:r>
              <a:rPr lang="zh-CN" altLang="en-US" sz="2800" dirty="0">
                <a:solidFill>
                  <a:schemeClr val="tx1">
                    <a:lumMod val="65000"/>
                    <a:lumOff val="35000"/>
                  </a:schemeClr>
                </a:solidFill>
                <a:latin typeface="微软雅黑" panose="020B0503020204020204" pitchFamily="34" charset="-122"/>
                <a:ea typeface="微软雅黑" panose="020B0503020204020204" pitchFamily="34" charset="-122"/>
              </a:rPr>
              <a:t>请添加标题</a:t>
            </a:r>
            <a:endParaRPr lang="zh-CN" altLang="en-US" sz="28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nvGrpSpPr>
          <p:cNvPr id="28" name="组合 27"/>
          <p:cNvGrpSpPr/>
          <p:nvPr/>
        </p:nvGrpSpPr>
        <p:grpSpPr>
          <a:xfrm>
            <a:off x="1051158" y="1527786"/>
            <a:ext cx="660400" cy="660400"/>
            <a:chOff x="1092200" y="1362686"/>
            <a:chExt cx="660400" cy="660400"/>
          </a:xfrm>
        </p:grpSpPr>
        <p:sp>
          <p:nvSpPr>
            <p:cNvPr id="9" name="椭圆 8"/>
            <p:cNvSpPr/>
            <p:nvPr/>
          </p:nvSpPr>
          <p:spPr>
            <a:xfrm>
              <a:off x="1092200" y="1362686"/>
              <a:ext cx="660400" cy="660400"/>
            </a:xfrm>
            <a:prstGeom prst="ellipse">
              <a:avLst/>
            </a:prstGeom>
            <a:solidFill>
              <a:srgbClr val="17A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19" name="文本框 18"/>
            <p:cNvSpPr txBox="1"/>
            <p:nvPr/>
          </p:nvSpPr>
          <p:spPr>
            <a:xfrm>
              <a:off x="1206743" y="1426186"/>
              <a:ext cx="456714" cy="523220"/>
            </a:xfrm>
            <a:prstGeom prst="rect">
              <a:avLst/>
            </a:prstGeom>
            <a:noFill/>
          </p:spPr>
          <p:txBody>
            <a:bodyPr wrap="square" rtlCol="0">
              <a:spAutoFit/>
            </a:bodyPr>
            <a:lstStyle/>
            <a:p>
              <a:r>
                <a:rPr lang="en-US" altLang="zh-CN" sz="2800" b="1" dirty="0">
                  <a:solidFill>
                    <a:schemeClr val="bg1"/>
                  </a:solidFill>
                  <a:latin typeface="微软雅黑" panose="020B0503020204020204" pitchFamily="34" charset="-122"/>
                  <a:ea typeface="微软雅黑" panose="020B0503020204020204" pitchFamily="34" charset="-122"/>
                </a:rPr>
                <a:t>A</a:t>
              </a:r>
              <a:endParaRPr lang="zh-CN" altLang="en-US" sz="2800" b="1" dirty="0">
                <a:solidFill>
                  <a:schemeClr val="bg1"/>
                </a:solidFill>
                <a:latin typeface="微软雅黑" panose="020B0503020204020204" pitchFamily="34" charset="-122"/>
                <a:ea typeface="微软雅黑" panose="020B0503020204020204" pitchFamily="34" charset="-122"/>
              </a:endParaRPr>
            </a:p>
          </p:txBody>
        </p:sp>
      </p:grpSp>
      <p:grpSp>
        <p:nvGrpSpPr>
          <p:cNvPr id="29" name="组合 28"/>
          <p:cNvGrpSpPr/>
          <p:nvPr/>
        </p:nvGrpSpPr>
        <p:grpSpPr>
          <a:xfrm>
            <a:off x="1051158" y="2728467"/>
            <a:ext cx="660400" cy="660400"/>
            <a:chOff x="1092200" y="2324823"/>
            <a:chExt cx="660400" cy="660400"/>
          </a:xfrm>
        </p:grpSpPr>
        <p:sp>
          <p:nvSpPr>
            <p:cNvPr id="20" name="椭圆 19"/>
            <p:cNvSpPr/>
            <p:nvPr/>
          </p:nvSpPr>
          <p:spPr>
            <a:xfrm>
              <a:off x="1092200" y="2324823"/>
              <a:ext cx="660400" cy="660400"/>
            </a:xfrm>
            <a:prstGeom prst="ellipse">
              <a:avLst/>
            </a:prstGeom>
            <a:solidFill>
              <a:srgbClr val="17A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21" name="文本框 20"/>
            <p:cNvSpPr txBox="1"/>
            <p:nvPr/>
          </p:nvSpPr>
          <p:spPr>
            <a:xfrm>
              <a:off x="1206743" y="2388323"/>
              <a:ext cx="456714" cy="523220"/>
            </a:xfrm>
            <a:prstGeom prst="rect">
              <a:avLst/>
            </a:prstGeom>
            <a:noFill/>
          </p:spPr>
          <p:txBody>
            <a:bodyPr wrap="square" rtlCol="0">
              <a:spAutoFit/>
            </a:bodyPr>
            <a:lstStyle/>
            <a:p>
              <a:r>
                <a:rPr lang="en-US" altLang="zh-CN" sz="2800" b="1" dirty="0">
                  <a:solidFill>
                    <a:schemeClr val="bg1"/>
                  </a:solidFill>
                  <a:latin typeface="微软雅黑" panose="020B0503020204020204" pitchFamily="34" charset="-122"/>
                  <a:ea typeface="微软雅黑" panose="020B0503020204020204" pitchFamily="34" charset="-122"/>
                </a:rPr>
                <a:t>B</a:t>
              </a:r>
              <a:endParaRPr lang="zh-CN" altLang="en-US" sz="2800" b="1" dirty="0">
                <a:solidFill>
                  <a:schemeClr val="bg1"/>
                </a:solidFill>
                <a:latin typeface="微软雅黑" panose="020B0503020204020204" pitchFamily="34" charset="-122"/>
                <a:ea typeface="微软雅黑" panose="020B0503020204020204" pitchFamily="34" charset="-122"/>
              </a:endParaRPr>
            </a:p>
          </p:txBody>
        </p:sp>
      </p:grpSp>
      <p:grpSp>
        <p:nvGrpSpPr>
          <p:cNvPr id="30" name="组合 29"/>
          <p:cNvGrpSpPr/>
          <p:nvPr/>
        </p:nvGrpSpPr>
        <p:grpSpPr>
          <a:xfrm>
            <a:off x="1051158" y="3929148"/>
            <a:ext cx="660400" cy="660400"/>
            <a:chOff x="1092200" y="3272891"/>
            <a:chExt cx="660400" cy="660400"/>
          </a:xfrm>
        </p:grpSpPr>
        <p:sp>
          <p:nvSpPr>
            <p:cNvPr id="22" name="椭圆 21"/>
            <p:cNvSpPr/>
            <p:nvPr/>
          </p:nvSpPr>
          <p:spPr>
            <a:xfrm>
              <a:off x="1092200" y="3272891"/>
              <a:ext cx="660400" cy="660400"/>
            </a:xfrm>
            <a:prstGeom prst="ellipse">
              <a:avLst/>
            </a:prstGeom>
            <a:solidFill>
              <a:srgbClr val="17A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23" name="文本框 22"/>
            <p:cNvSpPr txBox="1"/>
            <p:nvPr/>
          </p:nvSpPr>
          <p:spPr>
            <a:xfrm>
              <a:off x="1206743" y="3336391"/>
              <a:ext cx="456714" cy="523220"/>
            </a:xfrm>
            <a:prstGeom prst="rect">
              <a:avLst/>
            </a:prstGeom>
            <a:noFill/>
          </p:spPr>
          <p:txBody>
            <a:bodyPr wrap="square" rtlCol="0">
              <a:spAutoFit/>
            </a:bodyPr>
            <a:lstStyle/>
            <a:p>
              <a:r>
                <a:rPr lang="en-US" altLang="zh-CN" sz="2800" b="1" dirty="0">
                  <a:solidFill>
                    <a:schemeClr val="bg1"/>
                  </a:solidFill>
                  <a:latin typeface="微软雅黑" panose="020B0503020204020204" pitchFamily="34" charset="-122"/>
                  <a:ea typeface="微软雅黑" panose="020B0503020204020204" pitchFamily="34" charset="-122"/>
                </a:rPr>
                <a:t>C</a:t>
              </a:r>
              <a:endParaRPr lang="zh-CN" altLang="en-US" sz="2800" b="1" dirty="0">
                <a:solidFill>
                  <a:schemeClr val="bg1"/>
                </a:solidFill>
                <a:latin typeface="微软雅黑" panose="020B0503020204020204" pitchFamily="34" charset="-122"/>
                <a:ea typeface="微软雅黑" panose="020B0503020204020204" pitchFamily="34" charset="-122"/>
              </a:endParaRPr>
            </a:p>
          </p:txBody>
        </p:sp>
      </p:grpSp>
      <p:grpSp>
        <p:nvGrpSpPr>
          <p:cNvPr id="31" name="组合 30"/>
          <p:cNvGrpSpPr/>
          <p:nvPr/>
        </p:nvGrpSpPr>
        <p:grpSpPr>
          <a:xfrm>
            <a:off x="1051158" y="5129829"/>
            <a:ext cx="660400" cy="660400"/>
            <a:chOff x="1092200" y="4220959"/>
            <a:chExt cx="660400" cy="660400"/>
          </a:xfrm>
        </p:grpSpPr>
        <p:sp>
          <p:nvSpPr>
            <p:cNvPr id="24" name="椭圆 23"/>
            <p:cNvSpPr/>
            <p:nvPr/>
          </p:nvSpPr>
          <p:spPr>
            <a:xfrm>
              <a:off x="1092200" y="4220959"/>
              <a:ext cx="660400" cy="660400"/>
            </a:xfrm>
            <a:prstGeom prst="ellipse">
              <a:avLst/>
            </a:prstGeom>
            <a:solidFill>
              <a:srgbClr val="17A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25" name="文本框 24"/>
            <p:cNvSpPr txBox="1"/>
            <p:nvPr/>
          </p:nvSpPr>
          <p:spPr>
            <a:xfrm>
              <a:off x="1206743" y="4284459"/>
              <a:ext cx="456714" cy="523220"/>
            </a:xfrm>
            <a:prstGeom prst="rect">
              <a:avLst/>
            </a:prstGeom>
            <a:noFill/>
          </p:spPr>
          <p:txBody>
            <a:bodyPr wrap="square" rtlCol="0">
              <a:spAutoFit/>
            </a:bodyPr>
            <a:lstStyle/>
            <a:p>
              <a:r>
                <a:rPr lang="en-US" altLang="zh-CN" sz="2800" b="1" dirty="0">
                  <a:solidFill>
                    <a:schemeClr val="bg1"/>
                  </a:solidFill>
                  <a:latin typeface="微软雅黑" panose="020B0503020204020204" pitchFamily="34" charset="-122"/>
                  <a:ea typeface="微软雅黑" panose="020B0503020204020204" pitchFamily="34" charset="-122"/>
                </a:rPr>
                <a:t>D</a:t>
              </a:r>
              <a:endParaRPr lang="zh-CN" altLang="en-US" sz="2800" b="1" dirty="0">
                <a:solidFill>
                  <a:schemeClr val="bg1"/>
                </a:solidFill>
                <a:latin typeface="微软雅黑" panose="020B0503020204020204" pitchFamily="34" charset="-122"/>
                <a:ea typeface="微软雅黑" panose="020B0503020204020204" pitchFamily="34" charset="-122"/>
              </a:endParaRPr>
            </a:p>
          </p:txBody>
        </p:sp>
      </p:grpSp>
      <p:sp>
        <p:nvSpPr>
          <p:cNvPr id="32" name="文本框 31"/>
          <p:cNvSpPr txBox="1"/>
          <p:nvPr/>
        </p:nvSpPr>
        <p:spPr>
          <a:xfrm>
            <a:off x="1771985" y="1837319"/>
            <a:ext cx="3412415" cy="387798"/>
          </a:xfrm>
          <a:prstGeom prst="rect">
            <a:avLst/>
          </a:prstGeom>
          <a:noFill/>
        </p:spPr>
        <p:txBody>
          <a:bodyPr wrap="square" rtlCol="0">
            <a:spAutoFit/>
          </a:bodyPr>
          <a:lstStyle/>
          <a:p>
            <a:pPr>
              <a:lnSpc>
                <a:spcPct val="120000"/>
              </a:lnSpc>
            </a:pPr>
            <a:r>
              <a:rPr lang="zh-CN" altLang="en-US" sz="1600" dirty="0">
                <a:solidFill>
                  <a:schemeClr val="tx1">
                    <a:lumMod val="65000"/>
                    <a:lumOff val="35000"/>
                  </a:schemeClr>
                </a:solidFill>
                <a:latin typeface="微软雅黑 Light" panose="020B0502040204020203" pitchFamily="34" charset="-122"/>
                <a:ea typeface="微软雅黑 Light" panose="020B0502040204020203" pitchFamily="34" charset="-122"/>
              </a:rPr>
              <a:t>此部分内容作为文字排版占位显示</a:t>
            </a:r>
            <a:endParaRPr lang="zh-CN" altLang="en-US" sz="1600" dirty="0">
              <a:solidFill>
                <a:schemeClr val="tx1">
                  <a:lumMod val="65000"/>
                  <a:lumOff val="35000"/>
                </a:schemeClr>
              </a:solidFill>
              <a:latin typeface="微软雅黑 Light" panose="020B0502040204020203" pitchFamily="34" charset="-122"/>
              <a:ea typeface="微软雅黑 Light" panose="020B0502040204020203" pitchFamily="34" charset="-122"/>
            </a:endParaRPr>
          </a:p>
        </p:txBody>
      </p:sp>
      <p:sp>
        <p:nvSpPr>
          <p:cNvPr id="33" name="文本框 32"/>
          <p:cNvSpPr txBox="1"/>
          <p:nvPr/>
        </p:nvSpPr>
        <p:spPr>
          <a:xfrm>
            <a:off x="1779957" y="1476712"/>
            <a:ext cx="1991758" cy="461665"/>
          </a:xfrm>
          <a:prstGeom prst="rect">
            <a:avLst/>
          </a:prstGeom>
          <a:noFill/>
        </p:spPr>
        <p:txBody>
          <a:bodyPr wrap="square" rtlCol="0">
            <a:spAutoFit/>
          </a:bodyPr>
          <a:lstStyle/>
          <a:p>
            <a:r>
              <a:rPr lang="zh-CN" altLang="en-US" sz="2400" b="1" dirty="0">
                <a:solidFill>
                  <a:srgbClr val="17A515"/>
                </a:solidFill>
                <a:latin typeface="微软雅黑" panose="020B0503020204020204" pitchFamily="34" charset="-122"/>
                <a:ea typeface="微软雅黑" panose="020B0503020204020204" pitchFamily="34" charset="-122"/>
              </a:rPr>
              <a:t>关键词一</a:t>
            </a:r>
            <a:endParaRPr lang="zh-CN" altLang="en-US" sz="2400" b="1" dirty="0">
              <a:solidFill>
                <a:srgbClr val="17A515"/>
              </a:solidFill>
              <a:latin typeface="微软雅黑" panose="020B0503020204020204" pitchFamily="34" charset="-122"/>
              <a:ea typeface="微软雅黑" panose="020B0503020204020204" pitchFamily="34" charset="-122"/>
            </a:endParaRPr>
          </a:p>
        </p:txBody>
      </p:sp>
      <p:sp>
        <p:nvSpPr>
          <p:cNvPr id="35" name="文本框 34"/>
          <p:cNvSpPr txBox="1"/>
          <p:nvPr/>
        </p:nvSpPr>
        <p:spPr>
          <a:xfrm>
            <a:off x="1779957" y="2681453"/>
            <a:ext cx="1991758" cy="461665"/>
          </a:xfrm>
          <a:prstGeom prst="rect">
            <a:avLst/>
          </a:prstGeom>
          <a:noFill/>
        </p:spPr>
        <p:txBody>
          <a:bodyPr wrap="square" rtlCol="0">
            <a:spAutoFit/>
          </a:bodyPr>
          <a:lstStyle/>
          <a:p>
            <a:r>
              <a:rPr lang="zh-CN" altLang="en-US" sz="2400" b="1" dirty="0">
                <a:solidFill>
                  <a:srgbClr val="17A515"/>
                </a:solidFill>
                <a:latin typeface="微软雅黑" panose="020B0503020204020204" pitchFamily="34" charset="-122"/>
                <a:ea typeface="微软雅黑" panose="020B0503020204020204" pitchFamily="34" charset="-122"/>
              </a:rPr>
              <a:t>关键词二</a:t>
            </a:r>
            <a:endParaRPr lang="zh-CN" altLang="en-US" sz="2400" b="1" dirty="0">
              <a:solidFill>
                <a:srgbClr val="17A515"/>
              </a:solidFill>
              <a:latin typeface="微软雅黑" panose="020B0503020204020204" pitchFamily="34" charset="-122"/>
              <a:ea typeface="微软雅黑" panose="020B0503020204020204" pitchFamily="34" charset="-122"/>
            </a:endParaRPr>
          </a:p>
        </p:txBody>
      </p:sp>
      <p:sp>
        <p:nvSpPr>
          <p:cNvPr id="37" name="文本框 36"/>
          <p:cNvSpPr txBox="1"/>
          <p:nvPr/>
        </p:nvSpPr>
        <p:spPr>
          <a:xfrm>
            <a:off x="1779957" y="3886194"/>
            <a:ext cx="1991758" cy="461665"/>
          </a:xfrm>
          <a:prstGeom prst="rect">
            <a:avLst/>
          </a:prstGeom>
          <a:noFill/>
        </p:spPr>
        <p:txBody>
          <a:bodyPr wrap="square" rtlCol="0">
            <a:spAutoFit/>
          </a:bodyPr>
          <a:lstStyle/>
          <a:p>
            <a:r>
              <a:rPr lang="zh-CN" altLang="en-US" sz="2400" b="1" dirty="0">
                <a:solidFill>
                  <a:srgbClr val="17A515"/>
                </a:solidFill>
                <a:latin typeface="微软雅黑" panose="020B0503020204020204" pitchFamily="34" charset="-122"/>
                <a:ea typeface="微软雅黑" panose="020B0503020204020204" pitchFamily="34" charset="-122"/>
              </a:rPr>
              <a:t>关键词三</a:t>
            </a:r>
            <a:endParaRPr lang="zh-CN" altLang="en-US" sz="2400" b="1" dirty="0">
              <a:solidFill>
                <a:srgbClr val="17A515"/>
              </a:solidFill>
              <a:latin typeface="微软雅黑" panose="020B0503020204020204" pitchFamily="34" charset="-122"/>
              <a:ea typeface="微软雅黑" panose="020B0503020204020204" pitchFamily="34" charset="-122"/>
            </a:endParaRPr>
          </a:p>
        </p:txBody>
      </p:sp>
      <p:sp>
        <p:nvSpPr>
          <p:cNvPr id="39" name="文本框 38"/>
          <p:cNvSpPr txBox="1"/>
          <p:nvPr/>
        </p:nvSpPr>
        <p:spPr>
          <a:xfrm>
            <a:off x="1779957" y="5090935"/>
            <a:ext cx="1991758" cy="461665"/>
          </a:xfrm>
          <a:prstGeom prst="rect">
            <a:avLst/>
          </a:prstGeom>
          <a:noFill/>
        </p:spPr>
        <p:txBody>
          <a:bodyPr wrap="square" rtlCol="0">
            <a:spAutoFit/>
          </a:bodyPr>
          <a:lstStyle/>
          <a:p>
            <a:r>
              <a:rPr lang="zh-CN" altLang="en-US" sz="2400" b="1" dirty="0">
                <a:solidFill>
                  <a:srgbClr val="17A515"/>
                </a:solidFill>
                <a:latin typeface="微软雅黑" panose="020B0503020204020204" pitchFamily="34" charset="-122"/>
                <a:ea typeface="微软雅黑" panose="020B0503020204020204" pitchFamily="34" charset="-122"/>
              </a:rPr>
              <a:t>关键词四</a:t>
            </a:r>
            <a:endParaRPr lang="zh-CN" altLang="en-US" sz="2400" b="1" dirty="0">
              <a:solidFill>
                <a:srgbClr val="17A515"/>
              </a:solidFill>
              <a:latin typeface="微软雅黑" panose="020B0503020204020204" pitchFamily="34" charset="-122"/>
              <a:ea typeface="微软雅黑" panose="020B0503020204020204" pitchFamily="34" charset="-122"/>
            </a:endParaRPr>
          </a:p>
        </p:txBody>
      </p:sp>
      <p:sp>
        <p:nvSpPr>
          <p:cNvPr id="27" name="文本框 26"/>
          <p:cNvSpPr txBox="1"/>
          <p:nvPr/>
        </p:nvSpPr>
        <p:spPr>
          <a:xfrm>
            <a:off x="1771985" y="3058667"/>
            <a:ext cx="3412415" cy="387798"/>
          </a:xfrm>
          <a:prstGeom prst="rect">
            <a:avLst/>
          </a:prstGeom>
          <a:noFill/>
        </p:spPr>
        <p:txBody>
          <a:bodyPr wrap="square" rtlCol="0">
            <a:spAutoFit/>
          </a:bodyPr>
          <a:lstStyle/>
          <a:p>
            <a:pPr>
              <a:lnSpc>
                <a:spcPct val="120000"/>
              </a:lnSpc>
            </a:pPr>
            <a:r>
              <a:rPr lang="zh-CN" altLang="en-US" sz="1600" dirty="0">
                <a:solidFill>
                  <a:schemeClr val="tx1">
                    <a:lumMod val="65000"/>
                    <a:lumOff val="35000"/>
                  </a:schemeClr>
                </a:solidFill>
                <a:latin typeface="微软雅黑 Light" panose="020B0502040204020203" pitchFamily="34" charset="-122"/>
                <a:ea typeface="微软雅黑 Light" panose="020B0502040204020203" pitchFamily="34" charset="-122"/>
              </a:rPr>
              <a:t>此部分内容作为文字排版占位显示</a:t>
            </a:r>
            <a:endParaRPr lang="zh-CN" altLang="en-US" sz="1600" dirty="0">
              <a:solidFill>
                <a:schemeClr val="tx1">
                  <a:lumMod val="65000"/>
                  <a:lumOff val="35000"/>
                </a:schemeClr>
              </a:solidFill>
              <a:latin typeface="微软雅黑 Light" panose="020B0502040204020203" pitchFamily="34" charset="-122"/>
              <a:ea typeface="微软雅黑 Light" panose="020B0502040204020203" pitchFamily="34" charset="-122"/>
            </a:endParaRPr>
          </a:p>
        </p:txBody>
      </p:sp>
      <p:sp>
        <p:nvSpPr>
          <p:cNvPr id="40" name="文本框 39"/>
          <p:cNvSpPr txBox="1"/>
          <p:nvPr/>
        </p:nvSpPr>
        <p:spPr>
          <a:xfrm>
            <a:off x="1771985" y="4246888"/>
            <a:ext cx="3412415" cy="387798"/>
          </a:xfrm>
          <a:prstGeom prst="rect">
            <a:avLst/>
          </a:prstGeom>
          <a:noFill/>
        </p:spPr>
        <p:txBody>
          <a:bodyPr wrap="square" rtlCol="0">
            <a:spAutoFit/>
          </a:bodyPr>
          <a:lstStyle/>
          <a:p>
            <a:pPr>
              <a:lnSpc>
                <a:spcPct val="120000"/>
              </a:lnSpc>
            </a:pPr>
            <a:r>
              <a:rPr lang="zh-CN" altLang="en-US" sz="1600" dirty="0">
                <a:solidFill>
                  <a:schemeClr val="tx1">
                    <a:lumMod val="65000"/>
                    <a:lumOff val="35000"/>
                  </a:schemeClr>
                </a:solidFill>
                <a:latin typeface="微软雅黑 Light" panose="020B0502040204020203" pitchFamily="34" charset="-122"/>
                <a:ea typeface="微软雅黑 Light" panose="020B0502040204020203" pitchFamily="34" charset="-122"/>
              </a:rPr>
              <a:t>此部分内容作为文字排版占位显示</a:t>
            </a:r>
            <a:endParaRPr lang="zh-CN" altLang="en-US" sz="1600" dirty="0">
              <a:solidFill>
                <a:schemeClr val="tx1">
                  <a:lumMod val="65000"/>
                  <a:lumOff val="35000"/>
                </a:schemeClr>
              </a:solidFill>
              <a:latin typeface="微软雅黑 Light" panose="020B0502040204020203" pitchFamily="34" charset="-122"/>
              <a:ea typeface="微软雅黑 Light" panose="020B0502040204020203" pitchFamily="34" charset="-122"/>
            </a:endParaRPr>
          </a:p>
        </p:txBody>
      </p:sp>
      <p:sp>
        <p:nvSpPr>
          <p:cNvPr id="41" name="文本框 40"/>
          <p:cNvSpPr txBox="1"/>
          <p:nvPr/>
        </p:nvSpPr>
        <p:spPr>
          <a:xfrm>
            <a:off x="1771985" y="5427942"/>
            <a:ext cx="3412415" cy="387798"/>
          </a:xfrm>
          <a:prstGeom prst="rect">
            <a:avLst/>
          </a:prstGeom>
          <a:noFill/>
        </p:spPr>
        <p:txBody>
          <a:bodyPr wrap="square" rtlCol="0">
            <a:spAutoFit/>
          </a:bodyPr>
          <a:lstStyle/>
          <a:p>
            <a:pPr>
              <a:lnSpc>
                <a:spcPct val="120000"/>
              </a:lnSpc>
            </a:pPr>
            <a:r>
              <a:rPr lang="zh-CN" altLang="en-US" sz="1600" dirty="0">
                <a:solidFill>
                  <a:schemeClr val="tx1">
                    <a:lumMod val="65000"/>
                    <a:lumOff val="35000"/>
                  </a:schemeClr>
                </a:solidFill>
                <a:latin typeface="微软雅黑 Light" panose="020B0502040204020203" pitchFamily="34" charset="-122"/>
                <a:ea typeface="微软雅黑 Light" panose="020B0502040204020203" pitchFamily="34" charset="-122"/>
              </a:rPr>
              <a:t>此部分内容作为文字排版占位显示</a:t>
            </a:r>
            <a:endParaRPr lang="zh-CN" altLang="en-US" sz="1600" dirty="0">
              <a:solidFill>
                <a:schemeClr val="tx1">
                  <a:lumMod val="65000"/>
                  <a:lumOff val="35000"/>
                </a:schemeClr>
              </a:solidFill>
              <a:latin typeface="微软雅黑 Light" panose="020B0502040204020203" pitchFamily="34" charset="-122"/>
              <a:ea typeface="微软雅黑 Light" panose="020B0502040204020203" pitchFamily="34" charset="-122"/>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17A515"/>
        </a:solidFill>
        <a:effectLst/>
      </p:bgPr>
    </p:bg>
    <p:spTree>
      <p:nvGrpSpPr>
        <p:cNvPr id="1" name=""/>
        <p:cNvGrpSpPr/>
        <p:nvPr/>
      </p:nvGrpSpPr>
      <p:grpSpPr>
        <a:xfrm>
          <a:off x="0" y="0"/>
          <a:ext cx="0" cy="0"/>
          <a:chOff x="0" y="0"/>
          <a:chExt cx="0" cy="0"/>
        </a:xfrm>
      </p:grpSpPr>
      <p:pic>
        <p:nvPicPr>
          <p:cNvPr id="23" name="图片 22"/>
          <p:cNvPicPr>
            <a:picLocks noChangeAspect="1"/>
          </p:cNvPicPr>
          <p:nvPr/>
        </p:nvPicPr>
        <p:blipFill>
          <a:blip r:embed="rId1">
            <a:extLst>
              <a:ext uri="{BEBA8EAE-BF5A-486C-A8C5-ECC9F3942E4B}">
                <a14:imgProps xmlns:a14="http://schemas.microsoft.com/office/drawing/2010/main">
                  <a14:imgLayer r:embed="rId2">
                    <a14:imgEffect>
                      <a14:brightnessContrast bright="-20000" contrast="-20000"/>
                    </a14:imgEffect>
                  </a14:imgLayer>
                </a14:imgProps>
              </a:ext>
            </a:extLst>
          </a:blip>
          <a:srcRect l="19285" r="38944"/>
          <a:stretch>
            <a:fillRect/>
          </a:stretch>
        </p:blipFill>
        <p:spPr>
          <a:xfrm>
            <a:off x="7741341" y="0"/>
            <a:ext cx="4181337" cy="6858000"/>
          </a:xfrm>
          <a:custGeom>
            <a:avLst/>
            <a:gdLst>
              <a:gd name="connsiteX0" fmla="*/ 617529 w 4181337"/>
              <a:gd name="connsiteY0" fmla="*/ 0 h 6858000"/>
              <a:gd name="connsiteX1" fmla="*/ 2281267 w 4181337"/>
              <a:gd name="connsiteY1" fmla="*/ 0 h 6858000"/>
              <a:gd name="connsiteX2" fmla="*/ 4181337 w 4181337"/>
              <a:gd name="connsiteY2" fmla="*/ 14514 h 6858000"/>
              <a:gd name="connsiteX3" fmla="*/ 3571737 w 4181337"/>
              <a:gd name="connsiteY3" fmla="*/ 6858000 h 6858000"/>
              <a:gd name="connsiteX4" fmla="*/ 0 w 4181337"/>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81337" h="6858000">
                <a:moveTo>
                  <a:pt x="617529" y="0"/>
                </a:moveTo>
                <a:lnTo>
                  <a:pt x="2281267" y="0"/>
                </a:lnTo>
                <a:lnTo>
                  <a:pt x="4181337" y="14514"/>
                </a:lnTo>
                <a:lnTo>
                  <a:pt x="3571737" y="6858000"/>
                </a:lnTo>
                <a:lnTo>
                  <a:pt x="0" y="6858000"/>
                </a:lnTo>
                <a:close/>
              </a:path>
            </a:pathLst>
          </a:custGeom>
        </p:spPr>
      </p:pic>
      <p:pic>
        <p:nvPicPr>
          <p:cNvPr id="21" name="图片 20"/>
          <p:cNvPicPr>
            <a:picLocks noChangeAspect="1"/>
          </p:cNvPicPr>
          <p:nvPr/>
        </p:nvPicPr>
        <p:blipFill>
          <a:blip r:embed="rId3">
            <a:extLst>
              <a:ext uri="{BEBA8EAE-BF5A-486C-A8C5-ECC9F3942E4B}">
                <a14:imgProps xmlns:a14="http://schemas.microsoft.com/office/drawing/2010/main">
                  <a14:imgLayer r:embed="rId4">
                    <a14:imgEffect>
                      <a14:brightnessContrast bright="-20000" contrast="-20000"/>
                    </a14:imgEffect>
                  </a14:imgLayer>
                </a14:imgProps>
              </a:ext>
            </a:extLst>
          </a:blip>
          <a:srcRect l="58562" r="1085"/>
          <a:stretch>
            <a:fillRect/>
          </a:stretch>
        </p:blipFill>
        <p:spPr>
          <a:xfrm>
            <a:off x="4096943" y="0"/>
            <a:ext cx="4181337" cy="6858000"/>
          </a:xfrm>
          <a:custGeom>
            <a:avLst/>
            <a:gdLst>
              <a:gd name="connsiteX0" fmla="*/ 617528 w 4181337"/>
              <a:gd name="connsiteY0" fmla="*/ 0 h 6858000"/>
              <a:gd name="connsiteX1" fmla="*/ 2281267 w 4181337"/>
              <a:gd name="connsiteY1" fmla="*/ 0 h 6858000"/>
              <a:gd name="connsiteX2" fmla="*/ 4181337 w 4181337"/>
              <a:gd name="connsiteY2" fmla="*/ 14514 h 6858000"/>
              <a:gd name="connsiteX3" fmla="*/ 3571737 w 4181337"/>
              <a:gd name="connsiteY3" fmla="*/ 6858000 h 6858000"/>
              <a:gd name="connsiteX4" fmla="*/ 0 w 4181337"/>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81337" h="6858000">
                <a:moveTo>
                  <a:pt x="617528" y="0"/>
                </a:moveTo>
                <a:lnTo>
                  <a:pt x="2281267" y="0"/>
                </a:lnTo>
                <a:lnTo>
                  <a:pt x="4181337" y="14514"/>
                </a:lnTo>
                <a:lnTo>
                  <a:pt x="3571737" y="6858000"/>
                </a:lnTo>
                <a:lnTo>
                  <a:pt x="0" y="6858000"/>
                </a:lnTo>
                <a:close/>
              </a:path>
            </a:pathLst>
          </a:custGeom>
        </p:spPr>
      </p:pic>
      <p:pic>
        <p:nvPicPr>
          <p:cNvPr id="25" name="图片 24"/>
          <p:cNvPicPr>
            <a:picLocks noChangeAspect="1"/>
          </p:cNvPicPr>
          <p:nvPr/>
        </p:nvPicPr>
        <p:blipFill>
          <a:blip r:embed="rId5">
            <a:extLst>
              <a:ext uri="{BEBA8EAE-BF5A-486C-A8C5-ECC9F3942E4B}">
                <a14:imgProps xmlns:a14="http://schemas.microsoft.com/office/drawing/2010/main">
                  <a14:imgLayer r:embed="rId6">
                    <a14:imgEffect>
                      <a14:brightnessContrast bright="-20000" contrast="-20000"/>
                    </a14:imgEffect>
                  </a14:imgLayer>
                </a14:imgProps>
              </a:ext>
            </a:extLst>
          </a:blip>
          <a:srcRect l="31650" t="917" r="30446"/>
          <a:stretch>
            <a:fillRect/>
          </a:stretch>
        </p:blipFill>
        <p:spPr>
          <a:xfrm>
            <a:off x="452545" y="0"/>
            <a:ext cx="4181337" cy="6858000"/>
          </a:xfrm>
          <a:custGeom>
            <a:avLst/>
            <a:gdLst>
              <a:gd name="connsiteX0" fmla="*/ 618672 w 4181337"/>
              <a:gd name="connsiteY0" fmla="*/ 0 h 6858000"/>
              <a:gd name="connsiteX1" fmla="*/ 4181337 w 4181337"/>
              <a:gd name="connsiteY1" fmla="*/ 27164 h 6858000"/>
              <a:gd name="connsiteX2" fmla="*/ 3571737 w 4181337"/>
              <a:gd name="connsiteY2" fmla="*/ 6858000 h 6858000"/>
              <a:gd name="connsiteX3" fmla="*/ 0 w 4181337"/>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181337" h="6858000">
                <a:moveTo>
                  <a:pt x="618672" y="0"/>
                </a:moveTo>
                <a:lnTo>
                  <a:pt x="4181337" y="27164"/>
                </a:lnTo>
                <a:lnTo>
                  <a:pt x="3571737" y="6858000"/>
                </a:lnTo>
                <a:lnTo>
                  <a:pt x="0" y="6858000"/>
                </a:lnTo>
                <a:close/>
              </a:path>
            </a:pathLst>
          </a:custGeom>
        </p:spPr>
      </p:pic>
      <p:sp>
        <p:nvSpPr>
          <p:cNvPr id="42" name="椭圆 41"/>
          <p:cNvSpPr/>
          <p:nvPr/>
        </p:nvSpPr>
        <p:spPr>
          <a:xfrm>
            <a:off x="8920341" y="1554982"/>
            <a:ext cx="2133912" cy="2133912"/>
          </a:xfrm>
          <a:prstGeom prst="ellipse">
            <a:avLst/>
          </a:prstGeom>
          <a:solidFill>
            <a:schemeClr val="bg1">
              <a:alpha val="44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椭圆 40"/>
          <p:cNvSpPr/>
          <p:nvPr/>
        </p:nvSpPr>
        <p:spPr>
          <a:xfrm>
            <a:off x="5271475" y="1554982"/>
            <a:ext cx="2133912" cy="2133912"/>
          </a:xfrm>
          <a:prstGeom prst="ellipse">
            <a:avLst/>
          </a:prstGeom>
          <a:solidFill>
            <a:schemeClr val="bg1">
              <a:alpha val="44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29"/>
          <p:cNvSpPr/>
          <p:nvPr/>
        </p:nvSpPr>
        <p:spPr>
          <a:xfrm>
            <a:off x="1624896" y="1554982"/>
            <a:ext cx="2133912" cy="2133912"/>
          </a:xfrm>
          <a:prstGeom prst="ellipse">
            <a:avLst/>
          </a:prstGeom>
          <a:solidFill>
            <a:schemeClr val="bg1">
              <a:alpha val="44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1993101" y="2164461"/>
            <a:ext cx="1538208" cy="914954"/>
          </a:xfrm>
          <a:prstGeom prst="rect">
            <a:avLst/>
          </a:prstGeom>
        </p:spPr>
        <p:txBody>
          <a:bodyPr wrap="none">
            <a:spAutoFit/>
          </a:bodyPr>
          <a:lstStyle/>
          <a:p>
            <a:r>
              <a:rPr lang="en-US" altLang="zh-CN" sz="6000" b="1" kern="100" dirty="0">
                <a:solidFill>
                  <a:schemeClr val="bg1"/>
                </a:solidFill>
                <a:effectLst>
                  <a:outerShdw blurRad="50800" dist="38100" dir="2700000" algn="tl" rotWithShape="0">
                    <a:prstClr val="black">
                      <a:alpha val="40000"/>
                    </a:prstClr>
                  </a:outerShdw>
                </a:effectLst>
                <a:latin typeface="微软雅黑" panose="020B0503020204020204" pitchFamily="34" charset="-122"/>
                <a:ea typeface="微软雅黑" panose="020B0503020204020204" pitchFamily="34" charset="-122"/>
                <a:cs typeface="Times New Roman" panose="02020603050405020304" pitchFamily="18" charset="0"/>
              </a:rPr>
              <a:t>77</a:t>
            </a:r>
            <a:r>
              <a:rPr lang="en-US" altLang="zh-CN" sz="4400" b="1" kern="100" dirty="0">
                <a:solidFill>
                  <a:schemeClr val="bg1"/>
                </a:solidFill>
                <a:effectLst>
                  <a:outerShdw blurRad="50800" dist="38100" dir="2700000" algn="tl" rotWithShape="0">
                    <a:prstClr val="black">
                      <a:alpha val="40000"/>
                    </a:prstClr>
                  </a:outerShdw>
                </a:effectLst>
                <a:latin typeface="微软雅黑" panose="020B0503020204020204" pitchFamily="34" charset="-122"/>
                <a:ea typeface="微软雅黑" panose="020B0503020204020204" pitchFamily="34" charset="-122"/>
                <a:cs typeface="Times New Roman" panose="02020603050405020304" pitchFamily="18" charset="0"/>
              </a:rPr>
              <a:t>%</a:t>
            </a:r>
            <a:endParaRPr lang="zh-CN" altLang="en-US" sz="6000" b="1" dirty="0">
              <a:solidFill>
                <a:schemeClr val="bg1"/>
              </a:solidFill>
              <a:effectLst>
                <a:outerShdw blurRad="50800" dist="38100" dir="2700000" algn="tl" rotWithShape="0">
                  <a:prstClr val="black">
                    <a:alpha val="40000"/>
                  </a:prstClr>
                </a:outerShdw>
              </a:effectLst>
              <a:latin typeface="微软雅黑" panose="020B0503020204020204" pitchFamily="34" charset="-122"/>
              <a:ea typeface="微软雅黑" panose="020B0503020204020204" pitchFamily="34" charset="-122"/>
            </a:endParaRPr>
          </a:p>
        </p:txBody>
      </p:sp>
      <p:sp>
        <p:nvSpPr>
          <p:cNvPr id="32" name="空心弧 31"/>
          <p:cNvSpPr/>
          <p:nvPr/>
        </p:nvSpPr>
        <p:spPr>
          <a:xfrm rot="3221648">
            <a:off x="1547318" y="1453246"/>
            <a:ext cx="2337386" cy="2337386"/>
          </a:xfrm>
          <a:prstGeom prst="blockArc">
            <a:avLst>
              <a:gd name="adj1" fmla="val 12900389"/>
              <a:gd name="adj2" fmla="val 8498025"/>
              <a:gd name="adj3" fmla="val 9782"/>
            </a:avLst>
          </a:prstGeom>
          <a:gradFill>
            <a:gsLst>
              <a:gs pos="0">
                <a:srgbClr val="99CC00"/>
              </a:gs>
              <a:gs pos="100000">
                <a:srgbClr val="17A515"/>
              </a:gs>
            </a:gsLst>
            <a:lin ang="5400000" scaled="1"/>
          </a:gra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空心弧 32"/>
          <p:cNvSpPr/>
          <p:nvPr/>
        </p:nvSpPr>
        <p:spPr>
          <a:xfrm rot="1871711">
            <a:off x="5169737" y="1453246"/>
            <a:ext cx="2337386" cy="2337386"/>
          </a:xfrm>
          <a:prstGeom prst="blockArc">
            <a:avLst>
              <a:gd name="adj1" fmla="val 10289292"/>
              <a:gd name="adj2" fmla="val 8498025"/>
              <a:gd name="adj3" fmla="val 9782"/>
            </a:avLst>
          </a:prstGeom>
          <a:gradFill>
            <a:gsLst>
              <a:gs pos="0">
                <a:srgbClr val="99CC00"/>
              </a:gs>
              <a:gs pos="100000">
                <a:srgbClr val="17A515"/>
              </a:gs>
            </a:gsLst>
            <a:lin ang="5400000" scaled="1"/>
          </a:gra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空心弧 35"/>
          <p:cNvSpPr/>
          <p:nvPr/>
        </p:nvSpPr>
        <p:spPr>
          <a:xfrm rot="1198611">
            <a:off x="8802074" y="1453246"/>
            <a:ext cx="2337386" cy="2337386"/>
          </a:xfrm>
          <a:prstGeom prst="blockArc">
            <a:avLst>
              <a:gd name="adj1" fmla="val 14740396"/>
              <a:gd name="adj2" fmla="val 8498025"/>
              <a:gd name="adj3" fmla="val 9782"/>
            </a:avLst>
          </a:prstGeom>
          <a:gradFill>
            <a:gsLst>
              <a:gs pos="0">
                <a:srgbClr val="99CC00"/>
              </a:gs>
              <a:gs pos="100000">
                <a:srgbClr val="17A515"/>
              </a:gs>
            </a:gsLst>
            <a:lin ang="5400000" scaled="1"/>
          </a:gra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矩形 36"/>
          <p:cNvSpPr/>
          <p:nvPr/>
        </p:nvSpPr>
        <p:spPr>
          <a:xfrm>
            <a:off x="5662401" y="2164461"/>
            <a:ext cx="1494886" cy="914954"/>
          </a:xfrm>
          <a:prstGeom prst="rect">
            <a:avLst/>
          </a:prstGeom>
        </p:spPr>
        <p:txBody>
          <a:bodyPr wrap="none">
            <a:spAutoFit/>
          </a:bodyPr>
          <a:lstStyle/>
          <a:p>
            <a:r>
              <a:rPr lang="en-US" altLang="zh-CN" sz="6000" b="1" kern="100" dirty="0">
                <a:solidFill>
                  <a:schemeClr val="bg1"/>
                </a:solidFill>
                <a:effectLst>
                  <a:outerShdw blurRad="50800" dist="38100" dir="2700000" algn="tl" rotWithShape="0">
                    <a:prstClr val="black">
                      <a:alpha val="40000"/>
                    </a:prstClr>
                  </a:outerShdw>
                </a:effectLst>
                <a:latin typeface="微软雅黑" panose="020B0503020204020204" pitchFamily="34" charset="-122"/>
                <a:ea typeface="微软雅黑" panose="020B0503020204020204" pitchFamily="34" charset="-122"/>
                <a:cs typeface="Times New Roman" panose="02020603050405020304" pitchFamily="18" charset="0"/>
              </a:rPr>
              <a:t>90</a:t>
            </a:r>
            <a:r>
              <a:rPr lang="en-US" altLang="zh-CN" sz="4400" b="1" kern="100" dirty="0">
                <a:solidFill>
                  <a:schemeClr val="bg1"/>
                </a:solidFill>
                <a:effectLst>
                  <a:outerShdw blurRad="50800" dist="38100" dir="2700000" algn="tl" rotWithShape="0">
                    <a:prstClr val="black">
                      <a:alpha val="40000"/>
                    </a:prstClr>
                  </a:outerShdw>
                </a:effectLst>
                <a:latin typeface="微软雅黑" panose="020B0503020204020204" pitchFamily="34" charset="-122"/>
                <a:ea typeface="微软雅黑" panose="020B0503020204020204" pitchFamily="34" charset="-122"/>
                <a:cs typeface="Times New Roman" panose="02020603050405020304" pitchFamily="18" charset="0"/>
              </a:rPr>
              <a:t>%</a:t>
            </a:r>
            <a:endParaRPr lang="zh-CN" altLang="en-US" sz="6000" b="1" dirty="0">
              <a:solidFill>
                <a:schemeClr val="bg1"/>
              </a:solidFill>
              <a:effectLst>
                <a:outerShdw blurRad="50800" dist="38100" dir="2700000" algn="tl" rotWithShape="0">
                  <a:prstClr val="black">
                    <a:alpha val="40000"/>
                  </a:prstClr>
                </a:outerShdw>
              </a:effectLst>
              <a:latin typeface="微软雅黑" panose="020B0503020204020204" pitchFamily="34" charset="-122"/>
              <a:ea typeface="微软雅黑" panose="020B0503020204020204" pitchFamily="34" charset="-122"/>
            </a:endParaRPr>
          </a:p>
        </p:txBody>
      </p:sp>
      <p:sp>
        <p:nvSpPr>
          <p:cNvPr id="40" name="矩形 39"/>
          <p:cNvSpPr/>
          <p:nvPr/>
        </p:nvSpPr>
        <p:spPr>
          <a:xfrm>
            <a:off x="9201662" y="2164461"/>
            <a:ext cx="1494886" cy="914954"/>
          </a:xfrm>
          <a:prstGeom prst="rect">
            <a:avLst/>
          </a:prstGeom>
        </p:spPr>
        <p:txBody>
          <a:bodyPr wrap="none">
            <a:spAutoFit/>
          </a:bodyPr>
          <a:lstStyle/>
          <a:p>
            <a:r>
              <a:rPr lang="en-US" altLang="zh-CN" sz="6000" b="1" kern="100" dirty="0">
                <a:solidFill>
                  <a:schemeClr val="bg1"/>
                </a:solidFill>
                <a:effectLst>
                  <a:outerShdw blurRad="50800" dist="38100" dir="2700000" algn="tl" rotWithShape="0">
                    <a:prstClr val="black">
                      <a:alpha val="40000"/>
                    </a:prstClr>
                  </a:outerShdw>
                </a:effectLst>
                <a:latin typeface="微软雅黑" panose="020B0503020204020204" pitchFamily="34" charset="-122"/>
                <a:ea typeface="微软雅黑" panose="020B0503020204020204" pitchFamily="34" charset="-122"/>
                <a:cs typeface="Times New Roman" panose="02020603050405020304" pitchFamily="18" charset="0"/>
              </a:rPr>
              <a:t>60</a:t>
            </a:r>
            <a:r>
              <a:rPr lang="en-US" altLang="zh-CN" sz="4400" b="1" kern="100" dirty="0">
                <a:solidFill>
                  <a:schemeClr val="bg1"/>
                </a:solidFill>
                <a:effectLst>
                  <a:outerShdw blurRad="50800" dist="38100" dir="2700000" algn="tl" rotWithShape="0">
                    <a:prstClr val="black">
                      <a:alpha val="40000"/>
                    </a:prstClr>
                  </a:outerShdw>
                </a:effectLst>
                <a:latin typeface="微软雅黑" panose="020B0503020204020204" pitchFamily="34" charset="-122"/>
                <a:ea typeface="微软雅黑" panose="020B0503020204020204" pitchFamily="34" charset="-122"/>
                <a:cs typeface="Times New Roman" panose="02020603050405020304" pitchFamily="18" charset="0"/>
              </a:rPr>
              <a:t>%</a:t>
            </a:r>
            <a:endParaRPr lang="zh-CN" altLang="en-US" sz="6000" b="1" dirty="0">
              <a:solidFill>
                <a:schemeClr val="bg1"/>
              </a:solidFill>
              <a:effectLst>
                <a:outerShdw blurRad="50800" dist="38100" dir="2700000" algn="tl" rotWithShape="0">
                  <a:prstClr val="black">
                    <a:alpha val="40000"/>
                  </a:prstClr>
                </a:outerShdw>
              </a:effectLst>
              <a:latin typeface="微软雅黑" panose="020B0503020204020204" pitchFamily="34" charset="-122"/>
              <a:ea typeface="微软雅黑" panose="020B0503020204020204" pitchFamily="34" charset="-122"/>
            </a:endParaRPr>
          </a:p>
        </p:txBody>
      </p:sp>
      <p:sp>
        <p:nvSpPr>
          <p:cNvPr id="43" name="TextBox 9"/>
          <p:cNvSpPr txBox="1"/>
          <p:nvPr/>
        </p:nvSpPr>
        <p:spPr>
          <a:xfrm>
            <a:off x="1832952" y="5451468"/>
            <a:ext cx="1261885" cy="307777"/>
          </a:xfrm>
          <a:prstGeom prst="rect">
            <a:avLst/>
          </a:prstGeom>
          <a:noFill/>
        </p:spPr>
        <p:txBody>
          <a:bodyPr wrap="none">
            <a:noAutofit/>
          </a:bodyPr>
          <a:lstStyle/>
          <a:p>
            <a:pPr algn="ctr"/>
            <a:r>
              <a:rPr lang="zh-CN" altLang="en-US" sz="3600" b="1" dirty="0">
                <a:solidFill>
                  <a:schemeClr val="bg1"/>
                </a:solidFill>
                <a:latin typeface="微软雅黑" panose="020B0503020204020204" pitchFamily="34" charset="-122"/>
                <a:ea typeface="微软雅黑" panose="020B0503020204020204" pitchFamily="34" charset="-122"/>
              </a:rPr>
              <a:t>关键词一</a:t>
            </a:r>
            <a:endParaRPr lang="zh-CN" altLang="en-US" sz="3600" b="1" dirty="0">
              <a:solidFill>
                <a:schemeClr val="bg1"/>
              </a:solidFill>
              <a:latin typeface="微软雅黑" panose="020B0503020204020204" pitchFamily="34" charset="-122"/>
              <a:ea typeface="微软雅黑" panose="020B0503020204020204" pitchFamily="34" charset="-122"/>
            </a:endParaRPr>
          </a:p>
        </p:txBody>
      </p:sp>
      <p:sp>
        <p:nvSpPr>
          <p:cNvPr id="46" name="矩形 45"/>
          <p:cNvSpPr/>
          <p:nvPr/>
        </p:nvSpPr>
        <p:spPr>
          <a:xfrm>
            <a:off x="830848" y="6095992"/>
            <a:ext cx="3071255" cy="584775"/>
          </a:xfrm>
          <a:prstGeom prst="rect">
            <a:avLst/>
          </a:prstGeom>
        </p:spPr>
        <p:txBody>
          <a:bodyPr wrap="square">
            <a:spAutoFit/>
          </a:bodyPr>
          <a:lstStyle/>
          <a:p>
            <a:pPr marR="16510" algn="ctr">
              <a:spcAft>
                <a:spcPts val="1000"/>
              </a:spcAft>
            </a:pPr>
            <a:r>
              <a:rPr lang="zh-CN" altLang="en-US" sz="1600" dirty="0">
                <a:solidFill>
                  <a:schemeClr val="bg1"/>
                </a:solidFill>
                <a:latin typeface="Tahoma" panose="020B0604030504040204" pitchFamily="34" charset="0"/>
                <a:ea typeface="微软雅黑" panose="020B0503020204020204" pitchFamily="34" charset="-122"/>
                <a:cs typeface="Times New Roman" panose="02020603050405020304" pitchFamily="18" charset="0"/>
              </a:rPr>
              <a:t>请添加您的内容请添加您的内容请添加您的内容</a:t>
            </a:r>
            <a:endParaRPr lang="zh-CN" altLang="en-US" sz="1600" dirty="0">
              <a:solidFill>
                <a:schemeClr val="bg1"/>
              </a:solidFill>
              <a:latin typeface="Tahoma" panose="020B0604030504040204" pitchFamily="34" charset="0"/>
              <a:ea typeface="微软雅黑" panose="020B0503020204020204" pitchFamily="34" charset="-122"/>
              <a:cs typeface="Times New Roman" panose="02020603050405020304" pitchFamily="18" charset="0"/>
            </a:endParaRPr>
          </a:p>
        </p:txBody>
      </p:sp>
      <p:sp>
        <p:nvSpPr>
          <p:cNvPr id="47" name="TextBox 9"/>
          <p:cNvSpPr txBox="1"/>
          <p:nvPr/>
        </p:nvSpPr>
        <p:spPr>
          <a:xfrm>
            <a:off x="5405703" y="5451468"/>
            <a:ext cx="1261885" cy="307777"/>
          </a:xfrm>
          <a:prstGeom prst="rect">
            <a:avLst/>
          </a:prstGeom>
          <a:noFill/>
        </p:spPr>
        <p:txBody>
          <a:bodyPr wrap="none">
            <a:noAutofit/>
          </a:bodyPr>
          <a:lstStyle/>
          <a:p>
            <a:pPr algn="ctr"/>
            <a:r>
              <a:rPr lang="zh-CN" altLang="en-US" sz="3600" b="1" dirty="0">
                <a:solidFill>
                  <a:schemeClr val="bg1"/>
                </a:solidFill>
                <a:latin typeface="微软雅黑" panose="020B0503020204020204" pitchFamily="34" charset="-122"/>
                <a:ea typeface="微软雅黑" panose="020B0503020204020204" pitchFamily="34" charset="-122"/>
              </a:rPr>
              <a:t>关键词二</a:t>
            </a:r>
            <a:endParaRPr lang="zh-CN" altLang="en-US" sz="3600" b="1" dirty="0">
              <a:solidFill>
                <a:schemeClr val="bg1"/>
              </a:solidFill>
              <a:latin typeface="微软雅黑" panose="020B0503020204020204" pitchFamily="34" charset="-122"/>
              <a:ea typeface="微软雅黑" panose="020B0503020204020204" pitchFamily="34" charset="-122"/>
            </a:endParaRPr>
          </a:p>
        </p:txBody>
      </p:sp>
      <p:sp>
        <p:nvSpPr>
          <p:cNvPr id="48" name="矩形 47"/>
          <p:cNvSpPr/>
          <p:nvPr/>
        </p:nvSpPr>
        <p:spPr>
          <a:xfrm>
            <a:off x="4403599" y="6095992"/>
            <a:ext cx="3071255" cy="584775"/>
          </a:xfrm>
          <a:prstGeom prst="rect">
            <a:avLst/>
          </a:prstGeom>
        </p:spPr>
        <p:txBody>
          <a:bodyPr wrap="square">
            <a:spAutoFit/>
          </a:bodyPr>
          <a:lstStyle/>
          <a:p>
            <a:pPr marR="16510" algn="ctr">
              <a:spcAft>
                <a:spcPts val="1000"/>
              </a:spcAft>
            </a:pPr>
            <a:r>
              <a:rPr lang="zh-CN" altLang="en-US" sz="1600" dirty="0">
                <a:solidFill>
                  <a:schemeClr val="bg1"/>
                </a:solidFill>
                <a:latin typeface="Tahoma" panose="020B0604030504040204" pitchFamily="34" charset="0"/>
                <a:ea typeface="微软雅黑" panose="020B0503020204020204" pitchFamily="34" charset="-122"/>
                <a:cs typeface="Times New Roman" panose="02020603050405020304" pitchFamily="18" charset="0"/>
              </a:rPr>
              <a:t>请添加您的内容请添加您的内容请添加您的内容</a:t>
            </a:r>
            <a:endParaRPr lang="zh-CN" altLang="en-US" sz="1600" dirty="0">
              <a:solidFill>
                <a:schemeClr val="bg1"/>
              </a:solidFill>
              <a:latin typeface="Tahoma" panose="020B0604030504040204" pitchFamily="34" charset="0"/>
              <a:ea typeface="微软雅黑" panose="020B0503020204020204" pitchFamily="34" charset="-122"/>
              <a:cs typeface="Times New Roman" panose="02020603050405020304" pitchFamily="18" charset="0"/>
            </a:endParaRPr>
          </a:p>
        </p:txBody>
      </p:sp>
      <p:sp>
        <p:nvSpPr>
          <p:cNvPr id="49" name="TextBox 9"/>
          <p:cNvSpPr txBox="1"/>
          <p:nvPr/>
        </p:nvSpPr>
        <p:spPr>
          <a:xfrm>
            <a:off x="9004152" y="5451468"/>
            <a:ext cx="1261885" cy="307777"/>
          </a:xfrm>
          <a:prstGeom prst="rect">
            <a:avLst/>
          </a:prstGeom>
          <a:noFill/>
        </p:spPr>
        <p:txBody>
          <a:bodyPr wrap="none">
            <a:noAutofit/>
          </a:bodyPr>
          <a:lstStyle/>
          <a:p>
            <a:pPr algn="ctr"/>
            <a:r>
              <a:rPr lang="zh-CN" altLang="en-US" sz="3600" b="1" dirty="0">
                <a:solidFill>
                  <a:schemeClr val="bg1"/>
                </a:solidFill>
                <a:latin typeface="微软雅黑" panose="020B0503020204020204" pitchFamily="34" charset="-122"/>
                <a:ea typeface="微软雅黑" panose="020B0503020204020204" pitchFamily="34" charset="-122"/>
              </a:rPr>
              <a:t>关键词三</a:t>
            </a:r>
            <a:endParaRPr lang="zh-CN" altLang="en-US" sz="3600" b="1" dirty="0">
              <a:solidFill>
                <a:schemeClr val="bg1"/>
              </a:solidFill>
              <a:latin typeface="微软雅黑" panose="020B0503020204020204" pitchFamily="34" charset="-122"/>
              <a:ea typeface="微软雅黑" panose="020B0503020204020204" pitchFamily="34" charset="-122"/>
            </a:endParaRPr>
          </a:p>
        </p:txBody>
      </p:sp>
      <p:sp>
        <p:nvSpPr>
          <p:cNvPr id="50" name="矩形 49"/>
          <p:cNvSpPr/>
          <p:nvPr/>
        </p:nvSpPr>
        <p:spPr>
          <a:xfrm>
            <a:off x="8002048" y="6095992"/>
            <a:ext cx="3071255" cy="584775"/>
          </a:xfrm>
          <a:prstGeom prst="rect">
            <a:avLst/>
          </a:prstGeom>
        </p:spPr>
        <p:txBody>
          <a:bodyPr wrap="square">
            <a:spAutoFit/>
          </a:bodyPr>
          <a:lstStyle/>
          <a:p>
            <a:pPr marR="16510" algn="ctr">
              <a:spcAft>
                <a:spcPts val="1000"/>
              </a:spcAft>
            </a:pPr>
            <a:r>
              <a:rPr lang="zh-CN" altLang="en-US" sz="1600" dirty="0">
                <a:solidFill>
                  <a:schemeClr val="bg1"/>
                </a:solidFill>
                <a:latin typeface="Tahoma" panose="020B0604030504040204" pitchFamily="34" charset="0"/>
                <a:ea typeface="微软雅黑" panose="020B0503020204020204" pitchFamily="34" charset="-122"/>
                <a:cs typeface="Times New Roman" panose="02020603050405020304" pitchFamily="18" charset="0"/>
              </a:rPr>
              <a:t>请添加您的内容请添加您的内容请添加您的内容</a:t>
            </a:r>
            <a:endParaRPr lang="zh-CN" altLang="en-US" sz="1600" dirty="0">
              <a:solidFill>
                <a:schemeClr val="bg1"/>
              </a:solidFill>
              <a:latin typeface="Tahoma" panose="020B0604030504040204" pitchFamily="34" charset="0"/>
              <a:ea typeface="微软雅黑" panose="020B0503020204020204" pitchFamily="34" charset="-122"/>
              <a:cs typeface="Times New Roman" panose="02020603050405020304" pitchFamily="18"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p:cNvSpPr/>
          <p:nvPr/>
        </p:nvSpPr>
        <p:spPr>
          <a:xfrm>
            <a:off x="6893241" y="903357"/>
            <a:ext cx="2492990" cy="646331"/>
          </a:xfrm>
          <a:prstGeom prst="rect">
            <a:avLst/>
          </a:prstGeom>
        </p:spPr>
        <p:txBody>
          <a:bodyPr wrap="none">
            <a:spAutoFit/>
          </a:bodyPr>
          <a:lstStyle/>
          <a:p>
            <a:pPr>
              <a:spcAft>
                <a:spcPts val="0"/>
              </a:spcAft>
            </a:pPr>
            <a:r>
              <a:rPr lang="zh-CN" altLang="en-US" sz="3600" b="1" dirty="0">
                <a:solidFill>
                  <a:srgbClr val="17A515"/>
                </a:solidFill>
                <a:latin typeface="微软雅黑" panose="020B0503020204020204" pitchFamily="34" charset="-122"/>
                <a:ea typeface="微软雅黑" panose="020B0503020204020204" pitchFamily="34" charset="-122"/>
              </a:rPr>
              <a:t>请添加标题</a:t>
            </a:r>
            <a:endParaRPr lang="zh-CN" altLang="zh-CN" sz="3600" b="1" dirty="0">
              <a:solidFill>
                <a:srgbClr val="17A515"/>
              </a:solidFill>
              <a:latin typeface="微软雅黑" panose="020B0503020204020204" pitchFamily="34" charset="-122"/>
              <a:ea typeface="微软雅黑" panose="020B0503020204020204" pitchFamily="34" charset="-122"/>
            </a:endParaRPr>
          </a:p>
        </p:txBody>
      </p:sp>
      <p:sp>
        <p:nvSpPr>
          <p:cNvPr id="13" name="圆角矩形 12"/>
          <p:cNvSpPr/>
          <p:nvPr/>
        </p:nvSpPr>
        <p:spPr>
          <a:xfrm>
            <a:off x="7571645" y="2004427"/>
            <a:ext cx="1245711" cy="442674"/>
          </a:xfrm>
          <a:prstGeom prst="roundRect">
            <a:avLst/>
          </a:prstGeom>
          <a:noFill/>
          <a:ln>
            <a:noFill/>
          </a:ln>
        </p:spPr>
        <p:txBody>
          <a:bodyPr wrap="none">
            <a:spAutoFit/>
          </a:bodyPr>
          <a:lstStyle/>
          <a:p>
            <a:r>
              <a:rPr lang="zh-CN" altLang="en-US" sz="2000" b="1" dirty="0">
                <a:solidFill>
                  <a:srgbClr val="17A515"/>
                </a:solidFill>
                <a:latin typeface="微软雅黑" panose="020B0503020204020204" pitchFamily="34" charset="-122"/>
                <a:ea typeface="微软雅黑" panose="020B0503020204020204" pitchFamily="34" charset="-122"/>
                <a:cs typeface="Times New Roman" panose="02020603050405020304" pitchFamily="18" charset="0"/>
              </a:rPr>
              <a:t>关键词一</a:t>
            </a:r>
            <a:endParaRPr lang="zh-CN" altLang="en-US" sz="2000" b="1" dirty="0">
              <a:solidFill>
                <a:srgbClr val="17A515"/>
              </a:solidFill>
              <a:latin typeface="微软雅黑" panose="020B0503020204020204" pitchFamily="34" charset="-122"/>
              <a:ea typeface="微软雅黑" panose="020B0503020204020204" pitchFamily="34" charset="-122"/>
            </a:endParaRPr>
          </a:p>
        </p:txBody>
      </p:sp>
      <p:cxnSp>
        <p:nvCxnSpPr>
          <p:cNvPr id="14" name="直接连接符 13"/>
          <p:cNvCxnSpPr/>
          <p:nvPr/>
        </p:nvCxnSpPr>
        <p:spPr>
          <a:xfrm>
            <a:off x="6988491" y="1611243"/>
            <a:ext cx="4506134" cy="0"/>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18" name="圆角矩形 17"/>
          <p:cNvSpPr/>
          <p:nvPr/>
        </p:nvSpPr>
        <p:spPr>
          <a:xfrm>
            <a:off x="7571645" y="3273665"/>
            <a:ext cx="1245711" cy="442674"/>
          </a:xfrm>
          <a:prstGeom prst="roundRect">
            <a:avLst/>
          </a:prstGeom>
          <a:noFill/>
          <a:ln>
            <a:noFill/>
          </a:ln>
        </p:spPr>
        <p:txBody>
          <a:bodyPr wrap="none">
            <a:spAutoFit/>
          </a:bodyPr>
          <a:lstStyle/>
          <a:p>
            <a:r>
              <a:rPr lang="zh-CN" altLang="en-US" sz="2000" b="1" dirty="0">
                <a:solidFill>
                  <a:srgbClr val="17A515"/>
                </a:solidFill>
                <a:latin typeface="微软雅黑" panose="020B0503020204020204" pitchFamily="34" charset="-122"/>
                <a:ea typeface="微软雅黑" panose="020B0503020204020204" pitchFamily="34" charset="-122"/>
              </a:rPr>
              <a:t>关键词二</a:t>
            </a:r>
            <a:endParaRPr lang="zh-CN" altLang="en-US" sz="2000" b="1" dirty="0">
              <a:solidFill>
                <a:srgbClr val="17A515"/>
              </a:solidFill>
              <a:latin typeface="微软雅黑" panose="020B0503020204020204" pitchFamily="34" charset="-122"/>
              <a:ea typeface="微软雅黑" panose="020B0503020204020204" pitchFamily="34" charset="-122"/>
            </a:endParaRPr>
          </a:p>
        </p:txBody>
      </p:sp>
      <p:sp>
        <p:nvSpPr>
          <p:cNvPr id="19" name="圆角矩形 18"/>
          <p:cNvSpPr/>
          <p:nvPr/>
        </p:nvSpPr>
        <p:spPr>
          <a:xfrm>
            <a:off x="7571645" y="4519661"/>
            <a:ext cx="1245711" cy="442674"/>
          </a:xfrm>
          <a:prstGeom prst="roundRect">
            <a:avLst/>
          </a:prstGeom>
          <a:noFill/>
          <a:ln>
            <a:noFill/>
          </a:ln>
        </p:spPr>
        <p:txBody>
          <a:bodyPr wrap="none">
            <a:spAutoFit/>
          </a:bodyPr>
          <a:lstStyle/>
          <a:p>
            <a:r>
              <a:rPr lang="zh-CN" altLang="en-US" sz="2000" b="1" dirty="0">
                <a:solidFill>
                  <a:srgbClr val="17A515"/>
                </a:solidFill>
                <a:latin typeface="微软雅黑" panose="020B0503020204020204" pitchFamily="34" charset="-122"/>
                <a:ea typeface="微软雅黑" panose="020B0503020204020204" pitchFamily="34" charset="-122"/>
              </a:rPr>
              <a:t>关键词三</a:t>
            </a:r>
            <a:endParaRPr lang="zh-CN" altLang="en-US" sz="2000" b="1" dirty="0">
              <a:solidFill>
                <a:srgbClr val="17A515"/>
              </a:solidFill>
              <a:latin typeface="微软雅黑" panose="020B0503020204020204" pitchFamily="34" charset="-122"/>
              <a:ea typeface="微软雅黑" panose="020B0503020204020204" pitchFamily="34" charset="-122"/>
            </a:endParaRPr>
          </a:p>
        </p:txBody>
      </p:sp>
      <p:sp>
        <p:nvSpPr>
          <p:cNvPr id="20" name="矩形 19"/>
          <p:cNvSpPr/>
          <p:nvPr/>
        </p:nvSpPr>
        <p:spPr>
          <a:xfrm>
            <a:off x="6959183" y="2464147"/>
            <a:ext cx="4031873" cy="432362"/>
          </a:xfrm>
          <a:prstGeom prst="rect">
            <a:avLst/>
          </a:prstGeom>
        </p:spPr>
        <p:txBody>
          <a:bodyPr wrap="none">
            <a:spAutoFit/>
          </a:bodyPr>
          <a:lstStyle/>
          <a:p>
            <a:pPr>
              <a:lnSpc>
                <a:spcPct val="120000"/>
              </a:lnSpc>
            </a:pPr>
            <a:r>
              <a:rPr lang="zh-CN" altLang="en-US" sz="2000" dirty="0">
                <a:solidFill>
                  <a:schemeClr val="tx1">
                    <a:lumMod val="65000"/>
                    <a:lumOff val="35000"/>
                  </a:schemeClr>
                </a:solidFill>
                <a:latin typeface="微软雅黑 Light" panose="020B0502040204020203" pitchFamily="34" charset="-122"/>
                <a:ea typeface="微软雅黑 Light" panose="020B0502040204020203" pitchFamily="34" charset="-122"/>
              </a:rPr>
              <a:t>此部分内容作为文字排版占位显示</a:t>
            </a:r>
            <a:endParaRPr lang="zh-CN" altLang="en-US" sz="2000" dirty="0">
              <a:solidFill>
                <a:schemeClr val="tx1">
                  <a:lumMod val="65000"/>
                  <a:lumOff val="35000"/>
                </a:schemeClr>
              </a:solidFill>
              <a:latin typeface="微软雅黑 Light" panose="020B0502040204020203" pitchFamily="34" charset="-122"/>
              <a:ea typeface="微软雅黑 Light" panose="020B0502040204020203" pitchFamily="34" charset="-122"/>
            </a:endParaRPr>
          </a:p>
        </p:txBody>
      </p:sp>
      <p:sp>
        <p:nvSpPr>
          <p:cNvPr id="21" name="矩形 20"/>
          <p:cNvSpPr/>
          <p:nvPr/>
        </p:nvSpPr>
        <p:spPr>
          <a:xfrm>
            <a:off x="6959183" y="3712239"/>
            <a:ext cx="4166017" cy="461665"/>
          </a:xfrm>
          <a:prstGeom prst="rect">
            <a:avLst/>
          </a:prstGeom>
        </p:spPr>
        <p:txBody>
          <a:bodyPr wrap="square">
            <a:spAutoFit/>
          </a:bodyPr>
          <a:lstStyle/>
          <a:p>
            <a:pPr>
              <a:lnSpc>
                <a:spcPct val="120000"/>
              </a:lnSpc>
            </a:pPr>
            <a:r>
              <a:rPr lang="zh-CN" altLang="en-US" sz="2000" dirty="0">
                <a:solidFill>
                  <a:schemeClr val="tx1">
                    <a:lumMod val="65000"/>
                    <a:lumOff val="35000"/>
                  </a:schemeClr>
                </a:solidFill>
                <a:latin typeface="微软雅黑 Light" panose="020B0502040204020203" pitchFamily="34" charset="-122"/>
                <a:ea typeface="微软雅黑 Light" panose="020B0502040204020203" pitchFamily="34" charset="-122"/>
              </a:rPr>
              <a:t>此部分内容作为文字排版占位显示</a:t>
            </a:r>
            <a:endParaRPr lang="zh-CN" altLang="en-US" sz="2000" dirty="0">
              <a:solidFill>
                <a:schemeClr val="tx1">
                  <a:lumMod val="65000"/>
                  <a:lumOff val="35000"/>
                </a:schemeClr>
              </a:solidFill>
              <a:latin typeface="微软雅黑 Light" panose="020B0502040204020203" pitchFamily="34" charset="-122"/>
              <a:ea typeface="微软雅黑 Light" panose="020B0502040204020203" pitchFamily="34" charset="-122"/>
            </a:endParaRPr>
          </a:p>
        </p:txBody>
      </p:sp>
      <p:sp>
        <p:nvSpPr>
          <p:cNvPr id="25" name="矩形 24"/>
          <p:cNvSpPr/>
          <p:nvPr/>
        </p:nvSpPr>
        <p:spPr>
          <a:xfrm>
            <a:off x="6959183" y="4960331"/>
            <a:ext cx="4166017" cy="461665"/>
          </a:xfrm>
          <a:prstGeom prst="rect">
            <a:avLst/>
          </a:prstGeom>
        </p:spPr>
        <p:txBody>
          <a:bodyPr wrap="square">
            <a:spAutoFit/>
          </a:bodyPr>
          <a:lstStyle/>
          <a:p>
            <a:pPr>
              <a:lnSpc>
                <a:spcPct val="120000"/>
              </a:lnSpc>
            </a:pPr>
            <a:r>
              <a:rPr lang="zh-CN" altLang="en-US" sz="2000" dirty="0">
                <a:solidFill>
                  <a:schemeClr val="tx1">
                    <a:lumMod val="65000"/>
                    <a:lumOff val="35000"/>
                  </a:schemeClr>
                </a:solidFill>
                <a:latin typeface="微软雅黑 Light" panose="020B0502040204020203" pitchFamily="34" charset="-122"/>
                <a:ea typeface="微软雅黑 Light" panose="020B0502040204020203" pitchFamily="34" charset="-122"/>
              </a:rPr>
              <a:t>此部分内容作为文字排版占位显示</a:t>
            </a:r>
            <a:endParaRPr lang="zh-CN" altLang="en-US" sz="2000" dirty="0">
              <a:solidFill>
                <a:schemeClr val="tx1">
                  <a:lumMod val="65000"/>
                  <a:lumOff val="35000"/>
                </a:schemeClr>
              </a:solidFill>
              <a:latin typeface="微软雅黑 Light" panose="020B0502040204020203" pitchFamily="34" charset="-122"/>
              <a:ea typeface="微软雅黑 Light" panose="020B0502040204020203" pitchFamily="34" charset="-122"/>
            </a:endParaRPr>
          </a:p>
        </p:txBody>
      </p:sp>
      <p:grpSp>
        <p:nvGrpSpPr>
          <p:cNvPr id="11" name="组合 10"/>
          <p:cNvGrpSpPr/>
          <p:nvPr/>
        </p:nvGrpSpPr>
        <p:grpSpPr>
          <a:xfrm>
            <a:off x="6988491" y="1957099"/>
            <a:ext cx="540000" cy="540000"/>
            <a:chOff x="3460063" y="1628800"/>
            <a:chExt cx="540000" cy="540000"/>
          </a:xfrm>
        </p:grpSpPr>
        <p:sp>
          <p:nvSpPr>
            <p:cNvPr id="15" name="Oval 63"/>
            <p:cNvSpPr/>
            <p:nvPr/>
          </p:nvSpPr>
          <p:spPr>
            <a:xfrm>
              <a:off x="3460063" y="1628800"/>
              <a:ext cx="540000" cy="540000"/>
            </a:xfrm>
            <a:prstGeom prst="ellipse">
              <a:avLst/>
            </a:prstGeom>
            <a:solidFill>
              <a:srgbClr val="17A515"/>
            </a:solidFill>
            <a:ln w="254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p>
          </p:txBody>
        </p:sp>
        <p:grpSp>
          <p:nvGrpSpPr>
            <p:cNvPr id="16" name="Group 64"/>
            <p:cNvGrpSpPr/>
            <p:nvPr/>
          </p:nvGrpSpPr>
          <p:grpSpPr>
            <a:xfrm>
              <a:off x="3577821" y="1690878"/>
              <a:ext cx="304483" cy="415884"/>
              <a:chOff x="5772150" y="2981325"/>
              <a:chExt cx="650875" cy="889001"/>
            </a:xfrm>
            <a:solidFill>
              <a:schemeClr val="bg1"/>
            </a:solidFill>
          </p:grpSpPr>
          <p:sp>
            <p:nvSpPr>
              <p:cNvPr id="17" name="Rectangle 65"/>
              <p:cNvSpPr/>
              <p:nvPr/>
            </p:nvSpPr>
            <p:spPr bwMode="auto">
              <a:xfrm>
                <a:off x="5875338" y="3159125"/>
                <a:ext cx="146050" cy="460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22" name="Rectangle 66"/>
              <p:cNvSpPr/>
              <p:nvPr/>
            </p:nvSpPr>
            <p:spPr bwMode="auto">
              <a:xfrm>
                <a:off x="5875338" y="3375025"/>
                <a:ext cx="368300" cy="428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23" name="Rectangle 67"/>
              <p:cNvSpPr/>
              <p:nvPr/>
            </p:nvSpPr>
            <p:spPr bwMode="auto">
              <a:xfrm>
                <a:off x="5875338" y="3470275"/>
                <a:ext cx="368300" cy="460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26" name="Rectangle 68"/>
              <p:cNvSpPr/>
              <p:nvPr/>
            </p:nvSpPr>
            <p:spPr bwMode="auto">
              <a:xfrm>
                <a:off x="5875338" y="3565525"/>
                <a:ext cx="206375" cy="460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27" name="Freeform: Shape 69"/>
              <p:cNvSpPr/>
              <p:nvPr/>
            </p:nvSpPr>
            <p:spPr bwMode="auto">
              <a:xfrm>
                <a:off x="5772150" y="2981325"/>
                <a:ext cx="650875" cy="835025"/>
              </a:xfrm>
              <a:custGeom>
                <a:avLst/>
                <a:gdLst>
                  <a:gd name="T0" fmla="*/ 87 w 170"/>
                  <a:gd name="T1" fmla="*/ 0 h 220"/>
                  <a:gd name="T2" fmla="*/ 34 w 170"/>
                  <a:gd name="T3" fmla="*/ 0 h 220"/>
                  <a:gd name="T4" fmla="*/ 0 w 170"/>
                  <a:gd name="T5" fmla="*/ 34 h 220"/>
                  <a:gd name="T6" fmla="*/ 0 w 170"/>
                  <a:gd name="T7" fmla="*/ 185 h 220"/>
                  <a:gd name="T8" fmla="*/ 34 w 170"/>
                  <a:gd name="T9" fmla="*/ 220 h 220"/>
                  <a:gd name="T10" fmla="*/ 91 w 170"/>
                  <a:gd name="T11" fmla="*/ 220 h 220"/>
                  <a:gd name="T12" fmla="*/ 91 w 170"/>
                  <a:gd name="T13" fmla="*/ 203 h 220"/>
                  <a:gd name="T14" fmla="*/ 34 w 170"/>
                  <a:gd name="T15" fmla="*/ 203 h 220"/>
                  <a:gd name="T16" fmla="*/ 16 w 170"/>
                  <a:gd name="T17" fmla="*/ 185 h 220"/>
                  <a:gd name="T18" fmla="*/ 16 w 170"/>
                  <a:gd name="T19" fmla="*/ 34 h 220"/>
                  <a:gd name="T20" fmla="*/ 34 w 170"/>
                  <a:gd name="T21" fmla="*/ 16 h 220"/>
                  <a:gd name="T22" fmla="*/ 79 w 170"/>
                  <a:gd name="T23" fmla="*/ 16 h 220"/>
                  <a:gd name="T24" fmla="*/ 79 w 170"/>
                  <a:gd name="T25" fmla="*/ 67 h 220"/>
                  <a:gd name="T26" fmla="*/ 105 w 170"/>
                  <a:gd name="T27" fmla="*/ 93 h 220"/>
                  <a:gd name="T28" fmla="*/ 154 w 170"/>
                  <a:gd name="T29" fmla="*/ 93 h 220"/>
                  <a:gd name="T30" fmla="*/ 154 w 170"/>
                  <a:gd name="T31" fmla="*/ 185 h 220"/>
                  <a:gd name="T32" fmla="*/ 143 w 170"/>
                  <a:gd name="T33" fmla="*/ 202 h 220"/>
                  <a:gd name="T34" fmla="*/ 143 w 170"/>
                  <a:gd name="T35" fmla="*/ 219 h 220"/>
                  <a:gd name="T36" fmla="*/ 170 w 170"/>
                  <a:gd name="T37" fmla="*/ 185 h 220"/>
                  <a:gd name="T38" fmla="*/ 170 w 170"/>
                  <a:gd name="T39" fmla="*/ 83 h 220"/>
                  <a:gd name="T40" fmla="*/ 87 w 170"/>
                  <a:gd name="T41" fmla="*/ 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220">
                    <a:moveTo>
                      <a:pt x="87" y="0"/>
                    </a:moveTo>
                    <a:cubicBezTo>
                      <a:pt x="34" y="0"/>
                      <a:pt x="34" y="0"/>
                      <a:pt x="34" y="0"/>
                    </a:cubicBezTo>
                    <a:cubicBezTo>
                      <a:pt x="15" y="0"/>
                      <a:pt x="0" y="15"/>
                      <a:pt x="0" y="34"/>
                    </a:cubicBezTo>
                    <a:cubicBezTo>
                      <a:pt x="0" y="185"/>
                      <a:pt x="0" y="185"/>
                      <a:pt x="0" y="185"/>
                    </a:cubicBezTo>
                    <a:cubicBezTo>
                      <a:pt x="0" y="204"/>
                      <a:pt x="15" y="220"/>
                      <a:pt x="34" y="220"/>
                    </a:cubicBezTo>
                    <a:cubicBezTo>
                      <a:pt x="91" y="220"/>
                      <a:pt x="91" y="220"/>
                      <a:pt x="91" y="220"/>
                    </a:cubicBezTo>
                    <a:cubicBezTo>
                      <a:pt x="91" y="203"/>
                      <a:pt x="91" y="203"/>
                      <a:pt x="91" y="203"/>
                    </a:cubicBezTo>
                    <a:cubicBezTo>
                      <a:pt x="34" y="203"/>
                      <a:pt x="34" y="203"/>
                      <a:pt x="34" y="203"/>
                    </a:cubicBezTo>
                    <a:cubicBezTo>
                      <a:pt x="24" y="203"/>
                      <a:pt x="16" y="195"/>
                      <a:pt x="16" y="185"/>
                    </a:cubicBezTo>
                    <a:cubicBezTo>
                      <a:pt x="16" y="34"/>
                      <a:pt x="16" y="34"/>
                      <a:pt x="16" y="34"/>
                    </a:cubicBezTo>
                    <a:cubicBezTo>
                      <a:pt x="16" y="24"/>
                      <a:pt x="24" y="16"/>
                      <a:pt x="34" y="16"/>
                    </a:cubicBezTo>
                    <a:cubicBezTo>
                      <a:pt x="79" y="16"/>
                      <a:pt x="79" y="16"/>
                      <a:pt x="79" y="16"/>
                    </a:cubicBezTo>
                    <a:cubicBezTo>
                      <a:pt x="79" y="67"/>
                      <a:pt x="79" y="67"/>
                      <a:pt x="79" y="67"/>
                    </a:cubicBezTo>
                    <a:cubicBezTo>
                      <a:pt x="79" y="81"/>
                      <a:pt x="90" y="93"/>
                      <a:pt x="105" y="93"/>
                    </a:cubicBezTo>
                    <a:cubicBezTo>
                      <a:pt x="154" y="93"/>
                      <a:pt x="154" y="93"/>
                      <a:pt x="154" y="93"/>
                    </a:cubicBezTo>
                    <a:cubicBezTo>
                      <a:pt x="154" y="185"/>
                      <a:pt x="154" y="185"/>
                      <a:pt x="154" y="185"/>
                    </a:cubicBezTo>
                    <a:cubicBezTo>
                      <a:pt x="154" y="193"/>
                      <a:pt x="149" y="199"/>
                      <a:pt x="143" y="202"/>
                    </a:cubicBezTo>
                    <a:cubicBezTo>
                      <a:pt x="143" y="219"/>
                      <a:pt x="143" y="219"/>
                      <a:pt x="143" y="219"/>
                    </a:cubicBezTo>
                    <a:cubicBezTo>
                      <a:pt x="158" y="216"/>
                      <a:pt x="170" y="202"/>
                      <a:pt x="170" y="185"/>
                    </a:cubicBezTo>
                    <a:cubicBezTo>
                      <a:pt x="170" y="83"/>
                      <a:pt x="170" y="83"/>
                      <a:pt x="170" y="83"/>
                    </a:cubicBezTo>
                    <a:lnTo>
                      <a:pt x="8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8" name="Freeform: Shape 70"/>
              <p:cNvSpPr/>
              <p:nvPr/>
            </p:nvSpPr>
            <p:spPr bwMode="auto">
              <a:xfrm>
                <a:off x="6154738" y="3744913"/>
                <a:ext cx="130175" cy="125413"/>
              </a:xfrm>
              <a:custGeom>
                <a:avLst/>
                <a:gdLst>
                  <a:gd name="T0" fmla="*/ 32 w 34"/>
                  <a:gd name="T1" fmla="*/ 0 h 33"/>
                  <a:gd name="T2" fmla="*/ 31 w 34"/>
                  <a:gd name="T3" fmla="*/ 2 h 33"/>
                  <a:gd name="T4" fmla="*/ 26 w 34"/>
                  <a:gd name="T5" fmla="*/ 7 h 33"/>
                  <a:gd name="T6" fmla="*/ 24 w 34"/>
                  <a:gd name="T7" fmla="*/ 8 h 33"/>
                  <a:gd name="T8" fmla="*/ 19 w 34"/>
                  <a:gd name="T9" fmla="*/ 6 h 33"/>
                  <a:gd name="T10" fmla="*/ 17 w 34"/>
                  <a:gd name="T11" fmla="*/ 5 h 33"/>
                  <a:gd name="T12" fmla="*/ 16 w 34"/>
                  <a:gd name="T13" fmla="*/ 6 h 33"/>
                  <a:gd name="T14" fmla="*/ 10 w 34"/>
                  <a:gd name="T15" fmla="*/ 8 h 33"/>
                  <a:gd name="T16" fmla="*/ 10 w 34"/>
                  <a:gd name="T17" fmla="*/ 8 h 33"/>
                  <a:gd name="T18" fmla="*/ 8 w 34"/>
                  <a:gd name="T19" fmla="*/ 7 h 33"/>
                  <a:gd name="T20" fmla="*/ 3 w 34"/>
                  <a:gd name="T21" fmla="*/ 2 h 33"/>
                  <a:gd name="T22" fmla="*/ 2 w 34"/>
                  <a:gd name="T23" fmla="*/ 0 h 33"/>
                  <a:gd name="T24" fmla="*/ 1 w 34"/>
                  <a:gd name="T25" fmla="*/ 0 h 33"/>
                  <a:gd name="T26" fmla="*/ 0 w 34"/>
                  <a:gd name="T27" fmla="*/ 0 h 33"/>
                  <a:gd name="T28" fmla="*/ 0 w 34"/>
                  <a:gd name="T29" fmla="*/ 33 h 33"/>
                  <a:gd name="T30" fmla="*/ 17 w 34"/>
                  <a:gd name="T31" fmla="*/ 21 h 33"/>
                  <a:gd name="T32" fmla="*/ 34 w 34"/>
                  <a:gd name="T33" fmla="*/ 33 h 33"/>
                  <a:gd name="T34" fmla="*/ 34 w 34"/>
                  <a:gd name="T35" fmla="*/ 0 h 33"/>
                  <a:gd name="T36" fmla="*/ 34 w 34"/>
                  <a:gd name="T37" fmla="*/ 0 h 33"/>
                  <a:gd name="T38" fmla="*/ 32 w 34"/>
                  <a:gd name="T39"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4" h="33">
                    <a:moveTo>
                      <a:pt x="32" y="0"/>
                    </a:moveTo>
                    <a:cubicBezTo>
                      <a:pt x="32" y="1"/>
                      <a:pt x="31" y="1"/>
                      <a:pt x="31" y="2"/>
                    </a:cubicBezTo>
                    <a:cubicBezTo>
                      <a:pt x="30" y="4"/>
                      <a:pt x="29" y="6"/>
                      <a:pt x="26" y="7"/>
                    </a:cubicBezTo>
                    <a:cubicBezTo>
                      <a:pt x="25" y="7"/>
                      <a:pt x="25" y="8"/>
                      <a:pt x="24" y="8"/>
                    </a:cubicBezTo>
                    <a:cubicBezTo>
                      <a:pt x="22" y="8"/>
                      <a:pt x="20" y="7"/>
                      <a:pt x="19" y="6"/>
                    </a:cubicBezTo>
                    <a:cubicBezTo>
                      <a:pt x="18" y="6"/>
                      <a:pt x="17" y="5"/>
                      <a:pt x="17" y="5"/>
                    </a:cubicBezTo>
                    <a:cubicBezTo>
                      <a:pt x="17" y="5"/>
                      <a:pt x="16" y="6"/>
                      <a:pt x="16" y="6"/>
                    </a:cubicBezTo>
                    <a:cubicBezTo>
                      <a:pt x="14" y="7"/>
                      <a:pt x="12" y="8"/>
                      <a:pt x="10" y="8"/>
                    </a:cubicBezTo>
                    <a:cubicBezTo>
                      <a:pt x="10" y="8"/>
                      <a:pt x="10" y="8"/>
                      <a:pt x="10" y="8"/>
                    </a:cubicBezTo>
                    <a:cubicBezTo>
                      <a:pt x="9" y="8"/>
                      <a:pt x="9" y="7"/>
                      <a:pt x="8" y="7"/>
                    </a:cubicBezTo>
                    <a:cubicBezTo>
                      <a:pt x="5" y="6"/>
                      <a:pt x="4" y="4"/>
                      <a:pt x="3" y="2"/>
                    </a:cubicBezTo>
                    <a:cubicBezTo>
                      <a:pt x="3" y="1"/>
                      <a:pt x="2" y="1"/>
                      <a:pt x="2" y="0"/>
                    </a:cubicBezTo>
                    <a:cubicBezTo>
                      <a:pt x="2" y="0"/>
                      <a:pt x="1" y="0"/>
                      <a:pt x="1" y="0"/>
                    </a:cubicBezTo>
                    <a:cubicBezTo>
                      <a:pt x="1" y="0"/>
                      <a:pt x="0" y="0"/>
                      <a:pt x="0" y="0"/>
                    </a:cubicBezTo>
                    <a:cubicBezTo>
                      <a:pt x="0" y="33"/>
                      <a:pt x="0" y="33"/>
                      <a:pt x="0" y="33"/>
                    </a:cubicBezTo>
                    <a:cubicBezTo>
                      <a:pt x="17" y="21"/>
                      <a:pt x="17" y="21"/>
                      <a:pt x="17" y="21"/>
                    </a:cubicBezTo>
                    <a:cubicBezTo>
                      <a:pt x="34" y="33"/>
                      <a:pt x="34" y="33"/>
                      <a:pt x="34" y="33"/>
                    </a:cubicBezTo>
                    <a:cubicBezTo>
                      <a:pt x="34" y="0"/>
                      <a:pt x="34" y="0"/>
                      <a:pt x="34" y="0"/>
                    </a:cubicBezTo>
                    <a:cubicBezTo>
                      <a:pt x="34" y="0"/>
                      <a:pt x="34" y="0"/>
                      <a:pt x="34" y="0"/>
                    </a:cubicBezTo>
                    <a:cubicBezTo>
                      <a:pt x="33" y="0"/>
                      <a:pt x="32" y="0"/>
                      <a:pt x="3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9" name="Oval 71"/>
              <p:cNvSpPr/>
              <p:nvPr/>
            </p:nvSpPr>
            <p:spPr bwMode="auto">
              <a:xfrm>
                <a:off x="6178550" y="3625850"/>
                <a:ext cx="84138" cy="8096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0" name="Freeform: Shape 72"/>
              <p:cNvSpPr/>
              <p:nvPr/>
            </p:nvSpPr>
            <p:spPr bwMode="auto">
              <a:xfrm>
                <a:off x="6127750" y="3573463"/>
                <a:ext cx="187325" cy="185738"/>
              </a:xfrm>
              <a:custGeom>
                <a:avLst/>
                <a:gdLst>
                  <a:gd name="T0" fmla="*/ 44 w 49"/>
                  <a:gd name="T1" fmla="*/ 18 h 49"/>
                  <a:gd name="T2" fmla="*/ 44 w 49"/>
                  <a:gd name="T3" fmla="*/ 10 h 49"/>
                  <a:gd name="T4" fmla="*/ 36 w 49"/>
                  <a:gd name="T5" fmla="*/ 7 h 49"/>
                  <a:gd name="T6" fmla="*/ 32 w 49"/>
                  <a:gd name="T7" fmla="*/ 1 h 49"/>
                  <a:gd name="T8" fmla="*/ 24 w 49"/>
                  <a:gd name="T9" fmla="*/ 3 h 49"/>
                  <a:gd name="T10" fmla="*/ 16 w 49"/>
                  <a:gd name="T11" fmla="*/ 1 h 49"/>
                  <a:gd name="T12" fmla="*/ 12 w 49"/>
                  <a:gd name="T13" fmla="*/ 7 h 49"/>
                  <a:gd name="T14" fmla="*/ 4 w 49"/>
                  <a:gd name="T15" fmla="*/ 10 h 49"/>
                  <a:gd name="T16" fmla="*/ 4 w 49"/>
                  <a:gd name="T17" fmla="*/ 18 h 49"/>
                  <a:gd name="T18" fmla="*/ 0 w 49"/>
                  <a:gd name="T19" fmla="*/ 24 h 49"/>
                  <a:gd name="T20" fmla="*/ 4 w 49"/>
                  <a:gd name="T21" fmla="*/ 31 h 49"/>
                  <a:gd name="T22" fmla="*/ 4 w 49"/>
                  <a:gd name="T23" fmla="*/ 39 h 49"/>
                  <a:gd name="T24" fmla="*/ 12 w 49"/>
                  <a:gd name="T25" fmla="*/ 41 h 49"/>
                  <a:gd name="T26" fmla="*/ 16 w 49"/>
                  <a:gd name="T27" fmla="*/ 48 h 49"/>
                  <a:gd name="T28" fmla="*/ 24 w 49"/>
                  <a:gd name="T29" fmla="*/ 45 h 49"/>
                  <a:gd name="T30" fmla="*/ 32 w 49"/>
                  <a:gd name="T31" fmla="*/ 48 h 49"/>
                  <a:gd name="T32" fmla="*/ 36 w 49"/>
                  <a:gd name="T33" fmla="*/ 41 h 49"/>
                  <a:gd name="T34" fmla="*/ 44 w 49"/>
                  <a:gd name="T35" fmla="*/ 39 h 49"/>
                  <a:gd name="T36" fmla="*/ 44 w 49"/>
                  <a:gd name="T37" fmla="*/ 31 h 49"/>
                  <a:gd name="T38" fmla="*/ 49 w 49"/>
                  <a:gd name="T39" fmla="*/ 24 h 49"/>
                  <a:gd name="T40" fmla="*/ 44 w 49"/>
                  <a:gd name="T41" fmla="*/ 18 h 49"/>
                  <a:gd name="T42" fmla="*/ 24 w 49"/>
                  <a:gd name="T43" fmla="*/ 37 h 49"/>
                  <a:gd name="T44" fmla="*/ 11 w 49"/>
                  <a:gd name="T45" fmla="*/ 24 h 49"/>
                  <a:gd name="T46" fmla="*/ 24 w 49"/>
                  <a:gd name="T47" fmla="*/ 12 h 49"/>
                  <a:gd name="T48" fmla="*/ 37 w 49"/>
                  <a:gd name="T49" fmla="*/ 24 h 49"/>
                  <a:gd name="T50" fmla="*/ 24 w 49"/>
                  <a:gd name="T51" fmla="*/ 37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9" h="49">
                    <a:moveTo>
                      <a:pt x="44" y="18"/>
                    </a:moveTo>
                    <a:cubicBezTo>
                      <a:pt x="43" y="16"/>
                      <a:pt x="45" y="12"/>
                      <a:pt x="44" y="10"/>
                    </a:cubicBezTo>
                    <a:cubicBezTo>
                      <a:pt x="42" y="8"/>
                      <a:pt x="38" y="9"/>
                      <a:pt x="36" y="7"/>
                    </a:cubicBezTo>
                    <a:cubicBezTo>
                      <a:pt x="34" y="6"/>
                      <a:pt x="34" y="2"/>
                      <a:pt x="32" y="1"/>
                    </a:cubicBezTo>
                    <a:cubicBezTo>
                      <a:pt x="29" y="0"/>
                      <a:pt x="27" y="3"/>
                      <a:pt x="24" y="3"/>
                    </a:cubicBezTo>
                    <a:cubicBezTo>
                      <a:pt x="22" y="3"/>
                      <a:pt x="19" y="0"/>
                      <a:pt x="16" y="1"/>
                    </a:cubicBezTo>
                    <a:cubicBezTo>
                      <a:pt x="14" y="2"/>
                      <a:pt x="14" y="6"/>
                      <a:pt x="12" y="7"/>
                    </a:cubicBezTo>
                    <a:cubicBezTo>
                      <a:pt x="10" y="9"/>
                      <a:pt x="6" y="8"/>
                      <a:pt x="4" y="10"/>
                    </a:cubicBezTo>
                    <a:cubicBezTo>
                      <a:pt x="3" y="12"/>
                      <a:pt x="5" y="16"/>
                      <a:pt x="4" y="18"/>
                    </a:cubicBezTo>
                    <a:cubicBezTo>
                      <a:pt x="3" y="20"/>
                      <a:pt x="0" y="22"/>
                      <a:pt x="0" y="24"/>
                    </a:cubicBezTo>
                    <a:cubicBezTo>
                      <a:pt x="0" y="27"/>
                      <a:pt x="3" y="29"/>
                      <a:pt x="4" y="31"/>
                    </a:cubicBezTo>
                    <a:cubicBezTo>
                      <a:pt x="5" y="33"/>
                      <a:pt x="3" y="37"/>
                      <a:pt x="4" y="39"/>
                    </a:cubicBezTo>
                    <a:cubicBezTo>
                      <a:pt x="6" y="41"/>
                      <a:pt x="10" y="40"/>
                      <a:pt x="12" y="41"/>
                    </a:cubicBezTo>
                    <a:cubicBezTo>
                      <a:pt x="14" y="43"/>
                      <a:pt x="14" y="47"/>
                      <a:pt x="16" y="48"/>
                    </a:cubicBezTo>
                    <a:cubicBezTo>
                      <a:pt x="19" y="49"/>
                      <a:pt x="22" y="45"/>
                      <a:pt x="24" y="45"/>
                    </a:cubicBezTo>
                    <a:cubicBezTo>
                      <a:pt x="27" y="45"/>
                      <a:pt x="29" y="49"/>
                      <a:pt x="32" y="48"/>
                    </a:cubicBezTo>
                    <a:cubicBezTo>
                      <a:pt x="34" y="47"/>
                      <a:pt x="34" y="43"/>
                      <a:pt x="36" y="41"/>
                    </a:cubicBezTo>
                    <a:cubicBezTo>
                      <a:pt x="38" y="40"/>
                      <a:pt x="42" y="41"/>
                      <a:pt x="44" y="39"/>
                    </a:cubicBezTo>
                    <a:cubicBezTo>
                      <a:pt x="45" y="37"/>
                      <a:pt x="43" y="33"/>
                      <a:pt x="44" y="31"/>
                    </a:cubicBezTo>
                    <a:cubicBezTo>
                      <a:pt x="45" y="29"/>
                      <a:pt x="49" y="27"/>
                      <a:pt x="49" y="24"/>
                    </a:cubicBezTo>
                    <a:cubicBezTo>
                      <a:pt x="49" y="22"/>
                      <a:pt x="45" y="20"/>
                      <a:pt x="44" y="18"/>
                    </a:cubicBezTo>
                    <a:close/>
                    <a:moveTo>
                      <a:pt x="24" y="37"/>
                    </a:moveTo>
                    <a:cubicBezTo>
                      <a:pt x="17" y="37"/>
                      <a:pt x="11" y="32"/>
                      <a:pt x="11" y="24"/>
                    </a:cubicBezTo>
                    <a:cubicBezTo>
                      <a:pt x="11" y="17"/>
                      <a:pt x="17" y="12"/>
                      <a:pt x="24" y="12"/>
                    </a:cubicBezTo>
                    <a:cubicBezTo>
                      <a:pt x="31" y="12"/>
                      <a:pt x="37" y="17"/>
                      <a:pt x="37" y="24"/>
                    </a:cubicBezTo>
                    <a:cubicBezTo>
                      <a:pt x="37" y="32"/>
                      <a:pt x="31" y="37"/>
                      <a:pt x="24" y="3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grpSp>
      </p:grpSp>
      <p:grpSp>
        <p:nvGrpSpPr>
          <p:cNvPr id="31" name="组合 30"/>
          <p:cNvGrpSpPr/>
          <p:nvPr/>
        </p:nvGrpSpPr>
        <p:grpSpPr>
          <a:xfrm>
            <a:off x="7027915" y="4472974"/>
            <a:ext cx="540000" cy="540000"/>
            <a:chOff x="6585689" y="1785071"/>
            <a:chExt cx="540000" cy="540000"/>
          </a:xfrm>
        </p:grpSpPr>
        <p:sp>
          <p:nvSpPr>
            <p:cNvPr id="32" name="Oval 57"/>
            <p:cNvSpPr/>
            <p:nvPr/>
          </p:nvSpPr>
          <p:spPr>
            <a:xfrm>
              <a:off x="6585689" y="1785071"/>
              <a:ext cx="540000" cy="540000"/>
            </a:xfrm>
            <a:prstGeom prst="ellipse">
              <a:avLst/>
            </a:prstGeom>
            <a:solidFill>
              <a:srgbClr val="17A515"/>
            </a:solidFill>
            <a:ln w="254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grpSp>
          <p:nvGrpSpPr>
            <p:cNvPr id="33" name="Group 58"/>
            <p:cNvGrpSpPr/>
            <p:nvPr/>
          </p:nvGrpSpPr>
          <p:grpSpPr>
            <a:xfrm>
              <a:off x="6675953" y="1872449"/>
              <a:ext cx="371937" cy="351888"/>
              <a:chOff x="8493125" y="2289175"/>
              <a:chExt cx="854075" cy="808038"/>
            </a:xfrm>
            <a:solidFill>
              <a:schemeClr val="bg1"/>
            </a:solidFill>
          </p:grpSpPr>
          <p:sp>
            <p:nvSpPr>
              <p:cNvPr id="34" name="Freeform: Shape 59"/>
              <p:cNvSpPr/>
              <p:nvPr/>
            </p:nvSpPr>
            <p:spPr bwMode="auto">
              <a:xfrm>
                <a:off x="8493125" y="2762250"/>
                <a:ext cx="854075" cy="334963"/>
              </a:xfrm>
              <a:custGeom>
                <a:avLst/>
                <a:gdLst>
                  <a:gd name="T0" fmla="*/ 517 w 538"/>
                  <a:gd name="T1" fmla="*/ 57 h 211"/>
                  <a:gd name="T2" fmla="*/ 335 w 538"/>
                  <a:gd name="T3" fmla="*/ 0 h 211"/>
                  <a:gd name="T4" fmla="*/ 299 w 538"/>
                  <a:gd name="T5" fmla="*/ 161 h 211"/>
                  <a:gd name="T6" fmla="*/ 278 w 538"/>
                  <a:gd name="T7" fmla="*/ 33 h 211"/>
                  <a:gd name="T8" fmla="*/ 287 w 538"/>
                  <a:gd name="T9" fmla="*/ 24 h 211"/>
                  <a:gd name="T10" fmla="*/ 304 w 538"/>
                  <a:gd name="T11" fmla="*/ 5 h 211"/>
                  <a:gd name="T12" fmla="*/ 235 w 538"/>
                  <a:gd name="T13" fmla="*/ 5 h 211"/>
                  <a:gd name="T14" fmla="*/ 251 w 538"/>
                  <a:gd name="T15" fmla="*/ 24 h 211"/>
                  <a:gd name="T16" fmla="*/ 261 w 538"/>
                  <a:gd name="T17" fmla="*/ 33 h 211"/>
                  <a:gd name="T18" fmla="*/ 239 w 538"/>
                  <a:gd name="T19" fmla="*/ 161 h 211"/>
                  <a:gd name="T20" fmla="*/ 204 w 538"/>
                  <a:gd name="T21" fmla="*/ 0 h 211"/>
                  <a:gd name="T22" fmla="*/ 20 w 538"/>
                  <a:gd name="T23" fmla="*/ 57 h 211"/>
                  <a:gd name="T24" fmla="*/ 0 w 538"/>
                  <a:gd name="T25" fmla="*/ 211 h 211"/>
                  <a:gd name="T26" fmla="*/ 538 w 538"/>
                  <a:gd name="T27" fmla="*/ 211 h 211"/>
                  <a:gd name="T28" fmla="*/ 517 w 538"/>
                  <a:gd name="T29" fmla="*/ 57 h 211"/>
                  <a:gd name="T30" fmla="*/ 459 w 538"/>
                  <a:gd name="T31" fmla="*/ 156 h 211"/>
                  <a:gd name="T32" fmla="*/ 366 w 538"/>
                  <a:gd name="T33" fmla="*/ 156 h 211"/>
                  <a:gd name="T34" fmla="*/ 366 w 538"/>
                  <a:gd name="T35" fmla="*/ 129 h 211"/>
                  <a:gd name="T36" fmla="*/ 412 w 538"/>
                  <a:gd name="T37" fmla="*/ 122 h 211"/>
                  <a:gd name="T38" fmla="*/ 459 w 538"/>
                  <a:gd name="T39" fmla="*/ 129 h 211"/>
                  <a:gd name="T40" fmla="*/ 459 w 538"/>
                  <a:gd name="T41" fmla="*/ 156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38" h="211">
                    <a:moveTo>
                      <a:pt x="517" y="57"/>
                    </a:moveTo>
                    <a:lnTo>
                      <a:pt x="335" y="0"/>
                    </a:lnTo>
                    <a:lnTo>
                      <a:pt x="299" y="161"/>
                    </a:lnTo>
                    <a:lnTo>
                      <a:pt x="278" y="33"/>
                    </a:lnTo>
                    <a:lnTo>
                      <a:pt x="287" y="24"/>
                    </a:lnTo>
                    <a:lnTo>
                      <a:pt x="304" y="5"/>
                    </a:lnTo>
                    <a:lnTo>
                      <a:pt x="235" y="5"/>
                    </a:lnTo>
                    <a:lnTo>
                      <a:pt x="251" y="24"/>
                    </a:lnTo>
                    <a:lnTo>
                      <a:pt x="261" y="33"/>
                    </a:lnTo>
                    <a:lnTo>
                      <a:pt x="239" y="161"/>
                    </a:lnTo>
                    <a:lnTo>
                      <a:pt x="204" y="0"/>
                    </a:lnTo>
                    <a:lnTo>
                      <a:pt x="20" y="57"/>
                    </a:lnTo>
                    <a:lnTo>
                      <a:pt x="0" y="211"/>
                    </a:lnTo>
                    <a:lnTo>
                      <a:pt x="538" y="211"/>
                    </a:lnTo>
                    <a:lnTo>
                      <a:pt x="517" y="57"/>
                    </a:lnTo>
                    <a:close/>
                    <a:moveTo>
                      <a:pt x="459" y="156"/>
                    </a:moveTo>
                    <a:lnTo>
                      <a:pt x="366" y="156"/>
                    </a:lnTo>
                    <a:lnTo>
                      <a:pt x="366" y="129"/>
                    </a:lnTo>
                    <a:lnTo>
                      <a:pt x="412" y="122"/>
                    </a:lnTo>
                    <a:lnTo>
                      <a:pt x="459" y="129"/>
                    </a:lnTo>
                    <a:lnTo>
                      <a:pt x="459" y="15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dirty="0"/>
              </a:p>
            </p:txBody>
          </p:sp>
          <p:sp>
            <p:nvSpPr>
              <p:cNvPr id="35" name="Oval 60"/>
              <p:cNvSpPr/>
              <p:nvPr/>
            </p:nvSpPr>
            <p:spPr bwMode="auto">
              <a:xfrm>
                <a:off x="8729663" y="2289175"/>
                <a:ext cx="382588" cy="42703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grpSp>
      </p:grpSp>
      <p:grpSp>
        <p:nvGrpSpPr>
          <p:cNvPr id="36" name="组合 35"/>
          <p:cNvGrpSpPr/>
          <p:nvPr/>
        </p:nvGrpSpPr>
        <p:grpSpPr>
          <a:xfrm>
            <a:off x="7002601" y="3230796"/>
            <a:ext cx="540000" cy="540000"/>
            <a:chOff x="9721253" y="1685251"/>
            <a:chExt cx="540000" cy="540000"/>
          </a:xfrm>
        </p:grpSpPr>
        <p:sp>
          <p:nvSpPr>
            <p:cNvPr id="37" name="Oval 51"/>
            <p:cNvSpPr/>
            <p:nvPr/>
          </p:nvSpPr>
          <p:spPr>
            <a:xfrm>
              <a:off x="9721253" y="1685251"/>
              <a:ext cx="540000" cy="540000"/>
            </a:xfrm>
            <a:prstGeom prst="ellipse">
              <a:avLst/>
            </a:prstGeom>
            <a:solidFill>
              <a:srgbClr val="17A515"/>
            </a:solidFill>
            <a:ln w="254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38" name="Freeform: Shape 52"/>
            <p:cNvSpPr/>
            <p:nvPr/>
          </p:nvSpPr>
          <p:spPr bwMode="auto">
            <a:xfrm>
              <a:off x="9842613" y="1767909"/>
              <a:ext cx="320527" cy="320527"/>
            </a:xfrm>
            <a:custGeom>
              <a:avLst/>
              <a:gdLst>
                <a:gd name="T0" fmla="*/ 0 w 124"/>
                <a:gd name="T1" fmla="*/ 62 h 124"/>
                <a:gd name="T2" fmla="*/ 124 w 124"/>
                <a:gd name="T3" fmla="*/ 62 h 124"/>
                <a:gd name="T4" fmla="*/ 116 w 124"/>
                <a:gd name="T5" fmla="*/ 60 h 124"/>
                <a:gd name="T6" fmla="*/ 87 w 124"/>
                <a:gd name="T7" fmla="*/ 35 h 124"/>
                <a:gd name="T8" fmla="*/ 116 w 124"/>
                <a:gd name="T9" fmla="*/ 60 h 124"/>
                <a:gd name="T10" fmla="*/ 43 w 124"/>
                <a:gd name="T11" fmla="*/ 95 h 124"/>
                <a:gd name="T12" fmla="*/ 60 w 124"/>
                <a:gd name="T13" fmla="*/ 116 h 124"/>
                <a:gd name="T14" fmla="*/ 64 w 124"/>
                <a:gd name="T15" fmla="*/ 8 h 124"/>
                <a:gd name="T16" fmla="*/ 64 w 124"/>
                <a:gd name="T17" fmla="*/ 36 h 124"/>
                <a:gd name="T18" fmla="*/ 64 w 124"/>
                <a:gd name="T19" fmla="*/ 8 h 124"/>
                <a:gd name="T20" fmla="*/ 100 w 124"/>
                <a:gd name="T21" fmla="*/ 23 h 124"/>
                <a:gd name="T22" fmla="*/ 71 w 124"/>
                <a:gd name="T23" fmla="*/ 9 h 124"/>
                <a:gd name="T24" fmla="*/ 60 w 124"/>
                <a:gd name="T25" fmla="*/ 36 h 124"/>
                <a:gd name="T26" fmla="*/ 60 w 124"/>
                <a:gd name="T27" fmla="*/ 8 h 124"/>
                <a:gd name="T28" fmla="*/ 38 w 124"/>
                <a:gd name="T29" fmla="*/ 31 h 124"/>
                <a:gd name="T30" fmla="*/ 53 w 124"/>
                <a:gd name="T31" fmla="*/ 9 h 124"/>
                <a:gd name="T32" fmla="*/ 40 w 124"/>
                <a:gd name="T33" fmla="*/ 36 h 124"/>
                <a:gd name="T34" fmla="*/ 60 w 124"/>
                <a:gd name="T35" fmla="*/ 60 h 124"/>
                <a:gd name="T36" fmla="*/ 40 w 124"/>
                <a:gd name="T37" fmla="*/ 36 h 124"/>
                <a:gd name="T38" fmla="*/ 60 w 124"/>
                <a:gd name="T39" fmla="*/ 88 h 124"/>
                <a:gd name="T40" fmla="*/ 36 w 124"/>
                <a:gd name="T41" fmla="*/ 64 h 124"/>
                <a:gd name="T42" fmla="*/ 53 w 124"/>
                <a:gd name="T43" fmla="*/ 115 h 124"/>
                <a:gd name="T44" fmla="*/ 40 w 124"/>
                <a:gd name="T45" fmla="*/ 96 h 124"/>
                <a:gd name="T46" fmla="*/ 64 w 124"/>
                <a:gd name="T47" fmla="*/ 116 h 124"/>
                <a:gd name="T48" fmla="*/ 81 w 124"/>
                <a:gd name="T49" fmla="*/ 95 h 124"/>
                <a:gd name="T50" fmla="*/ 64 w 124"/>
                <a:gd name="T51" fmla="*/ 116 h 124"/>
                <a:gd name="T52" fmla="*/ 97 w 124"/>
                <a:gd name="T53" fmla="*/ 103 h 124"/>
                <a:gd name="T54" fmla="*/ 84 w 124"/>
                <a:gd name="T55" fmla="*/ 96 h 124"/>
                <a:gd name="T56" fmla="*/ 64 w 124"/>
                <a:gd name="T57" fmla="*/ 88 h 124"/>
                <a:gd name="T58" fmla="*/ 88 w 124"/>
                <a:gd name="T59" fmla="*/ 64 h 124"/>
                <a:gd name="T60" fmla="*/ 64 w 124"/>
                <a:gd name="T61" fmla="*/ 60 h 124"/>
                <a:gd name="T62" fmla="*/ 84 w 124"/>
                <a:gd name="T63" fmla="*/ 36 h 124"/>
                <a:gd name="T64" fmla="*/ 64 w 124"/>
                <a:gd name="T65" fmla="*/ 60 h 124"/>
                <a:gd name="T66" fmla="*/ 37 w 124"/>
                <a:gd name="T67" fmla="*/ 35 h 124"/>
                <a:gd name="T68" fmla="*/ 8 w 124"/>
                <a:gd name="T69" fmla="*/ 60 h 124"/>
                <a:gd name="T70" fmla="*/ 8 w 124"/>
                <a:gd name="T71" fmla="*/ 64 h 124"/>
                <a:gd name="T72" fmla="*/ 38 w 124"/>
                <a:gd name="T73" fmla="*/ 93 h 124"/>
                <a:gd name="T74" fmla="*/ 8 w 124"/>
                <a:gd name="T75" fmla="*/ 64 h 124"/>
                <a:gd name="T76" fmla="*/ 86 w 124"/>
                <a:gd name="T77" fmla="*/ 93 h 124"/>
                <a:gd name="T78" fmla="*/ 116 w 124"/>
                <a:gd name="T79" fmla="*/ 6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4" h="124">
                  <a:moveTo>
                    <a:pt x="62" y="0"/>
                  </a:moveTo>
                  <a:cubicBezTo>
                    <a:pt x="28" y="0"/>
                    <a:pt x="0" y="28"/>
                    <a:pt x="0" y="62"/>
                  </a:cubicBezTo>
                  <a:cubicBezTo>
                    <a:pt x="0" y="96"/>
                    <a:pt x="28" y="124"/>
                    <a:pt x="62" y="124"/>
                  </a:cubicBezTo>
                  <a:cubicBezTo>
                    <a:pt x="96" y="124"/>
                    <a:pt x="124" y="96"/>
                    <a:pt x="124" y="62"/>
                  </a:cubicBezTo>
                  <a:cubicBezTo>
                    <a:pt x="124" y="28"/>
                    <a:pt x="96" y="0"/>
                    <a:pt x="62" y="0"/>
                  </a:cubicBezTo>
                  <a:close/>
                  <a:moveTo>
                    <a:pt x="116" y="60"/>
                  </a:moveTo>
                  <a:cubicBezTo>
                    <a:pt x="92" y="60"/>
                    <a:pt x="92" y="60"/>
                    <a:pt x="92" y="60"/>
                  </a:cubicBezTo>
                  <a:cubicBezTo>
                    <a:pt x="92" y="51"/>
                    <a:pt x="90" y="43"/>
                    <a:pt x="87" y="35"/>
                  </a:cubicBezTo>
                  <a:cubicBezTo>
                    <a:pt x="93" y="33"/>
                    <a:pt x="98" y="30"/>
                    <a:pt x="102" y="26"/>
                  </a:cubicBezTo>
                  <a:cubicBezTo>
                    <a:pt x="110" y="35"/>
                    <a:pt x="115" y="47"/>
                    <a:pt x="116" y="60"/>
                  </a:cubicBezTo>
                  <a:close/>
                  <a:moveTo>
                    <a:pt x="60" y="116"/>
                  </a:moveTo>
                  <a:cubicBezTo>
                    <a:pt x="53" y="110"/>
                    <a:pt x="48" y="103"/>
                    <a:pt x="43" y="95"/>
                  </a:cubicBezTo>
                  <a:cubicBezTo>
                    <a:pt x="49" y="93"/>
                    <a:pt x="54" y="92"/>
                    <a:pt x="60" y="92"/>
                  </a:cubicBezTo>
                  <a:cubicBezTo>
                    <a:pt x="60" y="116"/>
                    <a:pt x="60" y="116"/>
                    <a:pt x="60" y="116"/>
                  </a:cubicBezTo>
                  <a:cubicBezTo>
                    <a:pt x="60" y="116"/>
                    <a:pt x="60" y="116"/>
                    <a:pt x="60" y="116"/>
                  </a:cubicBezTo>
                  <a:close/>
                  <a:moveTo>
                    <a:pt x="64" y="8"/>
                  </a:moveTo>
                  <a:cubicBezTo>
                    <a:pt x="72" y="14"/>
                    <a:pt x="78" y="23"/>
                    <a:pt x="82" y="33"/>
                  </a:cubicBezTo>
                  <a:cubicBezTo>
                    <a:pt x="76" y="35"/>
                    <a:pt x="70" y="36"/>
                    <a:pt x="64" y="36"/>
                  </a:cubicBezTo>
                  <a:cubicBezTo>
                    <a:pt x="64" y="8"/>
                    <a:pt x="64" y="8"/>
                    <a:pt x="64" y="8"/>
                  </a:cubicBezTo>
                  <a:cubicBezTo>
                    <a:pt x="64" y="8"/>
                    <a:pt x="64" y="8"/>
                    <a:pt x="64" y="8"/>
                  </a:cubicBezTo>
                  <a:close/>
                  <a:moveTo>
                    <a:pt x="71" y="9"/>
                  </a:moveTo>
                  <a:cubicBezTo>
                    <a:pt x="82" y="11"/>
                    <a:pt x="92" y="16"/>
                    <a:pt x="100" y="23"/>
                  </a:cubicBezTo>
                  <a:cubicBezTo>
                    <a:pt x="95" y="26"/>
                    <a:pt x="91" y="29"/>
                    <a:pt x="86" y="31"/>
                  </a:cubicBezTo>
                  <a:cubicBezTo>
                    <a:pt x="82" y="23"/>
                    <a:pt x="77" y="15"/>
                    <a:pt x="71" y="9"/>
                  </a:cubicBezTo>
                  <a:close/>
                  <a:moveTo>
                    <a:pt x="60" y="8"/>
                  </a:moveTo>
                  <a:cubicBezTo>
                    <a:pt x="60" y="36"/>
                    <a:pt x="60" y="36"/>
                    <a:pt x="60" y="36"/>
                  </a:cubicBezTo>
                  <a:cubicBezTo>
                    <a:pt x="54" y="36"/>
                    <a:pt x="48" y="35"/>
                    <a:pt x="42" y="33"/>
                  </a:cubicBezTo>
                  <a:cubicBezTo>
                    <a:pt x="46" y="23"/>
                    <a:pt x="52" y="14"/>
                    <a:pt x="60" y="8"/>
                  </a:cubicBezTo>
                  <a:cubicBezTo>
                    <a:pt x="60" y="8"/>
                    <a:pt x="60" y="8"/>
                    <a:pt x="60" y="8"/>
                  </a:cubicBezTo>
                  <a:close/>
                  <a:moveTo>
                    <a:pt x="38" y="31"/>
                  </a:moveTo>
                  <a:cubicBezTo>
                    <a:pt x="33" y="29"/>
                    <a:pt x="29" y="26"/>
                    <a:pt x="24" y="23"/>
                  </a:cubicBezTo>
                  <a:cubicBezTo>
                    <a:pt x="32" y="16"/>
                    <a:pt x="42" y="11"/>
                    <a:pt x="53" y="9"/>
                  </a:cubicBezTo>
                  <a:cubicBezTo>
                    <a:pt x="47" y="15"/>
                    <a:pt x="42" y="23"/>
                    <a:pt x="38" y="31"/>
                  </a:cubicBezTo>
                  <a:close/>
                  <a:moveTo>
                    <a:pt x="40" y="36"/>
                  </a:moveTo>
                  <a:cubicBezTo>
                    <a:pt x="47" y="38"/>
                    <a:pt x="53" y="40"/>
                    <a:pt x="60" y="40"/>
                  </a:cubicBezTo>
                  <a:cubicBezTo>
                    <a:pt x="60" y="60"/>
                    <a:pt x="60" y="60"/>
                    <a:pt x="60" y="60"/>
                  </a:cubicBezTo>
                  <a:cubicBezTo>
                    <a:pt x="36" y="60"/>
                    <a:pt x="36" y="60"/>
                    <a:pt x="36" y="60"/>
                  </a:cubicBezTo>
                  <a:cubicBezTo>
                    <a:pt x="36" y="52"/>
                    <a:pt x="38" y="44"/>
                    <a:pt x="40" y="36"/>
                  </a:cubicBezTo>
                  <a:close/>
                  <a:moveTo>
                    <a:pt x="60" y="64"/>
                  </a:moveTo>
                  <a:cubicBezTo>
                    <a:pt x="60" y="88"/>
                    <a:pt x="60" y="88"/>
                    <a:pt x="60" y="88"/>
                  </a:cubicBezTo>
                  <a:cubicBezTo>
                    <a:pt x="54" y="88"/>
                    <a:pt x="48" y="89"/>
                    <a:pt x="42" y="91"/>
                  </a:cubicBezTo>
                  <a:cubicBezTo>
                    <a:pt x="38" y="83"/>
                    <a:pt x="36" y="74"/>
                    <a:pt x="36" y="64"/>
                  </a:cubicBezTo>
                  <a:lnTo>
                    <a:pt x="60" y="64"/>
                  </a:lnTo>
                  <a:close/>
                  <a:moveTo>
                    <a:pt x="53" y="115"/>
                  </a:moveTo>
                  <a:cubicBezTo>
                    <a:pt x="43" y="114"/>
                    <a:pt x="34" y="109"/>
                    <a:pt x="27" y="103"/>
                  </a:cubicBezTo>
                  <a:cubicBezTo>
                    <a:pt x="31" y="100"/>
                    <a:pt x="35" y="98"/>
                    <a:pt x="40" y="96"/>
                  </a:cubicBezTo>
                  <a:cubicBezTo>
                    <a:pt x="43" y="103"/>
                    <a:pt x="48" y="110"/>
                    <a:pt x="53" y="115"/>
                  </a:cubicBezTo>
                  <a:close/>
                  <a:moveTo>
                    <a:pt x="64" y="116"/>
                  </a:moveTo>
                  <a:cubicBezTo>
                    <a:pt x="64" y="92"/>
                    <a:pt x="64" y="92"/>
                    <a:pt x="64" y="92"/>
                  </a:cubicBezTo>
                  <a:cubicBezTo>
                    <a:pt x="70" y="92"/>
                    <a:pt x="75" y="93"/>
                    <a:pt x="81" y="95"/>
                  </a:cubicBezTo>
                  <a:cubicBezTo>
                    <a:pt x="76" y="103"/>
                    <a:pt x="71" y="110"/>
                    <a:pt x="64" y="116"/>
                  </a:cubicBezTo>
                  <a:cubicBezTo>
                    <a:pt x="64" y="116"/>
                    <a:pt x="64" y="116"/>
                    <a:pt x="64" y="116"/>
                  </a:cubicBezTo>
                  <a:close/>
                  <a:moveTo>
                    <a:pt x="84" y="96"/>
                  </a:moveTo>
                  <a:cubicBezTo>
                    <a:pt x="89" y="98"/>
                    <a:pt x="93" y="100"/>
                    <a:pt x="97" y="103"/>
                  </a:cubicBezTo>
                  <a:cubicBezTo>
                    <a:pt x="90" y="109"/>
                    <a:pt x="81" y="114"/>
                    <a:pt x="71" y="115"/>
                  </a:cubicBezTo>
                  <a:cubicBezTo>
                    <a:pt x="76" y="110"/>
                    <a:pt x="81" y="103"/>
                    <a:pt x="84" y="96"/>
                  </a:cubicBezTo>
                  <a:close/>
                  <a:moveTo>
                    <a:pt x="82" y="91"/>
                  </a:moveTo>
                  <a:cubicBezTo>
                    <a:pt x="76" y="89"/>
                    <a:pt x="70" y="88"/>
                    <a:pt x="64" y="88"/>
                  </a:cubicBezTo>
                  <a:cubicBezTo>
                    <a:pt x="64" y="64"/>
                    <a:pt x="64" y="64"/>
                    <a:pt x="64" y="64"/>
                  </a:cubicBezTo>
                  <a:cubicBezTo>
                    <a:pt x="88" y="64"/>
                    <a:pt x="88" y="64"/>
                    <a:pt x="88" y="64"/>
                  </a:cubicBezTo>
                  <a:cubicBezTo>
                    <a:pt x="88" y="74"/>
                    <a:pt x="86" y="83"/>
                    <a:pt x="82" y="91"/>
                  </a:cubicBezTo>
                  <a:close/>
                  <a:moveTo>
                    <a:pt x="64" y="60"/>
                  </a:moveTo>
                  <a:cubicBezTo>
                    <a:pt x="64" y="40"/>
                    <a:pt x="64" y="40"/>
                    <a:pt x="64" y="40"/>
                  </a:cubicBezTo>
                  <a:cubicBezTo>
                    <a:pt x="71" y="40"/>
                    <a:pt x="77" y="38"/>
                    <a:pt x="84" y="36"/>
                  </a:cubicBezTo>
                  <a:cubicBezTo>
                    <a:pt x="86" y="44"/>
                    <a:pt x="88" y="52"/>
                    <a:pt x="88" y="60"/>
                  </a:cubicBezTo>
                  <a:lnTo>
                    <a:pt x="64" y="60"/>
                  </a:lnTo>
                  <a:close/>
                  <a:moveTo>
                    <a:pt x="22" y="26"/>
                  </a:moveTo>
                  <a:cubicBezTo>
                    <a:pt x="26" y="30"/>
                    <a:pt x="31" y="33"/>
                    <a:pt x="37" y="35"/>
                  </a:cubicBezTo>
                  <a:cubicBezTo>
                    <a:pt x="34" y="43"/>
                    <a:pt x="32" y="51"/>
                    <a:pt x="32" y="60"/>
                  </a:cubicBezTo>
                  <a:cubicBezTo>
                    <a:pt x="8" y="60"/>
                    <a:pt x="8" y="60"/>
                    <a:pt x="8" y="60"/>
                  </a:cubicBezTo>
                  <a:cubicBezTo>
                    <a:pt x="9" y="47"/>
                    <a:pt x="14" y="35"/>
                    <a:pt x="22" y="26"/>
                  </a:cubicBezTo>
                  <a:close/>
                  <a:moveTo>
                    <a:pt x="8" y="64"/>
                  </a:moveTo>
                  <a:cubicBezTo>
                    <a:pt x="32" y="64"/>
                    <a:pt x="32" y="64"/>
                    <a:pt x="32" y="64"/>
                  </a:cubicBezTo>
                  <a:cubicBezTo>
                    <a:pt x="32" y="74"/>
                    <a:pt x="34" y="84"/>
                    <a:pt x="38" y="93"/>
                  </a:cubicBezTo>
                  <a:cubicBezTo>
                    <a:pt x="33" y="95"/>
                    <a:pt x="28" y="97"/>
                    <a:pt x="24" y="100"/>
                  </a:cubicBezTo>
                  <a:cubicBezTo>
                    <a:pt x="15" y="91"/>
                    <a:pt x="9" y="78"/>
                    <a:pt x="8" y="64"/>
                  </a:cubicBezTo>
                  <a:close/>
                  <a:moveTo>
                    <a:pt x="100" y="100"/>
                  </a:moveTo>
                  <a:cubicBezTo>
                    <a:pt x="96" y="97"/>
                    <a:pt x="91" y="95"/>
                    <a:pt x="86" y="93"/>
                  </a:cubicBezTo>
                  <a:cubicBezTo>
                    <a:pt x="90" y="84"/>
                    <a:pt x="92" y="74"/>
                    <a:pt x="92" y="64"/>
                  </a:cubicBezTo>
                  <a:cubicBezTo>
                    <a:pt x="116" y="64"/>
                    <a:pt x="116" y="64"/>
                    <a:pt x="116" y="64"/>
                  </a:cubicBezTo>
                  <a:cubicBezTo>
                    <a:pt x="115" y="78"/>
                    <a:pt x="109" y="91"/>
                    <a:pt x="100" y="100"/>
                  </a:cubicBezTo>
                  <a:close/>
                </a:path>
              </a:pathLst>
            </a:custGeom>
            <a:solidFill>
              <a:srgbClr val="17A515"/>
            </a:solidFill>
            <a:ln>
              <a:solidFill>
                <a:schemeClr val="bg1"/>
              </a:solidFill>
            </a:ln>
          </p:spPr>
          <p:txBody>
            <a:bodyPr anchor="ctr"/>
            <a:lstStyle/>
            <a:p>
              <a:pPr algn="ctr"/>
            </a:p>
          </p:txBody>
        </p:sp>
      </p:grpSp>
      <p:graphicFrame>
        <p:nvGraphicFramePr>
          <p:cNvPr id="2" name="表格 1"/>
          <p:cNvGraphicFramePr>
            <a:graphicFrameLocks noGrp="1"/>
          </p:cNvGraphicFramePr>
          <p:nvPr/>
        </p:nvGraphicFramePr>
        <p:xfrm>
          <a:off x="-23603" y="0"/>
          <a:ext cx="5761516" cy="6858000"/>
        </p:xfrm>
        <a:graphic>
          <a:graphicData uri="http://schemas.openxmlformats.org/drawingml/2006/table">
            <a:tbl>
              <a:tblPr firstRow="1" bandRow="1">
                <a:tableStyleId>{5C22544A-7EE6-4342-B048-85BDC9FD1C3A}</a:tableStyleId>
              </a:tblPr>
              <a:tblGrid>
                <a:gridCol w="1440379"/>
                <a:gridCol w="1440379"/>
                <a:gridCol w="1440379"/>
                <a:gridCol w="1440379"/>
              </a:tblGrid>
              <a:tr h="1371600">
                <a:tc>
                  <a:txBody>
                    <a:bodyPr/>
                    <a:lstStyle/>
                    <a:p>
                      <a:endParaRPr lang="zh-CN" alt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blipFill dpi="0" rotWithShape="1">
                      <a:blip r:embed="rId1"/>
                      <a:srcRect/>
                      <a:tile tx="0" ty="0" sx="100000" sy="100000" flip="none" algn="tl"/>
                    </a:blipFill>
                  </a:tcPr>
                </a:tc>
                <a:tc>
                  <a:txBody>
                    <a:bodyPr/>
                    <a:lstStyle/>
                    <a:p>
                      <a:endParaRPr lang="zh-CN" alt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blipFill dpi="0" rotWithShape="1">
                      <a:blip r:embed="rId1"/>
                      <a:srcRect/>
                      <a:tile tx="0" ty="0" sx="100000" sy="100000" flip="none" algn="tl"/>
                    </a:blipFill>
                  </a:tcPr>
                </a:tc>
                <a:tc>
                  <a:txBody>
                    <a:bodyPr/>
                    <a:lstStyle/>
                    <a:p>
                      <a:endParaRPr lang="zh-CN" alt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blipFill dpi="0" rotWithShape="1">
                      <a:blip r:embed="rId1"/>
                      <a:srcRect/>
                      <a:tile tx="0" ty="0" sx="100000" sy="100000" flip="none" algn="tl"/>
                    </a:blipFill>
                  </a:tcPr>
                </a:tc>
                <a:tc>
                  <a:txBody>
                    <a:bodyPr/>
                    <a:lstStyle/>
                    <a:p>
                      <a:endParaRPr lang="zh-CN" alt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blipFill dpi="0" rotWithShape="1">
                      <a:blip r:embed="rId1"/>
                      <a:srcRect/>
                      <a:tile tx="0" ty="0" sx="100000" sy="100000" flip="none" algn="tl"/>
                    </a:blipFill>
                  </a:tcPr>
                </a:tc>
              </a:tr>
              <a:tr h="1371600">
                <a:tc>
                  <a:txBody>
                    <a:bodyPr/>
                    <a:lstStyle/>
                    <a:p>
                      <a:endParaRPr lang="zh-CN" alt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blipFill dpi="0" rotWithShape="1">
                      <a:blip r:embed="rId1"/>
                      <a:srcRect/>
                      <a:tile tx="0" ty="0" sx="100000" sy="100000" flip="none" algn="tl"/>
                    </a:blipFill>
                  </a:tcPr>
                </a:tc>
                <a:tc>
                  <a:txBody>
                    <a:bodyPr/>
                    <a:lstStyle/>
                    <a:p>
                      <a:endParaRPr lang="zh-CN" alt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blipFill dpi="0" rotWithShape="1">
                      <a:blip r:embed="rId1">
                        <a:alphaModFix amt="1000"/>
                      </a:blip>
                      <a:srcRect/>
                      <a:tile tx="0" ty="0" sx="100000" sy="100000" flip="none" algn="tl"/>
                    </a:blipFill>
                  </a:tcPr>
                </a:tc>
                <a:tc>
                  <a:txBody>
                    <a:bodyPr/>
                    <a:lstStyle/>
                    <a:p>
                      <a:endParaRPr lang="zh-CN" alt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blipFill dpi="0" rotWithShape="1">
                      <a:blip r:embed="rId1"/>
                      <a:srcRect/>
                      <a:tile tx="0" ty="0" sx="100000" sy="100000" flip="none" algn="tl"/>
                    </a:blipFill>
                  </a:tcPr>
                </a:tc>
                <a:tc>
                  <a:txBody>
                    <a:bodyPr/>
                    <a:lstStyle/>
                    <a:p>
                      <a:endParaRPr lang="zh-CN" alt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blipFill dpi="0" rotWithShape="1">
                      <a:blip r:embed="rId1"/>
                      <a:srcRect/>
                      <a:tile tx="0" ty="0" sx="100000" sy="100000" flip="none" algn="tl"/>
                    </a:blipFill>
                  </a:tcPr>
                </a:tc>
              </a:tr>
              <a:tr h="1371600">
                <a:tc>
                  <a:txBody>
                    <a:bodyPr/>
                    <a:lstStyle/>
                    <a:p>
                      <a:endParaRPr lang="zh-CN" alt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blipFill dpi="0" rotWithShape="1">
                      <a:blip r:embed="rId1"/>
                      <a:srcRect/>
                      <a:tile tx="0" ty="0" sx="100000" sy="100000" flip="none" algn="tl"/>
                    </a:blipFill>
                  </a:tcPr>
                </a:tc>
                <a:tc>
                  <a:txBody>
                    <a:bodyPr/>
                    <a:lstStyle/>
                    <a:p>
                      <a:endParaRPr lang="zh-CN" alt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blipFill dpi="0" rotWithShape="1">
                      <a:blip r:embed="rId1"/>
                      <a:srcRect/>
                      <a:tile tx="0" ty="0" sx="100000" sy="100000" flip="none" algn="tl"/>
                    </a:blipFill>
                  </a:tcPr>
                </a:tc>
                <a:tc>
                  <a:txBody>
                    <a:bodyPr/>
                    <a:lstStyle/>
                    <a:p>
                      <a:endParaRPr lang="zh-CN" alt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blipFill dpi="0" rotWithShape="1">
                      <a:blip r:embed="rId1"/>
                      <a:srcRect/>
                      <a:tile tx="0" ty="0" sx="100000" sy="100000" flip="none" algn="tl"/>
                    </a:blipFill>
                  </a:tcPr>
                </a:tc>
                <a:tc>
                  <a:txBody>
                    <a:bodyPr/>
                    <a:lstStyle/>
                    <a:p>
                      <a:endParaRPr lang="zh-CN" alt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blipFill dpi="0" rotWithShape="1">
                      <a:blip r:embed="rId1">
                        <a:alphaModFix amt="0"/>
                      </a:blip>
                      <a:srcRect/>
                      <a:tile tx="0" ty="0" sx="100000" sy="100000" flip="none" algn="tl"/>
                    </a:blipFill>
                  </a:tcPr>
                </a:tc>
              </a:tr>
              <a:tr h="1371600">
                <a:tc>
                  <a:txBody>
                    <a:bodyPr/>
                    <a:lstStyle/>
                    <a:p>
                      <a:endParaRPr lang="zh-CN" alt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blipFill dpi="0" rotWithShape="1">
                      <a:blip r:embed="rId1">
                        <a:alphaModFix amt="5000"/>
                      </a:blip>
                      <a:srcRect/>
                      <a:tile tx="0" ty="0" sx="100000" sy="100000" flip="none" algn="tl"/>
                    </a:blipFill>
                  </a:tcPr>
                </a:tc>
                <a:tc>
                  <a:txBody>
                    <a:bodyPr/>
                    <a:lstStyle/>
                    <a:p>
                      <a:endParaRPr lang="zh-CN" alt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blipFill dpi="0" rotWithShape="1">
                      <a:blip r:embed="rId1"/>
                      <a:srcRect/>
                      <a:tile tx="0" ty="0" sx="100000" sy="100000" flip="none" algn="tl"/>
                    </a:blipFill>
                  </a:tcPr>
                </a:tc>
                <a:tc>
                  <a:txBody>
                    <a:bodyPr/>
                    <a:lstStyle/>
                    <a:p>
                      <a:endParaRPr lang="zh-CN" alt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blipFill dpi="0" rotWithShape="1">
                      <a:blip r:embed="rId1"/>
                      <a:srcRect/>
                      <a:tile tx="0" ty="0" sx="100000" sy="100000" flip="none" algn="tl"/>
                    </a:blipFill>
                  </a:tcPr>
                </a:tc>
                <a:tc>
                  <a:txBody>
                    <a:bodyPr/>
                    <a:lstStyle/>
                    <a:p>
                      <a:endParaRPr lang="zh-CN" alt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blipFill dpi="0" rotWithShape="1">
                      <a:blip r:embed="rId1"/>
                      <a:srcRect/>
                      <a:tile tx="0" ty="0" sx="100000" sy="100000" flip="none" algn="tl"/>
                    </a:blipFill>
                  </a:tcPr>
                </a:tc>
              </a:tr>
              <a:tr h="1371600">
                <a:tc>
                  <a:txBody>
                    <a:bodyPr/>
                    <a:lstStyle/>
                    <a:p>
                      <a:endParaRPr lang="zh-CN" alt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blipFill dpi="0" rotWithShape="1">
                      <a:blip r:embed="rId1"/>
                      <a:srcRect/>
                      <a:tile tx="0" ty="0" sx="100000" sy="100000" flip="none" algn="tl"/>
                    </a:blipFill>
                  </a:tcPr>
                </a:tc>
                <a:tc>
                  <a:txBody>
                    <a:bodyPr/>
                    <a:lstStyle/>
                    <a:p>
                      <a:endParaRPr lang="zh-CN" alt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blipFill dpi="0" rotWithShape="1">
                      <a:blip r:embed="rId1"/>
                      <a:srcRect/>
                      <a:tile tx="0" ty="0" sx="100000" sy="100000" flip="none" algn="tl"/>
                    </a:blipFill>
                  </a:tcPr>
                </a:tc>
                <a:tc>
                  <a:txBody>
                    <a:bodyPr/>
                    <a:lstStyle/>
                    <a:p>
                      <a:endParaRPr lang="zh-CN" alt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blipFill dpi="0" rotWithShape="1">
                      <a:blip r:embed="rId1"/>
                      <a:srcRect/>
                      <a:tile tx="0" ty="0" sx="100000" sy="100000" flip="none" algn="tl"/>
                    </a:blipFill>
                  </a:tcPr>
                </a:tc>
                <a:tc>
                  <a:txBody>
                    <a:bodyPr/>
                    <a:lstStyle/>
                    <a:p>
                      <a:endParaRPr lang="zh-CN" alt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blipFill dpi="0" rotWithShape="1">
                      <a:blip r:embed="rId1"/>
                      <a:srcRect/>
                      <a:tile tx="0" ty="0" sx="100000" sy="100000" flip="none" algn="tl"/>
                    </a:blipFill>
                  </a:tcPr>
                </a:tc>
              </a:tr>
            </a:tbl>
          </a:graphicData>
        </a:graphic>
      </p:graphicFrame>
      <p:sp>
        <p:nvSpPr>
          <p:cNvPr id="41" name="圆角矩形 12"/>
          <p:cNvSpPr/>
          <p:nvPr/>
        </p:nvSpPr>
        <p:spPr>
          <a:xfrm>
            <a:off x="1400306" y="1795292"/>
            <a:ext cx="1456849" cy="510778"/>
          </a:xfrm>
          <a:prstGeom prst="roundRect">
            <a:avLst/>
          </a:prstGeom>
          <a:noFill/>
          <a:ln>
            <a:noFill/>
          </a:ln>
        </p:spPr>
        <p:txBody>
          <a:bodyPr wrap="none">
            <a:spAutoFit/>
          </a:bodyPr>
          <a:lstStyle/>
          <a:p>
            <a:r>
              <a:rPr lang="zh-CN" altLang="en-US" sz="2400" b="1" dirty="0">
                <a:solidFill>
                  <a:srgbClr val="17A515"/>
                </a:solidFill>
                <a:latin typeface="微软雅黑" panose="020B0503020204020204" pitchFamily="34" charset="-122"/>
                <a:ea typeface="微软雅黑" panose="020B0503020204020204" pitchFamily="34" charset="-122"/>
                <a:cs typeface="Times New Roman" panose="02020603050405020304" pitchFamily="18" charset="0"/>
              </a:rPr>
              <a:t>添加内容</a:t>
            </a:r>
            <a:endParaRPr lang="zh-CN" altLang="en-US" sz="2400" b="1" dirty="0">
              <a:solidFill>
                <a:srgbClr val="17A515"/>
              </a:solidFill>
              <a:latin typeface="微软雅黑" panose="020B0503020204020204" pitchFamily="34" charset="-122"/>
              <a:ea typeface="微软雅黑" panose="020B0503020204020204" pitchFamily="34" charset="-122"/>
            </a:endParaRPr>
          </a:p>
        </p:txBody>
      </p:sp>
      <p:sp>
        <p:nvSpPr>
          <p:cNvPr id="44" name="圆角矩形 12"/>
          <p:cNvSpPr/>
          <p:nvPr/>
        </p:nvSpPr>
        <p:spPr>
          <a:xfrm>
            <a:off x="4295586" y="3199868"/>
            <a:ext cx="1456849" cy="510778"/>
          </a:xfrm>
          <a:prstGeom prst="roundRect">
            <a:avLst/>
          </a:prstGeom>
          <a:noFill/>
          <a:ln>
            <a:noFill/>
          </a:ln>
        </p:spPr>
        <p:txBody>
          <a:bodyPr wrap="none">
            <a:spAutoFit/>
          </a:bodyPr>
          <a:lstStyle/>
          <a:p>
            <a:r>
              <a:rPr lang="zh-CN" altLang="en-US" sz="2400" b="1" dirty="0">
                <a:solidFill>
                  <a:srgbClr val="17A515"/>
                </a:solidFill>
                <a:latin typeface="微软雅黑" panose="020B0503020204020204" pitchFamily="34" charset="-122"/>
                <a:ea typeface="微软雅黑" panose="020B0503020204020204" pitchFamily="34" charset="-122"/>
                <a:cs typeface="Times New Roman" panose="02020603050405020304" pitchFamily="18" charset="0"/>
              </a:rPr>
              <a:t>添加内容</a:t>
            </a:r>
            <a:endParaRPr lang="zh-CN" altLang="en-US" sz="2400" b="1" dirty="0">
              <a:solidFill>
                <a:srgbClr val="17A515"/>
              </a:solidFill>
              <a:latin typeface="微软雅黑" panose="020B0503020204020204" pitchFamily="34" charset="-122"/>
              <a:ea typeface="微软雅黑" panose="020B0503020204020204" pitchFamily="34" charset="-122"/>
            </a:endParaRPr>
          </a:p>
        </p:txBody>
      </p:sp>
      <p:sp>
        <p:nvSpPr>
          <p:cNvPr id="45" name="圆角矩形 12"/>
          <p:cNvSpPr/>
          <p:nvPr/>
        </p:nvSpPr>
        <p:spPr>
          <a:xfrm>
            <a:off x="-38125" y="4583915"/>
            <a:ext cx="1456849" cy="510778"/>
          </a:xfrm>
          <a:prstGeom prst="roundRect">
            <a:avLst/>
          </a:prstGeom>
          <a:noFill/>
          <a:ln>
            <a:noFill/>
          </a:ln>
        </p:spPr>
        <p:txBody>
          <a:bodyPr wrap="none">
            <a:spAutoFit/>
          </a:bodyPr>
          <a:lstStyle/>
          <a:p>
            <a:r>
              <a:rPr lang="zh-CN" altLang="en-US" sz="2400" b="1" dirty="0">
                <a:solidFill>
                  <a:srgbClr val="17A515"/>
                </a:solidFill>
                <a:latin typeface="微软雅黑" panose="020B0503020204020204" pitchFamily="34" charset="-122"/>
                <a:ea typeface="微软雅黑" panose="020B0503020204020204" pitchFamily="34" charset="-122"/>
                <a:cs typeface="Times New Roman" panose="02020603050405020304" pitchFamily="18" charset="0"/>
              </a:rPr>
              <a:t>添加内容</a:t>
            </a:r>
            <a:endParaRPr lang="zh-CN" altLang="en-US" sz="2400" b="1" dirty="0">
              <a:solidFill>
                <a:srgbClr val="17A515"/>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椭圆 6"/>
          <p:cNvSpPr>
            <a:spLocks noChangeArrowheads="1"/>
          </p:cNvSpPr>
          <p:nvPr/>
        </p:nvSpPr>
        <p:spPr bwMode="auto">
          <a:xfrm>
            <a:off x="1338042" y="3511573"/>
            <a:ext cx="1372477" cy="1374494"/>
          </a:xfrm>
          <a:prstGeom prst="ellipse">
            <a:avLst/>
          </a:prstGeom>
          <a:solidFill>
            <a:srgbClr val="17A515"/>
          </a:solidFill>
          <a:ln>
            <a:noFill/>
          </a:ln>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a:solidFill>
                <a:srgbClr val="00B0F0"/>
              </a:solidFill>
              <a:sym typeface="微软雅黑" panose="020B0503020204020204" pitchFamily="34" charset="-122"/>
            </a:endParaRPr>
          </a:p>
        </p:txBody>
      </p:sp>
      <p:sp>
        <p:nvSpPr>
          <p:cNvPr id="44" name="椭圆 43"/>
          <p:cNvSpPr>
            <a:spLocks noChangeArrowheads="1"/>
          </p:cNvSpPr>
          <p:nvPr/>
        </p:nvSpPr>
        <p:spPr bwMode="auto">
          <a:xfrm>
            <a:off x="1429540" y="3603206"/>
            <a:ext cx="1189480" cy="1191228"/>
          </a:xfrm>
          <a:prstGeom prst="ellipse">
            <a:avLst/>
          </a:prstGeom>
          <a:solidFill>
            <a:schemeClr val="bg1"/>
          </a:solidFill>
          <a:ln w="19050">
            <a:solidFill>
              <a:srgbClr val="FFFFFF"/>
            </a:solidFill>
            <a:miter lim="800000"/>
          </a:ln>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a:solidFill>
                <a:srgbClr val="00B0F0"/>
              </a:solidFill>
              <a:sym typeface="微软雅黑" panose="020B0503020204020204" pitchFamily="34" charset="-122"/>
            </a:endParaRPr>
          </a:p>
        </p:txBody>
      </p:sp>
      <p:sp>
        <p:nvSpPr>
          <p:cNvPr id="48" name="椭圆 27"/>
          <p:cNvSpPr>
            <a:spLocks noChangeArrowheads="1"/>
          </p:cNvSpPr>
          <p:nvPr/>
        </p:nvSpPr>
        <p:spPr bwMode="auto">
          <a:xfrm>
            <a:off x="2754922" y="1682950"/>
            <a:ext cx="1883118" cy="1883118"/>
          </a:xfrm>
          <a:prstGeom prst="ellipse">
            <a:avLst/>
          </a:prstGeom>
          <a:solidFill>
            <a:srgbClr val="17A515"/>
          </a:solidFill>
          <a:ln>
            <a:noFill/>
          </a:ln>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a:solidFill>
                <a:srgbClr val="00B0F0"/>
              </a:solidFill>
              <a:sym typeface="微软雅黑" panose="020B0503020204020204" pitchFamily="34" charset="-122"/>
            </a:endParaRPr>
          </a:p>
        </p:txBody>
      </p:sp>
      <p:sp>
        <p:nvSpPr>
          <p:cNvPr id="49" name="椭圆 28"/>
          <p:cNvSpPr>
            <a:spLocks noChangeArrowheads="1"/>
          </p:cNvSpPr>
          <p:nvPr/>
        </p:nvSpPr>
        <p:spPr bwMode="auto">
          <a:xfrm>
            <a:off x="2880463" y="1808491"/>
            <a:ext cx="1632036" cy="1632036"/>
          </a:xfrm>
          <a:prstGeom prst="ellipse">
            <a:avLst/>
          </a:prstGeom>
          <a:solidFill>
            <a:schemeClr val="bg1"/>
          </a:solidFill>
          <a:ln w="19050">
            <a:solidFill>
              <a:srgbClr val="FFFFFF"/>
            </a:solidFill>
            <a:miter lim="800000"/>
          </a:ln>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a:solidFill>
                <a:srgbClr val="00B0F0"/>
              </a:solidFill>
              <a:sym typeface="微软雅黑" panose="020B0503020204020204" pitchFamily="34" charset="-122"/>
            </a:endParaRPr>
          </a:p>
        </p:txBody>
      </p:sp>
      <p:sp>
        <p:nvSpPr>
          <p:cNvPr id="55" name="椭圆 32"/>
          <p:cNvSpPr>
            <a:spLocks noChangeArrowheads="1"/>
          </p:cNvSpPr>
          <p:nvPr/>
        </p:nvSpPr>
        <p:spPr bwMode="auto">
          <a:xfrm>
            <a:off x="5247581" y="3511573"/>
            <a:ext cx="1687339" cy="1687339"/>
          </a:xfrm>
          <a:prstGeom prst="ellipse">
            <a:avLst/>
          </a:prstGeom>
          <a:solidFill>
            <a:srgbClr val="17A515"/>
          </a:solidFill>
          <a:ln>
            <a:noFill/>
          </a:ln>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a:solidFill>
                <a:srgbClr val="00B0F0"/>
              </a:solidFill>
              <a:sym typeface="微软雅黑" panose="020B0503020204020204" pitchFamily="34" charset="-122"/>
            </a:endParaRPr>
          </a:p>
        </p:txBody>
      </p:sp>
      <p:sp>
        <p:nvSpPr>
          <p:cNvPr id="56" name="椭圆 33"/>
          <p:cNvSpPr>
            <a:spLocks noChangeArrowheads="1"/>
          </p:cNvSpPr>
          <p:nvPr/>
        </p:nvSpPr>
        <p:spPr bwMode="auto">
          <a:xfrm>
            <a:off x="5360070" y="3624062"/>
            <a:ext cx="1462360" cy="1462360"/>
          </a:xfrm>
          <a:prstGeom prst="ellipse">
            <a:avLst/>
          </a:prstGeom>
          <a:solidFill>
            <a:schemeClr val="bg1"/>
          </a:solidFill>
          <a:ln w="19050">
            <a:solidFill>
              <a:srgbClr val="FFFFFF"/>
            </a:solidFill>
            <a:miter lim="800000"/>
          </a:ln>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a:solidFill>
                <a:srgbClr val="00B0F0"/>
              </a:solidFill>
              <a:sym typeface="微软雅黑" panose="020B0503020204020204" pitchFamily="34" charset="-122"/>
            </a:endParaRPr>
          </a:p>
        </p:txBody>
      </p:sp>
      <p:sp>
        <p:nvSpPr>
          <p:cNvPr id="60" name="椭圆 38"/>
          <p:cNvSpPr>
            <a:spLocks noChangeArrowheads="1"/>
          </p:cNvSpPr>
          <p:nvPr/>
        </p:nvSpPr>
        <p:spPr bwMode="auto">
          <a:xfrm>
            <a:off x="7223544" y="859464"/>
            <a:ext cx="2472476" cy="2472476"/>
          </a:xfrm>
          <a:prstGeom prst="ellipse">
            <a:avLst/>
          </a:prstGeom>
          <a:solidFill>
            <a:srgbClr val="17A515"/>
          </a:solidFill>
          <a:ln>
            <a:noFill/>
          </a:ln>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a:solidFill>
                <a:srgbClr val="00B0F0"/>
              </a:solidFill>
              <a:sym typeface="微软雅黑" panose="020B0503020204020204" pitchFamily="34" charset="-122"/>
            </a:endParaRPr>
          </a:p>
        </p:txBody>
      </p:sp>
      <p:sp>
        <p:nvSpPr>
          <p:cNvPr id="61" name="椭圆 39"/>
          <p:cNvSpPr>
            <a:spLocks noChangeArrowheads="1"/>
          </p:cNvSpPr>
          <p:nvPr/>
        </p:nvSpPr>
        <p:spPr bwMode="auto">
          <a:xfrm>
            <a:off x="7388376" y="1024296"/>
            <a:ext cx="2142813" cy="2142813"/>
          </a:xfrm>
          <a:prstGeom prst="ellipse">
            <a:avLst/>
          </a:prstGeom>
          <a:solidFill>
            <a:schemeClr val="bg1"/>
          </a:solidFill>
          <a:ln w="19050">
            <a:solidFill>
              <a:srgbClr val="FFFFFF"/>
            </a:solidFill>
            <a:miter lim="800000"/>
          </a:ln>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a:solidFill>
                <a:srgbClr val="00B0F0"/>
              </a:solidFill>
              <a:sym typeface="微软雅黑" panose="020B0503020204020204" pitchFamily="34" charset="-122"/>
            </a:endParaRPr>
          </a:p>
        </p:txBody>
      </p:sp>
      <p:cxnSp>
        <p:nvCxnSpPr>
          <p:cNvPr id="62" name="直接连接符 13"/>
          <p:cNvCxnSpPr>
            <a:cxnSpLocks noChangeShapeType="1"/>
            <a:stCxn id="41" idx="7"/>
            <a:endCxn id="48" idx="3"/>
          </p:cNvCxnSpPr>
          <p:nvPr/>
        </p:nvCxnSpPr>
        <p:spPr bwMode="auto">
          <a:xfrm flipV="1">
            <a:off x="2510701" y="3291573"/>
            <a:ext cx="520734" cy="421835"/>
          </a:xfrm>
          <a:prstGeom prst="line">
            <a:avLst/>
          </a:prstGeom>
          <a:noFill/>
          <a:ln w="28575">
            <a:solidFill>
              <a:srgbClr val="17A515"/>
            </a:solidFill>
            <a:miter lim="800000"/>
          </a:ln>
          <a:extLst>
            <a:ext uri="{909E8E84-426E-40DD-AFC4-6F175D3DCCD1}">
              <a14:hiddenFill xmlns:a14="http://schemas.microsoft.com/office/drawing/2010/main">
                <a:noFill/>
              </a14:hiddenFill>
            </a:ext>
          </a:extLst>
        </p:spPr>
      </p:cxnSp>
      <p:cxnSp>
        <p:nvCxnSpPr>
          <p:cNvPr id="63" name="直接连接符 17"/>
          <p:cNvCxnSpPr>
            <a:cxnSpLocks noChangeShapeType="1"/>
            <a:stCxn id="48" idx="5"/>
            <a:endCxn id="55" idx="1"/>
          </p:cNvCxnSpPr>
          <p:nvPr/>
        </p:nvCxnSpPr>
        <p:spPr bwMode="auto">
          <a:xfrm>
            <a:off x="4363545" y="3291573"/>
            <a:ext cx="1130275" cy="468257"/>
          </a:xfrm>
          <a:prstGeom prst="line">
            <a:avLst/>
          </a:prstGeom>
          <a:noFill/>
          <a:ln w="28575">
            <a:solidFill>
              <a:srgbClr val="17A515"/>
            </a:solidFill>
            <a:miter lim="800000"/>
          </a:ln>
          <a:extLst>
            <a:ext uri="{909E8E84-426E-40DD-AFC4-6F175D3DCCD1}">
              <a14:hiddenFill xmlns:a14="http://schemas.microsoft.com/office/drawing/2010/main">
                <a:noFill/>
              </a14:hiddenFill>
            </a:ext>
          </a:extLst>
        </p:spPr>
      </p:cxnSp>
      <p:cxnSp>
        <p:nvCxnSpPr>
          <p:cNvPr id="64" name="直接连接符 20"/>
          <p:cNvCxnSpPr>
            <a:cxnSpLocks noChangeShapeType="1"/>
            <a:stCxn id="55" idx="7"/>
            <a:endCxn id="60" idx="3"/>
          </p:cNvCxnSpPr>
          <p:nvPr/>
        </p:nvCxnSpPr>
        <p:spPr bwMode="auto">
          <a:xfrm flipV="1">
            <a:off x="6686664" y="2968637"/>
            <a:ext cx="898164" cy="791192"/>
          </a:xfrm>
          <a:prstGeom prst="line">
            <a:avLst/>
          </a:prstGeom>
          <a:noFill/>
          <a:ln w="28575">
            <a:solidFill>
              <a:srgbClr val="17A515"/>
            </a:solidFill>
            <a:miter lim="800000"/>
          </a:ln>
          <a:extLst>
            <a:ext uri="{909E8E84-426E-40DD-AFC4-6F175D3DCCD1}">
              <a14:hiddenFill xmlns:a14="http://schemas.microsoft.com/office/drawing/2010/main">
                <a:noFill/>
              </a14:hiddenFill>
            </a:ext>
          </a:extLst>
        </p:spPr>
      </p:cxnSp>
      <p:sp>
        <p:nvSpPr>
          <p:cNvPr id="65" name="椭圆 56"/>
          <p:cNvSpPr>
            <a:spLocks noChangeArrowheads="1"/>
          </p:cNvSpPr>
          <p:nvPr/>
        </p:nvSpPr>
        <p:spPr bwMode="auto">
          <a:xfrm>
            <a:off x="829418" y="3051390"/>
            <a:ext cx="553027" cy="553027"/>
          </a:xfrm>
          <a:prstGeom prst="ellipse">
            <a:avLst/>
          </a:prstGeom>
          <a:solidFill>
            <a:srgbClr val="17A515"/>
          </a:solidFill>
          <a:ln>
            <a:noFill/>
          </a:ln>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a:solidFill>
                <a:srgbClr val="00B0F0"/>
              </a:solidFill>
              <a:sym typeface="微软雅黑" panose="020B0503020204020204" pitchFamily="34" charset="-122"/>
            </a:endParaRPr>
          </a:p>
        </p:txBody>
      </p:sp>
      <p:cxnSp>
        <p:nvCxnSpPr>
          <p:cNvPr id="66" name="直接连接符 23"/>
          <p:cNvCxnSpPr>
            <a:cxnSpLocks noChangeShapeType="1"/>
            <a:stCxn id="65" idx="5"/>
            <a:endCxn id="41" idx="1"/>
          </p:cNvCxnSpPr>
          <p:nvPr/>
        </p:nvCxnSpPr>
        <p:spPr bwMode="auto">
          <a:xfrm>
            <a:off x="1301711" y="3521664"/>
            <a:ext cx="236146" cy="191744"/>
          </a:xfrm>
          <a:prstGeom prst="line">
            <a:avLst/>
          </a:prstGeom>
          <a:noFill/>
          <a:ln w="28575">
            <a:solidFill>
              <a:srgbClr val="17A515"/>
            </a:solidFill>
            <a:miter lim="800000"/>
          </a:ln>
          <a:extLst>
            <a:ext uri="{909E8E84-426E-40DD-AFC4-6F175D3DCCD1}">
              <a14:hiddenFill xmlns:a14="http://schemas.microsoft.com/office/drawing/2010/main">
                <a:noFill/>
              </a14:hiddenFill>
            </a:ext>
          </a:extLst>
        </p:spPr>
      </p:cxnSp>
      <p:sp>
        <p:nvSpPr>
          <p:cNvPr id="69" name="椭圆 70"/>
          <p:cNvSpPr>
            <a:spLocks noChangeArrowheads="1"/>
          </p:cNvSpPr>
          <p:nvPr/>
        </p:nvSpPr>
        <p:spPr bwMode="auto">
          <a:xfrm>
            <a:off x="9958405" y="2147170"/>
            <a:ext cx="821468" cy="821467"/>
          </a:xfrm>
          <a:prstGeom prst="ellipse">
            <a:avLst/>
          </a:prstGeom>
          <a:solidFill>
            <a:srgbClr val="17A515"/>
          </a:solidFill>
          <a:ln>
            <a:noFill/>
          </a:ln>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1800">
              <a:solidFill>
                <a:srgbClr val="FFFFFF"/>
              </a:solidFill>
              <a:sym typeface="微软雅黑" panose="020B0503020204020204" pitchFamily="34" charset="-122"/>
            </a:endParaRPr>
          </a:p>
        </p:txBody>
      </p:sp>
      <p:cxnSp>
        <p:nvCxnSpPr>
          <p:cNvPr id="70" name="直接连接符 72"/>
          <p:cNvCxnSpPr>
            <a:cxnSpLocks noChangeShapeType="1"/>
            <a:stCxn id="60" idx="6"/>
            <a:endCxn id="69" idx="1"/>
          </p:cNvCxnSpPr>
          <p:nvPr/>
        </p:nvCxnSpPr>
        <p:spPr bwMode="auto">
          <a:xfrm>
            <a:off x="9694002" y="2094693"/>
            <a:ext cx="383486" cy="171559"/>
          </a:xfrm>
          <a:prstGeom prst="line">
            <a:avLst/>
          </a:prstGeom>
          <a:noFill/>
          <a:ln w="28575">
            <a:solidFill>
              <a:srgbClr val="17A515"/>
            </a:solidFill>
            <a:miter lim="800000"/>
          </a:ln>
          <a:extLst>
            <a:ext uri="{909E8E84-426E-40DD-AFC4-6F175D3DCCD1}">
              <a14:hiddenFill xmlns:a14="http://schemas.microsoft.com/office/drawing/2010/main">
                <a:noFill/>
              </a14:hiddenFill>
            </a:ext>
          </a:extLst>
        </p:spPr>
      </p:cxnSp>
      <p:sp>
        <p:nvSpPr>
          <p:cNvPr id="76" name="矩形 85"/>
          <p:cNvSpPr>
            <a:spLocks noChangeArrowheads="1"/>
          </p:cNvSpPr>
          <p:nvPr/>
        </p:nvSpPr>
        <p:spPr bwMode="auto">
          <a:xfrm>
            <a:off x="8298035" y="4917145"/>
            <a:ext cx="312642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r" eaLnBrk="1" hangingPunct="1">
              <a:spcBef>
                <a:spcPct val="0"/>
              </a:spcBef>
              <a:buFont typeface="Arial" panose="020B0604020202020204" pitchFamily="34" charset="0"/>
              <a:buNone/>
            </a:pPr>
            <a:r>
              <a:rPr lang="en-US" altLang="zh-CN" sz="1600" b="1" dirty="0">
                <a:solidFill>
                  <a:srgbClr val="17A515"/>
                </a:solidFill>
                <a:sym typeface="微软雅黑" panose="020B0503020204020204" pitchFamily="34" charset="-122"/>
              </a:rPr>
              <a:t>Add title in here</a:t>
            </a:r>
            <a:endParaRPr lang="zh-CN" altLang="en-US" sz="1800" dirty="0">
              <a:solidFill>
                <a:srgbClr val="17A515"/>
              </a:solidFill>
              <a:latin typeface="Arial" panose="020B0604020202020204" pitchFamily="34" charset="0"/>
              <a:ea typeface="宋体" panose="02010600030101010101" pitchFamily="2" charset="-122"/>
            </a:endParaRPr>
          </a:p>
        </p:txBody>
      </p:sp>
      <p:sp>
        <p:nvSpPr>
          <p:cNvPr id="77" name="矩形 86"/>
          <p:cNvSpPr>
            <a:spLocks noChangeArrowheads="1"/>
          </p:cNvSpPr>
          <p:nvPr/>
        </p:nvSpPr>
        <p:spPr bwMode="auto">
          <a:xfrm>
            <a:off x="9042400" y="5255699"/>
            <a:ext cx="2402558"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r">
              <a:lnSpc>
                <a:spcPts val="1800"/>
              </a:lnSpc>
              <a:spcBef>
                <a:spcPct val="0"/>
              </a:spcBef>
              <a:buNone/>
            </a:pPr>
            <a:r>
              <a:rPr lang="en-US" altLang="zh-CN" sz="1100" dirty="0">
                <a:solidFill>
                  <a:srgbClr val="17A515"/>
                </a:solidFill>
                <a:sym typeface="微软雅黑" panose="020B0503020204020204" pitchFamily="34" charset="-122"/>
              </a:rPr>
              <a:t>what's in a name? that which we call a rose by any other name would smell as sweet </a:t>
            </a:r>
            <a:endParaRPr lang="en-US" altLang="zh-CN" sz="1100" dirty="0">
              <a:solidFill>
                <a:srgbClr val="17A515"/>
              </a:solidFill>
              <a:sym typeface="微软雅黑" panose="020B0503020204020204" pitchFamily="34" charset="-122"/>
            </a:endParaRPr>
          </a:p>
        </p:txBody>
      </p:sp>
      <p:sp>
        <p:nvSpPr>
          <p:cNvPr id="78" name="圆角矩形 12"/>
          <p:cNvSpPr/>
          <p:nvPr/>
        </p:nvSpPr>
        <p:spPr>
          <a:xfrm>
            <a:off x="1446858" y="3943431"/>
            <a:ext cx="1245764" cy="510778"/>
          </a:xfrm>
          <a:prstGeom prst="roundRect">
            <a:avLst/>
          </a:prstGeom>
          <a:noFill/>
          <a:ln>
            <a:noFill/>
          </a:ln>
        </p:spPr>
        <p:txBody>
          <a:bodyPr wrap="none">
            <a:spAutoFit/>
          </a:bodyPr>
          <a:lstStyle/>
          <a:p>
            <a:r>
              <a:rPr lang="zh-CN" altLang="en-US" sz="2400" b="1" dirty="0">
                <a:solidFill>
                  <a:srgbClr val="17A515"/>
                </a:solidFill>
                <a:latin typeface="微软雅黑" panose="020B0503020204020204" pitchFamily="34" charset="-122"/>
                <a:ea typeface="微软雅黑" panose="020B0503020204020204" pitchFamily="34" charset="-122"/>
                <a:cs typeface="Times New Roman" panose="02020603050405020304" pitchFamily="18" charset="0"/>
              </a:rPr>
              <a:t>关键词 </a:t>
            </a:r>
            <a:endParaRPr lang="zh-CN" altLang="en-US" sz="2400" b="1" dirty="0">
              <a:solidFill>
                <a:srgbClr val="17A515"/>
              </a:solidFill>
              <a:latin typeface="微软雅黑" panose="020B0503020204020204" pitchFamily="34" charset="-122"/>
              <a:ea typeface="微软雅黑" panose="020B0503020204020204" pitchFamily="34" charset="-122"/>
            </a:endParaRPr>
          </a:p>
        </p:txBody>
      </p:sp>
      <p:sp>
        <p:nvSpPr>
          <p:cNvPr id="79" name="圆角矩形 12"/>
          <p:cNvSpPr/>
          <p:nvPr/>
        </p:nvSpPr>
        <p:spPr>
          <a:xfrm>
            <a:off x="2978188" y="2268704"/>
            <a:ext cx="1597082" cy="646986"/>
          </a:xfrm>
          <a:prstGeom prst="roundRect">
            <a:avLst/>
          </a:prstGeom>
          <a:noFill/>
          <a:ln>
            <a:noFill/>
          </a:ln>
        </p:spPr>
        <p:txBody>
          <a:bodyPr wrap="none">
            <a:spAutoFit/>
          </a:bodyPr>
          <a:lstStyle/>
          <a:p>
            <a:r>
              <a:rPr lang="zh-CN" altLang="en-US" sz="3200" b="1" dirty="0">
                <a:solidFill>
                  <a:srgbClr val="17A515"/>
                </a:solidFill>
                <a:latin typeface="微软雅黑" panose="020B0503020204020204" pitchFamily="34" charset="-122"/>
                <a:ea typeface="微软雅黑" panose="020B0503020204020204" pitchFamily="34" charset="-122"/>
                <a:cs typeface="Times New Roman" panose="02020603050405020304" pitchFamily="18" charset="0"/>
              </a:rPr>
              <a:t>关键词 </a:t>
            </a:r>
            <a:endParaRPr lang="zh-CN" altLang="en-US" sz="3200" b="1" dirty="0">
              <a:solidFill>
                <a:srgbClr val="17A515"/>
              </a:solidFill>
              <a:latin typeface="微软雅黑" panose="020B0503020204020204" pitchFamily="34" charset="-122"/>
              <a:ea typeface="微软雅黑" panose="020B0503020204020204" pitchFamily="34" charset="-122"/>
            </a:endParaRPr>
          </a:p>
        </p:txBody>
      </p:sp>
      <p:sp>
        <p:nvSpPr>
          <p:cNvPr id="80" name="圆角矩形 12"/>
          <p:cNvSpPr/>
          <p:nvPr/>
        </p:nvSpPr>
        <p:spPr>
          <a:xfrm>
            <a:off x="5391609" y="4021659"/>
            <a:ext cx="1597082" cy="646986"/>
          </a:xfrm>
          <a:prstGeom prst="roundRect">
            <a:avLst/>
          </a:prstGeom>
          <a:noFill/>
          <a:ln>
            <a:noFill/>
          </a:ln>
        </p:spPr>
        <p:txBody>
          <a:bodyPr wrap="none">
            <a:spAutoFit/>
          </a:bodyPr>
          <a:lstStyle/>
          <a:p>
            <a:r>
              <a:rPr lang="zh-CN" altLang="en-US" sz="3200" b="1" dirty="0">
                <a:solidFill>
                  <a:srgbClr val="17A515"/>
                </a:solidFill>
                <a:latin typeface="微软雅黑" panose="020B0503020204020204" pitchFamily="34" charset="-122"/>
                <a:ea typeface="微软雅黑" panose="020B0503020204020204" pitchFamily="34" charset="-122"/>
                <a:cs typeface="Times New Roman" panose="02020603050405020304" pitchFamily="18" charset="0"/>
              </a:rPr>
              <a:t>关键词 </a:t>
            </a:r>
            <a:endParaRPr lang="zh-CN" altLang="en-US" sz="3200" b="1" dirty="0">
              <a:solidFill>
                <a:srgbClr val="17A515"/>
              </a:solidFill>
              <a:latin typeface="微软雅黑" panose="020B0503020204020204" pitchFamily="34" charset="-122"/>
              <a:ea typeface="微软雅黑" panose="020B0503020204020204" pitchFamily="34" charset="-122"/>
            </a:endParaRPr>
          </a:p>
        </p:txBody>
      </p:sp>
      <p:sp>
        <p:nvSpPr>
          <p:cNvPr id="81" name="圆角矩形 12"/>
          <p:cNvSpPr/>
          <p:nvPr/>
        </p:nvSpPr>
        <p:spPr>
          <a:xfrm>
            <a:off x="7584828" y="1625699"/>
            <a:ext cx="1948401" cy="783193"/>
          </a:xfrm>
          <a:prstGeom prst="roundRect">
            <a:avLst/>
          </a:prstGeom>
          <a:noFill/>
          <a:ln>
            <a:noFill/>
          </a:ln>
        </p:spPr>
        <p:txBody>
          <a:bodyPr wrap="none">
            <a:spAutoFit/>
          </a:bodyPr>
          <a:lstStyle/>
          <a:p>
            <a:r>
              <a:rPr lang="zh-CN" altLang="en-US" sz="4000" b="1" dirty="0">
                <a:solidFill>
                  <a:srgbClr val="17A515"/>
                </a:solidFill>
                <a:latin typeface="微软雅黑" panose="020B0503020204020204" pitchFamily="34" charset="-122"/>
                <a:ea typeface="微软雅黑" panose="020B0503020204020204" pitchFamily="34" charset="-122"/>
                <a:cs typeface="Times New Roman" panose="02020603050405020304" pitchFamily="18" charset="0"/>
              </a:rPr>
              <a:t>关键词 </a:t>
            </a:r>
            <a:endParaRPr lang="zh-CN" altLang="en-US" sz="4000" b="1" dirty="0">
              <a:solidFill>
                <a:srgbClr val="17A515"/>
              </a:solidFill>
              <a:latin typeface="微软雅黑" panose="020B0503020204020204" pitchFamily="34" charset="-122"/>
              <a:ea typeface="微软雅黑" panose="020B0503020204020204" pitchFamily="34" charset="-122"/>
            </a:endParaRPr>
          </a:p>
        </p:txBody>
      </p:sp>
      <p:sp>
        <p:nvSpPr>
          <p:cNvPr id="83" name="文本框 82"/>
          <p:cNvSpPr txBox="1"/>
          <p:nvPr/>
        </p:nvSpPr>
        <p:spPr>
          <a:xfrm>
            <a:off x="294507" y="200494"/>
            <a:ext cx="1967686" cy="523220"/>
          </a:xfrm>
          <a:prstGeom prst="rect">
            <a:avLst/>
          </a:prstGeom>
          <a:noFill/>
        </p:spPr>
        <p:txBody>
          <a:bodyPr wrap="square" rtlCol="0">
            <a:spAutoFit/>
          </a:bodyPr>
          <a:lstStyle/>
          <a:p>
            <a:r>
              <a:rPr lang="zh-CN" altLang="en-US" sz="2800" dirty="0">
                <a:solidFill>
                  <a:schemeClr val="tx1">
                    <a:lumMod val="65000"/>
                    <a:lumOff val="35000"/>
                  </a:schemeClr>
                </a:solidFill>
                <a:latin typeface="微软雅黑" panose="020B0503020204020204" pitchFamily="34" charset="-122"/>
                <a:ea typeface="微软雅黑" panose="020B0503020204020204" pitchFamily="34" charset="-122"/>
              </a:rPr>
              <a:t>请添加标题</a:t>
            </a:r>
            <a:endParaRPr lang="zh-CN" altLang="en-US" sz="28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84" name="文本框 83"/>
          <p:cNvSpPr txBox="1"/>
          <p:nvPr/>
        </p:nvSpPr>
        <p:spPr>
          <a:xfrm>
            <a:off x="954959" y="4967609"/>
            <a:ext cx="1925504" cy="683264"/>
          </a:xfrm>
          <a:prstGeom prst="rect">
            <a:avLst/>
          </a:prstGeom>
          <a:noFill/>
        </p:spPr>
        <p:txBody>
          <a:bodyPr wrap="square" rtlCol="0">
            <a:spAutoFit/>
          </a:bodyPr>
          <a:lstStyle/>
          <a:p>
            <a:pPr algn="ctr">
              <a:lnSpc>
                <a:spcPct val="120000"/>
              </a:lnSpc>
            </a:pPr>
            <a:r>
              <a:rPr lang="zh-CN" altLang="en-US" sz="1600" dirty="0">
                <a:solidFill>
                  <a:schemeClr val="tx1">
                    <a:lumMod val="65000"/>
                    <a:lumOff val="35000"/>
                  </a:schemeClr>
                </a:solidFill>
                <a:latin typeface="微软雅黑 Light" panose="020B0502040204020203" pitchFamily="34" charset="-122"/>
                <a:ea typeface="微软雅黑 Light" panose="020B0502040204020203" pitchFamily="34" charset="-122"/>
              </a:rPr>
              <a:t>此部分内容作为文字排版占位显示</a:t>
            </a:r>
            <a:endParaRPr lang="zh-CN" altLang="en-US" sz="1600" dirty="0">
              <a:solidFill>
                <a:schemeClr val="tx1">
                  <a:lumMod val="65000"/>
                  <a:lumOff val="35000"/>
                </a:schemeClr>
              </a:solidFill>
              <a:latin typeface="微软雅黑 Light" panose="020B0502040204020203" pitchFamily="34" charset="-122"/>
              <a:ea typeface="微软雅黑 Light" panose="020B0502040204020203" pitchFamily="34" charset="-122"/>
            </a:endParaRPr>
          </a:p>
        </p:txBody>
      </p:sp>
      <p:sp>
        <p:nvSpPr>
          <p:cNvPr id="85" name="文本框 84"/>
          <p:cNvSpPr txBox="1"/>
          <p:nvPr/>
        </p:nvSpPr>
        <p:spPr>
          <a:xfrm>
            <a:off x="2880463" y="3691609"/>
            <a:ext cx="1925504" cy="683264"/>
          </a:xfrm>
          <a:prstGeom prst="rect">
            <a:avLst/>
          </a:prstGeom>
          <a:noFill/>
        </p:spPr>
        <p:txBody>
          <a:bodyPr wrap="square" rtlCol="0">
            <a:spAutoFit/>
          </a:bodyPr>
          <a:lstStyle/>
          <a:p>
            <a:pPr algn="ctr">
              <a:lnSpc>
                <a:spcPct val="120000"/>
              </a:lnSpc>
            </a:pPr>
            <a:r>
              <a:rPr lang="zh-CN" altLang="en-US" sz="1600" dirty="0">
                <a:solidFill>
                  <a:schemeClr val="tx1">
                    <a:lumMod val="65000"/>
                    <a:lumOff val="35000"/>
                  </a:schemeClr>
                </a:solidFill>
                <a:latin typeface="微软雅黑 Light" panose="020B0502040204020203" pitchFamily="34" charset="-122"/>
                <a:ea typeface="微软雅黑 Light" panose="020B0502040204020203" pitchFamily="34" charset="-122"/>
              </a:rPr>
              <a:t>此部分内容作为文字排版占位显示</a:t>
            </a:r>
            <a:endParaRPr lang="zh-CN" altLang="en-US" sz="1600" dirty="0">
              <a:solidFill>
                <a:schemeClr val="tx1">
                  <a:lumMod val="65000"/>
                  <a:lumOff val="35000"/>
                </a:schemeClr>
              </a:solidFill>
              <a:latin typeface="微软雅黑 Light" panose="020B0502040204020203" pitchFamily="34" charset="-122"/>
              <a:ea typeface="微软雅黑 Light" panose="020B0502040204020203" pitchFamily="34" charset="-122"/>
            </a:endParaRPr>
          </a:p>
        </p:txBody>
      </p:sp>
      <p:sp>
        <p:nvSpPr>
          <p:cNvPr id="86" name="文本框 85"/>
          <p:cNvSpPr txBox="1"/>
          <p:nvPr/>
        </p:nvSpPr>
        <p:spPr>
          <a:xfrm>
            <a:off x="4949598" y="5276281"/>
            <a:ext cx="2374586" cy="683264"/>
          </a:xfrm>
          <a:prstGeom prst="rect">
            <a:avLst/>
          </a:prstGeom>
          <a:noFill/>
        </p:spPr>
        <p:txBody>
          <a:bodyPr wrap="square" rtlCol="0">
            <a:spAutoFit/>
          </a:bodyPr>
          <a:lstStyle/>
          <a:p>
            <a:pPr algn="ctr">
              <a:lnSpc>
                <a:spcPct val="120000"/>
              </a:lnSpc>
            </a:pPr>
            <a:r>
              <a:rPr lang="zh-CN" altLang="en-US" sz="1600" dirty="0">
                <a:solidFill>
                  <a:schemeClr val="tx1">
                    <a:lumMod val="65000"/>
                    <a:lumOff val="35000"/>
                  </a:schemeClr>
                </a:solidFill>
                <a:latin typeface="微软雅黑 Light" panose="020B0502040204020203" pitchFamily="34" charset="-122"/>
                <a:ea typeface="微软雅黑 Light" panose="020B0502040204020203" pitchFamily="34" charset="-122"/>
              </a:rPr>
              <a:t>此部分内容作为文字排版占位显示</a:t>
            </a:r>
            <a:endParaRPr lang="zh-CN" altLang="en-US" sz="1600" dirty="0">
              <a:solidFill>
                <a:schemeClr val="tx1">
                  <a:lumMod val="65000"/>
                  <a:lumOff val="35000"/>
                </a:schemeClr>
              </a:solidFill>
              <a:latin typeface="微软雅黑 Light" panose="020B0502040204020203" pitchFamily="34" charset="-122"/>
              <a:ea typeface="微软雅黑 Light" panose="020B0502040204020203" pitchFamily="34" charset="-122"/>
            </a:endParaRPr>
          </a:p>
        </p:txBody>
      </p:sp>
      <p:sp>
        <p:nvSpPr>
          <p:cNvPr id="87" name="文本框 86"/>
          <p:cNvSpPr txBox="1"/>
          <p:nvPr/>
        </p:nvSpPr>
        <p:spPr>
          <a:xfrm>
            <a:off x="7324184" y="3429672"/>
            <a:ext cx="2467649" cy="683264"/>
          </a:xfrm>
          <a:prstGeom prst="rect">
            <a:avLst/>
          </a:prstGeom>
          <a:noFill/>
        </p:spPr>
        <p:txBody>
          <a:bodyPr wrap="square" rtlCol="0">
            <a:spAutoFit/>
          </a:bodyPr>
          <a:lstStyle/>
          <a:p>
            <a:pPr algn="ctr">
              <a:lnSpc>
                <a:spcPct val="120000"/>
              </a:lnSpc>
            </a:pPr>
            <a:r>
              <a:rPr lang="zh-CN" altLang="en-US" sz="1600" dirty="0">
                <a:solidFill>
                  <a:schemeClr val="tx1">
                    <a:lumMod val="65000"/>
                    <a:lumOff val="35000"/>
                  </a:schemeClr>
                </a:solidFill>
                <a:latin typeface="微软雅黑 Light" panose="020B0502040204020203" pitchFamily="34" charset="-122"/>
                <a:ea typeface="微软雅黑 Light" panose="020B0502040204020203" pitchFamily="34" charset="-122"/>
              </a:rPr>
              <a:t>此部分内容作为文字排版占位显示</a:t>
            </a:r>
            <a:endParaRPr lang="zh-CN" altLang="en-US" sz="1600" dirty="0">
              <a:solidFill>
                <a:schemeClr val="tx1">
                  <a:lumMod val="65000"/>
                  <a:lumOff val="35000"/>
                </a:schemeClr>
              </a:solidFill>
              <a:latin typeface="微软雅黑 Light" panose="020B0502040204020203" pitchFamily="34" charset="-122"/>
              <a:ea typeface="微软雅黑 Light" panose="020B0502040204020203" pitchFamily="34" charset="-122"/>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 name="图片 65"/>
          <p:cNvPicPr>
            <a:picLocks noChangeAspect="1"/>
          </p:cNvPicPr>
          <p:nvPr/>
        </p:nvPicPr>
        <p:blipFill>
          <a:blip r:embed="rId1">
            <a:extLst>
              <a:ext uri="{BEBA8EAE-BF5A-486C-A8C5-ECC9F3942E4B}">
                <a14:imgProps xmlns:a14="http://schemas.microsoft.com/office/drawing/2010/main">
                  <a14:imgLayer r:embed="rId2">
                    <a14:imgEffect>
                      <a14:brightnessContrast contrast="40000"/>
                    </a14:imgEffect>
                  </a14:imgLayer>
                </a14:imgProps>
              </a:ext>
            </a:extLst>
          </a:blip>
          <a:srcRect l="14841" t="1961" r="19066" b="4522"/>
          <a:stretch>
            <a:fillRect/>
          </a:stretch>
        </p:blipFill>
        <p:spPr>
          <a:xfrm>
            <a:off x="5359530" y="1926631"/>
            <a:ext cx="1525734" cy="1525734"/>
          </a:xfrm>
          <a:custGeom>
            <a:avLst/>
            <a:gdLst>
              <a:gd name="connsiteX0" fmla="*/ 762867 w 1525734"/>
              <a:gd name="connsiteY0" fmla="*/ 0 h 1525734"/>
              <a:gd name="connsiteX1" fmla="*/ 1525734 w 1525734"/>
              <a:gd name="connsiteY1" fmla="*/ 762867 h 1525734"/>
              <a:gd name="connsiteX2" fmla="*/ 762867 w 1525734"/>
              <a:gd name="connsiteY2" fmla="*/ 1525734 h 1525734"/>
              <a:gd name="connsiteX3" fmla="*/ 0 w 1525734"/>
              <a:gd name="connsiteY3" fmla="*/ 762867 h 1525734"/>
              <a:gd name="connsiteX4" fmla="*/ 762867 w 1525734"/>
              <a:gd name="connsiteY4" fmla="*/ 0 h 15257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5734" h="1525734">
                <a:moveTo>
                  <a:pt x="762867" y="0"/>
                </a:moveTo>
                <a:cubicBezTo>
                  <a:pt x="1184187" y="0"/>
                  <a:pt x="1525734" y="341547"/>
                  <a:pt x="1525734" y="762867"/>
                </a:cubicBezTo>
                <a:cubicBezTo>
                  <a:pt x="1525734" y="1184187"/>
                  <a:pt x="1184187" y="1525734"/>
                  <a:pt x="762867" y="1525734"/>
                </a:cubicBezTo>
                <a:cubicBezTo>
                  <a:pt x="341547" y="1525734"/>
                  <a:pt x="0" y="1184187"/>
                  <a:pt x="0" y="762867"/>
                </a:cubicBezTo>
                <a:cubicBezTo>
                  <a:pt x="0" y="341547"/>
                  <a:pt x="341547" y="0"/>
                  <a:pt x="762867" y="0"/>
                </a:cubicBezTo>
                <a:close/>
              </a:path>
            </a:pathLst>
          </a:custGeom>
          <a:ln>
            <a:solidFill>
              <a:srgbClr val="17A515"/>
            </a:solidFill>
          </a:ln>
        </p:spPr>
      </p:pic>
      <p:sp>
        <p:nvSpPr>
          <p:cNvPr id="29" name="Freeform: Shape 4"/>
          <p:cNvSpPr/>
          <p:nvPr/>
        </p:nvSpPr>
        <p:spPr bwMode="auto">
          <a:xfrm>
            <a:off x="7126145" y="2301355"/>
            <a:ext cx="1125265" cy="807289"/>
          </a:xfrm>
          <a:custGeom>
            <a:avLst/>
            <a:gdLst>
              <a:gd name="T0" fmla="*/ 222 w 443"/>
              <a:gd name="T1" fmla="*/ 0 h 318"/>
              <a:gd name="T2" fmla="*/ 115 w 443"/>
              <a:gd name="T3" fmla="*/ 44 h 318"/>
              <a:gd name="T4" fmla="*/ 0 w 443"/>
              <a:gd name="T5" fmla="*/ 159 h 318"/>
              <a:gd name="T6" fmla="*/ 115 w 443"/>
              <a:gd name="T7" fmla="*/ 274 h 318"/>
              <a:gd name="T8" fmla="*/ 222 w 443"/>
              <a:gd name="T9" fmla="*/ 318 h 318"/>
              <a:gd name="T10" fmla="*/ 328 w 443"/>
              <a:gd name="T11" fmla="*/ 274 h 318"/>
              <a:gd name="T12" fmla="*/ 443 w 443"/>
              <a:gd name="T13" fmla="*/ 159 h 318"/>
              <a:gd name="T14" fmla="*/ 328 w 443"/>
              <a:gd name="T15" fmla="*/ 44 h 318"/>
              <a:gd name="T16" fmla="*/ 222 w 443"/>
              <a:gd name="T17" fmla="*/ 0 h 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3" h="318">
                <a:moveTo>
                  <a:pt x="222" y="0"/>
                </a:moveTo>
                <a:cubicBezTo>
                  <a:pt x="183" y="0"/>
                  <a:pt x="144" y="14"/>
                  <a:pt x="115" y="44"/>
                </a:cubicBezTo>
                <a:cubicBezTo>
                  <a:pt x="0" y="159"/>
                  <a:pt x="0" y="159"/>
                  <a:pt x="0" y="159"/>
                </a:cubicBezTo>
                <a:cubicBezTo>
                  <a:pt x="115" y="274"/>
                  <a:pt x="115" y="274"/>
                  <a:pt x="115" y="274"/>
                </a:cubicBezTo>
                <a:cubicBezTo>
                  <a:pt x="144" y="304"/>
                  <a:pt x="183" y="318"/>
                  <a:pt x="222" y="318"/>
                </a:cubicBezTo>
                <a:cubicBezTo>
                  <a:pt x="260" y="318"/>
                  <a:pt x="299" y="304"/>
                  <a:pt x="328" y="274"/>
                </a:cubicBezTo>
                <a:cubicBezTo>
                  <a:pt x="443" y="159"/>
                  <a:pt x="443" y="159"/>
                  <a:pt x="443" y="159"/>
                </a:cubicBezTo>
                <a:cubicBezTo>
                  <a:pt x="328" y="44"/>
                  <a:pt x="328" y="44"/>
                  <a:pt x="328" y="44"/>
                </a:cubicBezTo>
                <a:cubicBezTo>
                  <a:pt x="299" y="14"/>
                  <a:pt x="260" y="0"/>
                  <a:pt x="222" y="0"/>
                </a:cubicBezTo>
              </a:path>
            </a:pathLst>
          </a:custGeom>
          <a:solidFill>
            <a:srgbClr val="17A515"/>
          </a:solidFill>
          <a:ln>
            <a:noFill/>
          </a:ln>
        </p:spPr>
        <p:txBody>
          <a:bodyPr anchor="ctr"/>
          <a:lstStyle/>
          <a:p>
            <a:pPr algn="ctr"/>
          </a:p>
        </p:txBody>
      </p:sp>
      <p:sp>
        <p:nvSpPr>
          <p:cNvPr id="30" name="Freeform: Shape 5"/>
          <p:cNvSpPr/>
          <p:nvPr/>
        </p:nvSpPr>
        <p:spPr bwMode="auto">
          <a:xfrm>
            <a:off x="4098370" y="2301355"/>
            <a:ext cx="1128352" cy="807289"/>
          </a:xfrm>
          <a:custGeom>
            <a:avLst/>
            <a:gdLst>
              <a:gd name="T0" fmla="*/ 222 w 444"/>
              <a:gd name="T1" fmla="*/ 0 h 318"/>
              <a:gd name="T2" fmla="*/ 116 w 444"/>
              <a:gd name="T3" fmla="*/ 44 h 318"/>
              <a:gd name="T4" fmla="*/ 0 w 444"/>
              <a:gd name="T5" fmla="*/ 159 h 318"/>
              <a:gd name="T6" fmla="*/ 116 w 444"/>
              <a:gd name="T7" fmla="*/ 274 h 318"/>
              <a:gd name="T8" fmla="*/ 222 w 444"/>
              <a:gd name="T9" fmla="*/ 318 h 318"/>
              <a:gd name="T10" fmla="*/ 329 w 444"/>
              <a:gd name="T11" fmla="*/ 274 h 318"/>
              <a:gd name="T12" fmla="*/ 444 w 444"/>
              <a:gd name="T13" fmla="*/ 159 h 318"/>
              <a:gd name="T14" fmla="*/ 329 w 444"/>
              <a:gd name="T15" fmla="*/ 44 h 318"/>
              <a:gd name="T16" fmla="*/ 222 w 444"/>
              <a:gd name="T17" fmla="*/ 0 h 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4" h="318">
                <a:moveTo>
                  <a:pt x="222" y="0"/>
                </a:moveTo>
                <a:cubicBezTo>
                  <a:pt x="184" y="0"/>
                  <a:pt x="145" y="14"/>
                  <a:pt x="116" y="44"/>
                </a:cubicBezTo>
                <a:cubicBezTo>
                  <a:pt x="0" y="159"/>
                  <a:pt x="0" y="159"/>
                  <a:pt x="0" y="159"/>
                </a:cubicBezTo>
                <a:cubicBezTo>
                  <a:pt x="116" y="274"/>
                  <a:pt x="116" y="274"/>
                  <a:pt x="116" y="274"/>
                </a:cubicBezTo>
                <a:cubicBezTo>
                  <a:pt x="145" y="304"/>
                  <a:pt x="184" y="318"/>
                  <a:pt x="222" y="318"/>
                </a:cubicBezTo>
                <a:cubicBezTo>
                  <a:pt x="261" y="318"/>
                  <a:pt x="299" y="304"/>
                  <a:pt x="329" y="274"/>
                </a:cubicBezTo>
                <a:cubicBezTo>
                  <a:pt x="444" y="159"/>
                  <a:pt x="444" y="159"/>
                  <a:pt x="444" y="159"/>
                </a:cubicBezTo>
                <a:cubicBezTo>
                  <a:pt x="329" y="44"/>
                  <a:pt x="329" y="44"/>
                  <a:pt x="329" y="44"/>
                </a:cubicBezTo>
                <a:cubicBezTo>
                  <a:pt x="299" y="14"/>
                  <a:pt x="261" y="0"/>
                  <a:pt x="222" y="0"/>
                </a:cubicBezTo>
              </a:path>
            </a:pathLst>
          </a:custGeom>
          <a:solidFill>
            <a:srgbClr val="17A515"/>
          </a:solidFill>
          <a:ln>
            <a:noFill/>
          </a:ln>
        </p:spPr>
        <p:txBody>
          <a:bodyPr anchor="ctr"/>
          <a:lstStyle/>
          <a:p>
            <a:pPr algn="ctr"/>
          </a:p>
        </p:txBody>
      </p:sp>
      <p:sp>
        <p:nvSpPr>
          <p:cNvPr id="31" name="Freeform: Shape 6"/>
          <p:cNvSpPr/>
          <p:nvPr/>
        </p:nvSpPr>
        <p:spPr bwMode="auto">
          <a:xfrm>
            <a:off x="4632443" y="1421517"/>
            <a:ext cx="802657" cy="793397"/>
          </a:xfrm>
          <a:custGeom>
            <a:avLst/>
            <a:gdLst>
              <a:gd name="T0" fmla="*/ 162 w 316"/>
              <a:gd name="T1" fmla="*/ 0 h 312"/>
              <a:gd name="T2" fmla="*/ 0 w 316"/>
              <a:gd name="T3" fmla="*/ 0 h 312"/>
              <a:gd name="T4" fmla="*/ 0 w 316"/>
              <a:gd name="T5" fmla="*/ 164 h 312"/>
              <a:gd name="T6" fmla="*/ 150 w 316"/>
              <a:gd name="T7" fmla="*/ 312 h 312"/>
              <a:gd name="T8" fmla="*/ 316 w 316"/>
              <a:gd name="T9" fmla="*/ 312 h 312"/>
              <a:gd name="T10" fmla="*/ 316 w 316"/>
              <a:gd name="T11" fmla="*/ 152 h 312"/>
              <a:gd name="T12" fmla="*/ 162 w 316"/>
              <a:gd name="T13" fmla="*/ 0 h 312"/>
            </a:gdLst>
            <a:ahLst/>
            <a:cxnLst>
              <a:cxn ang="0">
                <a:pos x="T0" y="T1"/>
              </a:cxn>
              <a:cxn ang="0">
                <a:pos x="T2" y="T3"/>
              </a:cxn>
              <a:cxn ang="0">
                <a:pos x="T4" y="T5"/>
              </a:cxn>
              <a:cxn ang="0">
                <a:pos x="T6" y="T7"/>
              </a:cxn>
              <a:cxn ang="0">
                <a:pos x="T8" y="T9"/>
              </a:cxn>
              <a:cxn ang="0">
                <a:pos x="T10" y="T11"/>
              </a:cxn>
              <a:cxn ang="0">
                <a:pos x="T12" y="T13"/>
              </a:cxn>
            </a:cxnLst>
            <a:rect l="0" t="0" r="r" b="b"/>
            <a:pathLst>
              <a:path w="316" h="312">
                <a:moveTo>
                  <a:pt x="162" y="0"/>
                </a:moveTo>
                <a:cubicBezTo>
                  <a:pt x="0" y="0"/>
                  <a:pt x="0" y="0"/>
                  <a:pt x="0" y="0"/>
                </a:cubicBezTo>
                <a:cubicBezTo>
                  <a:pt x="0" y="164"/>
                  <a:pt x="0" y="164"/>
                  <a:pt x="0" y="164"/>
                </a:cubicBezTo>
                <a:cubicBezTo>
                  <a:pt x="0" y="247"/>
                  <a:pt x="67" y="312"/>
                  <a:pt x="150" y="312"/>
                </a:cubicBezTo>
                <a:cubicBezTo>
                  <a:pt x="316" y="312"/>
                  <a:pt x="316" y="312"/>
                  <a:pt x="316" y="312"/>
                </a:cubicBezTo>
                <a:cubicBezTo>
                  <a:pt x="316" y="152"/>
                  <a:pt x="316" y="152"/>
                  <a:pt x="316" y="152"/>
                </a:cubicBezTo>
                <a:cubicBezTo>
                  <a:pt x="316" y="68"/>
                  <a:pt x="245" y="0"/>
                  <a:pt x="162" y="0"/>
                </a:cubicBezTo>
              </a:path>
            </a:pathLst>
          </a:custGeom>
          <a:solidFill>
            <a:srgbClr val="17A515"/>
          </a:solidFill>
          <a:ln>
            <a:noFill/>
          </a:ln>
        </p:spPr>
        <p:txBody>
          <a:bodyPr anchor="ctr"/>
          <a:lstStyle/>
          <a:p>
            <a:pPr algn="ctr"/>
          </a:p>
        </p:txBody>
      </p:sp>
      <p:sp>
        <p:nvSpPr>
          <p:cNvPr id="32" name="Freeform: Shape 7"/>
          <p:cNvSpPr/>
          <p:nvPr/>
        </p:nvSpPr>
        <p:spPr bwMode="auto">
          <a:xfrm>
            <a:off x="6920848" y="3190450"/>
            <a:ext cx="791853" cy="793397"/>
          </a:xfrm>
          <a:custGeom>
            <a:avLst/>
            <a:gdLst>
              <a:gd name="T0" fmla="*/ 165 w 312"/>
              <a:gd name="T1" fmla="*/ 0 h 312"/>
              <a:gd name="T2" fmla="*/ 0 w 312"/>
              <a:gd name="T3" fmla="*/ 0 h 312"/>
              <a:gd name="T4" fmla="*/ 0 w 312"/>
              <a:gd name="T5" fmla="*/ 162 h 312"/>
              <a:gd name="T6" fmla="*/ 153 w 312"/>
              <a:gd name="T7" fmla="*/ 312 h 312"/>
              <a:gd name="T8" fmla="*/ 312 w 312"/>
              <a:gd name="T9" fmla="*/ 312 h 312"/>
              <a:gd name="T10" fmla="*/ 312 w 312"/>
              <a:gd name="T11" fmla="*/ 150 h 312"/>
              <a:gd name="T12" fmla="*/ 165 w 312"/>
              <a:gd name="T13" fmla="*/ 0 h 312"/>
            </a:gdLst>
            <a:ahLst/>
            <a:cxnLst>
              <a:cxn ang="0">
                <a:pos x="T0" y="T1"/>
              </a:cxn>
              <a:cxn ang="0">
                <a:pos x="T2" y="T3"/>
              </a:cxn>
              <a:cxn ang="0">
                <a:pos x="T4" y="T5"/>
              </a:cxn>
              <a:cxn ang="0">
                <a:pos x="T6" y="T7"/>
              </a:cxn>
              <a:cxn ang="0">
                <a:pos x="T8" y="T9"/>
              </a:cxn>
              <a:cxn ang="0">
                <a:pos x="T10" y="T11"/>
              </a:cxn>
              <a:cxn ang="0">
                <a:pos x="T12" y="T13"/>
              </a:cxn>
            </a:cxnLst>
            <a:rect l="0" t="0" r="r" b="b"/>
            <a:pathLst>
              <a:path w="312" h="312">
                <a:moveTo>
                  <a:pt x="165" y="0"/>
                </a:moveTo>
                <a:cubicBezTo>
                  <a:pt x="0" y="0"/>
                  <a:pt x="0" y="0"/>
                  <a:pt x="0" y="0"/>
                </a:cubicBezTo>
                <a:cubicBezTo>
                  <a:pt x="0" y="162"/>
                  <a:pt x="0" y="162"/>
                  <a:pt x="0" y="162"/>
                </a:cubicBezTo>
                <a:cubicBezTo>
                  <a:pt x="0" y="246"/>
                  <a:pt x="69" y="312"/>
                  <a:pt x="153" y="312"/>
                </a:cubicBezTo>
                <a:cubicBezTo>
                  <a:pt x="312" y="312"/>
                  <a:pt x="312" y="312"/>
                  <a:pt x="312" y="312"/>
                </a:cubicBezTo>
                <a:cubicBezTo>
                  <a:pt x="312" y="150"/>
                  <a:pt x="312" y="150"/>
                  <a:pt x="312" y="150"/>
                </a:cubicBezTo>
                <a:cubicBezTo>
                  <a:pt x="312" y="67"/>
                  <a:pt x="248" y="0"/>
                  <a:pt x="165" y="0"/>
                </a:cubicBezTo>
              </a:path>
            </a:pathLst>
          </a:custGeom>
          <a:solidFill>
            <a:srgbClr val="17A515"/>
          </a:solidFill>
          <a:ln>
            <a:noFill/>
          </a:ln>
        </p:spPr>
        <p:txBody>
          <a:bodyPr anchor="ctr"/>
          <a:lstStyle/>
          <a:p>
            <a:pPr algn="ctr"/>
          </a:p>
        </p:txBody>
      </p:sp>
      <p:sp>
        <p:nvSpPr>
          <p:cNvPr id="33" name="Freeform: Shape 8"/>
          <p:cNvSpPr/>
          <p:nvPr/>
        </p:nvSpPr>
        <p:spPr bwMode="auto">
          <a:xfrm>
            <a:off x="6920848" y="1421517"/>
            <a:ext cx="791853" cy="793397"/>
          </a:xfrm>
          <a:custGeom>
            <a:avLst/>
            <a:gdLst>
              <a:gd name="T0" fmla="*/ 312 w 312"/>
              <a:gd name="T1" fmla="*/ 0 h 312"/>
              <a:gd name="T2" fmla="*/ 153 w 312"/>
              <a:gd name="T3" fmla="*/ 0 h 312"/>
              <a:gd name="T4" fmla="*/ 0 w 312"/>
              <a:gd name="T5" fmla="*/ 152 h 312"/>
              <a:gd name="T6" fmla="*/ 0 w 312"/>
              <a:gd name="T7" fmla="*/ 312 h 312"/>
              <a:gd name="T8" fmla="*/ 165 w 312"/>
              <a:gd name="T9" fmla="*/ 312 h 312"/>
              <a:gd name="T10" fmla="*/ 312 w 312"/>
              <a:gd name="T11" fmla="*/ 164 h 312"/>
              <a:gd name="T12" fmla="*/ 312 w 312"/>
              <a:gd name="T13" fmla="*/ 0 h 312"/>
            </a:gdLst>
            <a:ahLst/>
            <a:cxnLst>
              <a:cxn ang="0">
                <a:pos x="T0" y="T1"/>
              </a:cxn>
              <a:cxn ang="0">
                <a:pos x="T2" y="T3"/>
              </a:cxn>
              <a:cxn ang="0">
                <a:pos x="T4" y="T5"/>
              </a:cxn>
              <a:cxn ang="0">
                <a:pos x="T6" y="T7"/>
              </a:cxn>
              <a:cxn ang="0">
                <a:pos x="T8" y="T9"/>
              </a:cxn>
              <a:cxn ang="0">
                <a:pos x="T10" y="T11"/>
              </a:cxn>
              <a:cxn ang="0">
                <a:pos x="T12" y="T13"/>
              </a:cxn>
            </a:cxnLst>
            <a:rect l="0" t="0" r="r" b="b"/>
            <a:pathLst>
              <a:path w="312" h="312">
                <a:moveTo>
                  <a:pt x="312" y="0"/>
                </a:moveTo>
                <a:cubicBezTo>
                  <a:pt x="153" y="0"/>
                  <a:pt x="153" y="0"/>
                  <a:pt x="153" y="0"/>
                </a:cubicBezTo>
                <a:cubicBezTo>
                  <a:pt x="69" y="0"/>
                  <a:pt x="0" y="68"/>
                  <a:pt x="0" y="152"/>
                </a:cubicBezTo>
                <a:cubicBezTo>
                  <a:pt x="0" y="312"/>
                  <a:pt x="0" y="312"/>
                  <a:pt x="0" y="312"/>
                </a:cubicBezTo>
                <a:cubicBezTo>
                  <a:pt x="165" y="312"/>
                  <a:pt x="165" y="312"/>
                  <a:pt x="165" y="312"/>
                </a:cubicBezTo>
                <a:cubicBezTo>
                  <a:pt x="248" y="312"/>
                  <a:pt x="312" y="247"/>
                  <a:pt x="312" y="164"/>
                </a:cubicBezTo>
                <a:cubicBezTo>
                  <a:pt x="312" y="0"/>
                  <a:pt x="312" y="0"/>
                  <a:pt x="312" y="0"/>
                </a:cubicBezTo>
              </a:path>
            </a:pathLst>
          </a:custGeom>
          <a:solidFill>
            <a:srgbClr val="17A515"/>
          </a:solidFill>
          <a:ln>
            <a:noFill/>
          </a:ln>
        </p:spPr>
        <p:txBody>
          <a:bodyPr anchor="ctr"/>
          <a:lstStyle/>
          <a:p>
            <a:pPr algn="ctr"/>
          </a:p>
        </p:txBody>
      </p:sp>
      <p:sp>
        <p:nvSpPr>
          <p:cNvPr id="34" name="Freeform: Shape 9"/>
          <p:cNvSpPr/>
          <p:nvPr/>
        </p:nvSpPr>
        <p:spPr bwMode="auto">
          <a:xfrm>
            <a:off x="4632443" y="3190450"/>
            <a:ext cx="802657" cy="793397"/>
          </a:xfrm>
          <a:custGeom>
            <a:avLst/>
            <a:gdLst>
              <a:gd name="T0" fmla="*/ 316 w 316"/>
              <a:gd name="T1" fmla="*/ 0 h 312"/>
              <a:gd name="T2" fmla="*/ 150 w 316"/>
              <a:gd name="T3" fmla="*/ 0 h 312"/>
              <a:gd name="T4" fmla="*/ 0 w 316"/>
              <a:gd name="T5" fmla="*/ 150 h 312"/>
              <a:gd name="T6" fmla="*/ 0 w 316"/>
              <a:gd name="T7" fmla="*/ 312 h 312"/>
              <a:gd name="T8" fmla="*/ 162 w 316"/>
              <a:gd name="T9" fmla="*/ 312 h 312"/>
              <a:gd name="T10" fmla="*/ 316 w 316"/>
              <a:gd name="T11" fmla="*/ 162 h 312"/>
              <a:gd name="T12" fmla="*/ 316 w 316"/>
              <a:gd name="T13" fmla="*/ 0 h 312"/>
            </a:gdLst>
            <a:ahLst/>
            <a:cxnLst>
              <a:cxn ang="0">
                <a:pos x="T0" y="T1"/>
              </a:cxn>
              <a:cxn ang="0">
                <a:pos x="T2" y="T3"/>
              </a:cxn>
              <a:cxn ang="0">
                <a:pos x="T4" y="T5"/>
              </a:cxn>
              <a:cxn ang="0">
                <a:pos x="T6" y="T7"/>
              </a:cxn>
              <a:cxn ang="0">
                <a:pos x="T8" y="T9"/>
              </a:cxn>
              <a:cxn ang="0">
                <a:pos x="T10" y="T11"/>
              </a:cxn>
              <a:cxn ang="0">
                <a:pos x="T12" y="T13"/>
              </a:cxn>
            </a:cxnLst>
            <a:rect l="0" t="0" r="r" b="b"/>
            <a:pathLst>
              <a:path w="316" h="312">
                <a:moveTo>
                  <a:pt x="316" y="0"/>
                </a:moveTo>
                <a:cubicBezTo>
                  <a:pt x="150" y="0"/>
                  <a:pt x="150" y="0"/>
                  <a:pt x="150" y="0"/>
                </a:cubicBezTo>
                <a:cubicBezTo>
                  <a:pt x="67" y="0"/>
                  <a:pt x="0" y="67"/>
                  <a:pt x="0" y="150"/>
                </a:cubicBezTo>
                <a:cubicBezTo>
                  <a:pt x="0" y="312"/>
                  <a:pt x="0" y="312"/>
                  <a:pt x="0" y="312"/>
                </a:cubicBezTo>
                <a:cubicBezTo>
                  <a:pt x="162" y="312"/>
                  <a:pt x="162" y="312"/>
                  <a:pt x="162" y="312"/>
                </a:cubicBezTo>
                <a:cubicBezTo>
                  <a:pt x="245" y="312"/>
                  <a:pt x="316" y="246"/>
                  <a:pt x="316" y="162"/>
                </a:cubicBezTo>
                <a:cubicBezTo>
                  <a:pt x="316" y="0"/>
                  <a:pt x="316" y="0"/>
                  <a:pt x="316" y="0"/>
                </a:cubicBezTo>
              </a:path>
            </a:pathLst>
          </a:custGeom>
          <a:solidFill>
            <a:srgbClr val="17A515"/>
          </a:solidFill>
          <a:ln>
            <a:noFill/>
          </a:ln>
        </p:spPr>
        <p:txBody>
          <a:bodyPr anchor="ctr"/>
          <a:lstStyle/>
          <a:p>
            <a:pPr algn="ctr"/>
          </a:p>
        </p:txBody>
      </p:sp>
      <p:sp>
        <p:nvSpPr>
          <p:cNvPr id="37" name="Freeform: Shape 16"/>
          <p:cNvSpPr/>
          <p:nvPr/>
        </p:nvSpPr>
        <p:spPr bwMode="auto">
          <a:xfrm>
            <a:off x="7147258" y="3396028"/>
            <a:ext cx="377366" cy="325410"/>
          </a:xfrm>
          <a:custGeom>
            <a:avLst/>
            <a:gdLst>
              <a:gd name="T0" fmla="*/ 219075 w 64"/>
              <a:gd name="T1" fmla="*/ 96174 h 55"/>
              <a:gd name="T2" fmla="*/ 0 w 64"/>
              <a:gd name="T3" fmla="*/ 96174 h 55"/>
              <a:gd name="T4" fmla="*/ 0 w 64"/>
              <a:gd name="T5" fmla="*/ 51522 h 55"/>
              <a:gd name="T6" fmla="*/ 17115 w 64"/>
              <a:gd name="T7" fmla="*/ 30913 h 55"/>
              <a:gd name="T8" fmla="*/ 61615 w 64"/>
              <a:gd name="T9" fmla="*/ 30913 h 55"/>
              <a:gd name="T10" fmla="*/ 61615 w 64"/>
              <a:gd name="T11" fmla="*/ 10304 h 55"/>
              <a:gd name="T12" fmla="*/ 71884 w 64"/>
              <a:gd name="T13" fmla="*/ 0 h 55"/>
              <a:gd name="T14" fmla="*/ 143768 w 64"/>
              <a:gd name="T15" fmla="*/ 0 h 55"/>
              <a:gd name="T16" fmla="*/ 154037 w 64"/>
              <a:gd name="T17" fmla="*/ 10304 h 55"/>
              <a:gd name="T18" fmla="*/ 154037 w 64"/>
              <a:gd name="T19" fmla="*/ 30913 h 55"/>
              <a:gd name="T20" fmla="*/ 198537 w 64"/>
              <a:gd name="T21" fmla="*/ 30913 h 55"/>
              <a:gd name="T22" fmla="*/ 219075 w 64"/>
              <a:gd name="T23" fmla="*/ 51522 h 55"/>
              <a:gd name="T24" fmla="*/ 219075 w 64"/>
              <a:gd name="T25" fmla="*/ 96174 h 55"/>
              <a:gd name="T26" fmla="*/ 219075 w 64"/>
              <a:gd name="T27" fmla="*/ 168304 h 55"/>
              <a:gd name="T28" fmla="*/ 198537 w 64"/>
              <a:gd name="T29" fmla="*/ 188913 h 55"/>
              <a:gd name="T30" fmla="*/ 17115 w 64"/>
              <a:gd name="T31" fmla="*/ 188913 h 55"/>
              <a:gd name="T32" fmla="*/ 0 w 64"/>
              <a:gd name="T33" fmla="*/ 168304 h 55"/>
              <a:gd name="T34" fmla="*/ 0 w 64"/>
              <a:gd name="T35" fmla="*/ 109913 h 55"/>
              <a:gd name="T36" fmla="*/ 82153 w 64"/>
              <a:gd name="T37" fmla="*/ 109913 h 55"/>
              <a:gd name="T38" fmla="*/ 82153 w 64"/>
              <a:gd name="T39" fmla="*/ 127087 h 55"/>
              <a:gd name="T40" fmla="*/ 88999 w 64"/>
              <a:gd name="T41" fmla="*/ 137391 h 55"/>
              <a:gd name="T42" fmla="*/ 126653 w 64"/>
              <a:gd name="T43" fmla="*/ 137391 h 55"/>
              <a:gd name="T44" fmla="*/ 136922 w 64"/>
              <a:gd name="T45" fmla="*/ 127087 h 55"/>
              <a:gd name="T46" fmla="*/ 136922 w 64"/>
              <a:gd name="T47" fmla="*/ 109913 h 55"/>
              <a:gd name="T48" fmla="*/ 219075 w 64"/>
              <a:gd name="T49" fmla="*/ 109913 h 55"/>
              <a:gd name="T50" fmla="*/ 219075 w 64"/>
              <a:gd name="T51" fmla="*/ 168304 h 55"/>
              <a:gd name="T52" fmla="*/ 140345 w 64"/>
              <a:gd name="T53" fmla="*/ 30913 h 55"/>
              <a:gd name="T54" fmla="*/ 140345 w 64"/>
              <a:gd name="T55" fmla="*/ 13739 h 55"/>
              <a:gd name="T56" fmla="*/ 78730 w 64"/>
              <a:gd name="T57" fmla="*/ 13739 h 55"/>
              <a:gd name="T58" fmla="*/ 78730 w 64"/>
              <a:gd name="T59" fmla="*/ 30913 h 55"/>
              <a:gd name="T60" fmla="*/ 140345 w 64"/>
              <a:gd name="T61" fmla="*/ 30913 h 55"/>
              <a:gd name="T62" fmla="*/ 123230 w 64"/>
              <a:gd name="T63" fmla="*/ 123652 h 55"/>
              <a:gd name="T64" fmla="*/ 92422 w 64"/>
              <a:gd name="T65" fmla="*/ 123652 h 55"/>
              <a:gd name="T66" fmla="*/ 92422 w 64"/>
              <a:gd name="T67" fmla="*/ 109913 h 55"/>
              <a:gd name="T68" fmla="*/ 123230 w 64"/>
              <a:gd name="T69" fmla="*/ 109913 h 55"/>
              <a:gd name="T70" fmla="*/ 123230 w 64"/>
              <a:gd name="T71" fmla="*/ 123652 h 55"/>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64" h="55">
                <a:moveTo>
                  <a:pt x="64" y="28"/>
                </a:moveTo>
                <a:cubicBezTo>
                  <a:pt x="0" y="28"/>
                  <a:pt x="0" y="28"/>
                  <a:pt x="0" y="28"/>
                </a:cubicBezTo>
                <a:cubicBezTo>
                  <a:pt x="0" y="15"/>
                  <a:pt x="0" y="15"/>
                  <a:pt x="0" y="15"/>
                </a:cubicBezTo>
                <a:cubicBezTo>
                  <a:pt x="0" y="11"/>
                  <a:pt x="2" y="9"/>
                  <a:pt x="5" y="9"/>
                </a:cubicBezTo>
                <a:cubicBezTo>
                  <a:pt x="18" y="9"/>
                  <a:pt x="18" y="9"/>
                  <a:pt x="18" y="9"/>
                </a:cubicBezTo>
                <a:cubicBezTo>
                  <a:pt x="18" y="3"/>
                  <a:pt x="18" y="3"/>
                  <a:pt x="18" y="3"/>
                </a:cubicBezTo>
                <a:cubicBezTo>
                  <a:pt x="18" y="1"/>
                  <a:pt x="20" y="0"/>
                  <a:pt x="21" y="0"/>
                </a:cubicBezTo>
                <a:cubicBezTo>
                  <a:pt x="42" y="0"/>
                  <a:pt x="42" y="0"/>
                  <a:pt x="42" y="0"/>
                </a:cubicBezTo>
                <a:cubicBezTo>
                  <a:pt x="44" y="0"/>
                  <a:pt x="45" y="1"/>
                  <a:pt x="45" y="3"/>
                </a:cubicBezTo>
                <a:cubicBezTo>
                  <a:pt x="45" y="9"/>
                  <a:pt x="45" y="9"/>
                  <a:pt x="45" y="9"/>
                </a:cubicBezTo>
                <a:cubicBezTo>
                  <a:pt x="58" y="9"/>
                  <a:pt x="58" y="9"/>
                  <a:pt x="58" y="9"/>
                </a:cubicBezTo>
                <a:cubicBezTo>
                  <a:pt x="61" y="9"/>
                  <a:pt x="64" y="11"/>
                  <a:pt x="64" y="15"/>
                </a:cubicBezTo>
                <a:lnTo>
                  <a:pt x="64" y="28"/>
                </a:lnTo>
                <a:close/>
                <a:moveTo>
                  <a:pt x="64" y="49"/>
                </a:moveTo>
                <a:cubicBezTo>
                  <a:pt x="64" y="52"/>
                  <a:pt x="61" y="55"/>
                  <a:pt x="58" y="55"/>
                </a:cubicBezTo>
                <a:cubicBezTo>
                  <a:pt x="5" y="55"/>
                  <a:pt x="5" y="55"/>
                  <a:pt x="5" y="55"/>
                </a:cubicBezTo>
                <a:cubicBezTo>
                  <a:pt x="2" y="55"/>
                  <a:pt x="0" y="52"/>
                  <a:pt x="0" y="49"/>
                </a:cubicBezTo>
                <a:cubicBezTo>
                  <a:pt x="0" y="32"/>
                  <a:pt x="0" y="32"/>
                  <a:pt x="0" y="32"/>
                </a:cubicBezTo>
                <a:cubicBezTo>
                  <a:pt x="24" y="32"/>
                  <a:pt x="24" y="32"/>
                  <a:pt x="24" y="32"/>
                </a:cubicBezTo>
                <a:cubicBezTo>
                  <a:pt x="24" y="37"/>
                  <a:pt x="24" y="37"/>
                  <a:pt x="24" y="37"/>
                </a:cubicBezTo>
                <a:cubicBezTo>
                  <a:pt x="24" y="39"/>
                  <a:pt x="25" y="40"/>
                  <a:pt x="26" y="40"/>
                </a:cubicBezTo>
                <a:cubicBezTo>
                  <a:pt x="37" y="40"/>
                  <a:pt x="37" y="40"/>
                  <a:pt x="37" y="40"/>
                </a:cubicBezTo>
                <a:cubicBezTo>
                  <a:pt x="39" y="40"/>
                  <a:pt x="40" y="39"/>
                  <a:pt x="40" y="37"/>
                </a:cubicBezTo>
                <a:cubicBezTo>
                  <a:pt x="40" y="32"/>
                  <a:pt x="40" y="32"/>
                  <a:pt x="40" y="32"/>
                </a:cubicBezTo>
                <a:cubicBezTo>
                  <a:pt x="64" y="32"/>
                  <a:pt x="64" y="32"/>
                  <a:pt x="64" y="32"/>
                </a:cubicBezTo>
                <a:lnTo>
                  <a:pt x="64" y="49"/>
                </a:lnTo>
                <a:close/>
                <a:moveTo>
                  <a:pt x="41" y="9"/>
                </a:moveTo>
                <a:cubicBezTo>
                  <a:pt x="41" y="4"/>
                  <a:pt x="41" y="4"/>
                  <a:pt x="41" y="4"/>
                </a:cubicBezTo>
                <a:cubicBezTo>
                  <a:pt x="23" y="4"/>
                  <a:pt x="23" y="4"/>
                  <a:pt x="23" y="4"/>
                </a:cubicBezTo>
                <a:cubicBezTo>
                  <a:pt x="23" y="9"/>
                  <a:pt x="23" y="9"/>
                  <a:pt x="23" y="9"/>
                </a:cubicBezTo>
                <a:lnTo>
                  <a:pt x="41" y="9"/>
                </a:lnTo>
                <a:close/>
                <a:moveTo>
                  <a:pt x="36" y="36"/>
                </a:moveTo>
                <a:cubicBezTo>
                  <a:pt x="27" y="36"/>
                  <a:pt x="27" y="36"/>
                  <a:pt x="27" y="36"/>
                </a:cubicBezTo>
                <a:cubicBezTo>
                  <a:pt x="27" y="32"/>
                  <a:pt x="27" y="32"/>
                  <a:pt x="27" y="32"/>
                </a:cubicBezTo>
                <a:cubicBezTo>
                  <a:pt x="36" y="32"/>
                  <a:pt x="36" y="32"/>
                  <a:pt x="36" y="32"/>
                </a:cubicBezTo>
                <a:lnTo>
                  <a:pt x="36" y="36"/>
                </a:lnTo>
                <a:close/>
              </a:path>
            </a:pathLst>
          </a:custGeom>
          <a:solidFill>
            <a:schemeClr val="bg1"/>
          </a:solidFill>
          <a:ln>
            <a:noFill/>
          </a:ln>
        </p:spPr>
        <p:txBody>
          <a:bodyPr anchor="ctr"/>
          <a:lstStyle/>
          <a:p>
            <a:pPr algn="ctr"/>
          </a:p>
        </p:txBody>
      </p:sp>
      <p:sp>
        <p:nvSpPr>
          <p:cNvPr id="38" name="Freeform: Shape 18"/>
          <p:cNvSpPr/>
          <p:nvPr/>
        </p:nvSpPr>
        <p:spPr bwMode="auto">
          <a:xfrm>
            <a:off x="4474743" y="2540466"/>
            <a:ext cx="401976" cy="298064"/>
          </a:xfrm>
          <a:custGeom>
            <a:avLst/>
            <a:gdLst>
              <a:gd name="T0" fmla="*/ 188749 w 68"/>
              <a:gd name="T1" fmla="*/ 173037 h 50"/>
              <a:gd name="T2" fmla="*/ 54909 w 68"/>
              <a:gd name="T3" fmla="*/ 173037 h 50"/>
              <a:gd name="T4" fmla="*/ 0 w 68"/>
              <a:gd name="T5" fmla="*/ 117665 h 50"/>
              <a:gd name="T6" fmla="*/ 30886 w 68"/>
              <a:gd name="T7" fmla="*/ 69215 h 50"/>
              <a:gd name="T8" fmla="*/ 30886 w 68"/>
              <a:gd name="T9" fmla="*/ 62293 h 50"/>
              <a:gd name="T10" fmla="*/ 92658 w 68"/>
              <a:gd name="T11" fmla="*/ 0 h 50"/>
              <a:gd name="T12" fmla="*/ 150999 w 68"/>
              <a:gd name="T13" fmla="*/ 38068 h 50"/>
              <a:gd name="T14" fmla="*/ 171590 w 68"/>
              <a:gd name="T15" fmla="*/ 31147 h 50"/>
              <a:gd name="T16" fmla="*/ 202476 w 68"/>
              <a:gd name="T17" fmla="*/ 62293 h 50"/>
              <a:gd name="T18" fmla="*/ 199044 w 68"/>
              <a:gd name="T19" fmla="*/ 79597 h 50"/>
              <a:gd name="T20" fmla="*/ 233362 w 68"/>
              <a:gd name="T21" fmla="*/ 124587 h 50"/>
              <a:gd name="T22" fmla="*/ 188749 w 68"/>
              <a:gd name="T23" fmla="*/ 173037 h 50"/>
              <a:gd name="T24" fmla="*/ 154431 w 68"/>
              <a:gd name="T25" fmla="*/ 86519 h 50"/>
              <a:gd name="T26" fmla="*/ 113249 w 68"/>
              <a:gd name="T27" fmla="*/ 44990 h 50"/>
              <a:gd name="T28" fmla="*/ 109817 w 68"/>
              <a:gd name="T29" fmla="*/ 41529 h 50"/>
              <a:gd name="T30" fmla="*/ 106386 w 68"/>
              <a:gd name="T31" fmla="*/ 44990 h 50"/>
              <a:gd name="T32" fmla="*/ 61772 w 68"/>
              <a:gd name="T33" fmla="*/ 86519 h 50"/>
              <a:gd name="T34" fmla="*/ 61772 w 68"/>
              <a:gd name="T35" fmla="*/ 89979 h 50"/>
              <a:gd name="T36" fmla="*/ 65204 w 68"/>
              <a:gd name="T37" fmla="*/ 93440 h 50"/>
              <a:gd name="T38" fmla="*/ 92658 w 68"/>
              <a:gd name="T39" fmla="*/ 93440 h 50"/>
              <a:gd name="T40" fmla="*/ 92658 w 68"/>
              <a:gd name="T41" fmla="*/ 138430 h 50"/>
              <a:gd name="T42" fmla="*/ 96090 w 68"/>
              <a:gd name="T43" fmla="*/ 141890 h 50"/>
              <a:gd name="T44" fmla="*/ 120113 w 68"/>
              <a:gd name="T45" fmla="*/ 141890 h 50"/>
              <a:gd name="T46" fmla="*/ 123545 w 68"/>
              <a:gd name="T47" fmla="*/ 138430 h 50"/>
              <a:gd name="T48" fmla="*/ 123545 w 68"/>
              <a:gd name="T49" fmla="*/ 93440 h 50"/>
              <a:gd name="T50" fmla="*/ 150999 w 68"/>
              <a:gd name="T51" fmla="*/ 93440 h 50"/>
              <a:gd name="T52" fmla="*/ 154431 w 68"/>
              <a:gd name="T53" fmla="*/ 89979 h 50"/>
              <a:gd name="T54" fmla="*/ 154431 w 68"/>
              <a:gd name="T55" fmla="*/ 86519 h 50"/>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68" h="50">
                <a:moveTo>
                  <a:pt x="55" y="50"/>
                </a:moveTo>
                <a:cubicBezTo>
                  <a:pt x="16" y="50"/>
                  <a:pt x="16" y="50"/>
                  <a:pt x="16" y="50"/>
                </a:cubicBezTo>
                <a:cubicBezTo>
                  <a:pt x="7" y="50"/>
                  <a:pt x="0" y="43"/>
                  <a:pt x="0" y="34"/>
                </a:cubicBezTo>
                <a:cubicBezTo>
                  <a:pt x="0" y="28"/>
                  <a:pt x="3" y="22"/>
                  <a:pt x="9" y="20"/>
                </a:cubicBezTo>
                <a:cubicBezTo>
                  <a:pt x="9" y="19"/>
                  <a:pt x="9" y="19"/>
                  <a:pt x="9" y="18"/>
                </a:cubicBezTo>
                <a:cubicBezTo>
                  <a:pt x="9" y="8"/>
                  <a:pt x="17" y="0"/>
                  <a:pt x="27" y="0"/>
                </a:cubicBezTo>
                <a:cubicBezTo>
                  <a:pt x="35" y="0"/>
                  <a:pt x="41" y="4"/>
                  <a:pt x="44" y="11"/>
                </a:cubicBezTo>
                <a:cubicBezTo>
                  <a:pt x="46" y="10"/>
                  <a:pt x="48" y="9"/>
                  <a:pt x="50" y="9"/>
                </a:cubicBezTo>
                <a:cubicBezTo>
                  <a:pt x="55" y="9"/>
                  <a:pt x="59" y="13"/>
                  <a:pt x="59" y="18"/>
                </a:cubicBezTo>
                <a:cubicBezTo>
                  <a:pt x="59" y="20"/>
                  <a:pt x="59" y="22"/>
                  <a:pt x="58" y="23"/>
                </a:cubicBezTo>
                <a:cubicBezTo>
                  <a:pt x="64" y="25"/>
                  <a:pt x="68" y="30"/>
                  <a:pt x="68" y="36"/>
                </a:cubicBezTo>
                <a:cubicBezTo>
                  <a:pt x="68" y="44"/>
                  <a:pt x="62" y="50"/>
                  <a:pt x="55" y="50"/>
                </a:cubicBezTo>
                <a:close/>
                <a:moveTo>
                  <a:pt x="45" y="25"/>
                </a:moveTo>
                <a:cubicBezTo>
                  <a:pt x="33" y="13"/>
                  <a:pt x="33" y="13"/>
                  <a:pt x="33" y="13"/>
                </a:cubicBezTo>
                <a:cubicBezTo>
                  <a:pt x="32" y="13"/>
                  <a:pt x="32" y="12"/>
                  <a:pt x="32" y="12"/>
                </a:cubicBezTo>
                <a:cubicBezTo>
                  <a:pt x="31" y="12"/>
                  <a:pt x="31" y="13"/>
                  <a:pt x="31" y="13"/>
                </a:cubicBezTo>
                <a:cubicBezTo>
                  <a:pt x="18" y="25"/>
                  <a:pt x="18" y="25"/>
                  <a:pt x="18" y="25"/>
                </a:cubicBezTo>
                <a:cubicBezTo>
                  <a:pt x="18" y="26"/>
                  <a:pt x="18" y="26"/>
                  <a:pt x="18" y="26"/>
                </a:cubicBezTo>
                <a:cubicBezTo>
                  <a:pt x="18" y="27"/>
                  <a:pt x="19" y="27"/>
                  <a:pt x="19" y="27"/>
                </a:cubicBezTo>
                <a:cubicBezTo>
                  <a:pt x="27" y="27"/>
                  <a:pt x="27" y="27"/>
                  <a:pt x="27" y="27"/>
                </a:cubicBezTo>
                <a:cubicBezTo>
                  <a:pt x="27" y="40"/>
                  <a:pt x="27" y="40"/>
                  <a:pt x="27" y="40"/>
                </a:cubicBezTo>
                <a:cubicBezTo>
                  <a:pt x="27" y="41"/>
                  <a:pt x="28" y="41"/>
                  <a:pt x="28" y="41"/>
                </a:cubicBezTo>
                <a:cubicBezTo>
                  <a:pt x="35" y="41"/>
                  <a:pt x="35" y="41"/>
                  <a:pt x="35" y="41"/>
                </a:cubicBezTo>
                <a:cubicBezTo>
                  <a:pt x="36" y="41"/>
                  <a:pt x="36" y="41"/>
                  <a:pt x="36" y="40"/>
                </a:cubicBezTo>
                <a:cubicBezTo>
                  <a:pt x="36" y="27"/>
                  <a:pt x="36" y="27"/>
                  <a:pt x="36" y="27"/>
                </a:cubicBezTo>
                <a:cubicBezTo>
                  <a:pt x="44" y="27"/>
                  <a:pt x="44" y="27"/>
                  <a:pt x="44" y="27"/>
                </a:cubicBezTo>
                <a:cubicBezTo>
                  <a:pt x="45" y="27"/>
                  <a:pt x="45" y="27"/>
                  <a:pt x="45" y="26"/>
                </a:cubicBezTo>
                <a:cubicBezTo>
                  <a:pt x="45" y="26"/>
                  <a:pt x="45" y="26"/>
                  <a:pt x="45" y="25"/>
                </a:cubicBezTo>
                <a:close/>
              </a:path>
            </a:pathLst>
          </a:custGeom>
          <a:solidFill>
            <a:schemeClr val="bg1"/>
          </a:solidFill>
          <a:ln>
            <a:noFill/>
          </a:ln>
        </p:spPr>
        <p:txBody>
          <a:bodyPr anchor="ctr"/>
          <a:lstStyle/>
          <a:p>
            <a:pPr algn="ctr"/>
          </a:p>
        </p:txBody>
      </p:sp>
      <p:sp>
        <p:nvSpPr>
          <p:cNvPr id="39" name="Freeform: Shape 19"/>
          <p:cNvSpPr/>
          <p:nvPr/>
        </p:nvSpPr>
        <p:spPr bwMode="auto">
          <a:xfrm>
            <a:off x="7524627" y="2540468"/>
            <a:ext cx="325410" cy="325410"/>
          </a:xfrm>
          <a:custGeom>
            <a:avLst/>
            <a:gdLst>
              <a:gd name="T0" fmla="*/ 188913 w 55"/>
              <a:gd name="T1" fmla="*/ 106478 h 55"/>
              <a:gd name="T2" fmla="*/ 185478 w 55"/>
              <a:gd name="T3" fmla="*/ 113347 h 55"/>
              <a:gd name="T4" fmla="*/ 161435 w 55"/>
              <a:gd name="T5" fmla="*/ 116782 h 55"/>
              <a:gd name="T6" fmla="*/ 158000 w 55"/>
              <a:gd name="T7" fmla="*/ 127086 h 55"/>
              <a:gd name="T8" fmla="*/ 168304 w 55"/>
              <a:gd name="T9" fmla="*/ 144260 h 55"/>
              <a:gd name="T10" fmla="*/ 171739 w 55"/>
              <a:gd name="T11" fmla="*/ 147695 h 55"/>
              <a:gd name="T12" fmla="*/ 168304 w 55"/>
              <a:gd name="T13" fmla="*/ 151130 h 55"/>
              <a:gd name="T14" fmla="*/ 147696 w 55"/>
              <a:gd name="T15" fmla="*/ 171738 h 55"/>
              <a:gd name="T16" fmla="*/ 144261 w 55"/>
              <a:gd name="T17" fmla="*/ 171738 h 55"/>
              <a:gd name="T18" fmla="*/ 127087 w 55"/>
              <a:gd name="T19" fmla="*/ 157999 h 55"/>
              <a:gd name="T20" fmla="*/ 113348 w 55"/>
              <a:gd name="T21" fmla="*/ 161434 h 55"/>
              <a:gd name="T22" fmla="*/ 109913 w 55"/>
              <a:gd name="T23" fmla="*/ 185477 h 55"/>
              <a:gd name="T24" fmla="*/ 106478 w 55"/>
              <a:gd name="T25" fmla="*/ 188912 h 55"/>
              <a:gd name="T26" fmla="*/ 79000 w 55"/>
              <a:gd name="T27" fmla="*/ 188912 h 55"/>
              <a:gd name="T28" fmla="*/ 75565 w 55"/>
              <a:gd name="T29" fmla="*/ 185477 h 55"/>
              <a:gd name="T30" fmla="*/ 72130 w 55"/>
              <a:gd name="T31" fmla="*/ 161434 h 55"/>
              <a:gd name="T32" fmla="*/ 61826 w 55"/>
              <a:gd name="T33" fmla="*/ 157999 h 55"/>
              <a:gd name="T34" fmla="*/ 44652 w 55"/>
              <a:gd name="T35" fmla="*/ 171738 h 55"/>
              <a:gd name="T36" fmla="*/ 41217 w 55"/>
              <a:gd name="T37" fmla="*/ 171738 h 55"/>
              <a:gd name="T38" fmla="*/ 37783 w 55"/>
              <a:gd name="T39" fmla="*/ 171738 h 55"/>
              <a:gd name="T40" fmla="*/ 17174 w 55"/>
              <a:gd name="T41" fmla="*/ 151130 h 55"/>
              <a:gd name="T42" fmla="*/ 17174 w 55"/>
              <a:gd name="T43" fmla="*/ 147695 h 55"/>
              <a:gd name="T44" fmla="*/ 17174 w 55"/>
              <a:gd name="T45" fmla="*/ 144260 h 55"/>
              <a:gd name="T46" fmla="*/ 30913 w 55"/>
              <a:gd name="T47" fmla="*/ 127086 h 55"/>
              <a:gd name="T48" fmla="*/ 24043 w 55"/>
              <a:gd name="T49" fmla="*/ 113347 h 55"/>
              <a:gd name="T50" fmla="*/ 3435 w 55"/>
              <a:gd name="T51" fmla="*/ 113347 h 55"/>
              <a:gd name="T52" fmla="*/ 0 w 55"/>
              <a:gd name="T53" fmla="*/ 106478 h 55"/>
              <a:gd name="T54" fmla="*/ 0 w 55"/>
              <a:gd name="T55" fmla="*/ 79000 h 55"/>
              <a:gd name="T56" fmla="*/ 3435 w 55"/>
              <a:gd name="T57" fmla="*/ 75565 h 55"/>
              <a:gd name="T58" fmla="*/ 24043 w 55"/>
              <a:gd name="T59" fmla="*/ 72130 h 55"/>
              <a:gd name="T60" fmla="*/ 30913 w 55"/>
              <a:gd name="T61" fmla="*/ 61826 h 55"/>
              <a:gd name="T62" fmla="*/ 17174 w 55"/>
              <a:gd name="T63" fmla="*/ 44652 h 55"/>
              <a:gd name="T64" fmla="*/ 17174 w 55"/>
              <a:gd name="T65" fmla="*/ 41217 h 55"/>
              <a:gd name="T66" fmla="*/ 17174 w 55"/>
              <a:gd name="T67" fmla="*/ 37782 h 55"/>
              <a:gd name="T68" fmla="*/ 41217 w 55"/>
              <a:gd name="T69" fmla="*/ 17174 h 55"/>
              <a:gd name="T70" fmla="*/ 44652 w 55"/>
              <a:gd name="T71" fmla="*/ 17174 h 55"/>
              <a:gd name="T72" fmla="*/ 61826 w 55"/>
              <a:gd name="T73" fmla="*/ 30913 h 55"/>
              <a:gd name="T74" fmla="*/ 72130 w 55"/>
              <a:gd name="T75" fmla="*/ 27478 h 55"/>
              <a:gd name="T76" fmla="*/ 75565 w 55"/>
              <a:gd name="T77" fmla="*/ 3435 h 55"/>
              <a:gd name="T78" fmla="*/ 79000 w 55"/>
              <a:gd name="T79" fmla="*/ 0 h 55"/>
              <a:gd name="T80" fmla="*/ 106478 w 55"/>
              <a:gd name="T81" fmla="*/ 0 h 55"/>
              <a:gd name="T82" fmla="*/ 109913 w 55"/>
              <a:gd name="T83" fmla="*/ 3435 h 55"/>
              <a:gd name="T84" fmla="*/ 113348 w 55"/>
              <a:gd name="T85" fmla="*/ 27478 h 55"/>
              <a:gd name="T86" fmla="*/ 127087 w 55"/>
              <a:gd name="T87" fmla="*/ 30913 h 55"/>
              <a:gd name="T88" fmla="*/ 144261 w 55"/>
              <a:gd name="T89" fmla="*/ 17174 h 55"/>
              <a:gd name="T90" fmla="*/ 147696 w 55"/>
              <a:gd name="T91" fmla="*/ 17174 h 55"/>
              <a:gd name="T92" fmla="*/ 147696 w 55"/>
              <a:gd name="T93" fmla="*/ 17174 h 55"/>
              <a:gd name="T94" fmla="*/ 168304 w 55"/>
              <a:gd name="T95" fmla="*/ 37782 h 55"/>
              <a:gd name="T96" fmla="*/ 171739 w 55"/>
              <a:gd name="T97" fmla="*/ 41217 h 55"/>
              <a:gd name="T98" fmla="*/ 168304 w 55"/>
              <a:gd name="T99" fmla="*/ 44652 h 55"/>
              <a:gd name="T100" fmla="*/ 158000 w 55"/>
              <a:gd name="T101" fmla="*/ 61826 h 55"/>
              <a:gd name="T102" fmla="*/ 161435 w 55"/>
              <a:gd name="T103" fmla="*/ 72130 h 55"/>
              <a:gd name="T104" fmla="*/ 185478 w 55"/>
              <a:gd name="T105" fmla="*/ 75565 h 55"/>
              <a:gd name="T106" fmla="*/ 188913 w 55"/>
              <a:gd name="T107" fmla="*/ 79000 h 55"/>
              <a:gd name="T108" fmla="*/ 188913 w 55"/>
              <a:gd name="T109" fmla="*/ 106478 h 55"/>
              <a:gd name="T110" fmla="*/ 92739 w 55"/>
              <a:gd name="T111" fmla="*/ 61826 h 55"/>
              <a:gd name="T112" fmla="*/ 61826 w 55"/>
              <a:gd name="T113" fmla="*/ 92739 h 55"/>
              <a:gd name="T114" fmla="*/ 92739 w 55"/>
              <a:gd name="T115" fmla="*/ 123651 h 55"/>
              <a:gd name="T116" fmla="*/ 123652 w 55"/>
              <a:gd name="T117" fmla="*/ 92739 h 55"/>
              <a:gd name="T118" fmla="*/ 92739 w 55"/>
              <a:gd name="T119" fmla="*/ 61826 h 55"/>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5" h="55">
                <a:moveTo>
                  <a:pt x="55" y="31"/>
                </a:moveTo>
                <a:cubicBezTo>
                  <a:pt x="55" y="32"/>
                  <a:pt x="54" y="33"/>
                  <a:pt x="54" y="33"/>
                </a:cubicBezTo>
                <a:cubicBezTo>
                  <a:pt x="47" y="34"/>
                  <a:pt x="47" y="34"/>
                  <a:pt x="47" y="34"/>
                </a:cubicBezTo>
                <a:cubicBezTo>
                  <a:pt x="47" y="35"/>
                  <a:pt x="46" y="36"/>
                  <a:pt x="46" y="37"/>
                </a:cubicBezTo>
                <a:cubicBezTo>
                  <a:pt x="47" y="39"/>
                  <a:pt x="48" y="40"/>
                  <a:pt x="49" y="42"/>
                </a:cubicBezTo>
                <a:cubicBezTo>
                  <a:pt x="50" y="42"/>
                  <a:pt x="50" y="42"/>
                  <a:pt x="50" y="43"/>
                </a:cubicBezTo>
                <a:cubicBezTo>
                  <a:pt x="50" y="43"/>
                  <a:pt x="50" y="43"/>
                  <a:pt x="49" y="44"/>
                </a:cubicBezTo>
                <a:cubicBezTo>
                  <a:pt x="49" y="45"/>
                  <a:pt x="44" y="50"/>
                  <a:pt x="43" y="50"/>
                </a:cubicBezTo>
                <a:cubicBezTo>
                  <a:pt x="42" y="50"/>
                  <a:pt x="42" y="50"/>
                  <a:pt x="42" y="50"/>
                </a:cubicBezTo>
                <a:cubicBezTo>
                  <a:pt x="37" y="46"/>
                  <a:pt x="37" y="46"/>
                  <a:pt x="37" y="46"/>
                </a:cubicBezTo>
                <a:cubicBezTo>
                  <a:pt x="36" y="46"/>
                  <a:pt x="35" y="47"/>
                  <a:pt x="33" y="47"/>
                </a:cubicBezTo>
                <a:cubicBezTo>
                  <a:pt x="33" y="49"/>
                  <a:pt x="33" y="52"/>
                  <a:pt x="32" y="54"/>
                </a:cubicBezTo>
                <a:cubicBezTo>
                  <a:pt x="32" y="54"/>
                  <a:pt x="32" y="55"/>
                  <a:pt x="31" y="55"/>
                </a:cubicBezTo>
                <a:cubicBezTo>
                  <a:pt x="23" y="55"/>
                  <a:pt x="23" y="55"/>
                  <a:pt x="23" y="55"/>
                </a:cubicBezTo>
                <a:cubicBezTo>
                  <a:pt x="23" y="55"/>
                  <a:pt x="22" y="54"/>
                  <a:pt x="22" y="54"/>
                </a:cubicBezTo>
                <a:cubicBezTo>
                  <a:pt x="21" y="47"/>
                  <a:pt x="21" y="47"/>
                  <a:pt x="21" y="47"/>
                </a:cubicBezTo>
                <a:cubicBezTo>
                  <a:pt x="20" y="47"/>
                  <a:pt x="19" y="46"/>
                  <a:pt x="18" y="46"/>
                </a:cubicBezTo>
                <a:cubicBezTo>
                  <a:pt x="13" y="50"/>
                  <a:pt x="13" y="50"/>
                  <a:pt x="13" y="50"/>
                </a:cubicBezTo>
                <a:cubicBezTo>
                  <a:pt x="12" y="50"/>
                  <a:pt x="12" y="50"/>
                  <a:pt x="12" y="50"/>
                </a:cubicBezTo>
                <a:cubicBezTo>
                  <a:pt x="11" y="50"/>
                  <a:pt x="11" y="50"/>
                  <a:pt x="11" y="50"/>
                </a:cubicBezTo>
                <a:cubicBezTo>
                  <a:pt x="9" y="48"/>
                  <a:pt x="7" y="46"/>
                  <a:pt x="5" y="44"/>
                </a:cubicBezTo>
                <a:cubicBezTo>
                  <a:pt x="5" y="43"/>
                  <a:pt x="5" y="43"/>
                  <a:pt x="5" y="43"/>
                </a:cubicBezTo>
                <a:cubicBezTo>
                  <a:pt x="5" y="42"/>
                  <a:pt x="5" y="42"/>
                  <a:pt x="5" y="42"/>
                </a:cubicBezTo>
                <a:cubicBezTo>
                  <a:pt x="6" y="40"/>
                  <a:pt x="8" y="39"/>
                  <a:pt x="9" y="37"/>
                </a:cubicBezTo>
                <a:cubicBezTo>
                  <a:pt x="8" y="36"/>
                  <a:pt x="8" y="35"/>
                  <a:pt x="7" y="33"/>
                </a:cubicBezTo>
                <a:cubicBezTo>
                  <a:pt x="1" y="33"/>
                  <a:pt x="1" y="33"/>
                  <a:pt x="1" y="33"/>
                </a:cubicBezTo>
                <a:cubicBezTo>
                  <a:pt x="0" y="32"/>
                  <a:pt x="0" y="32"/>
                  <a:pt x="0" y="31"/>
                </a:cubicBezTo>
                <a:cubicBezTo>
                  <a:pt x="0" y="23"/>
                  <a:pt x="0" y="23"/>
                  <a:pt x="0" y="23"/>
                </a:cubicBezTo>
                <a:cubicBezTo>
                  <a:pt x="0" y="23"/>
                  <a:pt x="0" y="22"/>
                  <a:pt x="1" y="22"/>
                </a:cubicBezTo>
                <a:cubicBezTo>
                  <a:pt x="7" y="21"/>
                  <a:pt x="7" y="21"/>
                  <a:pt x="7" y="21"/>
                </a:cubicBezTo>
                <a:cubicBezTo>
                  <a:pt x="8" y="20"/>
                  <a:pt x="8" y="19"/>
                  <a:pt x="9" y="18"/>
                </a:cubicBezTo>
                <a:cubicBezTo>
                  <a:pt x="8" y="16"/>
                  <a:pt x="6" y="14"/>
                  <a:pt x="5" y="13"/>
                </a:cubicBezTo>
                <a:cubicBezTo>
                  <a:pt x="5" y="13"/>
                  <a:pt x="5" y="12"/>
                  <a:pt x="5" y="12"/>
                </a:cubicBezTo>
                <a:cubicBezTo>
                  <a:pt x="5" y="12"/>
                  <a:pt x="5" y="11"/>
                  <a:pt x="5" y="11"/>
                </a:cubicBezTo>
                <a:cubicBezTo>
                  <a:pt x="6" y="10"/>
                  <a:pt x="11" y="5"/>
                  <a:pt x="12" y="5"/>
                </a:cubicBezTo>
                <a:cubicBezTo>
                  <a:pt x="12" y="5"/>
                  <a:pt x="12" y="5"/>
                  <a:pt x="13" y="5"/>
                </a:cubicBezTo>
                <a:cubicBezTo>
                  <a:pt x="18" y="9"/>
                  <a:pt x="18" y="9"/>
                  <a:pt x="18" y="9"/>
                </a:cubicBezTo>
                <a:cubicBezTo>
                  <a:pt x="19" y="8"/>
                  <a:pt x="20" y="8"/>
                  <a:pt x="21" y="8"/>
                </a:cubicBezTo>
                <a:cubicBezTo>
                  <a:pt x="21" y="5"/>
                  <a:pt x="21" y="3"/>
                  <a:pt x="22" y="1"/>
                </a:cubicBezTo>
                <a:cubicBezTo>
                  <a:pt x="22" y="0"/>
                  <a:pt x="23" y="0"/>
                  <a:pt x="23" y="0"/>
                </a:cubicBezTo>
                <a:cubicBezTo>
                  <a:pt x="31" y="0"/>
                  <a:pt x="31" y="0"/>
                  <a:pt x="31" y="0"/>
                </a:cubicBezTo>
                <a:cubicBezTo>
                  <a:pt x="32" y="0"/>
                  <a:pt x="32" y="0"/>
                  <a:pt x="32" y="1"/>
                </a:cubicBezTo>
                <a:cubicBezTo>
                  <a:pt x="33" y="8"/>
                  <a:pt x="33" y="8"/>
                  <a:pt x="33" y="8"/>
                </a:cubicBezTo>
                <a:cubicBezTo>
                  <a:pt x="35" y="8"/>
                  <a:pt x="36" y="8"/>
                  <a:pt x="37" y="9"/>
                </a:cubicBezTo>
                <a:cubicBezTo>
                  <a:pt x="42" y="5"/>
                  <a:pt x="42" y="5"/>
                  <a:pt x="42" y="5"/>
                </a:cubicBezTo>
                <a:cubicBezTo>
                  <a:pt x="42" y="5"/>
                  <a:pt x="42" y="5"/>
                  <a:pt x="43" y="5"/>
                </a:cubicBezTo>
                <a:cubicBezTo>
                  <a:pt x="43" y="5"/>
                  <a:pt x="43" y="5"/>
                  <a:pt x="43" y="5"/>
                </a:cubicBezTo>
                <a:cubicBezTo>
                  <a:pt x="45" y="7"/>
                  <a:pt x="48" y="9"/>
                  <a:pt x="49" y="11"/>
                </a:cubicBezTo>
                <a:cubicBezTo>
                  <a:pt x="50" y="11"/>
                  <a:pt x="50" y="12"/>
                  <a:pt x="50" y="12"/>
                </a:cubicBezTo>
                <a:cubicBezTo>
                  <a:pt x="50" y="12"/>
                  <a:pt x="49" y="13"/>
                  <a:pt x="49" y="13"/>
                </a:cubicBezTo>
                <a:cubicBezTo>
                  <a:pt x="48" y="14"/>
                  <a:pt x="47" y="16"/>
                  <a:pt x="46" y="18"/>
                </a:cubicBezTo>
                <a:cubicBezTo>
                  <a:pt x="46" y="19"/>
                  <a:pt x="47" y="20"/>
                  <a:pt x="47" y="21"/>
                </a:cubicBezTo>
                <a:cubicBezTo>
                  <a:pt x="54" y="22"/>
                  <a:pt x="54" y="22"/>
                  <a:pt x="54" y="22"/>
                </a:cubicBezTo>
                <a:cubicBezTo>
                  <a:pt x="54" y="22"/>
                  <a:pt x="55" y="23"/>
                  <a:pt x="55" y="23"/>
                </a:cubicBezTo>
                <a:lnTo>
                  <a:pt x="55" y="31"/>
                </a:lnTo>
                <a:close/>
                <a:moveTo>
                  <a:pt x="27" y="18"/>
                </a:moveTo>
                <a:cubicBezTo>
                  <a:pt x="22" y="18"/>
                  <a:pt x="18" y="22"/>
                  <a:pt x="18" y="27"/>
                </a:cubicBezTo>
                <a:cubicBezTo>
                  <a:pt x="18" y="32"/>
                  <a:pt x="22" y="36"/>
                  <a:pt x="27" y="36"/>
                </a:cubicBezTo>
                <a:cubicBezTo>
                  <a:pt x="32" y="36"/>
                  <a:pt x="36" y="32"/>
                  <a:pt x="36" y="27"/>
                </a:cubicBezTo>
                <a:cubicBezTo>
                  <a:pt x="36" y="22"/>
                  <a:pt x="32" y="18"/>
                  <a:pt x="27" y="18"/>
                </a:cubicBezTo>
                <a:close/>
              </a:path>
            </a:pathLst>
          </a:custGeom>
          <a:solidFill>
            <a:schemeClr val="bg1"/>
          </a:solidFill>
          <a:ln>
            <a:noFill/>
          </a:ln>
        </p:spPr>
        <p:txBody>
          <a:bodyPr anchor="ctr"/>
          <a:lstStyle/>
          <a:p>
            <a:pPr algn="ctr"/>
          </a:p>
        </p:txBody>
      </p:sp>
      <p:sp>
        <p:nvSpPr>
          <p:cNvPr id="40" name="Freeform: Shape 20"/>
          <p:cNvSpPr/>
          <p:nvPr/>
        </p:nvSpPr>
        <p:spPr bwMode="auto">
          <a:xfrm>
            <a:off x="4872392" y="3411659"/>
            <a:ext cx="347287" cy="325410"/>
          </a:xfrm>
          <a:custGeom>
            <a:avLst/>
            <a:gdLst>
              <a:gd name="T0" fmla="*/ 103188 w 127"/>
              <a:gd name="T1" fmla="*/ 34925 h 119"/>
              <a:gd name="T2" fmla="*/ 41275 w 127"/>
              <a:gd name="T3" fmla="*/ 71437 h 119"/>
              <a:gd name="T4" fmla="*/ 0 w 127"/>
              <a:gd name="T5" fmla="*/ 41275 h 119"/>
              <a:gd name="T6" fmla="*/ 61913 w 127"/>
              <a:gd name="T7" fmla="*/ 0 h 119"/>
              <a:gd name="T8" fmla="*/ 103188 w 127"/>
              <a:gd name="T9" fmla="*/ 34925 h 119"/>
              <a:gd name="T10" fmla="*/ 103188 w 127"/>
              <a:gd name="T11" fmla="*/ 109537 h 119"/>
              <a:gd name="T12" fmla="*/ 61913 w 127"/>
              <a:gd name="T13" fmla="*/ 144462 h 119"/>
              <a:gd name="T14" fmla="*/ 0 w 127"/>
              <a:gd name="T15" fmla="*/ 106362 h 119"/>
              <a:gd name="T16" fmla="*/ 41275 w 127"/>
              <a:gd name="T17" fmla="*/ 71437 h 119"/>
              <a:gd name="T18" fmla="*/ 103188 w 127"/>
              <a:gd name="T19" fmla="*/ 109537 h 119"/>
              <a:gd name="T20" fmla="*/ 160338 w 127"/>
              <a:gd name="T21" fmla="*/ 153987 h 119"/>
              <a:gd name="T22" fmla="*/ 103188 w 127"/>
              <a:gd name="T23" fmla="*/ 188912 h 119"/>
              <a:gd name="T24" fmla="*/ 103188 w 127"/>
              <a:gd name="T25" fmla="*/ 188912 h 119"/>
              <a:gd name="T26" fmla="*/ 103188 w 127"/>
              <a:gd name="T27" fmla="*/ 188912 h 119"/>
              <a:gd name="T28" fmla="*/ 103188 w 127"/>
              <a:gd name="T29" fmla="*/ 188912 h 119"/>
              <a:gd name="T30" fmla="*/ 103188 w 127"/>
              <a:gd name="T31" fmla="*/ 188912 h 119"/>
              <a:gd name="T32" fmla="*/ 41275 w 127"/>
              <a:gd name="T33" fmla="*/ 153987 h 119"/>
              <a:gd name="T34" fmla="*/ 41275 w 127"/>
              <a:gd name="T35" fmla="*/ 141287 h 119"/>
              <a:gd name="T36" fmla="*/ 61913 w 127"/>
              <a:gd name="T37" fmla="*/ 150812 h 119"/>
              <a:gd name="T38" fmla="*/ 103188 w 127"/>
              <a:gd name="T39" fmla="*/ 117475 h 119"/>
              <a:gd name="T40" fmla="*/ 103188 w 127"/>
              <a:gd name="T41" fmla="*/ 117475 h 119"/>
              <a:gd name="T42" fmla="*/ 103188 w 127"/>
              <a:gd name="T43" fmla="*/ 117475 h 119"/>
              <a:gd name="T44" fmla="*/ 103188 w 127"/>
              <a:gd name="T45" fmla="*/ 117475 h 119"/>
              <a:gd name="T46" fmla="*/ 103188 w 127"/>
              <a:gd name="T47" fmla="*/ 117475 h 119"/>
              <a:gd name="T48" fmla="*/ 144463 w 127"/>
              <a:gd name="T49" fmla="*/ 150812 h 119"/>
              <a:gd name="T50" fmla="*/ 160338 w 127"/>
              <a:gd name="T51" fmla="*/ 141287 h 119"/>
              <a:gd name="T52" fmla="*/ 160338 w 127"/>
              <a:gd name="T53" fmla="*/ 153987 h 119"/>
              <a:gd name="T54" fmla="*/ 201613 w 127"/>
              <a:gd name="T55" fmla="*/ 41275 h 119"/>
              <a:gd name="T56" fmla="*/ 160338 w 127"/>
              <a:gd name="T57" fmla="*/ 71437 h 119"/>
              <a:gd name="T58" fmla="*/ 103188 w 127"/>
              <a:gd name="T59" fmla="*/ 34925 h 119"/>
              <a:gd name="T60" fmla="*/ 144463 w 127"/>
              <a:gd name="T61" fmla="*/ 0 h 119"/>
              <a:gd name="T62" fmla="*/ 201613 w 127"/>
              <a:gd name="T63" fmla="*/ 41275 h 119"/>
              <a:gd name="T64" fmla="*/ 201613 w 127"/>
              <a:gd name="T65" fmla="*/ 106362 h 119"/>
              <a:gd name="T66" fmla="*/ 144463 w 127"/>
              <a:gd name="T67" fmla="*/ 144462 h 119"/>
              <a:gd name="T68" fmla="*/ 103188 w 127"/>
              <a:gd name="T69" fmla="*/ 109537 h 119"/>
              <a:gd name="T70" fmla="*/ 160338 w 127"/>
              <a:gd name="T71" fmla="*/ 71437 h 119"/>
              <a:gd name="T72" fmla="*/ 201613 w 127"/>
              <a:gd name="T73" fmla="*/ 106362 h 119"/>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127" h="119">
                <a:moveTo>
                  <a:pt x="65" y="22"/>
                </a:moveTo>
                <a:lnTo>
                  <a:pt x="26" y="45"/>
                </a:lnTo>
                <a:lnTo>
                  <a:pt x="0" y="26"/>
                </a:lnTo>
                <a:lnTo>
                  <a:pt x="39" y="0"/>
                </a:lnTo>
                <a:lnTo>
                  <a:pt x="65" y="22"/>
                </a:lnTo>
                <a:close/>
                <a:moveTo>
                  <a:pt x="65" y="69"/>
                </a:moveTo>
                <a:lnTo>
                  <a:pt x="39" y="91"/>
                </a:lnTo>
                <a:lnTo>
                  <a:pt x="0" y="67"/>
                </a:lnTo>
                <a:lnTo>
                  <a:pt x="26" y="45"/>
                </a:lnTo>
                <a:lnTo>
                  <a:pt x="65" y="69"/>
                </a:lnTo>
                <a:close/>
                <a:moveTo>
                  <a:pt x="101" y="97"/>
                </a:moveTo>
                <a:lnTo>
                  <a:pt x="65" y="119"/>
                </a:lnTo>
                <a:lnTo>
                  <a:pt x="26" y="97"/>
                </a:lnTo>
                <a:lnTo>
                  <a:pt x="26" y="89"/>
                </a:lnTo>
                <a:lnTo>
                  <a:pt x="39" y="95"/>
                </a:lnTo>
                <a:lnTo>
                  <a:pt x="65" y="74"/>
                </a:lnTo>
                <a:lnTo>
                  <a:pt x="91" y="95"/>
                </a:lnTo>
                <a:lnTo>
                  <a:pt x="101" y="89"/>
                </a:lnTo>
                <a:lnTo>
                  <a:pt x="101" y="97"/>
                </a:lnTo>
                <a:close/>
                <a:moveTo>
                  <a:pt x="127" y="26"/>
                </a:moveTo>
                <a:lnTo>
                  <a:pt x="101" y="45"/>
                </a:lnTo>
                <a:lnTo>
                  <a:pt x="65" y="22"/>
                </a:lnTo>
                <a:lnTo>
                  <a:pt x="91" y="0"/>
                </a:lnTo>
                <a:lnTo>
                  <a:pt x="127" y="26"/>
                </a:lnTo>
                <a:close/>
                <a:moveTo>
                  <a:pt x="127" y="67"/>
                </a:moveTo>
                <a:lnTo>
                  <a:pt x="91" y="91"/>
                </a:lnTo>
                <a:lnTo>
                  <a:pt x="65" y="69"/>
                </a:lnTo>
                <a:lnTo>
                  <a:pt x="101" y="45"/>
                </a:lnTo>
                <a:lnTo>
                  <a:pt x="127" y="67"/>
                </a:lnTo>
                <a:close/>
              </a:path>
            </a:pathLst>
          </a:custGeom>
          <a:solidFill>
            <a:schemeClr val="bg1"/>
          </a:solidFill>
          <a:ln>
            <a:noFill/>
          </a:ln>
        </p:spPr>
        <p:txBody>
          <a:bodyPr anchor="ctr"/>
          <a:lstStyle/>
          <a:p>
            <a:pPr algn="ctr"/>
          </a:p>
        </p:txBody>
      </p:sp>
      <p:sp>
        <p:nvSpPr>
          <p:cNvPr id="41" name="Freeform: Shape 21"/>
          <p:cNvSpPr/>
          <p:nvPr/>
        </p:nvSpPr>
        <p:spPr bwMode="auto">
          <a:xfrm>
            <a:off x="4817704" y="1610265"/>
            <a:ext cx="401976" cy="325410"/>
          </a:xfrm>
          <a:custGeom>
            <a:avLst/>
            <a:gdLst>
              <a:gd name="T0" fmla="*/ 233362 w 68"/>
              <a:gd name="T1" fmla="*/ 168303 h 55"/>
              <a:gd name="T2" fmla="*/ 216203 w 68"/>
              <a:gd name="T3" fmla="*/ 188912 h 55"/>
              <a:gd name="T4" fmla="*/ 17159 w 68"/>
              <a:gd name="T5" fmla="*/ 188912 h 55"/>
              <a:gd name="T6" fmla="*/ 0 w 68"/>
              <a:gd name="T7" fmla="*/ 168303 h 55"/>
              <a:gd name="T8" fmla="*/ 0 w 68"/>
              <a:gd name="T9" fmla="*/ 20609 h 55"/>
              <a:gd name="T10" fmla="*/ 17159 w 68"/>
              <a:gd name="T11" fmla="*/ 0 h 55"/>
              <a:gd name="T12" fmla="*/ 216203 w 68"/>
              <a:gd name="T13" fmla="*/ 0 h 55"/>
              <a:gd name="T14" fmla="*/ 233362 w 68"/>
              <a:gd name="T15" fmla="*/ 20609 h 55"/>
              <a:gd name="T16" fmla="*/ 233362 w 68"/>
              <a:gd name="T17" fmla="*/ 168303 h 55"/>
              <a:gd name="T18" fmla="*/ 17159 w 68"/>
              <a:gd name="T19" fmla="*/ 17174 h 55"/>
              <a:gd name="T20" fmla="*/ 13727 w 68"/>
              <a:gd name="T21" fmla="*/ 20609 h 55"/>
              <a:gd name="T22" fmla="*/ 13727 w 68"/>
              <a:gd name="T23" fmla="*/ 168303 h 55"/>
              <a:gd name="T24" fmla="*/ 17159 w 68"/>
              <a:gd name="T25" fmla="*/ 175173 h 55"/>
              <a:gd name="T26" fmla="*/ 216203 w 68"/>
              <a:gd name="T27" fmla="*/ 175173 h 55"/>
              <a:gd name="T28" fmla="*/ 219635 w 68"/>
              <a:gd name="T29" fmla="*/ 168303 h 55"/>
              <a:gd name="T30" fmla="*/ 219635 w 68"/>
              <a:gd name="T31" fmla="*/ 20609 h 55"/>
              <a:gd name="T32" fmla="*/ 216203 w 68"/>
              <a:gd name="T33" fmla="*/ 17174 h 55"/>
              <a:gd name="T34" fmla="*/ 17159 w 68"/>
              <a:gd name="T35" fmla="*/ 17174 h 55"/>
              <a:gd name="T36" fmla="*/ 54909 w 68"/>
              <a:gd name="T37" fmla="*/ 79000 h 55"/>
              <a:gd name="T38" fmla="*/ 30886 w 68"/>
              <a:gd name="T39" fmla="*/ 54956 h 55"/>
              <a:gd name="T40" fmla="*/ 54909 w 68"/>
              <a:gd name="T41" fmla="*/ 30913 h 55"/>
              <a:gd name="T42" fmla="*/ 78931 w 68"/>
              <a:gd name="T43" fmla="*/ 54956 h 55"/>
              <a:gd name="T44" fmla="*/ 54909 w 68"/>
              <a:gd name="T45" fmla="*/ 79000 h 55"/>
              <a:gd name="T46" fmla="*/ 202476 w 68"/>
              <a:gd name="T47" fmla="*/ 157999 h 55"/>
              <a:gd name="T48" fmla="*/ 30886 w 68"/>
              <a:gd name="T49" fmla="*/ 157999 h 55"/>
              <a:gd name="T50" fmla="*/ 30886 w 68"/>
              <a:gd name="T51" fmla="*/ 133956 h 55"/>
              <a:gd name="T52" fmla="*/ 68636 w 68"/>
              <a:gd name="T53" fmla="*/ 96173 h 55"/>
              <a:gd name="T54" fmla="*/ 89227 w 68"/>
              <a:gd name="T55" fmla="*/ 113347 h 55"/>
              <a:gd name="T56" fmla="*/ 150999 w 68"/>
              <a:gd name="T57" fmla="*/ 51521 h 55"/>
              <a:gd name="T58" fmla="*/ 202476 w 68"/>
              <a:gd name="T59" fmla="*/ 103043 h 55"/>
              <a:gd name="T60" fmla="*/ 202476 w 68"/>
              <a:gd name="T61" fmla="*/ 157999 h 55"/>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68" h="55">
                <a:moveTo>
                  <a:pt x="68" y="49"/>
                </a:moveTo>
                <a:cubicBezTo>
                  <a:pt x="68" y="53"/>
                  <a:pt x="66" y="55"/>
                  <a:pt x="63" y="55"/>
                </a:cubicBezTo>
                <a:cubicBezTo>
                  <a:pt x="5" y="55"/>
                  <a:pt x="5" y="55"/>
                  <a:pt x="5" y="55"/>
                </a:cubicBezTo>
                <a:cubicBezTo>
                  <a:pt x="2" y="55"/>
                  <a:pt x="0" y="53"/>
                  <a:pt x="0" y="49"/>
                </a:cubicBezTo>
                <a:cubicBezTo>
                  <a:pt x="0" y="6"/>
                  <a:pt x="0" y="6"/>
                  <a:pt x="0" y="6"/>
                </a:cubicBezTo>
                <a:cubicBezTo>
                  <a:pt x="0" y="3"/>
                  <a:pt x="2" y="0"/>
                  <a:pt x="5" y="0"/>
                </a:cubicBezTo>
                <a:cubicBezTo>
                  <a:pt x="63" y="0"/>
                  <a:pt x="63" y="0"/>
                  <a:pt x="63" y="0"/>
                </a:cubicBezTo>
                <a:cubicBezTo>
                  <a:pt x="66" y="0"/>
                  <a:pt x="68" y="3"/>
                  <a:pt x="68" y="6"/>
                </a:cubicBezTo>
                <a:lnTo>
                  <a:pt x="68" y="49"/>
                </a:lnTo>
                <a:close/>
                <a:moveTo>
                  <a:pt x="5" y="5"/>
                </a:moveTo>
                <a:cubicBezTo>
                  <a:pt x="5" y="5"/>
                  <a:pt x="4" y="5"/>
                  <a:pt x="4" y="6"/>
                </a:cubicBezTo>
                <a:cubicBezTo>
                  <a:pt x="4" y="49"/>
                  <a:pt x="4" y="49"/>
                  <a:pt x="4" y="49"/>
                </a:cubicBezTo>
                <a:cubicBezTo>
                  <a:pt x="4" y="50"/>
                  <a:pt x="5" y="51"/>
                  <a:pt x="5" y="51"/>
                </a:cubicBezTo>
                <a:cubicBezTo>
                  <a:pt x="63" y="51"/>
                  <a:pt x="63" y="51"/>
                  <a:pt x="63" y="51"/>
                </a:cubicBezTo>
                <a:cubicBezTo>
                  <a:pt x="63" y="51"/>
                  <a:pt x="64" y="50"/>
                  <a:pt x="64" y="49"/>
                </a:cubicBezTo>
                <a:cubicBezTo>
                  <a:pt x="64" y="6"/>
                  <a:pt x="64" y="6"/>
                  <a:pt x="64" y="6"/>
                </a:cubicBezTo>
                <a:cubicBezTo>
                  <a:pt x="64" y="5"/>
                  <a:pt x="63" y="5"/>
                  <a:pt x="63" y="5"/>
                </a:cubicBezTo>
                <a:lnTo>
                  <a:pt x="5" y="5"/>
                </a:lnTo>
                <a:close/>
                <a:moveTo>
                  <a:pt x="16" y="23"/>
                </a:moveTo>
                <a:cubicBezTo>
                  <a:pt x="12" y="23"/>
                  <a:pt x="9" y="20"/>
                  <a:pt x="9" y="16"/>
                </a:cubicBezTo>
                <a:cubicBezTo>
                  <a:pt x="9" y="13"/>
                  <a:pt x="12" y="9"/>
                  <a:pt x="16" y="9"/>
                </a:cubicBezTo>
                <a:cubicBezTo>
                  <a:pt x="20" y="9"/>
                  <a:pt x="23" y="13"/>
                  <a:pt x="23" y="16"/>
                </a:cubicBezTo>
                <a:cubicBezTo>
                  <a:pt x="23" y="20"/>
                  <a:pt x="20" y="23"/>
                  <a:pt x="16" y="23"/>
                </a:cubicBezTo>
                <a:close/>
                <a:moveTo>
                  <a:pt x="59" y="46"/>
                </a:moveTo>
                <a:cubicBezTo>
                  <a:pt x="9" y="46"/>
                  <a:pt x="9" y="46"/>
                  <a:pt x="9" y="46"/>
                </a:cubicBezTo>
                <a:cubicBezTo>
                  <a:pt x="9" y="39"/>
                  <a:pt x="9" y="39"/>
                  <a:pt x="9" y="39"/>
                </a:cubicBezTo>
                <a:cubicBezTo>
                  <a:pt x="20" y="28"/>
                  <a:pt x="20" y="28"/>
                  <a:pt x="20" y="28"/>
                </a:cubicBezTo>
                <a:cubicBezTo>
                  <a:pt x="26" y="33"/>
                  <a:pt x="26" y="33"/>
                  <a:pt x="26" y="33"/>
                </a:cubicBezTo>
                <a:cubicBezTo>
                  <a:pt x="44" y="15"/>
                  <a:pt x="44" y="15"/>
                  <a:pt x="44" y="15"/>
                </a:cubicBezTo>
                <a:cubicBezTo>
                  <a:pt x="59" y="30"/>
                  <a:pt x="59" y="30"/>
                  <a:pt x="59" y="30"/>
                </a:cubicBezTo>
                <a:lnTo>
                  <a:pt x="59" y="46"/>
                </a:lnTo>
                <a:close/>
              </a:path>
            </a:pathLst>
          </a:custGeom>
          <a:solidFill>
            <a:schemeClr val="bg1"/>
          </a:solidFill>
          <a:ln>
            <a:noFill/>
          </a:ln>
        </p:spPr>
        <p:txBody>
          <a:bodyPr anchor="ctr"/>
          <a:lstStyle/>
          <a:p>
            <a:pPr algn="ctr"/>
          </a:p>
        </p:txBody>
      </p:sp>
      <p:sp>
        <p:nvSpPr>
          <p:cNvPr id="42" name="Freeform: Shape 22"/>
          <p:cNvSpPr/>
          <p:nvPr/>
        </p:nvSpPr>
        <p:spPr bwMode="auto">
          <a:xfrm>
            <a:off x="7147258" y="1662215"/>
            <a:ext cx="377366" cy="273456"/>
          </a:xfrm>
          <a:custGeom>
            <a:avLst/>
            <a:gdLst>
              <a:gd name="T0" fmla="*/ 219075 w 64"/>
              <a:gd name="T1" fmla="*/ 144946 h 46"/>
              <a:gd name="T2" fmla="*/ 212229 w 64"/>
              <a:gd name="T3" fmla="*/ 151848 h 46"/>
              <a:gd name="T4" fmla="*/ 208806 w 64"/>
              <a:gd name="T5" fmla="*/ 155299 h 46"/>
              <a:gd name="T6" fmla="*/ 205383 w 64"/>
              <a:gd name="T7" fmla="*/ 151848 h 46"/>
              <a:gd name="T8" fmla="*/ 154037 w 64"/>
              <a:gd name="T9" fmla="*/ 103533 h 46"/>
              <a:gd name="T10" fmla="*/ 154037 w 64"/>
              <a:gd name="T11" fmla="*/ 124239 h 46"/>
              <a:gd name="T12" fmla="*/ 119807 w 64"/>
              <a:gd name="T13" fmla="*/ 158750 h 46"/>
              <a:gd name="T14" fmla="*/ 34230 w 64"/>
              <a:gd name="T15" fmla="*/ 158750 h 46"/>
              <a:gd name="T16" fmla="*/ 0 w 64"/>
              <a:gd name="T17" fmla="*/ 124239 h 46"/>
              <a:gd name="T18" fmla="*/ 0 w 64"/>
              <a:gd name="T19" fmla="*/ 34511 h 46"/>
              <a:gd name="T20" fmla="*/ 34230 w 64"/>
              <a:gd name="T21" fmla="*/ 0 h 46"/>
              <a:gd name="T22" fmla="*/ 119807 w 64"/>
              <a:gd name="T23" fmla="*/ 0 h 46"/>
              <a:gd name="T24" fmla="*/ 154037 w 64"/>
              <a:gd name="T25" fmla="*/ 34511 h 46"/>
              <a:gd name="T26" fmla="*/ 154037 w 64"/>
              <a:gd name="T27" fmla="*/ 55217 h 46"/>
              <a:gd name="T28" fmla="*/ 205383 w 64"/>
              <a:gd name="T29" fmla="*/ 6902 h 46"/>
              <a:gd name="T30" fmla="*/ 208806 w 64"/>
              <a:gd name="T31" fmla="*/ 3451 h 46"/>
              <a:gd name="T32" fmla="*/ 212229 w 64"/>
              <a:gd name="T33" fmla="*/ 3451 h 46"/>
              <a:gd name="T34" fmla="*/ 219075 w 64"/>
              <a:gd name="T35" fmla="*/ 13804 h 46"/>
              <a:gd name="T36" fmla="*/ 219075 w 64"/>
              <a:gd name="T37" fmla="*/ 144946 h 4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64" h="46">
                <a:moveTo>
                  <a:pt x="64" y="42"/>
                </a:moveTo>
                <a:cubicBezTo>
                  <a:pt x="64" y="43"/>
                  <a:pt x="63" y="44"/>
                  <a:pt x="62" y="44"/>
                </a:cubicBezTo>
                <a:cubicBezTo>
                  <a:pt x="62" y="45"/>
                  <a:pt x="62" y="45"/>
                  <a:pt x="61" y="45"/>
                </a:cubicBezTo>
                <a:cubicBezTo>
                  <a:pt x="61" y="45"/>
                  <a:pt x="60" y="44"/>
                  <a:pt x="60" y="44"/>
                </a:cubicBezTo>
                <a:cubicBezTo>
                  <a:pt x="45" y="30"/>
                  <a:pt x="45" y="30"/>
                  <a:pt x="45" y="30"/>
                </a:cubicBezTo>
                <a:cubicBezTo>
                  <a:pt x="45" y="36"/>
                  <a:pt x="45" y="36"/>
                  <a:pt x="45" y="36"/>
                </a:cubicBezTo>
                <a:cubicBezTo>
                  <a:pt x="45" y="41"/>
                  <a:pt x="41" y="46"/>
                  <a:pt x="35" y="46"/>
                </a:cubicBezTo>
                <a:cubicBezTo>
                  <a:pt x="10" y="46"/>
                  <a:pt x="10" y="46"/>
                  <a:pt x="10" y="46"/>
                </a:cubicBezTo>
                <a:cubicBezTo>
                  <a:pt x="4" y="46"/>
                  <a:pt x="0" y="41"/>
                  <a:pt x="0" y="36"/>
                </a:cubicBezTo>
                <a:cubicBezTo>
                  <a:pt x="0" y="10"/>
                  <a:pt x="0" y="10"/>
                  <a:pt x="0" y="10"/>
                </a:cubicBezTo>
                <a:cubicBezTo>
                  <a:pt x="0" y="5"/>
                  <a:pt x="4" y="0"/>
                  <a:pt x="10" y="0"/>
                </a:cubicBezTo>
                <a:cubicBezTo>
                  <a:pt x="35" y="0"/>
                  <a:pt x="35" y="0"/>
                  <a:pt x="35" y="0"/>
                </a:cubicBezTo>
                <a:cubicBezTo>
                  <a:pt x="41" y="0"/>
                  <a:pt x="45" y="5"/>
                  <a:pt x="45" y="10"/>
                </a:cubicBezTo>
                <a:cubicBezTo>
                  <a:pt x="45" y="16"/>
                  <a:pt x="45" y="16"/>
                  <a:pt x="45" y="16"/>
                </a:cubicBezTo>
                <a:cubicBezTo>
                  <a:pt x="60" y="2"/>
                  <a:pt x="60" y="2"/>
                  <a:pt x="60" y="2"/>
                </a:cubicBezTo>
                <a:cubicBezTo>
                  <a:pt x="60" y="1"/>
                  <a:pt x="61" y="1"/>
                  <a:pt x="61" y="1"/>
                </a:cubicBezTo>
                <a:cubicBezTo>
                  <a:pt x="62" y="1"/>
                  <a:pt x="62" y="1"/>
                  <a:pt x="62" y="1"/>
                </a:cubicBezTo>
                <a:cubicBezTo>
                  <a:pt x="63" y="2"/>
                  <a:pt x="64" y="3"/>
                  <a:pt x="64" y="4"/>
                </a:cubicBezTo>
                <a:lnTo>
                  <a:pt x="64" y="42"/>
                </a:lnTo>
                <a:close/>
              </a:path>
            </a:pathLst>
          </a:custGeom>
          <a:solidFill>
            <a:schemeClr val="bg1"/>
          </a:solidFill>
          <a:ln>
            <a:noFill/>
          </a:ln>
        </p:spPr>
        <p:txBody>
          <a:bodyPr anchor="ctr"/>
          <a:lstStyle/>
          <a:p>
            <a:pPr algn="ctr"/>
          </a:p>
        </p:txBody>
      </p:sp>
      <p:sp>
        <p:nvSpPr>
          <p:cNvPr id="5" name="Oval 37"/>
          <p:cNvSpPr/>
          <p:nvPr/>
        </p:nvSpPr>
        <p:spPr bwMode="auto">
          <a:xfrm flipH="1">
            <a:off x="8380227" y="1190209"/>
            <a:ext cx="269078" cy="269079"/>
          </a:xfrm>
          <a:prstGeom prst="ellipse">
            <a:avLst/>
          </a:prstGeom>
          <a:solidFill>
            <a:srgbClr val="17A515"/>
          </a:solidFill>
          <a:ln w="9525">
            <a:noFill/>
            <a:round/>
          </a:ln>
        </p:spPr>
        <p:txBody>
          <a:bodyPr anchor="ctr"/>
          <a:lstStyle/>
          <a:p>
            <a:pPr algn="ctr"/>
          </a:p>
        </p:txBody>
      </p:sp>
      <p:sp>
        <p:nvSpPr>
          <p:cNvPr id="6" name="Oval 39"/>
          <p:cNvSpPr/>
          <p:nvPr/>
        </p:nvSpPr>
        <p:spPr bwMode="auto">
          <a:xfrm flipH="1">
            <a:off x="8380227" y="2508440"/>
            <a:ext cx="269078" cy="269079"/>
          </a:xfrm>
          <a:prstGeom prst="ellipse">
            <a:avLst/>
          </a:prstGeom>
          <a:solidFill>
            <a:srgbClr val="17A515"/>
          </a:solidFill>
          <a:ln w="9525">
            <a:noFill/>
            <a:round/>
          </a:ln>
        </p:spPr>
        <p:txBody>
          <a:bodyPr anchor="ctr"/>
          <a:lstStyle/>
          <a:p>
            <a:pPr algn="ctr"/>
          </a:p>
        </p:txBody>
      </p:sp>
      <p:sp>
        <p:nvSpPr>
          <p:cNvPr id="7" name="Oval 40"/>
          <p:cNvSpPr/>
          <p:nvPr/>
        </p:nvSpPr>
        <p:spPr bwMode="auto">
          <a:xfrm flipH="1">
            <a:off x="8380227" y="3826671"/>
            <a:ext cx="269078" cy="269079"/>
          </a:xfrm>
          <a:prstGeom prst="ellipse">
            <a:avLst/>
          </a:prstGeom>
          <a:solidFill>
            <a:srgbClr val="17A515"/>
          </a:solidFill>
          <a:ln w="9525">
            <a:noFill/>
            <a:round/>
          </a:ln>
        </p:spPr>
        <p:txBody>
          <a:bodyPr anchor="ctr"/>
          <a:lstStyle/>
          <a:p>
            <a:pPr algn="ctr"/>
          </a:p>
        </p:txBody>
      </p:sp>
      <p:sp>
        <p:nvSpPr>
          <p:cNvPr id="8" name="Oval 41"/>
          <p:cNvSpPr/>
          <p:nvPr/>
        </p:nvSpPr>
        <p:spPr bwMode="auto">
          <a:xfrm>
            <a:off x="3702392" y="1190209"/>
            <a:ext cx="269078" cy="269079"/>
          </a:xfrm>
          <a:prstGeom prst="ellipse">
            <a:avLst/>
          </a:prstGeom>
          <a:solidFill>
            <a:srgbClr val="17A515"/>
          </a:solidFill>
          <a:ln w="9525">
            <a:noFill/>
            <a:round/>
          </a:ln>
        </p:spPr>
        <p:txBody>
          <a:bodyPr anchor="ctr"/>
          <a:lstStyle/>
          <a:p>
            <a:pPr algn="ctr"/>
          </a:p>
        </p:txBody>
      </p:sp>
      <p:sp>
        <p:nvSpPr>
          <p:cNvPr id="9" name="Oval 42"/>
          <p:cNvSpPr/>
          <p:nvPr/>
        </p:nvSpPr>
        <p:spPr bwMode="auto">
          <a:xfrm>
            <a:off x="3702392" y="2508440"/>
            <a:ext cx="269078" cy="269079"/>
          </a:xfrm>
          <a:prstGeom prst="ellipse">
            <a:avLst/>
          </a:prstGeom>
          <a:solidFill>
            <a:srgbClr val="17A515"/>
          </a:solidFill>
          <a:ln w="9525">
            <a:noFill/>
            <a:round/>
          </a:ln>
        </p:spPr>
        <p:txBody>
          <a:bodyPr anchor="ctr"/>
          <a:lstStyle/>
          <a:p>
            <a:pPr algn="ctr"/>
          </a:p>
        </p:txBody>
      </p:sp>
      <p:sp>
        <p:nvSpPr>
          <p:cNvPr id="10" name="Oval 43"/>
          <p:cNvSpPr/>
          <p:nvPr/>
        </p:nvSpPr>
        <p:spPr bwMode="auto">
          <a:xfrm>
            <a:off x="3702392" y="3826671"/>
            <a:ext cx="269078" cy="269079"/>
          </a:xfrm>
          <a:prstGeom prst="ellipse">
            <a:avLst/>
          </a:prstGeom>
          <a:solidFill>
            <a:srgbClr val="17A515"/>
          </a:solidFill>
          <a:ln w="9525">
            <a:noFill/>
            <a:round/>
          </a:ln>
        </p:spPr>
        <p:txBody>
          <a:bodyPr anchor="ctr"/>
          <a:lstStyle/>
          <a:p>
            <a:pPr algn="ctr"/>
          </a:p>
        </p:txBody>
      </p:sp>
      <p:sp>
        <p:nvSpPr>
          <p:cNvPr id="49" name="文本框 48"/>
          <p:cNvSpPr txBox="1"/>
          <p:nvPr/>
        </p:nvSpPr>
        <p:spPr>
          <a:xfrm>
            <a:off x="294507" y="200494"/>
            <a:ext cx="1967686" cy="523220"/>
          </a:xfrm>
          <a:prstGeom prst="rect">
            <a:avLst/>
          </a:prstGeom>
          <a:noFill/>
        </p:spPr>
        <p:txBody>
          <a:bodyPr wrap="square" rtlCol="0">
            <a:spAutoFit/>
          </a:bodyPr>
          <a:lstStyle/>
          <a:p>
            <a:r>
              <a:rPr lang="zh-CN" altLang="en-US" sz="2800" dirty="0">
                <a:solidFill>
                  <a:schemeClr val="tx1">
                    <a:lumMod val="65000"/>
                    <a:lumOff val="35000"/>
                  </a:schemeClr>
                </a:solidFill>
                <a:latin typeface="微软雅黑" panose="020B0503020204020204" pitchFamily="34" charset="-122"/>
                <a:ea typeface="微软雅黑" panose="020B0503020204020204" pitchFamily="34" charset="-122"/>
              </a:rPr>
              <a:t>请添加标题</a:t>
            </a:r>
            <a:endParaRPr lang="zh-CN" altLang="en-US" sz="28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1" name="文本框 50"/>
          <p:cNvSpPr txBox="1"/>
          <p:nvPr/>
        </p:nvSpPr>
        <p:spPr>
          <a:xfrm>
            <a:off x="1807289" y="1468271"/>
            <a:ext cx="1836819" cy="609398"/>
          </a:xfrm>
          <a:prstGeom prst="rect">
            <a:avLst/>
          </a:prstGeom>
          <a:noFill/>
        </p:spPr>
        <p:txBody>
          <a:bodyPr wrap="square" rtlCol="0">
            <a:spAutoFit/>
          </a:bodyPr>
          <a:lstStyle/>
          <a:p>
            <a:pPr algn="r">
              <a:lnSpc>
                <a:spcPct val="120000"/>
              </a:lnSpc>
            </a:pPr>
            <a:r>
              <a:rPr lang="zh-CN" altLang="en-US" sz="1400" dirty="0">
                <a:solidFill>
                  <a:schemeClr val="tx1">
                    <a:lumMod val="65000"/>
                    <a:lumOff val="35000"/>
                  </a:schemeClr>
                </a:solidFill>
                <a:latin typeface="微软雅黑 Light" panose="020B0502040204020203" pitchFamily="34" charset="-122"/>
                <a:ea typeface="微软雅黑 Light" panose="020B0502040204020203" pitchFamily="34" charset="-122"/>
              </a:rPr>
              <a:t>此部分内容作为文字排版占位显示</a:t>
            </a:r>
            <a:endParaRPr lang="zh-CN" altLang="en-US" sz="1400" dirty="0">
              <a:solidFill>
                <a:schemeClr val="tx1">
                  <a:lumMod val="65000"/>
                  <a:lumOff val="35000"/>
                </a:schemeClr>
              </a:solidFill>
              <a:latin typeface="微软雅黑 Light" panose="020B0502040204020203" pitchFamily="34" charset="-122"/>
              <a:ea typeface="微软雅黑 Light" panose="020B0502040204020203" pitchFamily="34" charset="-122"/>
            </a:endParaRPr>
          </a:p>
        </p:txBody>
      </p:sp>
      <p:sp>
        <p:nvSpPr>
          <p:cNvPr id="52" name="文本框 51"/>
          <p:cNvSpPr txBox="1"/>
          <p:nvPr/>
        </p:nvSpPr>
        <p:spPr>
          <a:xfrm>
            <a:off x="2533099" y="1100155"/>
            <a:ext cx="1197213" cy="461665"/>
          </a:xfrm>
          <a:prstGeom prst="rect">
            <a:avLst/>
          </a:prstGeom>
          <a:noFill/>
        </p:spPr>
        <p:txBody>
          <a:bodyPr wrap="square" rtlCol="0">
            <a:spAutoFit/>
          </a:bodyPr>
          <a:lstStyle/>
          <a:p>
            <a:r>
              <a:rPr lang="zh-CN" altLang="en-US" sz="2400" b="1" dirty="0">
                <a:solidFill>
                  <a:srgbClr val="17A515"/>
                </a:solidFill>
                <a:latin typeface="微软雅黑" panose="020B0503020204020204" pitchFamily="34" charset="-122"/>
                <a:ea typeface="微软雅黑" panose="020B0503020204020204" pitchFamily="34" charset="-122"/>
              </a:rPr>
              <a:t>关键词</a:t>
            </a:r>
            <a:endParaRPr lang="zh-CN" altLang="en-US" sz="2400" b="1" dirty="0">
              <a:solidFill>
                <a:srgbClr val="17A515"/>
              </a:solidFill>
              <a:latin typeface="微软雅黑" panose="020B0503020204020204" pitchFamily="34" charset="-122"/>
              <a:ea typeface="微软雅黑" panose="020B0503020204020204" pitchFamily="34" charset="-122"/>
            </a:endParaRPr>
          </a:p>
        </p:txBody>
      </p:sp>
      <p:sp>
        <p:nvSpPr>
          <p:cNvPr id="53" name="文本框 52"/>
          <p:cNvSpPr txBox="1"/>
          <p:nvPr/>
        </p:nvSpPr>
        <p:spPr>
          <a:xfrm>
            <a:off x="1807289" y="2777519"/>
            <a:ext cx="1836819" cy="609398"/>
          </a:xfrm>
          <a:prstGeom prst="rect">
            <a:avLst/>
          </a:prstGeom>
          <a:noFill/>
        </p:spPr>
        <p:txBody>
          <a:bodyPr wrap="square" rtlCol="0">
            <a:spAutoFit/>
          </a:bodyPr>
          <a:lstStyle/>
          <a:p>
            <a:pPr algn="r">
              <a:lnSpc>
                <a:spcPct val="120000"/>
              </a:lnSpc>
            </a:pPr>
            <a:r>
              <a:rPr lang="zh-CN" altLang="en-US" sz="1400" dirty="0">
                <a:solidFill>
                  <a:schemeClr val="tx1">
                    <a:lumMod val="65000"/>
                    <a:lumOff val="35000"/>
                  </a:schemeClr>
                </a:solidFill>
                <a:latin typeface="微软雅黑 Light" panose="020B0502040204020203" pitchFamily="34" charset="-122"/>
                <a:ea typeface="微软雅黑 Light" panose="020B0502040204020203" pitchFamily="34" charset="-122"/>
              </a:rPr>
              <a:t>此部分内容作为文字排版占位显示</a:t>
            </a:r>
            <a:endParaRPr lang="zh-CN" altLang="en-US" sz="1400" dirty="0">
              <a:solidFill>
                <a:schemeClr val="tx1">
                  <a:lumMod val="65000"/>
                  <a:lumOff val="35000"/>
                </a:schemeClr>
              </a:solidFill>
              <a:latin typeface="微软雅黑 Light" panose="020B0502040204020203" pitchFamily="34" charset="-122"/>
              <a:ea typeface="微软雅黑 Light" panose="020B0502040204020203" pitchFamily="34" charset="-122"/>
            </a:endParaRPr>
          </a:p>
        </p:txBody>
      </p:sp>
      <p:sp>
        <p:nvSpPr>
          <p:cNvPr id="54" name="文本框 53"/>
          <p:cNvSpPr txBox="1"/>
          <p:nvPr/>
        </p:nvSpPr>
        <p:spPr>
          <a:xfrm>
            <a:off x="2533099" y="2409403"/>
            <a:ext cx="1197213" cy="461665"/>
          </a:xfrm>
          <a:prstGeom prst="rect">
            <a:avLst/>
          </a:prstGeom>
          <a:noFill/>
        </p:spPr>
        <p:txBody>
          <a:bodyPr wrap="square" rtlCol="0">
            <a:spAutoFit/>
          </a:bodyPr>
          <a:lstStyle/>
          <a:p>
            <a:r>
              <a:rPr lang="zh-CN" altLang="en-US" sz="2400" b="1" dirty="0">
                <a:solidFill>
                  <a:srgbClr val="17A515"/>
                </a:solidFill>
                <a:latin typeface="微软雅黑" panose="020B0503020204020204" pitchFamily="34" charset="-122"/>
                <a:ea typeface="微软雅黑" panose="020B0503020204020204" pitchFamily="34" charset="-122"/>
              </a:rPr>
              <a:t>关键词</a:t>
            </a:r>
            <a:endParaRPr lang="zh-CN" altLang="en-US" sz="2400" b="1" dirty="0">
              <a:solidFill>
                <a:srgbClr val="17A515"/>
              </a:solidFill>
              <a:latin typeface="微软雅黑" panose="020B0503020204020204" pitchFamily="34" charset="-122"/>
              <a:ea typeface="微软雅黑" panose="020B0503020204020204" pitchFamily="34" charset="-122"/>
            </a:endParaRPr>
          </a:p>
        </p:txBody>
      </p:sp>
      <p:sp>
        <p:nvSpPr>
          <p:cNvPr id="55" name="文本框 54"/>
          <p:cNvSpPr txBox="1"/>
          <p:nvPr/>
        </p:nvSpPr>
        <p:spPr>
          <a:xfrm>
            <a:off x="1807289" y="4086767"/>
            <a:ext cx="1836819" cy="609398"/>
          </a:xfrm>
          <a:prstGeom prst="rect">
            <a:avLst/>
          </a:prstGeom>
          <a:noFill/>
        </p:spPr>
        <p:txBody>
          <a:bodyPr wrap="square" rtlCol="0">
            <a:spAutoFit/>
          </a:bodyPr>
          <a:lstStyle/>
          <a:p>
            <a:pPr algn="r">
              <a:lnSpc>
                <a:spcPct val="120000"/>
              </a:lnSpc>
            </a:pPr>
            <a:r>
              <a:rPr lang="zh-CN" altLang="en-US" sz="1400" dirty="0">
                <a:solidFill>
                  <a:schemeClr val="tx1">
                    <a:lumMod val="65000"/>
                    <a:lumOff val="35000"/>
                  </a:schemeClr>
                </a:solidFill>
                <a:latin typeface="微软雅黑 Light" panose="020B0502040204020203" pitchFamily="34" charset="-122"/>
                <a:ea typeface="微软雅黑 Light" panose="020B0502040204020203" pitchFamily="34" charset="-122"/>
              </a:rPr>
              <a:t>此部分内容作为文字排版占位显示</a:t>
            </a:r>
            <a:endParaRPr lang="zh-CN" altLang="en-US" sz="1400" dirty="0">
              <a:solidFill>
                <a:schemeClr val="tx1">
                  <a:lumMod val="65000"/>
                  <a:lumOff val="35000"/>
                </a:schemeClr>
              </a:solidFill>
              <a:latin typeface="微软雅黑 Light" panose="020B0502040204020203" pitchFamily="34" charset="-122"/>
              <a:ea typeface="微软雅黑 Light" panose="020B0502040204020203" pitchFamily="34" charset="-122"/>
            </a:endParaRPr>
          </a:p>
        </p:txBody>
      </p:sp>
      <p:sp>
        <p:nvSpPr>
          <p:cNvPr id="56" name="文本框 55"/>
          <p:cNvSpPr txBox="1"/>
          <p:nvPr/>
        </p:nvSpPr>
        <p:spPr>
          <a:xfrm>
            <a:off x="2533099" y="3718651"/>
            <a:ext cx="1197213" cy="461665"/>
          </a:xfrm>
          <a:prstGeom prst="rect">
            <a:avLst/>
          </a:prstGeom>
          <a:noFill/>
        </p:spPr>
        <p:txBody>
          <a:bodyPr wrap="square" rtlCol="0">
            <a:spAutoFit/>
          </a:bodyPr>
          <a:lstStyle/>
          <a:p>
            <a:r>
              <a:rPr lang="zh-CN" altLang="en-US" sz="2400" b="1" dirty="0">
                <a:solidFill>
                  <a:srgbClr val="17A515"/>
                </a:solidFill>
                <a:latin typeface="微软雅黑" panose="020B0503020204020204" pitchFamily="34" charset="-122"/>
                <a:ea typeface="微软雅黑" panose="020B0503020204020204" pitchFamily="34" charset="-122"/>
              </a:rPr>
              <a:t>关键词</a:t>
            </a:r>
            <a:endParaRPr lang="zh-CN" altLang="en-US" sz="2400" b="1" dirty="0">
              <a:solidFill>
                <a:srgbClr val="17A515"/>
              </a:solidFill>
              <a:latin typeface="微软雅黑" panose="020B0503020204020204" pitchFamily="34" charset="-122"/>
              <a:ea typeface="微软雅黑" panose="020B0503020204020204" pitchFamily="34" charset="-122"/>
            </a:endParaRPr>
          </a:p>
        </p:txBody>
      </p:sp>
      <p:sp>
        <p:nvSpPr>
          <p:cNvPr id="57" name="文本框 56"/>
          <p:cNvSpPr txBox="1"/>
          <p:nvPr/>
        </p:nvSpPr>
        <p:spPr>
          <a:xfrm>
            <a:off x="8664921" y="1513516"/>
            <a:ext cx="1864116" cy="609398"/>
          </a:xfrm>
          <a:prstGeom prst="rect">
            <a:avLst/>
          </a:prstGeom>
          <a:noFill/>
        </p:spPr>
        <p:txBody>
          <a:bodyPr wrap="square" rtlCol="0">
            <a:spAutoFit/>
          </a:bodyPr>
          <a:lstStyle/>
          <a:p>
            <a:pPr>
              <a:lnSpc>
                <a:spcPct val="120000"/>
              </a:lnSpc>
            </a:pPr>
            <a:r>
              <a:rPr lang="zh-CN" altLang="en-US" sz="1400" dirty="0">
                <a:solidFill>
                  <a:schemeClr val="tx1">
                    <a:lumMod val="65000"/>
                    <a:lumOff val="35000"/>
                  </a:schemeClr>
                </a:solidFill>
                <a:latin typeface="微软雅黑 Light" panose="020B0502040204020203" pitchFamily="34" charset="-122"/>
                <a:ea typeface="微软雅黑 Light" panose="020B0502040204020203" pitchFamily="34" charset="-122"/>
              </a:rPr>
              <a:t>此部分内容作为文字排版占位显示</a:t>
            </a:r>
            <a:endParaRPr lang="zh-CN" altLang="en-US" sz="1400" dirty="0">
              <a:solidFill>
                <a:schemeClr val="tx1">
                  <a:lumMod val="65000"/>
                  <a:lumOff val="35000"/>
                </a:schemeClr>
              </a:solidFill>
              <a:latin typeface="微软雅黑 Light" panose="020B0502040204020203" pitchFamily="34" charset="-122"/>
              <a:ea typeface="微软雅黑 Light" panose="020B0502040204020203" pitchFamily="34" charset="-122"/>
            </a:endParaRPr>
          </a:p>
        </p:txBody>
      </p:sp>
      <p:sp>
        <p:nvSpPr>
          <p:cNvPr id="58" name="文本框 57"/>
          <p:cNvSpPr txBox="1"/>
          <p:nvPr/>
        </p:nvSpPr>
        <p:spPr>
          <a:xfrm>
            <a:off x="8664921" y="1091172"/>
            <a:ext cx="1197213" cy="461665"/>
          </a:xfrm>
          <a:prstGeom prst="rect">
            <a:avLst/>
          </a:prstGeom>
          <a:noFill/>
        </p:spPr>
        <p:txBody>
          <a:bodyPr wrap="square" rtlCol="0">
            <a:spAutoFit/>
          </a:bodyPr>
          <a:lstStyle/>
          <a:p>
            <a:r>
              <a:rPr lang="zh-CN" altLang="en-US" sz="2400" b="1" dirty="0">
                <a:solidFill>
                  <a:srgbClr val="17A515"/>
                </a:solidFill>
                <a:latin typeface="微软雅黑" panose="020B0503020204020204" pitchFamily="34" charset="-122"/>
                <a:ea typeface="微软雅黑" panose="020B0503020204020204" pitchFamily="34" charset="-122"/>
              </a:rPr>
              <a:t>关键词</a:t>
            </a:r>
            <a:endParaRPr lang="zh-CN" altLang="en-US" sz="2400" b="1" dirty="0">
              <a:solidFill>
                <a:srgbClr val="17A515"/>
              </a:solidFill>
              <a:latin typeface="微软雅黑" panose="020B0503020204020204" pitchFamily="34" charset="-122"/>
              <a:ea typeface="微软雅黑" panose="020B0503020204020204" pitchFamily="34" charset="-122"/>
            </a:endParaRPr>
          </a:p>
        </p:txBody>
      </p:sp>
      <p:sp>
        <p:nvSpPr>
          <p:cNvPr id="59" name="文本框 58"/>
          <p:cNvSpPr txBox="1"/>
          <p:nvPr/>
        </p:nvSpPr>
        <p:spPr>
          <a:xfrm>
            <a:off x="8664921" y="2848900"/>
            <a:ext cx="1864116" cy="609398"/>
          </a:xfrm>
          <a:prstGeom prst="rect">
            <a:avLst/>
          </a:prstGeom>
          <a:noFill/>
        </p:spPr>
        <p:txBody>
          <a:bodyPr wrap="square" rtlCol="0">
            <a:spAutoFit/>
          </a:bodyPr>
          <a:lstStyle/>
          <a:p>
            <a:pPr>
              <a:lnSpc>
                <a:spcPct val="120000"/>
              </a:lnSpc>
            </a:pPr>
            <a:r>
              <a:rPr lang="zh-CN" altLang="en-US" sz="1400" dirty="0">
                <a:solidFill>
                  <a:schemeClr val="tx1">
                    <a:lumMod val="65000"/>
                    <a:lumOff val="35000"/>
                  </a:schemeClr>
                </a:solidFill>
                <a:latin typeface="微软雅黑 Light" panose="020B0502040204020203" pitchFamily="34" charset="-122"/>
                <a:ea typeface="微软雅黑 Light" panose="020B0502040204020203" pitchFamily="34" charset="-122"/>
              </a:rPr>
              <a:t>此部分内容作为文字排版占位显示</a:t>
            </a:r>
            <a:endParaRPr lang="zh-CN" altLang="en-US" sz="1400" dirty="0">
              <a:solidFill>
                <a:schemeClr val="tx1">
                  <a:lumMod val="65000"/>
                  <a:lumOff val="35000"/>
                </a:schemeClr>
              </a:solidFill>
              <a:latin typeface="微软雅黑 Light" panose="020B0502040204020203" pitchFamily="34" charset="-122"/>
              <a:ea typeface="微软雅黑 Light" panose="020B0502040204020203" pitchFamily="34" charset="-122"/>
            </a:endParaRPr>
          </a:p>
        </p:txBody>
      </p:sp>
      <p:sp>
        <p:nvSpPr>
          <p:cNvPr id="60" name="文本框 59"/>
          <p:cNvSpPr txBox="1"/>
          <p:nvPr/>
        </p:nvSpPr>
        <p:spPr>
          <a:xfrm>
            <a:off x="8664921" y="2426556"/>
            <a:ext cx="1197213" cy="461665"/>
          </a:xfrm>
          <a:prstGeom prst="rect">
            <a:avLst/>
          </a:prstGeom>
          <a:noFill/>
        </p:spPr>
        <p:txBody>
          <a:bodyPr wrap="square" rtlCol="0">
            <a:spAutoFit/>
          </a:bodyPr>
          <a:lstStyle/>
          <a:p>
            <a:r>
              <a:rPr lang="zh-CN" altLang="en-US" sz="2400" b="1" dirty="0">
                <a:solidFill>
                  <a:srgbClr val="17A515"/>
                </a:solidFill>
                <a:latin typeface="微软雅黑" panose="020B0503020204020204" pitchFamily="34" charset="-122"/>
                <a:ea typeface="微软雅黑" panose="020B0503020204020204" pitchFamily="34" charset="-122"/>
              </a:rPr>
              <a:t>关键词</a:t>
            </a:r>
            <a:endParaRPr lang="zh-CN" altLang="en-US" sz="2400" b="1" dirty="0">
              <a:solidFill>
                <a:srgbClr val="17A515"/>
              </a:solidFill>
              <a:latin typeface="微软雅黑" panose="020B0503020204020204" pitchFamily="34" charset="-122"/>
              <a:ea typeface="微软雅黑" panose="020B0503020204020204" pitchFamily="34" charset="-122"/>
            </a:endParaRPr>
          </a:p>
        </p:txBody>
      </p:sp>
      <p:sp>
        <p:nvSpPr>
          <p:cNvPr id="61" name="文本框 60"/>
          <p:cNvSpPr txBox="1"/>
          <p:nvPr/>
        </p:nvSpPr>
        <p:spPr>
          <a:xfrm>
            <a:off x="8664921" y="4180316"/>
            <a:ext cx="1864116" cy="609398"/>
          </a:xfrm>
          <a:prstGeom prst="rect">
            <a:avLst/>
          </a:prstGeom>
          <a:noFill/>
        </p:spPr>
        <p:txBody>
          <a:bodyPr wrap="square" rtlCol="0">
            <a:spAutoFit/>
          </a:bodyPr>
          <a:lstStyle/>
          <a:p>
            <a:pPr>
              <a:lnSpc>
                <a:spcPct val="120000"/>
              </a:lnSpc>
            </a:pPr>
            <a:r>
              <a:rPr lang="zh-CN" altLang="en-US" sz="1400" dirty="0">
                <a:solidFill>
                  <a:schemeClr val="tx1">
                    <a:lumMod val="65000"/>
                    <a:lumOff val="35000"/>
                  </a:schemeClr>
                </a:solidFill>
                <a:latin typeface="微软雅黑 Light" panose="020B0502040204020203" pitchFamily="34" charset="-122"/>
                <a:ea typeface="微软雅黑 Light" panose="020B0502040204020203" pitchFamily="34" charset="-122"/>
              </a:rPr>
              <a:t>此部分内容作为文字排版占位显示</a:t>
            </a:r>
            <a:endParaRPr lang="zh-CN" altLang="en-US" sz="1400" dirty="0">
              <a:solidFill>
                <a:schemeClr val="tx1">
                  <a:lumMod val="65000"/>
                  <a:lumOff val="35000"/>
                </a:schemeClr>
              </a:solidFill>
              <a:latin typeface="微软雅黑 Light" panose="020B0502040204020203" pitchFamily="34" charset="-122"/>
              <a:ea typeface="微软雅黑 Light" panose="020B0502040204020203" pitchFamily="34" charset="-122"/>
            </a:endParaRPr>
          </a:p>
        </p:txBody>
      </p:sp>
      <p:sp>
        <p:nvSpPr>
          <p:cNvPr id="62" name="文本框 61"/>
          <p:cNvSpPr txBox="1"/>
          <p:nvPr/>
        </p:nvSpPr>
        <p:spPr>
          <a:xfrm>
            <a:off x="8664921" y="3757972"/>
            <a:ext cx="1197213" cy="461665"/>
          </a:xfrm>
          <a:prstGeom prst="rect">
            <a:avLst/>
          </a:prstGeom>
          <a:noFill/>
        </p:spPr>
        <p:txBody>
          <a:bodyPr wrap="square" rtlCol="0">
            <a:spAutoFit/>
          </a:bodyPr>
          <a:lstStyle/>
          <a:p>
            <a:r>
              <a:rPr lang="zh-CN" altLang="en-US" sz="2400" b="1" dirty="0">
                <a:solidFill>
                  <a:srgbClr val="17A515"/>
                </a:solidFill>
                <a:latin typeface="微软雅黑" panose="020B0503020204020204" pitchFamily="34" charset="-122"/>
                <a:ea typeface="微软雅黑" panose="020B0503020204020204" pitchFamily="34" charset="-122"/>
              </a:rPr>
              <a:t>关键词</a:t>
            </a:r>
            <a:endParaRPr lang="zh-CN" altLang="en-US" sz="2400" b="1" dirty="0">
              <a:solidFill>
                <a:srgbClr val="17A515"/>
              </a:solidFill>
              <a:latin typeface="微软雅黑" panose="020B0503020204020204" pitchFamily="34" charset="-122"/>
              <a:ea typeface="微软雅黑" panose="020B0503020204020204" pitchFamily="34" charset="-122"/>
            </a:endParaRPr>
          </a:p>
        </p:txBody>
      </p:sp>
      <p:sp>
        <p:nvSpPr>
          <p:cNvPr id="67" name="矩形 66"/>
          <p:cNvSpPr/>
          <p:nvPr/>
        </p:nvSpPr>
        <p:spPr>
          <a:xfrm>
            <a:off x="0" y="4789714"/>
            <a:ext cx="12192000" cy="2068286"/>
          </a:xfrm>
          <a:prstGeom prst="rect">
            <a:avLst/>
          </a:prstGeom>
          <a:solidFill>
            <a:srgbClr val="17A51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矩形 67"/>
          <p:cNvSpPr/>
          <p:nvPr/>
        </p:nvSpPr>
        <p:spPr>
          <a:xfrm>
            <a:off x="2534673" y="5419271"/>
            <a:ext cx="7517278" cy="812530"/>
          </a:xfrm>
          <a:prstGeom prst="rect">
            <a:avLst/>
          </a:prstGeom>
        </p:spPr>
        <p:txBody>
          <a:bodyPr wrap="square">
            <a:spAutoFit/>
          </a:bodyPr>
          <a:lstStyle/>
          <a:p>
            <a:pPr algn="ctr">
              <a:lnSpc>
                <a:spcPct val="130000"/>
              </a:lnSpc>
            </a:pPr>
            <a:r>
              <a:rPr lang="en-US" altLang="zh-CN" dirty="0">
                <a:solidFill>
                  <a:schemeClr val="bg1"/>
                </a:solidFill>
                <a:latin typeface="Century Gothic" panose="020B0502020202020204" pitchFamily="34" charset="0"/>
                <a:ea typeface="Ebrima" panose="02000000000000000000" pitchFamily="2" charset="0"/>
                <a:cs typeface="Arial" panose="020B0604020202020204" pitchFamily="34" charset="0"/>
              </a:rPr>
              <a:t>what's in a name? that which we call a rose by any other name would smell as sweet </a:t>
            </a:r>
            <a:endParaRPr lang="zh-CN" altLang="en-US" dirty="0">
              <a:solidFill>
                <a:schemeClr val="bg1"/>
              </a:solidFill>
              <a:latin typeface="Century Gothic" panose="020B0502020202020204" pitchFamily="34" charset="0"/>
              <a:cs typeface="Arial" panose="020B0604020202020204" pitchFamily="34" charset="0"/>
            </a:endParaRPr>
          </a:p>
        </p:txBody>
      </p:sp>
      <p:cxnSp>
        <p:nvCxnSpPr>
          <p:cNvPr id="69" name="直接连接符 68"/>
          <p:cNvCxnSpPr/>
          <p:nvPr/>
        </p:nvCxnSpPr>
        <p:spPr>
          <a:xfrm>
            <a:off x="5803224" y="6400858"/>
            <a:ext cx="1082040" cy="0"/>
          </a:xfrm>
          <a:prstGeom prst="line">
            <a:avLst/>
          </a:prstGeom>
          <a:ln>
            <a:solidFill>
              <a:schemeClr val="accent6">
                <a:lumMod val="40000"/>
                <a:lumOff val="6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图片 29"/>
          <p:cNvPicPr>
            <a:picLocks noChangeAspect="1"/>
          </p:cNvPicPr>
          <p:nvPr/>
        </p:nvPicPr>
        <p:blipFill>
          <a:blip r:embed="rId1">
            <a:extLst>
              <a:ext uri="{BEBA8EAE-BF5A-486C-A8C5-ECC9F3942E4B}">
                <a14:imgProps xmlns:a14="http://schemas.microsoft.com/office/drawing/2010/main">
                  <a14:imgLayer r:embed="rId2">
                    <a14:imgEffect>
                      <a14:brightnessContrast bright="20000"/>
                    </a14:imgEffect>
                  </a14:imgLayer>
                </a14:imgProps>
              </a:ext>
            </a:extLst>
          </a:blip>
          <a:srcRect l="1869" t="43783" r="4790" b="14845"/>
          <a:stretch>
            <a:fillRect/>
          </a:stretch>
        </p:blipFill>
        <p:spPr>
          <a:xfrm>
            <a:off x="0" y="-30480"/>
            <a:ext cx="12192000" cy="2346960"/>
          </a:xfrm>
          <a:custGeom>
            <a:avLst/>
            <a:gdLst>
              <a:gd name="connsiteX0" fmla="*/ 0 w 12176760"/>
              <a:gd name="connsiteY0" fmla="*/ 0 h 2346960"/>
              <a:gd name="connsiteX1" fmla="*/ 12176760 w 12176760"/>
              <a:gd name="connsiteY1" fmla="*/ 0 h 2346960"/>
              <a:gd name="connsiteX2" fmla="*/ 12176760 w 12176760"/>
              <a:gd name="connsiteY2" fmla="*/ 1497803 h 2346960"/>
              <a:gd name="connsiteX3" fmla="*/ 6134138 w 12176760"/>
              <a:gd name="connsiteY3" fmla="*/ 2346960 h 2346960"/>
              <a:gd name="connsiteX4" fmla="*/ 0 w 12176760"/>
              <a:gd name="connsiteY4" fmla="*/ 1478280 h 23469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76760" h="2346960">
                <a:moveTo>
                  <a:pt x="0" y="0"/>
                </a:moveTo>
                <a:lnTo>
                  <a:pt x="12176760" y="0"/>
                </a:lnTo>
                <a:lnTo>
                  <a:pt x="12176760" y="1497803"/>
                </a:lnTo>
                <a:lnTo>
                  <a:pt x="6134138" y="2346960"/>
                </a:lnTo>
                <a:lnTo>
                  <a:pt x="0" y="1478280"/>
                </a:lnTo>
                <a:close/>
              </a:path>
            </a:pathLst>
          </a:custGeom>
        </p:spPr>
      </p:pic>
      <p:grpSp>
        <p:nvGrpSpPr>
          <p:cNvPr id="2" name="组合 1"/>
          <p:cNvGrpSpPr/>
          <p:nvPr/>
        </p:nvGrpSpPr>
        <p:grpSpPr>
          <a:xfrm>
            <a:off x="0" y="1173480"/>
            <a:ext cx="12192000" cy="1510946"/>
            <a:chOff x="0" y="1173480"/>
            <a:chExt cx="12192000" cy="1510946"/>
          </a:xfrm>
        </p:grpSpPr>
        <p:sp>
          <p:nvSpPr>
            <p:cNvPr id="4" name="任意多边形: 形状 3"/>
            <p:cNvSpPr/>
            <p:nvPr/>
          </p:nvSpPr>
          <p:spPr>
            <a:xfrm>
              <a:off x="0" y="1173480"/>
              <a:ext cx="6088285" cy="1510946"/>
            </a:xfrm>
            <a:custGeom>
              <a:avLst/>
              <a:gdLst>
                <a:gd name="connsiteX0" fmla="*/ 0 w 5728498"/>
                <a:gd name="connsiteY0" fmla="*/ 487680 h 1434695"/>
                <a:gd name="connsiteX1" fmla="*/ 0 w 5728498"/>
                <a:gd name="connsiteY1" fmla="*/ 0 h 1434695"/>
                <a:gd name="connsiteX2" fmla="*/ 5532120 w 5728498"/>
                <a:gd name="connsiteY2" fmla="*/ 1021080 h 1434695"/>
                <a:gd name="connsiteX3" fmla="*/ 5532120 w 5728498"/>
                <a:gd name="connsiteY3" fmla="*/ 1417320 h 1434695"/>
                <a:gd name="connsiteX4" fmla="*/ 5379720 w 5728498"/>
                <a:gd name="connsiteY4" fmla="*/ 1386840 h 1434695"/>
                <a:gd name="connsiteX5" fmla="*/ 0 w 5728498"/>
                <a:gd name="connsiteY5" fmla="*/ 487680 h 1434695"/>
                <a:gd name="connsiteX0-1" fmla="*/ 0 w 5728498"/>
                <a:gd name="connsiteY0-2" fmla="*/ 487680 h 1434695"/>
                <a:gd name="connsiteX1-3" fmla="*/ 0 w 5728498"/>
                <a:gd name="connsiteY1-4" fmla="*/ 0 h 1434695"/>
                <a:gd name="connsiteX2-5" fmla="*/ 5532120 w 5728498"/>
                <a:gd name="connsiteY2-6" fmla="*/ 1021080 h 1434695"/>
                <a:gd name="connsiteX3-7" fmla="*/ 5532120 w 5728498"/>
                <a:gd name="connsiteY3-8" fmla="*/ 1417320 h 1434695"/>
                <a:gd name="connsiteX4-9" fmla="*/ 5379720 w 5728498"/>
                <a:gd name="connsiteY4-10" fmla="*/ 1386840 h 1434695"/>
                <a:gd name="connsiteX5-11" fmla="*/ 0 w 5728498"/>
                <a:gd name="connsiteY5-12" fmla="*/ 487680 h 1434695"/>
                <a:gd name="connsiteX0-13" fmla="*/ 0 w 5728498"/>
                <a:gd name="connsiteY0-14" fmla="*/ 487680 h 1434695"/>
                <a:gd name="connsiteX1-15" fmla="*/ 0 w 5728498"/>
                <a:gd name="connsiteY1-16" fmla="*/ 0 h 1434695"/>
                <a:gd name="connsiteX2-17" fmla="*/ 5532120 w 5728498"/>
                <a:gd name="connsiteY2-18" fmla="*/ 1021080 h 1434695"/>
                <a:gd name="connsiteX3-19" fmla="*/ 5532120 w 5728498"/>
                <a:gd name="connsiteY3-20" fmla="*/ 1417320 h 1434695"/>
                <a:gd name="connsiteX4-21" fmla="*/ 5379720 w 5728498"/>
                <a:gd name="connsiteY4-22" fmla="*/ 1386840 h 1434695"/>
                <a:gd name="connsiteX5-23" fmla="*/ 0 w 5728498"/>
                <a:gd name="connsiteY5-24" fmla="*/ 487680 h 1434695"/>
                <a:gd name="connsiteX0-25" fmla="*/ 0 w 5728498"/>
                <a:gd name="connsiteY0-26" fmla="*/ 487680 h 1434695"/>
                <a:gd name="connsiteX1-27" fmla="*/ 0 w 5728498"/>
                <a:gd name="connsiteY1-28" fmla="*/ 0 h 1434695"/>
                <a:gd name="connsiteX2-29" fmla="*/ 5532120 w 5728498"/>
                <a:gd name="connsiteY2-30" fmla="*/ 1021080 h 1434695"/>
                <a:gd name="connsiteX3-31" fmla="*/ 5532120 w 5728498"/>
                <a:gd name="connsiteY3-32" fmla="*/ 1417320 h 1434695"/>
                <a:gd name="connsiteX4-33" fmla="*/ 5379720 w 5728498"/>
                <a:gd name="connsiteY4-34" fmla="*/ 1386840 h 1434695"/>
                <a:gd name="connsiteX5-35" fmla="*/ 0 w 5728498"/>
                <a:gd name="connsiteY5-36" fmla="*/ 487680 h 1434695"/>
                <a:gd name="connsiteX0-37" fmla="*/ 0 w 5532120"/>
                <a:gd name="connsiteY0-38" fmla="*/ 487680 h 1417320"/>
                <a:gd name="connsiteX1-39" fmla="*/ 0 w 5532120"/>
                <a:gd name="connsiteY1-40" fmla="*/ 0 h 1417320"/>
                <a:gd name="connsiteX2-41" fmla="*/ 5532120 w 5532120"/>
                <a:gd name="connsiteY2-42" fmla="*/ 1021080 h 1417320"/>
                <a:gd name="connsiteX3-43" fmla="*/ 5532120 w 5532120"/>
                <a:gd name="connsiteY3-44" fmla="*/ 1417320 h 1417320"/>
                <a:gd name="connsiteX4-45" fmla="*/ 4800600 w 5532120"/>
                <a:gd name="connsiteY4-46" fmla="*/ 1036320 h 1417320"/>
                <a:gd name="connsiteX5-47" fmla="*/ 0 w 5532120"/>
                <a:gd name="connsiteY5-48" fmla="*/ 487680 h 1417320"/>
                <a:gd name="connsiteX0-49" fmla="*/ 0 w 5532120"/>
                <a:gd name="connsiteY0-50" fmla="*/ 487680 h 1417320"/>
                <a:gd name="connsiteX1-51" fmla="*/ 0 w 5532120"/>
                <a:gd name="connsiteY1-52" fmla="*/ 0 h 1417320"/>
                <a:gd name="connsiteX2-53" fmla="*/ 5532120 w 5532120"/>
                <a:gd name="connsiteY2-54" fmla="*/ 1021080 h 1417320"/>
                <a:gd name="connsiteX3-55" fmla="*/ 5532120 w 5532120"/>
                <a:gd name="connsiteY3-56" fmla="*/ 1417320 h 1417320"/>
                <a:gd name="connsiteX4-57" fmla="*/ 4754880 w 5532120"/>
                <a:gd name="connsiteY4-58" fmla="*/ 1036320 h 1417320"/>
                <a:gd name="connsiteX5-59" fmla="*/ 0 w 5532120"/>
                <a:gd name="connsiteY5-60" fmla="*/ 487680 h 1417320"/>
                <a:gd name="connsiteX0-61" fmla="*/ 0 w 5532120"/>
                <a:gd name="connsiteY0-62" fmla="*/ 487680 h 1417320"/>
                <a:gd name="connsiteX1-63" fmla="*/ 0 w 5532120"/>
                <a:gd name="connsiteY1-64" fmla="*/ 0 h 1417320"/>
                <a:gd name="connsiteX2-65" fmla="*/ 5532120 w 5532120"/>
                <a:gd name="connsiteY2-66" fmla="*/ 1021080 h 1417320"/>
                <a:gd name="connsiteX3-67" fmla="*/ 5532120 w 5532120"/>
                <a:gd name="connsiteY3-68" fmla="*/ 1417320 h 1417320"/>
                <a:gd name="connsiteX4-69" fmla="*/ 4754880 w 5532120"/>
                <a:gd name="connsiteY4-70" fmla="*/ 1036320 h 1417320"/>
                <a:gd name="connsiteX5-71" fmla="*/ 0 w 5532120"/>
                <a:gd name="connsiteY5-72" fmla="*/ 487680 h 1417320"/>
                <a:gd name="connsiteX0-73" fmla="*/ 0 w 5532120"/>
                <a:gd name="connsiteY0-74" fmla="*/ 487680 h 1417320"/>
                <a:gd name="connsiteX1-75" fmla="*/ 0 w 5532120"/>
                <a:gd name="connsiteY1-76" fmla="*/ 0 h 1417320"/>
                <a:gd name="connsiteX2-77" fmla="*/ 5532120 w 5532120"/>
                <a:gd name="connsiteY2-78" fmla="*/ 1021080 h 1417320"/>
                <a:gd name="connsiteX3-79" fmla="*/ 5532120 w 5532120"/>
                <a:gd name="connsiteY3-80" fmla="*/ 1417320 h 1417320"/>
                <a:gd name="connsiteX4-81" fmla="*/ 0 w 5532120"/>
                <a:gd name="connsiteY4-82" fmla="*/ 487680 h 1417320"/>
                <a:gd name="connsiteX0-83" fmla="*/ 0 w 5532120"/>
                <a:gd name="connsiteY0-84" fmla="*/ 487680 h 1417320"/>
                <a:gd name="connsiteX1-85" fmla="*/ 0 w 5532120"/>
                <a:gd name="connsiteY1-86" fmla="*/ 0 h 1417320"/>
                <a:gd name="connsiteX2-87" fmla="*/ 5532120 w 5532120"/>
                <a:gd name="connsiteY2-88" fmla="*/ 1021080 h 1417320"/>
                <a:gd name="connsiteX3-89" fmla="*/ 5532120 w 5532120"/>
                <a:gd name="connsiteY3-90" fmla="*/ 1417320 h 1417320"/>
                <a:gd name="connsiteX4-91" fmla="*/ 0 w 5532120"/>
                <a:gd name="connsiteY4-92" fmla="*/ 487680 h 1417320"/>
                <a:gd name="connsiteX0-93" fmla="*/ 0 w 5532120"/>
                <a:gd name="connsiteY0-94" fmla="*/ 487680 h 1417320"/>
                <a:gd name="connsiteX1-95" fmla="*/ 0 w 5532120"/>
                <a:gd name="connsiteY1-96" fmla="*/ 0 h 1417320"/>
                <a:gd name="connsiteX2-97" fmla="*/ 5532120 w 5532120"/>
                <a:gd name="connsiteY2-98" fmla="*/ 1021080 h 1417320"/>
                <a:gd name="connsiteX3-99" fmla="*/ 5532120 w 5532120"/>
                <a:gd name="connsiteY3-100" fmla="*/ 1417320 h 1417320"/>
                <a:gd name="connsiteX4-101" fmla="*/ 0 w 5532120"/>
                <a:gd name="connsiteY4-102" fmla="*/ 487680 h 1417320"/>
                <a:gd name="connsiteX0-103" fmla="*/ 0 w 5532120"/>
                <a:gd name="connsiteY0-104" fmla="*/ 487680 h 1417320"/>
                <a:gd name="connsiteX1-105" fmla="*/ 0 w 5532120"/>
                <a:gd name="connsiteY1-106" fmla="*/ 0 h 1417320"/>
                <a:gd name="connsiteX2-107" fmla="*/ 5532120 w 5532120"/>
                <a:gd name="connsiteY2-108" fmla="*/ 1021080 h 1417320"/>
                <a:gd name="connsiteX3-109" fmla="*/ 5532120 w 5532120"/>
                <a:gd name="connsiteY3-110" fmla="*/ 1417320 h 1417320"/>
                <a:gd name="connsiteX4-111" fmla="*/ 0 w 5532120"/>
                <a:gd name="connsiteY4-112" fmla="*/ 487680 h 1417320"/>
                <a:gd name="connsiteX0-113" fmla="*/ 0 w 5532120"/>
                <a:gd name="connsiteY0-114" fmla="*/ 487680 h 1417320"/>
                <a:gd name="connsiteX1-115" fmla="*/ 0 w 5532120"/>
                <a:gd name="connsiteY1-116" fmla="*/ 0 h 1417320"/>
                <a:gd name="connsiteX2-117" fmla="*/ 5532120 w 5532120"/>
                <a:gd name="connsiteY2-118" fmla="*/ 1021080 h 1417320"/>
                <a:gd name="connsiteX3-119" fmla="*/ 5532120 w 5532120"/>
                <a:gd name="connsiteY3-120" fmla="*/ 1417320 h 1417320"/>
                <a:gd name="connsiteX4-121" fmla="*/ 0 w 5532120"/>
                <a:gd name="connsiteY4-122" fmla="*/ 487680 h 1417320"/>
                <a:gd name="connsiteX0-123" fmla="*/ 0 w 5532120"/>
                <a:gd name="connsiteY0-124" fmla="*/ 487680 h 1417320"/>
                <a:gd name="connsiteX1-125" fmla="*/ 0 w 5532120"/>
                <a:gd name="connsiteY1-126" fmla="*/ 0 h 1417320"/>
                <a:gd name="connsiteX2-127" fmla="*/ 5532120 w 5532120"/>
                <a:gd name="connsiteY2-128" fmla="*/ 1021080 h 1417320"/>
                <a:gd name="connsiteX3-129" fmla="*/ 5532120 w 5532120"/>
                <a:gd name="connsiteY3-130" fmla="*/ 1417320 h 1417320"/>
                <a:gd name="connsiteX4-131" fmla="*/ 0 w 5532120"/>
                <a:gd name="connsiteY4-132" fmla="*/ 487680 h 1417320"/>
                <a:gd name="connsiteX0-133" fmla="*/ 0 w 5532120"/>
                <a:gd name="connsiteY0-134" fmla="*/ 487680 h 1326546"/>
                <a:gd name="connsiteX1-135" fmla="*/ 0 w 5532120"/>
                <a:gd name="connsiteY1-136" fmla="*/ 0 h 1326546"/>
                <a:gd name="connsiteX2-137" fmla="*/ 5532120 w 5532120"/>
                <a:gd name="connsiteY2-138" fmla="*/ 1021080 h 1326546"/>
                <a:gd name="connsiteX3-139" fmla="*/ 5464597 w 5532120"/>
                <a:gd name="connsiteY3-140" fmla="*/ 1326546 h 1326546"/>
                <a:gd name="connsiteX4-141" fmla="*/ 0 w 5532120"/>
                <a:gd name="connsiteY4-142" fmla="*/ 487680 h 1326546"/>
                <a:gd name="connsiteX0-143" fmla="*/ 0 w 5532120"/>
                <a:gd name="connsiteY0-144" fmla="*/ 487680 h 1335056"/>
                <a:gd name="connsiteX1-145" fmla="*/ 0 w 5532120"/>
                <a:gd name="connsiteY1-146" fmla="*/ 0 h 1335056"/>
                <a:gd name="connsiteX2-147" fmla="*/ 5532120 w 5532120"/>
                <a:gd name="connsiteY2-148" fmla="*/ 1021080 h 1335056"/>
                <a:gd name="connsiteX3-149" fmla="*/ 5401295 w 5532120"/>
                <a:gd name="connsiteY3-150" fmla="*/ 1335056 h 1335056"/>
                <a:gd name="connsiteX4-151" fmla="*/ 0 w 5532120"/>
                <a:gd name="connsiteY4-152" fmla="*/ 487680 h 1335056"/>
                <a:gd name="connsiteX0-153" fmla="*/ 0 w 5401295"/>
                <a:gd name="connsiteY0-154" fmla="*/ 487680 h 1335056"/>
                <a:gd name="connsiteX1-155" fmla="*/ 0 w 5401295"/>
                <a:gd name="connsiteY1-156" fmla="*/ 0 h 1335056"/>
                <a:gd name="connsiteX2-157" fmla="*/ 5371754 w 5401295"/>
                <a:gd name="connsiteY2-158" fmla="*/ 1004060 h 1335056"/>
                <a:gd name="connsiteX3-159" fmla="*/ 5401295 w 5401295"/>
                <a:gd name="connsiteY3-160" fmla="*/ 1335056 h 1335056"/>
                <a:gd name="connsiteX4-161" fmla="*/ 0 w 5401295"/>
                <a:gd name="connsiteY4-162" fmla="*/ 487680 h 1335056"/>
                <a:gd name="connsiteX0-163" fmla="*/ 0 w 5401295"/>
                <a:gd name="connsiteY0-164" fmla="*/ 487680 h 1335056"/>
                <a:gd name="connsiteX1-165" fmla="*/ 0 w 5401295"/>
                <a:gd name="connsiteY1-166" fmla="*/ 0 h 1335056"/>
                <a:gd name="connsiteX2-167" fmla="*/ 5380195 w 5401295"/>
                <a:gd name="connsiteY2-168" fmla="*/ 1008316 h 1335056"/>
                <a:gd name="connsiteX3-169" fmla="*/ 5401295 w 5401295"/>
                <a:gd name="connsiteY3-170" fmla="*/ 1335056 h 1335056"/>
                <a:gd name="connsiteX4-171" fmla="*/ 0 w 5401295"/>
                <a:gd name="connsiteY4-172" fmla="*/ 487680 h 1335056"/>
                <a:gd name="connsiteX0-173" fmla="*/ 0 w 5403405"/>
                <a:gd name="connsiteY0-174" fmla="*/ 487680 h 1347821"/>
                <a:gd name="connsiteX1-175" fmla="*/ 0 w 5403405"/>
                <a:gd name="connsiteY1-176" fmla="*/ 0 h 1347821"/>
                <a:gd name="connsiteX2-177" fmla="*/ 5380195 w 5403405"/>
                <a:gd name="connsiteY2-178" fmla="*/ 1008316 h 1347821"/>
                <a:gd name="connsiteX3-179" fmla="*/ 5403405 w 5403405"/>
                <a:gd name="connsiteY3-180" fmla="*/ 1347821 h 1347821"/>
                <a:gd name="connsiteX4-181" fmla="*/ 0 w 5403405"/>
                <a:gd name="connsiteY4-182" fmla="*/ 487680 h 1347821"/>
                <a:gd name="connsiteX0-183" fmla="*/ 0 w 5382305"/>
                <a:gd name="connsiteY0-184" fmla="*/ 487680 h 1315908"/>
                <a:gd name="connsiteX1-185" fmla="*/ 0 w 5382305"/>
                <a:gd name="connsiteY1-186" fmla="*/ 0 h 1315908"/>
                <a:gd name="connsiteX2-187" fmla="*/ 5380195 w 5382305"/>
                <a:gd name="connsiteY2-188" fmla="*/ 1008316 h 1315908"/>
                <a:gd name="connsiteX3-189" fmla="*/ 5382305 w 5382305"/>
                <a:gd name="connsiteY3-190" fmla="*/ 1315908 h 1315908"/>
                <a:gd name="connsiteX4-191" fmla="*/ 0 w 5382305"/>
                <a:gd name="connsiteY4-192" fmla="*/ 487680 h 1315908"/>
                <a:gd name="connsiteX0-193" fmla="*/ 0 w 5394965"/>
                <a:gd name="connsiteY0-194" fmla="*/ 487680 h 1349948"/>
                <a:gd name="connsiteX1-195" fmla="*/ 0 w 5394965"/>
                <a:gd name="connsiteY1-196" fmla="*/ 0 h 1349948"/>
                <a:gd name="connsiteX2-197" fmla="*/ 5380195 w 5394965"/>
                <a:gd name="connsiteY2-198" fmla="*/ 1008316 h 1349948"/>
                <a:gd name="connsiteX3-199" fmla="*/ 5394965 w 5394965"/>
                <a:gd name="connsiteY3-200" fmla="*/ 1349948 h 1349948"/>
                <a:gd name="connsiteX4-201" fmla="*/ 0 w 5394965"/>
                <a:gd name="connsiteY4-202" fmla="*/ 487680 h 134994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5394965" h="1349948">
                  <a:moveTo>
                    <a:pt x="0" y="487680"/>
                  </a:moveTo>
                  <a:lnTo>
                    <a:pt x="0" y="0"/>
                  </a:lnTo>
                  <a:cubicBezTo>
                    <a:pt x="1767840" y="416560"/>
                    <a:pt x="3231355" y="515556"/>
                    <a:pt x="5380195" y="1008316"/>
                  </a:cubicBezTo>
                  <a:cubicBezTo>
                    <a:pt x="5380195" y="1140396"/>
                    <a:pt x="5394965" y="1217868"/>
                    <a:pt x="5394965" y="1349948"/>
                  </a:cubicBezTo>
                  <a:cubicBezTo>
                    <a:pt x="4259585" y="773368"/>
                    <a:pt x="769620" y="723900"/>
                    <a:pt x="0" y="487680"/>
                  </a:cubicBezTo>
                  <a:close/>
                </a:path>
              </a:pathLst>
            </a:custGeom>
            <a:solidFill>
              <a:srgbClr val="17A51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5" name="任意多边形: 形状 4"/>
            <p:cNvSpPr/>
            <p:nvPr/>
          </p:nvSpPr>
          <p:spPr>
            <a:xfrm flipH="1">
              <a:off x="6000110" y="1173480"/>
              <a:ext cx="6191890" cy="1510152"/>
            </a:xfrm>
            <a:custGeom>
              <a:avLst/>
              <a:gdLst>
                <a:gd name="connsiteX0" fmla="*/ 0 w 5728498"/>
                <a:gd name="connsiteY0" fmla="*/ 487680 h 1434695"/>
                <a:gd name="connsiteX1" fmla="*/ 0 w 5728498"/>
                <a:gd name="connsiteY1" fmla="*/ 0 h 1434695"/>
                <a:gd name="connsiteX2" fmla="*/ 5532120 w 5728498"/>
                <a:gd name="connsiteY2" fmla="*/ 1021080 h 1434695"/>
                <a:gd name="connsiteX3" fmla="*/ 5532120 w 5728498"/>
                <a:gd name="connsiteY3" fmla="*/ 1417320 h 1434695"/>
                <a:gd name="connsiteX4" fmla="*/ 5379720 w 5728498"/>
                <a:gd name="connsiteY4" fmla="*/ 1386840 h 1434695"/>
                <a:gd name="connsiteX5" fmla="*/ 0 w 5728498"/>
                <a:gd name="connsiteY5" fmla="*/ 487680 h 1434695"/>
                <a:gd name="connsiteX0-1" fmla="*/ 0 w 5728498"/>
                <a:gd name="connsiteY0-2" fmla="*/ 487680 h 1434695"/>
                <a:gd name="connsiteX1-3" fmla="*/ 0 w 5728498"/>
                <a:gd name="connsiteY1-4" fmla="*/ 0 h 1434695"/>
                <a:gd name="connsiteX2-5" fmla="*/ 5532120 w 5728498"/>
                <a:gd name="connsiteY2-6" fmla="*/ 1021080 h 1434695"/>
                <a:gd name="connsiteX3-7" fmla="*/ 5532120 w 5728498"/>
                <a:gd name="connsiteY3-8" fmla="*/ 1417320 h 1434695"/>
                <a:gd name="connsiteX4-9" fmla="*/ 5379720 w 5728498"/>
                <a:gd name="connsiteY4-10" fmla="*/ 1386840 h 1434695"/>
                <a:gd name="connsiteX5-11" fmla="*/ 0 w 5728498"/>
                <a:gd name="connsiteY5-12" fmla="*/ 487680 h 1434695"/>
                <a:gd name="connsiteX0-13" fmla="*/ 0 w 5728498"/>
                <a:gd name="connsiteY0-14" fmla="*/ 487680 h 1434695"/>
                <a:gd name="connsiteX1-15" fmla="*/ 0 w 5728498"/>
                <a:gd name="connsiteY1-16" fmla="*/ 0 h 1434695"/>
                <a:gd name="connsiteX2-17" fmla="*/ 5532120 w 5728498"/>
                <a:gd name="connsiteY2-18" fmla="*/ 1021080 h 1434695"/>
                <a:gd name="connsiteX3-19" fmla="*/ 5532120 w 5728498"/>
                <a:gd name="connsiteY3-20" fmla="*/ 1417320 h 1434695"/>
                <a:gd name="connsiteX4-21" fmla="*/ 5379720 w 5728498"/>
                <a:gd name="connsiteY4-22" fmla="*/ 1386840 h 1434695"/>
                <a:gd name="connsiteX5-23" fmla="*/ 0 w 5728498"/>
                <a:gd name="connsiteY5-24" fmla="*/ 487680 h 1434695"/>
                <a:gd name="connsiteX0-25" fmla="*/ 0 w 5728498"/>
                <a:gd name="connsiteY0-26" fmla="*/ 487680 h 1434695"/>
                <a:gd name="connsiteX1-27" fmla="*/ 0 w 5728498"/>
                <a:gd name="connsiteY1-28" fmla="*/ 0 h 1434695"/>
                <a:gd name="connsiteX2-29" fmla="*/ 5532120 w 5728498"/>
                <a:gd name="connsiteY2-30" fmla="*/ 1021080 h 1434695"/>
                <a:gd name="connsiteX3-31" fmla="*/ 5532120 w 5728498"/>
                <a:gd name="connsiteY3-32" fmla="*/ 1417320 h 1434695"/>
                <a:gd name="connsiteX4-33" fmla="*/ 5379720 w 5728498"/>
                <a:gd name="connsiteY4-34" fmla="*/ 1386840 h 1434695"/>
                <a:gd name="connsiteX5-35" fmla="*/ 0 w 5728498"/>
                <a:gd name="connsiteY5-36" fmla="*/ 487680 h 1434695"/>
                <a:gd name="connsiteX0-37" fmla="*/ 0 w 5532120"/>
                <a:gd name="connsiteY0-38" fmla="*/ 487680 h 1417320"/>
                <a:gd name="connsiteX1-39" fmla="*/ 0 w 5532120"/>
                <a:gd name="connsiteY1-40" fmla="*/ 0 h 1417320"/>
                <a:gd name="connsiteX2-41" fmla="*/ 5532120 w 5532120"/>
                <a:gd name="connsiteY2-42" fmla="*/ 1021080 h 1417320"/>
                <a:gd name="connsiteX3-43" fmla="*/ 5532120 w 5532120"/>
                <a:gd name="connsiteY3-44" fmla="*/ 1417320 h 1417320"/>
                <a:gd name="connsiteX4-45" fmla="*/ 4800600 w 5532120"/>
                <a:gd name="connsiteY4-46" fmla="*/ 1036320 h 1417320"/>
                <a:gd name="connsiteX5-47" fmla="*/ 0 w 5532120"/>
                <a:gd name="connsiteY5-48" fmla="*/ 487680 h 1417320"/>
                <a:gd name="connsiteX0-49" fmla="*/ 0 w 5532120"/>
                <a:gd name="connsiteY0-50" fmla="*/ 487680 h 1417320"/>
                <a:gd name="connsiteX1-51" fmla="*/ 0 w 5532120"/>
                <a:gd name="connsiteY1-52" fmla="*/ 0 h 1417320"/>
                <a:gd name="connsiteX2-53" fmla="*/ 5532120 w 5532120"/>
                <a:gd name="connsiteY2-54" fmla="*/ 1021080 h 1417320"/>
                <a:gd name="connsiteX3-55" fmla="*/ 5532120 w 5532120"/>
                <a:gd name="connsiteY3-56" fmla="*/ 1417320 h 1417320"/>
                <a:gd name="connsiteX4-57" fmla="*/ 4754880 w 5532120"/>
                <a:gd name="connsiteY4-58" fmla="*/ 1036320 h 1417320"/>
                <a:gd name="connsiteX5-59" fmla="*/ 0 w 5532120"/>
                <a:gd name="connsiteY5-60" fmla="*/ 487680 h 1417320"/>
                <a:gd name="connsiteX0-61" fmla="*/ 0 w 5532120"/>
                <a:gd name="connsiteY0-62" fmla="*/ 487680 h 1417320"/>
                <a:gd name="connsiteX1-63" fmla="*/ 0 w 5532120"/>
                <a:gd name="connsiteY1-64" fmla="*/ 0 h 1417320"/>
                <a:gd name="connsiteX2-65" fmla="*/ 5532120 w 5532120"/>
                <a:gd name="connsiteY2-66" fmla="*/ 1021080 h 1417320"/>
                <a:gd name="connsiteX3-67" fmla="*/ 5532120 w 5532120"/>
                <a:gd name="connsiteY3-68" fmla="*/ 1417320 h 1417320"/>
                <a:gd name="connsiteX4-69" fmla="*/ 4754880 w 5532120"/>
                <a:gd name="connsiteY4-70" fmla="*/ 1036320 h 1417320"/>
                <a:gd name="connsiteX5-71" fmla="*/ 0 w 5532120"/>
                <a:gd name="connsiteY5-72" fmla="*/ 487680 h 1417320"/>
                <a:gd name="connsiteX0-73" fmla="*/ 0 w 5532120"/>
                <a:gd name="connsiteY0-74" fmla="*/ 487680 h 1417320"/>
                <a:gd name="connsiteX1-75" fmla="*/ 0 w 5532120"/>
                <a:gd name="connsiteY1-76" fmla="*/ 0 h 1417320"/>
                <a:gd name="connsiteX2-77" fmla="*/ 5532120 w 5532120"/>
                <a:gd name="connsiteY2-78" fmla="*/ 1021080 h 1417320"/>
                <a:gd name="connsiteX3-79" fmla="*/ 5532120 w 5532120"/>
                <a:gd name="connsiteY3-80" fmla="*/ 1417320 h 1417320"/>
                <a:gd name="connsiteX4-81" fmla="*/ 0 w 5532120"/>
                <a:gd name="connsiteY4-82" fmla="*/ 487680 h 1417320"/>
                <a:gd name="connsiteX0-83" fmla="*/ 0 w 5532120"/>
                <a:gd name="connsiteY0-84" fmla="*/ 487680 h 1417320"/>
                <a:gd name="connsiteX1-85" fmla="*/ 0 w 5532120"/>
                <a:gd name="connsiteY1-86" fmla="*/ 0 h 1417320"/>
                <a:gd name="connsiteX2-87" fmla="*/ 5532120 w 5532120"/>
                <a:gd name="connsiteY2-88" fmla="*/ 1021080 h 1417320"/>
                <a:gd name="connsiteX3-89" fmla="*/ 5532120 w 5532120"/>
                <a:gd name="connsiteY3-90" fmla="*/ 1417320 h 1417320"/>
                <a:gd name="connsiteX4-91" fmla="*/ 0 w 5532120"/>
                <a:gd name="connsiteY4-92" fmla="*/ 487680 h 1417320"/>
                <a:gd name="connsiteX0-93" fmla="*/ 0 w 5532120"/>
                <a:gd name="connsiteY0-94" fmla="*/ 487680 h 1417320"/>
                <a:gd name="connsiteX1-95" fmla="*/ 0 w 5532120"/>
                <a:gd name="connsiteY1-96" fmla="*/ 0 h 1417320"/>
                <a:gd name="connsiteX2-97" fmla="*/ 5532120 w 5532120"/>
                <a:gd name="connsiteY2-98" fmla="*/ 1021080 h 1417320"/>
                <a:gd name="connsiteX3-99" fmla="*/ 5532120 w 5532120"/>
                <a:gd name="connsiteY3-100" fmla="*/ 1417320 h 1417320"/>
                <a:gd name="connsiteX4-101" fmla="*/ 0 w 5532120"/>
                <a:gd name="connsiteY4-102" fmla="*/ 487680 h 1417320"/>
                <a:gd name="connsiteX0-103" fmla="*/ 0 w 5532120"/>
                <a:gd name="connsiteY0-104" fmla="*/ 487680 h 1417320"/>
                <a:gd name="connsiteX1-105" fmla="*/ 0 w 5532120"/>
                <a:gd name="connsiteY1-106" fmla="*/ 0 h 1417320"/>
                <a:gd name="connsiteX2-107" fmla="*/ 5532120 w 5532120"/>
                <a:gd name="connsiteY2-108" fmla="*/ 1021080 h 1417320"/>
                <a:gd name="connsiteX3-109" fmla="*/ 5532120 w 5532120"/>
                <a:gd name="connsiteY3-110" fmla="*/ 1417320 h 1417320"/>
                <a:gd name="connsiteX4-111" fmla="*/ 0 w 5532120"/>
                <a:gd name="connsiteY4-112" fmla="*/ 487680 h 1417320"/>
                <a:gd name="connsiteX0-113" fmla="*/ 0 w 5532120"/>
                <a:gd name="connsiteY0-114" fmla="*/ 487680 h 1417320"/>
                <a:gd name="connsiteX1-115" fmla="*/ 0 w 5532120"/>
                <a:gd name="connsiteY1-116" fmla="*/ 0 h 1417320"/>
                <a:gd name="connsiteX2-117" fmla="*/ 5532120 w 5532120"/>
                <a:gd name="connsiteY2-118" fmla="*/ 1021080 h 1417320"/>
                <a:gd name="connsiteX3-119" fmla="*/ 5532120 w 5532120"/>
                <a:gd name="connsiteY3-120" fmla="*/ 1417320 h 1417320"/>
                <a:gd name="connsiteX4-121" fmla="*/ 0 w 5532120"/>
                <a:gd name="connsiteY4-122" fmla="*/ 487680 h 1417320"/>
                <a:gd name="connsiteX0-123" fmla="*/ 0 w 5532120"/>
                <a:gd name="connsiteY0-124" fmla="*/ 487680 h 1417320"/>
                <a:gd name="connsiteX1-125" fmla="*/ 0 w 5532120"/>
                <a:gd name="connsiteY1-126" fmla="*/ 0 h 1417320"/>
                <a:gd name="connsiteX2-127" fmla="*/ 5532120 w 5532120"/>
                <a:gd name="connsiteY2-128" fmla="*/ 1021080 h 1417320"/>
                <a:gd name="connsiteX3-129" fmla="*/ 5532120 w 5532120"/>
                <a:gd name="connsiteY3-130" fmla="*/ 1417320 h 1417320"/>
                <a:gd name="connsiteX4-131" fmla="*/ 0 w 5532120"/>
                <a:gd name="connsiteY4-132" fmla="*/ 487680 h 1417320"/>
                <a:gd name="connsiteX0-133" fmla="*/ 0 w 5532120"/>
                <a:gd name="connsiteY0-134" fmla="*/ 487680 h 1349239"/>
                <a:gd name="connsiteX1-135" fmla="*/ 0 w 5532120"/>
                <a:gd name="connsiteY1-136" fmla="*/ 0 h 1349239"/>
                <a:gd name="connsiteX2-137" fmla="*/ 5532120 w 5532120"/>
                <a:gd name="connsiteY2-138" fmla="*/ 1021080 h 1349239"/>
                <a:gd name="connsiteX3-139" fmla="*/ 5452693 w 5532120"/>
                <a:gd name="connsiteY3-140" fmla="*/ 1349239 h 1349239"/>
                <a:gd name="connsiteX4-141" fmla="*/ 0 w 5532120"/>
                <a:gd name="connsiteY4-142" fmla="*/ 487680 h 1349239"/>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5532120" h="1349239">
                  <a:moveTo>
                    <a:pt x="0" y="487680"/>
                  </a:moveTo>
                  <a:lnTo>
                    <a:pt x="0" y="0"/>
                  </a:lnTo>
                  <a:cubicBezTo>
                    <a:pt x="1767840" y="416560"/>
                    <a:pt x="3383280" y="528320"/>
                    <a:pt x="5532120" y="1021080"/>
                  </a:cubicBezTo>
                  <a:cubicBezTo>
                    <a:pt x="5532120" y="1153160"/>
                    <a:pt x="5452693" y="1217159"/>
                    <a:pt x="5452693" y="1349239"/>
                  </a:cubicBezTo>
                  <a:cubicBezTo>
                    <a:pt x="4317313" y="772659"/>
                    <a:pt x="769620" y="723900"/>
                    <a:pt x="0" y="487680"/>
                  </a:cubicBezTo>
                  <a:close/>
                </a:path>
              </a:pathLst>
            </a:custGeom>
            <a:solidFill>
              <a:srgbClr val="17A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7" name="文本框 16"/>
          <p:cNvSpPr txBox="1"/>
          <p:nvPr/>
        </p:nvSpPr>
        <p:spPr>
          <a:xfrm>
            <a:off x="4716780" y="3520440"/>
            <a:ext cx="3652520" cy="923330"/>
          </a:xfrm>
          <a:prstGeom prst="rect">
            <a:avLst/>
          </a:prstGeom>
          <a:noFill/>
        </p:spPr>
        <p:txBody>
          <a:bodyPr wrap="square" rtlCol="0">
            <a:spAutoFit/>
          </a:bodyPr>
          <a:lstStyle/>
          <a:p>
            <a:r>
              <a:rPr lang="zh-CN" altLang="en-US" sz="5400" b="1" dirty="0">
                <a:solidFill>
                  <a:srgbClr val="17A515"/>
                </a:solidFill>
                <a:latin typeface="微软雅黑" panose="020B0503020204020204" pitchFamily="34" charset="-122"/>
                <a:ea typeface="微软雅黑" panose="020B0503020204020204" pitchFamily="34" charset="-122"/>
              </a:rPr>
              <a:t>谢谢观看！</a:t>
            </a:r>
            <a:endParaRPr lang="zh-CN" altLang="en-US" sz="5400" b="1" dirty="0">
              <a:solidFill>
                <a:srgbClr val="17A515"/>
              </a:solidFill>
              <a:latin typeface="微软雅黑" panose="020B0503020204020204" pitchFamily="34" charset="-122"/>
              <a:ea typeface="微软雅黑" panose="020B0503020204020204" pitchFamily="34" charset="-122"/>
            </a:endParaRPr>
          </a:p>
        </p:txBody>
      </p:sp>
      <p:sp>
        <p:nvSpPr>
          <p:cNvPr id="26" name="矩形 25"/>
          <p:cNvSpPr/>
          <p:nvPr/>
        </p:nvSpPr>
        <p:spPr>
          <a:xfrm>
            <a:off x="5190916" y="4887123"/>
            <a:ext cx="2431489" cy="972574"/>
          </a:xfrm>
          <a:prstGeom prst="rect">
            <a:avLst/>
          </a:prstGeom>
        </p:spPr>
        <p:txBody>
          <a:bodyPr wrap="square">
            <a:spAutoFit/>
          </a:bodyPr>
          <a:lstStyle/>
          <a:p>
            <a:pPr algn="ctr">
              <a:lnSpc>
                <a:spcPct val="130000"/>
              </a:lnSpc>
            </a:pPr>
            <a:r>
              <a:rPr lang="en-US" altLang="zh-CN" sz="4400" dirty="0">
                <a:solidFill>
                  <a:schemeClr val="tx1">
                    <a:lumMod val="50000"/>
                    <a:lumOff val="50000"/>
                  </a:schemeClr>
                </a:solidFill>
                <a:latin typeface="Century Gothic" panose="020B0502020202020204" pitchFamily="34" charset="0"/>
                <a:ea typeface="Ebrima" panose="02000000000000000000" pitchFamily="2" charset="0"/>
                <a:cs typeface="Arial" panose="020B0604020202020204" pitchFamily="34" charset="0"/>
              </a:rPr>
              <a:t>Thanks</a:t>
            </a:r>
            <a:endParaRPr lang="zh-CN" altLang="en-US" sz="4400" dirty="0">
              <a:solidFill>
                <a:schemeClr val="tx1">
                  <a:lumMod val="50000"/>
                  <a:lumOff val="50000"/>
                </a:schemeClr>
              </a:solidFill>
              <a:latin typeface="Century Gothic" panose="020B0502020202020204" pitchFamily="34" charset="0"/>
              <a:cs typeface="Arial" panose="020B0604020202020204" pitchFamily="34" charset="0"/>
            </a:endParaRPr>
          </a:p>
        </p:txBody>
      </p:sp>
      <p:cxnSp>
        <p:nvCxnSpPr>
          <p:cNvPr id="32" name="直接连接符 31"/>
          <p:cNvCxnSpPr/>
          <p:nvPr/>
        </p:nvCxnSpPr>
        <p:spPr>
          <a:xfrm>
            <a:off x="5908675" y="5765858"/>
            <a:ext cx="108204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rgbClr val="000000"/>
    </a:dk1>
    <a:lt1>
      <a:srgbClr val="FFFFFF"/>
    </a:lt1>
    <a:dk2>
      <a:srgbClr val="778495"/>
    </a:dk2>
    <a:lt2>
      <a:srgbClr val="F0F0F0"/>
    </a:lt2>
    <a:accent1>
      <a:srgbClr val="63A537"/>
    </a:accent1>
    <a:accent2>
      <a:srgbClr val="08A5EF"/>
    </a:accent2>
    <a:accent3>
      <a:srgbClr val="739A28"/>
    </a:accent3>
    <a:accent4>
      <a:srgbClr val="37A76F"/>
    </a:accent4>
    <a:accent5>
      <a:srgbClr val="4EB3CF"/>
    </a:accent5>
    <a:accent6>
      <a:srgbClr val="51C3F9"/>
    </a:accent6>
    <a:hlink>
      <a:srgbClr val="63A537"/>
    </a:hlink>
    <a:folHlink>
      <a:srgbClr val="BFBFBF"/>
    </a:folHlink>
  </a:clrScheme>
</a:themeOverride>
</file>

<file path=docProps/app.xml><?xml version="1.0" encoding="utf-8"?>
<Properties xmlns="http://schemas.openxmlformats.org/officeDocument/2006/extended-properties" xmlns:vt="http://schemas.openxmlformats.org/officeDocument/2006/docPropsVTypes">
  <TotalTime>0</TotalTime>
  <Words>2017</Words>
  <Application>WPS 演示</Application>
  <PresentationFormat>宽屏</PresentationFormat>
  <Paragraphs>400</Paragraphs>
  <Slides>24</Slides>
  <Notes>0</Notes>
  <HiddenSlides>0</HiddenSlides>
  <MMClips>0</MMClips>
  <ScaleCrop>false</ScaleCrop>
  <HeadingPairs>
    <vt:vector size="6" baseType="variant">
      <vt:variant>
        <vt:lpstr>已用的字体</vt:lpstr>
      </vt:variant>
      <vt:variant>
        <vt:i4>20</vt:i4>
      </vt:variant>
      <vt:variant>
        <vt:lpstr>主题</vt:lpstr>
      </vt:variant>
      <vt:variant>
        <vt:i4>1</vt:i4>
      </vt:variant>
      <vt:variant>
        <vt:lpstr>幻灯片标题</vt:lpstr>
      </vt:variant>
      <vt:variant>
        <vt:i4>24</vt:i4>
      </vt:variant>
    </vt:vector>
  </HeadingPairs>
  <TitlesOfParts>
    <vt:vector size="45" baseType="lpstr">
      <vt:lpstr>Arial</vt:lpstr>
      <vt:lpstr>宋体</vt:lpstr>
      <vt:lpstr>Wingdings</vt:lpstr>
      <vt:lpstr>微软雅黑</vt:lpstr>
      <vt:lpstr>Agency FB</vt:lpstr>
      <vt:lpstr>Century Gothic</vt:lpstr>
      <vt:lpstr>Ebrima</vt:lpstr>
      <vt:lpstr>Microsoft JhengHei UI</vt:lpstr>
      <vt:lpstr>Calibri</vt:lpstr>
      <vt:lpstr>Microsoft JhengHei Light</vt:lpstr>
      <vt:lpstr>方正综艺简体</vt:lpstr>
      <vt:lpstr>微软雅黑 Light</vt:lpstr>
      <vt:lpstr>Impact</vt:lpstr>
      <vt:lpstr>等线</vt:lpstr>
      <vt:lpstr>Arial Unicode MS</vt:lpstr>
      <vt:lpstr>等线 Light</vt:lpstr>
      <vt:lpstr>Tahoma</vt:lpstr>
      <vt:lpstr>Times New Roman</vt:lpstr>
      <vt:lpstr>Adobe 繁黑體 Std B</vt:lpstr>
      <vt:lpstr>Aharoni</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情缘素材：https://haosc.taobao.com</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情缘</cp:lastModifiedBy>
  <cp:revision>321</cp:revision>
  <dcterms:created xsi:type="dcterms:W3CDTF">2017-03-01T07:46:00Z</dcterms:created>
  <dcterms:modified xsi:type="dcterms:W3CDTF">2017-10-29T07:51:06Z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2052-10.1.0.6930</vt:lpwstr>
  </property>
</Properties>
</file>