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607" r:id="rId2"/>
    <p:sldId id="871" r:id="rId3"/>
    <p:sldId id="839" r:id="rId4"/>
    <p:sldId id="876" r:id="rId5"/>
    <p:sldId id="882" r:id="rId6"/>
    <p:sldId id="885" r:id="rId7"/>
    <p:sldId id="888" r:id="rId8"/>
    <p:sldId id="845" r:id="rId9"/>
    <p:sldId id="872" r:id="rId10"/>
    <p:sldId id="873" r:id="rId11"/>
    <p:sldId id="875" r:id="rId12"/>
    <p:sldId id="874" r:id="rId13"/>
    <p:sldId id="846" r:id="rId14"/>
    <p:sldId id="877" r:id="rId15"/>
    <p:sldId id="880" r:id="rId16"/>
    <p:sldId id="881" r:id="rId17"/>
    <p:sldId id="886" r:id="rId18"/>
    <p:sldId id="887" r:id="rId19"/>
    <p:sldId id="847" r:id="rId20"/>
    <p:sldId id="878" r:id="rId21"/>
    <p:sldId id="889" r:id="rId22"/>
    <p:sldId id="883" r:id="rId23"/>
    <p:sldId id="884" r:id="rId24"/>
    <p:sldId id="879" r:id="rId25"/>
    <p:sldId id="870" r:id="rId26"/>
  </p:sldIdLst>
  <p:sldSz cx="9144000" cy="5143500" type="screen16x9"/>
  <p:notesSz cx="6858000" cy="9144000"/>
  <p:custDataLst>
    <p:tags r:id="rId28"/>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94660"/>
  </p:normalViewPr>
  <p:slideViewPr>
    <p:cSldViewPr>
      <p:cViewPr varScale="1">
        <p:scale>
          <a:sx n="141" d="100"/>
          <a:sy n="141" d="100"/>
        </p:scale>
        <p:origin x="-738" y="-10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2018/5/11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a:t>
            </a:fld>
            <a:endParaRPr lang="zh-CN" altLang="en-US"/>
          </a:p>
        </p:txBody>
      </p:sp>
    </p:spTree>
    <p:extLst>
      <p:ext uri="{BB962C8B-B14F-4D97-AF65-F5344CB8AC3E}">
        <p14:creationId xmlns:p14="http://schemas.microsoft.com/office/powerpoint/2010/main" val="2883189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567548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943057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4</a:t>
            </a:fld>
            <a:endParaRPr lang="zh-CN" altLang="en-US"/>
          </a:p>
        </p:txBody>
      </p:sp>
    </p:spTree>
    <p:extLst>
      <p:ext uri="{BB962C8B-B14F-4D97-AF65-F5344CB8AC3E}">
        <p14:creationId xmlns:p14="http://schemas.microsoft.com/office/powerpoint/2010/main" val="3319843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086816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DE43C7-BEB6-426A-BE16-2C91E01EB2DC}" type="slidenum">
              <a:rPr lang="zh-CN" altLang="en-US" smtClean="0"/>
              <a:pPr/>
              <a:t>7</a:t>
            </a:fld>
            <a:endParaRPr lang="zh-CN" altLang="en-US"/>
          </a:p>
        </p:txBody>
      </p:sp>
    </p:spTree>
    <p:extLst>
      <p:ext uri="{BB962C8B-B14F-4D97-AF65-F5344CB8AC3E}">
        <p14:creationId xmlns:p14="http://schemas.microsoft.com/office/powerpoint/2010/main" val="563885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665961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10</a:t>
            </a:fld>
            <a:endParaRPr lang="id-ID"/>
          </a:p>
        </p:txBody>
      </p:sp>
    </p:spTree>
    <p:extLst>
      <p:ext uri="{BB962C8B-B14F-4D97-AF65-F5344CB8AC3E}">
        <p14:creationId xmlns:p14="http://schemas.microsoft.com/office/powerpoint/2010/main" val="293086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11</a:t>
            </a:fld>
            <a:endParaRPr lang="zh-CN" altLang="en-US"/>
          </a:p>
        </p:txBody>
      </p:sp>
    </p:spTree>
    <p:extLst>
      <p:ext uri="{BB962C8B-B14F-4D97-AF65-F5344CB8AC3E}">
        <p14:creationId xmlns:p14="http://schemas.microsoft.com/office/powerpoint/2010/main" val="1632260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31501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744746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val="378468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F6D2D-6E8E-42C0-88C9-891D8B84375D}" type="slidenum">
              <a:rPr lang="zh-CN" altLang="en-US" smtClean="0"/>
              <a:pPr/>
              <a:t>15</a:t>
            </a:fld>
            <a:endParaRPr lang="zh-CN" altLang="en-US"/>
          </a:p>
        </p:txBody>
      </p:sp>
    </p:spTree>
    <p:extLst>
      <p:ext uri="{BB962C8B-B14F-4D97-AF65-F5344CB8AC3E}">
        <p14:creationId xmlns:p14="http://schemas.microsoft.com/office/powerpoint/2010/main" val="4197021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229321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197841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496400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F6D2D-6E8E-42C0-88C9-891D8B84375D}" type="slidenum">
              <a:rPr lang="zh-CN" altLang="en-US" smtClean="0"/>
              <a:pPr/>
              <a:t>20</a:t>
            </a:fld>
            <a:endParaRPr lang="zh-CN" altLang="en-US"/>
          </a:p>
        </p:txBody>
      </p:sp>
    </p:spTree>
    <p:extLst>
      <p:ext uri="{BB962C8B-B14F-4D97-AF65-F5344CB8AC3E}">
        <p14:creationId xmlns:p14="http://schemas.microsoft.com/office/powerpoint/2010/main" val="2293853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DE43C7-BEB6-426A-BE16-2C91E01EB2DC}" type="slidenum">
              <a:rPr lang="zh-CN" altLang="en-US" smtClean="0"/>
              <a:pPr/>
              <a:t>21</a:t>
            </a:fld>
            <a:endParaRPr lang="zh-CN" altLang="en-US"/>
          </a:p>
        </p:txBody>
      </p:sp>
    </p:spTree>
    <p:extLst>
      <p:ext uri="{BB962C8B-B14F-4D97-AF65-F5344CB8AC3E}">
        <p14:creationId xmlns:p14="http://schemas.microsoft.com/office/powerpoint/2010/main" val="257518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22</a:t>
            </a:fld>
            <a:endParaRPr lang="en-US" dirty="0"/>
          </a:p>
        </p:txBody>
      </p:sp>
    </p:spTree>
    <p:extLst>
      <p:ext uri="{BB962C8B-B14F-4D97-AF65-F5344CB8AC3E}">
        <p14:creationId xmlns:p14="http://schemas.microsoft.com/office/powerpoint/2010/main" val="4086133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F6D2D-6E8E-42C0-88C9-891D8B84375D}" type="slidenum">
              <a:rPr lang="zh-CN" altLang="en-US" smtClean="0"/>
              <a:pPr/>
              <a:t>24</a:t>
            </a:fld>
            <a:endParaRPr lang="zh-CN" altLang="en-US"/>
          </a:p>
        </p:txBody>
      </p:sp>
    </p:spTree>
    <p:extLst>
      <p:ext uri="{BB962C8B-B14F-4D97-AF65-F5344CB8AC3E}">
        <p14:creationId xmlns:p14="http://schemas.microsoft.com/office/powerpoint/2010/main" val="1817921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25</a:t>
            </a:fld>
            <a:endParaRPr lang="zh-CN" altLang="en-US"/>
          </a:p>
        </p:txBody>
      </p:sp>
    </p:spTree>
    <p:extLst>
      <p:ext uri="{BB962C8B-B14F-4D97-AF65-F5344CB8AC3E}">
        <p14:creationId xmlns:p14="http://schemas.microsoft.com/office/powerpoint/2010/main" val="304911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2018/5/11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323528" y="289467"/>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323528" y="482768"/>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9" name="等腰三角形 8"/>
          <p:cNvSpPr/>
          <p:nvPr userDrawn="1"/>
        </p:nvSpPr>
        <p:spPr>
          <a:xfrm rot="5400000">
            <a:off x="-171627" y="330602"/>
            <a:ext cx="576064" cy="30583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2018/5/11</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p:transition spd="slow" advClick="0" advTm="2000">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0"/>
            <a:ext cx="9144000" cy="514349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2018/5/11</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C48DD4-A9AD-4113-82BD-DB389D9CB606}" type="datetimeFigureOut">
              <a:rPr lang="zh-CN" altLang="en-US" smtClean="0"/>
              <a:pPr/>
              <a:t>2018/5/11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BEA383-4DC3-49F8-8A34-8517224E5316}" type="slidenum">
              <a:rPr lang="zh-CN" altLang="en-US" smtClean="0"/>
              <a:pPr/>
              <a:t>‹#›</a:t>
            </a:fld>
            <a:endParaRPr lang="zh-CN" altLang="en-US"/>
          </a:p>
        </p:txBody>
      </p:sp>
    </p:spTree>
    <p:extLst>
      <p:ext uri="{BB962C8B-B14F-4D97-AF65-F5344CB8AC3E}">
        <p14:creationId xmlns:p14="http://schemas.microsoft.com/office/powerpoint/2010/main" val="3534344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340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矩形 2"/>
          <p:cNvSpPr/>
          <p:nvPr userDrawn="1"/>
        </p:nvSpPr>
        <p:spPr>
          <a:xfrm>
            <a:off x="0" y="0"/>
            <a:ext cx="9143436" cy="5143184"/>
          </a:xfrm>
          <a:prstGeom prst="rect">
            <a:avLst/>
          </a:prstGeom>
          <a:solidFill>
            <a:srgbClr val="FBFAF8"/>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Tree>
    <p:extLst>
      <p:ext uri="{BB962C8B-B14F-4D97-AF65-F5344CB8AC3E}">
        <p14:creationId xmlns:p14="http://schemas.microsoft.com/office/powerpoint/2010/main" val="2240313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381745"/>
      </p:ext>
    </p:extLst>
  </p:cSld>
  <p:clrMapOvr>
    <a:masterClrMapping/>
  </p:clrMapOvr>
  <p:transition spd="med" advClick="0" advTm="0">
    <p:push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2018/5/11</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64" r:id="rId3"/>
    <p:sldLayoutId id="2147483665" r:id="rId4"/>
    <p:sldLayoutId id="2147483667" r:id="rId5"/>
    <p:sldLayoutId id="2147483668" r:id="rId6"/>
    <p:sldLayoutId id="2147483669" r:id="rId7"/>
    <p:sldLayoutId id="2147483670" r:id="rId8"/>
    <p:sldLayoutId id="2147483671" r:id="rId9"/>
  </p:sldLayoutIdLst>
  <p:transition/>
  <p:timing>
    <p:tnLst>
      <p:par>
        <p:cTn id="1" dur="indefinite" restart="never" nodeType="tmRoot"/>
      </p:par>
    </p:tnLst>
  </p:timing>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611560" y="1059582"/>
            <a:ext cx="2492990" cy="1200329"/>
          </a:xfrm>
          <a:prstGeom prst="rect">
            <a:avLst/>
          </a:prstGeom>
          <a:noFill/>
        </p:spPr>
        <p:txBody>
          <a:bodyPr wrap="none" rtlCol="0">
            <a:spAutoFit/>
          </a:bodyPr>
          <a:lstStyle/>
          <a:p>
            <a:r>
              <a:rPr lang="en-US" altLang="zh-CN" sz="7200" spc="-300" dirty="0" smtClean="0">
                <a:solidFill>
                  <a:schemeClr val="accent1"/>
                </a:solidFill>
                <a:latin typeface="Arial Black" pitchFamily="34" charset="0"/>
              </a:rPr>
              <a:t>2019</a:t>
            </a:r>
            <a:endParaRPr lang="zh-CN" altLang="en-US" sz="7200" spc="-300" dirty="0">
              <a:solidFill>
                <a:schemeClr val="accent1"/>
              </a:solidFill>
              <a:latin typeface="Arial Black" pitchFamily="34" charset="0"/>
            </a:endParaRPr>
          </a:p>
        </p:txBody>
      </p:sp>
      <p:sp>
        <p:nvSpPr>
          <p:cNvPr id="26" name="TextBox 25"/>
          <p:cNvSpPr txBox="1"/>
          <p:nvPr/>
        </p:nvSpPr>
        <p:spPr>
          <a:xfrm>
            <a:off x="656278" y="2027624"/>
            <a:ext cx="3611245" cy="400110"/>
          </a:xfrm>
          <a:prstGeom prst="rect">
            <a:avLst/>
          </a:prstGeom>
          <a:noFill/>
        </p:spPr>
        <p:txBody>
          <a:bodyPr wrap="non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656278" y="2355726"/>
            <a:ext cx="4256293"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itchFamily="34" charset="-122"/>
                <a:ea typeface="微软雅黑" pitchFamily="34" charset="-122"/>
              </a:rPr>
              <a:t>团队建设</a:t>
            </a:r>
            <a:r>
              <a:rPr lang="en-US" altLang="zh-CN" sz="4000" b="1" dirty="0">
                <a:solidFill>
                  <a:schemeClr val="tx1">
                    <a:lumMod val="65000"/>
                    <a:lumOff val="35000"/>
                  </a:schemeClr>
                </a:solidFill>
                <a:latin typeface="微软雅黑" pitchFamily="34" charset="-122"/>
                <a:ea typeface="微软雅黑" pitchFamily="34" charset="-122"/>
              </a:rPr>
              <a:t>PPT</a:t>
            </a:r>
            <a:r>
              <a:rPr lang="zh-CN" altLang="en-US" sz="4000" b="1" dirty="0">
                <a:solidFill>
                  <a:schemeClr val="tx1">
                    <a:lumMod val="65000"/>
                    <a:lumOff val="35000"/>
                  </a:schemeClr>
                </a:solidFill>
                <a:latin typeface="微软雅黑" pitchFamily="34" charset="-122"/>
                <a:ea typeface="微软雅黑" pitchFamily="34" charset="-122"/>
              </a:rPr>
              <a:t>模版</a:t>
            </a:r>
          </a:p>
        </p:txBody>
      </p:sp>
      <p:sp>
        <p:nvSpPr>
          <p:cNvPr id="34" name="TextBox 33"/>
          <p:cNvSpPr txBox="1"/>
          <p:nvPr/>
        </p:nvSpPr>
        <p:spPr>
          <a:xfrm>
            <a:off x="681916" y="3075806"/>
            <a:ext cx="2614049" cy="461665"/>
          </a:xfrm>
          <a:prstGeom prst="rect">
            <a:avLst/>
          </a:prstGeom>
          <a:noFill/>
        </p:spPr>
        <p:txBody>
          <a:bodyPr wrap="none" rtlCol="0">
            <a:spAutoFit/>
          </a:bodyPr>
          <a:lstStyle/>
          <a:p>
            <a:r>
              <a:rPr lang="en-US" altLang="zh-CN" sz="1200" dirty="0">
                <a:solidFill>
                  <a:schemeClr val="tx1">
                    <a:lumMod val="65000"/>
                    <a:lumOff val="35000"/>
                  </a:schemeClr>
                </a:solidFill>
              </a:rPr>
              <a:t>CCTV FUTURE ADVERTISING COMPANY</a:t>
            </a:r>
          </a:p>
          <a:p>
            <a:r>
              <a:rPr lang="en-US" altLang="zh-CN" sz="1200" dirty="0">
                <a:solidFill>
                  <a:schemeClr val="tx1">
                    <a:lumMod val="65000"/>
                    <a:lumOff val="35000"/>
                  </a:schemeClr>
                </a:solidFill>
              </a:rPr>
              <a:t>IS CCTV TO EXOLORE</a:t>
            </a:r>
            <a:endParaRPr lang="zh-CN" altLang="en-US" sz="1200" dirty="0">
              <a:solidFill>
                <a:schemeClr val="tx1">
                  <a:lumMod val="65000"/>
                  <a:lumOff val="35000"/>
                </a:schemeClr>
              </a:solidFill>
            </a:endParaRPr>
          </a:p>
        </p:txBody>
      </p:sp>
      <p:pic>
        <p:nvPicPr>
          <p:cNvPr id="5" name="图片 4">
            <a:extLst>
              <a:ext uri="{FF2B5EF4-FFF2-40B4-BE49-F238E27FC236}">
                <a16:creationId xmlns="" xmlns:a16="http://schemas.microsoft.com/office/drawing/2014/main" id="{3AF40830-8DAB-40E5-A1B9-F3D3350B0F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9992" y="915566"/>
            <a:ext cx="4778512" cy="3600400"/>
          </a:xfrm>
          <a:prstGeom prst="rect">
            <a:avLst/>
          </a:prstGeom>
        </p:spPr>
      </p:pic>
      <p:pic>
        <p:nvPicPr>
          <p:cNvPr id="6" name="Passenger - Golden Leaves">
            <a:hlinkClick r:id="" action="ppaction://media"/>
            <a:extLst>
              <a:ext uri="{FF2B5EF4-FFF2-40B4-BE49-F238E27FC236}">
                <a16:creationId xmlns="" xmlns:a16="http://schemas.microsoft.com/office/drawing/2014/main" id="{2AC49412-F81E-420D-AFDF-A4BA84058D28}"/>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756592" y="1790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5" fill="hold">
                            <p:stCondLst>
                              <p:cond delay="1000"/>
                            </p:stCondLst>
                            <p:childTnLst>
                              <p:par>
                                <p:cTn id="16" presetID="45" presetClass="entr" presetSubtype="0" fill="hold" grpId="0" nodeType="afterEffect">
                                  <p:stCondLst>
                                    <p:cond delay="0"/>
                                  </p:stCondLst>
                                  <p:iterate type="lt">
                                    <p:tmPct val="10000"/>
                                  </p:iterate>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ppt_w</p:attrName>
                                        </p:attrNameLst>
                                      </p:cBhvr>
                                      <p:tavLst>
                                        <p:tav tm="0" fmla="#ppt_w*sin(2.5*pi*$)">
                                          <p:val>
                                            <p:fltVal val="0"/>
                                          </p:val>
                                        </p:tav>
                                        <p:tav tm="100000">
                                          <p:val>
                                            <p:fltVal val="1"/>
                                          </p:val>
                                        </p:tav>
                                      </p:tavLst>
                                    </p:anim>
                                    <p:anim calcmode="lin" valueType="num">
                                      <p:cBhvr>
                                        <p:cTn id="20" dur="1000" fill="hold"/>
                                        <p:tgtEl>
                                          <p:spTgt spid="24"/>
                                        </p:tgtEl>
                                        <p:attrNameLst>
                                          <p:attrName>ppt_h</p:attrName>
                                        </p:attrNameLst>
                                      </p:cBhvr>
                                      <p:tavLst>
                                        <p:tav tm="0">
                                          <p:val>
                                            <p:strVal val="#ppt_h"/>
                                          </p:val>
                                        </p:tav>
                                        <p:tav tm="100000">
                                          <p:val>
                                            <p:strVal val="#ppt_h"/>
                                          </p:val>
                                        </p:tav>
                                      </p:tavLst>
                                    </p:anim>
                                  </p:childTnLst>
                                </p:cTn>
                              </p:par>
                            </p:childTnLst>
                          </p:cTn>
                        </p:par>
                        <p:par>
                          <p:cTn id="21" fill="hold">
                            <p:stCondLst>
                              <p:cond delay="2300"/>
                            </p:stCondLst>
                            <p:childTnLst>
                              <p:par>
                                <p:cTn id="22" presetID="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0-#ppt_w/2"/>
                                          </p:val>
                                        </p:tav>
                                        <p:tav tm="100000">
                                          <p:val>
                                            <p:strVal val="#ppt_x"/>
                                          </p:val>
                                        </p:tav>
                                      </p:tavLst>
                                    </p:anim>
                                    <p:anim calcmode="lin" valueType="num">
                                      <p:cBhvr additive="base">
                                        <p:cTn id="25" dur="500" fill="hold"/>
                                        <p:tgtEl>
                                          <p:spTgt spid="26"/>
                                        </p:tgtEl>
                                        <p:attrNameLst>
                                          <p:attrName>ppt_y</p:attrName>
                                        </p:attrNameLst>
                                      </p:cBhvr>
                                      <p:tavLst>
                                        <p:tav tm="0">
                                          <p:val>
                                            <p:strVal val="#ppt_y"/>
                                          </p:val>
                                        </p:tav>
                                        <p:tav tm="100000">
                                          <p:val>
                                            <p:strVal val="#ppt_y"/>
                                          </p:val>
                                        </p:tav>
                                      </p:tavLst>
                                    </p:anim>
                                  </p:childTnLst>
                                </p:cTn>
                              </p:par>
                            </p:childTnLst>
                          </p:cTn>
                        </p:par>
                        <p:par>
                          <p:cTn id="26" fill="hold">
                            <p:stCondLst>
                              <p:cond delay="28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7"/>
                                        </p:tgtEl>
                                        <p:attrNameLst>
                                          <p:attrName>style.visibility</p:attrName>
                                        </p:attrNameLst>
                                      </p:cBhvr>
                                      <p:to>
                                        <p:strVal val="visible"/>
                                      </p:to>
                                    </p:set>
                                    <p:anim by="(-#ppt_w*2)" calcmode="lin" valueType="num">
                                      <p:cBhvr rctx="PPT">
                                        <p:cTn id="29" dur="500" autoRev="1" fill="hold">
                                          <p:stCondLst>
                                            <p:cond delay="0"/>
                                          </p:stCondLst>
                                        </p:cTn>
                                        <p:tgtEl>
                                          <p:spTgt spid="27"/>
                                        </p:tgtEl>
                                        <p:attrNameLst>
                                          <p:attrName>ppt_w</p:attrName>
                                        </p:attrNameLst>
                                      </p:cBhvr>
                                    </p:anim>
                                    <p:anim by="(#ppt_w*0.50)" calcmode="lin" valueType="num">
                                      <p:cBhvr>
                                        <p:cTn id="30" dur="500" decel="50000" autoRev="1" fill="hold">
                                          <p:stCondLst>
                                            <p:cond delay="0"/>
                                          </p:stCondLst>
                                        </p:cTn>
                                        <p:tgtEl>
                                          <p:spTgt spid="27"/>
                                        </p:tgtEl>
                                        <p:attrNameLst>
                                          <p:attrName>ppt_x</p:attrName>
                                        </p:attrNameLst>
                                      </p:cBhvr>
                                    </p:anim>
                                    <p:anim from="(-#ppt_h/2)" to="(#ppt_y)" calcmode="lin" valueType="num">
                                      <p:cBhvr>
                                        <p:cTn id="31" dur="1000" fill="hold">
                                          <p:stCondLst>
                                            <p:cond delay="0"/>
                                          </p:stCondLst>
                                        </p:cTn>
                                        <p:tgtEl>
                                          <p:spTgt spid="27"/>
                                        </p:tgtEl>
                                        <p:attrNameLst>
                                          <p:attrName>ppt_y</p:attrName>
                                        </p:attrNameLst>
                                      </p:cBhvr>
                                    </p:anim>
                                    <p:animRot by="21600000">
                                      <p:cBhvr>
                                        <p:cTn id="32" dur="1000" fill="hold">
                                          <p:stCondLst>
                                            <p:cond delay="0"/>
                                          </p:stCondLst>
                                        </p:cTn>
                                        <p:tgtEl>
                                          <p:spTgt spid="27"/>
                                        </p:tgtEl>
                                        <p:attrNameLst>
                                          <p:attrName>r</p:attrName>
                                        </p:attrNameLst>
                                      </p:cBhvr>
                                    </p:animRot>
                                  </p:childTnLst>
                                </p:cTn>
                              </p:par>
                            </p:childTnLst>
                          </p:cTn>
                        </p:par>
                        <p:par>
                          <p:cTn id="33" fill="hold">
                            <p:stCondLst>
                              <p:cond delay="4600"/>
                            </p:stCondLst>
                            <p:childTnLst>
                              <p:par>
                                <p:cTn id="34" presetID="42"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ppt_x</p:attrName>
                                        </p:attrNameLst>
                                      </p:cBhvr>
                                      <p:tavLst>
                                        <p:tav tm="0">
                                          <p:val>
                                            <p:strVal val="#ppt_x"/>
                                          </p:val>
                                        </p:tav>
                                        <p:tav tm="100000">
                                          <p:val>
                                            <p:strVal val="#ppt_x"/>
                                          </p:val>
                                        </p:tav>
                                      </p:tavLst>
                                    </p:anim>
                                    <p:anim calcmode="lin" valueType="num">
                                      <p:cBhvr>
                                        <p:cTn id="3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6"/>
                </p:tgtEl>
              </p:cMediaNode>
            </p:audio>
          </p:childTnLst>
        </p:cTn>
      </p:par>
    </p:tnLst>
    <p:bldLst>
      <p:bldP spid="24" grpId="0"/>
      <p:bldP spid="26" grpId="0"/>
      <p:bldP spid="27"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MH_Entry_1"/>
          <p:cNvSpPr>
            <a:spLocks noChangeArrowheads="1"/>
          </p:cNvSpPr>
          <p:nvPr>
            <p:custDataLst>
              <p:tags r:id="rId1"/>
            </p:custDataLst>
          </p:nvPr>
        </p:nvSpPr>
        <p:spPr bwMode="auto">
          <a:xfrm>
            <a:off x="5155878" y="1824809"/>
            <a:ext cx="2093107" cy="54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itchFamily="34" charset="-122"/>
                <a:ea typeface="微软雅黑" pitchFamily="34" charset="-122"/>
              </a:rPr>
              <a:t>年度工作概述</a:t>
            </a:r>
          </a:p>
          <a:p>
            <a:pPr defTabSz="685589">
              <a:defRPr/>
            </a:pPr>
            <a:r>
              <a:rPr lang="en-US" altLang="zh-CN" sz="1200" dirty="0">
                <a:solidFill>
                  <a:schemeClr val="bg1">
                    <a:lumMod val="50000"/>
                  </a:schemeClr>
                </a:solidFill>
                <a:cs typeface="+mn-ea"/>
                <a:sym typeface="+mn-lt"/>
              </a:rPr>
              <a:t>Annual work summary</a:t>
            </a:r>
            <a:endParaRPr lang="zh-CN" altLang="en-US" sz="1200" dirty="0">
              <a:solidFill>
                <a:schemeClr val="bg1">
                  <a:lumMod val="50000"/>
                </a:schemeClr>
              </a:solidFill>
              <a:cs typeface="+mn-ea"/>
              <a:sym typeface="+mn-lt"/>
            </a:endParaRPr>
          </a:p>
        </p:txBody>
      </p:sp>
      <p:sp>
        <p:nvSpPr>
          <p:cNvPr id="32" name="MH_Entry_2"/>
          <p:cNvSpPr>
            <a:spLocks noChangeArrowheads="1"/>
          </p:cNvSpPr>
          <p:nvPr>
            <p:custDataLst>
              <p:tags r:id="rId2"/>
            </p:custDataLst>
          </p:nvPr>
        </p:nvSpPr>
        <p:spPr bwMode="auto">
          <a:xfrm>
            <a:off x="2390556" y="2490847"/>
            <a:ext cx="2037453" cy="54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itchFamily="34" charset="-122"/>
                <a:ea typeface="微软雅黑" pitchFamily="34" charset="-122"/>
              </a:rPr>
              <a:t>工作完成情况</a:t>
            </a:r>
          </a:p>
          <a:p>
            <a:pPr defTabSz="685589">
              <a:defRPr/>
            </a:pPr>
            <a:r>
              <a:rPr lang="en-US" altLang="zh-CN" sz="1200" dirty="0">
                <a:solidFill>
                  <a:schemeClr val="bg1">
                    <a:lumMod val="50000"/>
                  </a:schemeClr>
                </a:solidFill>
                <a:cs typeface="+mn-ea"/>
                <a:sym typeface="+mn-lt"/>
              </a:rPr>
              <a:t>Job completion</a:t>
            </a:r>
            <a:endParaRPr lang="zh-CN" altLang="en-US" sz="1200" dirty="0">
              <a:solidFill>
                <a:schemeClr val="bg1">
                  <a:lumMod val="50000"/>
                </a:schemeClr>
              </a:solidFill>
              <a:cs typeface="+mn-ea"/>
              <a:sym typeface="+mn-lt"/>
            </a:endParaRPr>
          </a:p>
        </p:txBody>
      </p:sp>
      <p:sp>
        <p:nvSpPr>
          <p:cNvPr id="33" name="MH_Entry_3"/>
          <p:cNvSpPr>
            <a:spLocks noChangeArrowheads="1"/>
          </p:cNvSpPr>
          <p:nvPr>
            <p:custDataLst>
              <p:tags r:id="rId3"/>
            </p:custDataLst>
          </p:nvPr>
        </p:nvSpPr>
        <p:spPr bwMode="auto">
          <a:xfrm>
            <a:off x="4869586" y="3157599"/>
            <a:ext cx="2093107" cy="54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itchFamily="34" charset="-122"/>
                <a:ea typeface="微软雅黑" pitchFamily="34" charset="-122"/>
              </a:rPr>
              <a:t>成功项目展示</a:t>
            </a:r>
          </a:p>
          <a:p>
            <a:pPr defTabSz="685589">
              <a:defRPr/>
            </a:pPr>
            <a:r>
              <a:rPr lang="en-US" altLang="zh-CN" sz="1200" dirty="0">
                <a:solidFill>
                  <a:schemeClr val="bg1">
                    <a:lumMod val="50000"/>
                  </a:schemeClr>
                </a:solidFill>
                <a:cs typeface="+mn-ea"/>
                <a:sym typeface="+mn-lt"/>
              </a:rPr>
              <a:t>Successful project presentation</a:t>
            </a:r>
            <a:endParaRPr lang="zh-CN" altLang="en-US" sz="1200" dirty="0">
              <a:solidFill>
                <a:schemeClr val="bg1">
                  <a:lumMod val="50000"/>
                </a:schemeClr>
              </a:solidFill>
              <a:cs typeface="+mn-ea"/>
              <a:sym typeface="+mn-lt"/>
            </a:endParaRPr>
          </a:p>
        </p:txBody>
      </p:sp>
      <p:sp>
        <p:nvSpPr>
          <p:cNvPr id="34" name="MH_Entry_4"/>
          <p:cNvSpPr>
            <a:spLocks noChangeArrowheads="1"/>
          </p:cNvSpPr>
          <p:nvPr>
            <p:custDataLst>
              <p:tags r:id="rId4"/>
            </p:custDataLst>
          </p:nvPr>
        </p:nvSpPr>
        <p:spPr bwMode="auto">
          <a:xfrm>
            <a:off x="2105581" y="3825773"/>
            <a:ext cx="2037453" cy="54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itchFamily="34" charset="-122"/>
                <a:ea typeface="微软雅黑" pitchFamily="34" charset="-122"/>
              </a:rPr>
              <a:t>明年工作计划</a:t>
            </a:r>
          </a:p>
          <a:p>
            <a:pPr defTabSz="685589">
              <a:defRPr/>
            </a:pPr>
            <a:r>
              <a:rPr lang="en-US" altLang="zh-CN" sz="1200" dirty="0">
                <a:solidFill>
                  <a:schemeClr val="bg1">
                    <a:lumMod val="50000"/>
                  </a:schemeClr>
                </a:solidFill>
                <a:cs typeface="+mn-ea"/>
                <a:sym typeface="+mn-lt"/>
              </a:rPr>
              <a:t>Work plan for next yea</a:t>
            </a:r>
            <a:endParaRPr lang="zh-CN" altLang="en-US" sz="1200" dirty="0">
              <a:solidFill>
                <a:schemeClr val="bg1">
                  <a:lumMod val="50000"/>
                </a:schemeClr>
              </a:solidFill>
              <a:cs typeface="+mn-ea"/>
              <a:sym typeface="+mn-lt"/>
            </a:endParaRPr>
          </a:p>
        </p:txBody>
      </p:sp>
      <p:sp>
        <p:nvSpPr>
          <p:cNvPr id="35" name="MH_Number_1"/>
          <p:cNvSpPr/>
          <p:nvPr>
            <p:custDataLst>
              <p:tags r:id="rId5"/>
            </p:custDataLst>
          </p:nvPr>
        </p:nvSpPr>
        <p:spPr>
          <a:xfrm rot="413314">
            <a:off x="4632506" y="1859204"/>
            <a:ext cx="345520" cy="373994"/>
          </a:xfrm>
          <a:custGeom>
            <a:avLst/>
            <a:gdLst>
              <a:gd name="connsiteX0" fmla="*/ 370244 w 370244"/>
              <a:gd name="connsiteY0" fmla="*/ 0 h 400732"/>
              <a:gd name="connsiteX1" fmla="*/ 325083 w 370244"/>
              <a:gd name="connsiteY1" fmla="*/ 361458 h 400732"/>
              <a:gd name="connsiteX2" fmla="*/ 0 w 370244"/>
              <a:gd name="connsiteY2" fmla="*/ 400732 h 400732"/>
              <a:gd name="connsiteX3" fmla="*/ 45161 w 370244"/>
              <a:gd name="connsiteY3" fmla="*/ 39274 h 400732"/>
            </a:gdLst>
            <a:ahLst/>
            <a:cxnLst>
              <a:cxn ang="0">
                <a:pos x="connsiteX0" y="connsiteY0"/>
              </a:cxn>
              <a:cxn ang="0">
                <a:pos x="connsiteX1" y="connsiteY1"/>
              </a:cxn>
              <a:cxn ang="0">
                <a:pos x="connsiteX2" y="connsiteY2"/>
              </a:cxn>
              <a:cxn ang="0">
                <a:pos x="connsiteX3" y="connsiteY3"/>
              </a:cxn>
            </a:cxnLst>
            <a:rect l="l" t="t" r="r" b="b"/>
            <a:pathLst>
              <a:path w="370244" h="400732">
                <a:moveTo>
                  <a:pt x="370244" y="0"/>
                </a:moveTo>
                <a:lnTo>
                  <a:pt x="325083" y="361458"/>
                </a:lnTo>
                <a:lnTo>
                  <a:pt x="0" y="400732"/>
                </a:lnTo>
                <a:lnTo>
                  <a:pt x="45161" y="39274"/>
                </a:lnTo>
                <a:close/>
              </a:path>
            </a:pathLst>
          </a:custGeom>
          <a:solidFill>
            <a:schemeClr val="accent1"/>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6" name="MH_Number_2"/>
          <p:cNvSpPr/>
          <p:nvPr>
            <p:custDataLst>
              <p:tags r:id="rId6"/>
            </p:custDataLst>
          </p:nvPr>
        </p:nvSpPr>
        <p:spPr>
          <a:xfrm rot="413314">
            <a:off x="4485780" y="2527580"/>
            <a:ext cx="345520" cy="373993"/>
          </a:xfrm>
          <a:custGeom>
            <a:avLst/>
            <a:gdLst>
              <a:gd name="connsiteX0" fmla="*/ 45161 w 370245"/>
              <a:gd name="connsiteY0" fmla="*/ 39273 h 400731"/>
              <a:gd name="connsiteX1" fmla="*/ 370245 w 370245"/>
              <a:gd name="connsiteY1" fmla="*/ 0 h 400731"/>
              <a:gd name="connsiteX2" fmla="*/ 325083 w 370245"/>
              <a:gd name="connsiteY2" fmla="*/ 361458 h 400731"/>
              <a:gd name="connsiteX3" fmla="*/ 0 w 370245"/>
              <a:gd name="connsiteY3" fmla="*/ 400731 h 400731"/>
            </a:gdLst>
            <a:ahLst/>
            <a:cxnLst>
              <a:cxn ang="0">
                <a:pos x="connsiteX0" y="connsiteY0"/>
              </a:cxn>
              <a:cxn ang="0">
                <a:pos x="connsiteX1" y="connsiteY1"/>
              </a:cxn>
              <a:cxn ang="0">
                <a:pos x="connsiteX2" y="connsiteY2"/>
              </a:cxn>
              <a:cxn ang="0">
                <a:pos x="connsiteX3" y="connsiteY3"/>
              </a:cxn>
            </a:cxnLst>
            <a:rect l="l" t="t" r="r" b="b"/>
            <a:pathLst>
              <a:path w="370245" h="400731">
                <a:moveTo>
                  <a:pt x="45161" y="39273"/>
                </a:moveTo>
                <a:lnTo>
                  <a:pt x="370245" y="0"/>
                </a:lnTo>
                <a:lnTo>
                  <a:pt x="325083" y="361458"/>
                </a:lnTo>
                <a:lnTo>
                  <a:pt x="0" y="400731"/>
                </a:lnTo>
                <a:close/>
              </a:path>
            </a:pathLst>
          </a:custGeom>
          <a:solidFill>
            <a:schemeClr val="accent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7" name="MH_Number_3"/>
          <p:cNvSpPr/>
          <p:nvPr>
            <p:custDataLst>
              <p:tags r:id="rId7"/>
            </p:custDataLst>
          </p:nvPr>
        </p:nvSpPr>
        <p:spPr>
          <a:xfrm rot="413314">
            <a:off x="4339054" y="3195956"/>
            <a:ext cx="345520" cy="373994"/>
          </a:xfrm>
          <a:custGeom>
            <a:avLst/>
            <a:gdLst>
              <a:gd name="connsiteX0" fmla="*/ 370244 w 370244"/>
              <a:gd name="connsiteY0" fmla="*/ 0 h 400732"/>
              <a:gd name="connsiteX1" fmla="*/ 325083 w 370244"/>
              <a:gd name="connsiteY1" fmla="*/ 361458 h 400732"/>
              <a:gd name="connsiteX2" fmla="*/ 0 w 370244"/>
              <a:gd name="connsiteY2" fmla="*/ 400732 h 400732"/>
              <a:gd name="connsiteX3" fmla="*/ 45161 w 370244"/>
              <a:gd name="connsiteY3" fmla="*/ 39274 h 400732"/>
            </a:gdLst>
            <a:ahLst/>
            <a:cxnLst>
              <a:cxn ang="0">
                <a:pos x="connsiteX0" y="connsiteY0"/>
              </a:cxn>
              <a:cxn ang="0">
                <a:pos x="connsiteX1" y="connsiteY1"/>
              </a:cxn>
              <a:cxn ang="0">
                <a:pos x="connsiteX2" y="connsiteY2"/>
              </a:cxn>
              <a:cxn ang="0">
                <a:pos x="connsiteX3" y="connsiteY3"/>
              </a:cxn>
            </a:cxnLst>
            <a:rect l="l" t="t" r="r" b="b"/>
            <a:pathLst>
              <a:path w="370244" h="400732">
                <a:moveTo>
                  <a:pt x="370244" y="0"/>
                </a:moveTo>
                <a:lnTo>
                  <a:pt x="325083" y="361458"/>
                </a:lnTo>
                <a:lnTo>
                  <a:pt x="0" y="400732"/>
                </a:lnTo>
                <a:lnTo>
                  <a:pt x="45161" y="39274"/>
                </a:lnTo>
                <a:close/>
              </a:path>
            </a:pathLst>
          </a:custGeom>
          <a:solidFill>
            <a:schemeClr val="accent1"/>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8" name="MH_Number_4"/>
          <p:cNvSpPr/>
          <p:nvPr>
            <p:custDataLst>
              <p:tags r:id="rId8"/>
            </p:custDataLst>
          </p:nvPr>
        </p:nvSpPr>
        <p:spPr>
          <a:xfrm rot="413314">
            <a:off x="4192246" y="3864332"/>
            <a:ext cx="345679" cy="372681"/>
          </a:xfrm>
          <a:custGeom>
            <a:avLst/>
            <a:gdLst>
              <a:gd name="connsiteX0" fmla="*/ 45331 w 370414"/>
              <a:gd name="connsiteY0" fmla="*/ 39273 h 399327"/>
              <a:gd name="connsiteX1" fmla="*/ 370414 w 370414"/>
              <a:gd name="connsiteY1" fmla="*/ 0 h 399327"/>
              <a:gd name="connsiteX2" fmla="*/ 325084 w 370414"/>
              <a:gd name="connsiteY2" fmla="*/ 360054 h 399327"/>
              <a:gd name="connsiteX3" fmla="*/ 0 w 370414"/>
              <a:gd name="connsiteY3" fmla="*/ 399327 h 399327"/>
            </a:gdLst>
            <a:ahLst/>
            <a:cxnLst>
              <a:cxn ang="0">
                <a:pos x="connsiteX0" y="connsiteY0"/>
              </a:cxn>
              <a:cxn ang="0">
                <a:pos x="connsiteX1" y="connsiteY1"/>
              </a:cxn>
              <a:cxn ang="0">
                <a:pos x="connsiteX2" y="connsiteY2"/>
              </a:cxn>
              <a:cxn ang="0">
                <a:pos x="connsiteX3" y="connsiteY3"/>
              </a:cxn>
            </a:cxnLst>
            <a:rect l="l" t="t" r="r" b="b"/>
            <a:pathLst>
              <a:path w="370414" h="399327">
                <a:moveTo>
                  <a:pt x="45331" y="39273"/>
                </a:moveTo>
                <a:lnTo>
                  <a:pt x="370414" y="0"/>
                </a:lnTo>
                <a:lnTo>
                  <a:pt x="325084" y="360054"/>
                </a:lnTo>
                <a:lnTo>
                  <a:pt x="0" y="399327"/>
                </a:lnTo>
                <a:close/>
              </a:path>
            </a:pathLst>
          </a:custGeom>
          <a:solidFill>
            <a:schemeClr val="accent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5" name="MH_Others_2">
            <a:extLst>
              <a:ext uri="{FF2B5EF4-FFF2-40B4-BE49-F238E27FC236}">
                <a16:creationId xmlns="" xmlns:a16="http://schemas.microsoft.com/office/drawing/2014/main" id="{A124F13B-268F-4EA1-BC36-1ED35E9494E9}"/>
              </a:ext>
            </a:extLst>
          </p:cNvPr>
          <p:cNvSpPr/>
          <p:nvPr>
            <p:custDataLst>
              <p:tags r:id="rId9"/>
            </p:custDataLst>
          </p:nvPr>
        </p:nvSpPr>
        <p:spPr>
          <a:xfrm>
            <a:off x="754" y="550499"/>
            <a:ext cx="1038442" cy="355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80" rIns="68559" bIns="34280" numCol="1" spcCol="0" rtlCol="0" fromWordArt="0" anchor="ctr" anchorCtr="0" forceAA="0" compatLnSpc="1">
            <a:prstTxWarp prst="textNoShape">
              <a:avLst/>
            </a:prstTxWarp>
            <a:noAutofit/>
          </a:bodyPr>
          <a:lstStyle/>
          <a:p>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s_1">
            <a:extLst>
              <a:ext uri="{FF2B5EF4-FFF2-40B4-BE49-F238E27FC236}">
                <a16:creationId xmlns="" xmlns:a16="http://schemas.microsoft.com/office/drawing/2014/main" id="{E0823492-9680-4ABB-8743-2C6FB09B0E72}"/>
              </a:ext>
            </a:extLst>
          </p:cNvPr>
          <p:cNvSpPr txBox="1"/>
          <p:nvPr>
            <p:custDataLst>
              <p:tags r:id="rId10"/>
            </p:custDataLst>
          </p:nvPr>
        </p:nvSpPr>
        <p:spPr>
          <a:xfrm>
            <a:off x="1129509" y="518166"/>
            <a:ext cx="811807" cy="437549"/>
          </a:xfrm>
          <a:prstGeom prst="rect">
            <a:avLst/>
          </a:prstGeom>
          <a:noFill/>
        </p:spPr>
        <p:txBody>
          <a:bodyPr vert="horz" wrap="square" lIns="0" tIns="0" rIns="0" bIns="0" rtlCol="0" anchor="ctr" anchorCtr="0">
            <a:spAutoFit/>
          </a:bodyPr>
          <a:lstStyle/>
          <a:p>
            <a:pPr algn="ctr"/>
            <a:r>
              <a:rPr lang="zh-CN" altLang="en-US"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7" name="MH_Others_2">
            <a:extLst>
              <a:ext uri="{FF2B5EF4-FFF2-40B4-BE49-F238E27FC236}">
                <a16:creationId xmlns="" xmlns:a16="http://schemas.microsoft.com/office/drawing/2014/main" id="{9CE0B2F1-D203-4009-981B-4D6B9DEF390B}"/>
              </a:ext>
            </a:extLst>
          </p:cNvPr>
          <p:cNvSpPr txBox="1"/>
          <p:nvPr>
            <p:custDataLst>
              <p:tags r:id="rId11"/>
            </p:custDataLst>
          </p:nvPr>
        </p:nvSpPr>
        <p:spPr>
          <a:xfrm>
            <a:off x="610287" y="955752"/>
            <a:ext cx="1850251" cy="353943"/>
          </a:xfrm>
          <a:prstGeom prst="rect">
            <a:avLst/>
          </a:prstGeom>
          <a:noFill/>
        </p:spPr>
        <p:txBody>
          <a:bodyPr wrap="square" lIns="0" tIns="0" rIns="0" bIns="0">
            <a:spAutoFit/>
          </a:bodyPr>
          <a:lstStyle/>
          <a:p>
            <a:pPr algn="ctr">
              <a:defRPr/>
            </a:pPr>
            <a:r>
              <a:rPr lang="en-US" altLang="zh-CN" sz="23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3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Others_2">
            <a:extLst>
              <a:ext uri="{FF2B5EF4-FFF2-40B4-BE49-F238E27FC236}">
                <a16:creationId xmlns="" xmlns:a16="http://schemas.microsoft.com/office/drawing/2014/main" id="{860342C5-4751-4D71-A9E9-EA3609800CF4}"/>
              </a:ext>
            </a:extLst>
          </p:cNvPr>
          <p:cNvSpPr/>
          <p:nvPr>
            <p:custDataLst>
              <p:tags r:id="rId12"/>
            </p:custDataLst>
          </p:nvPr>
        </p:nvSpPr>
        <p:spPr>
          <a:xfrm>
            <a:off x="2077639" y="550499"/>
            <a:ext cx="7065859" cy="355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9" tIns="34280" rIns="68559" bIns="34280" numCol="1" spcCol="0" rtlCol="0" fromWordArt="0" anchor="ctr" anchorCtr="0" forceAA="0" compatLnSpc="1">
            <a:prstTxWarp prst="textNoShape">
              <a:avLst/>
            </a:prstTxWarp>
            <a:noAutofit/>
          </a:bodyPr>
          <a:lstStyle/>
          <a:p>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27073471"/>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childTnLst>
                          </p:cTn>
                        </p:par>
                        <p:par>
                          <p:cTn id="27" fill="hold">
                            <p:stCondLst>
                              <p:cond delay="1000"/>
                            </p:stCondLst>
                            <p:childTnLst>
                              <p:par>
                                <p:cTn id="28" presetID="2" presetClass="entr" presetSubtype="2"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1+#ppt_w/2"/>
                                          </p:val>
                                        </p:tav>
                                        <p:tav tm="100000">
                                          <p:val>
                                            <p:strVal val="#ppt_x"/>
                                          </p:val>
                                        </p:tav>
                                      </p:tavLst>
                                    </p:anim>
                                    <p:anim calcmode="lin" valueType="num">
                                      <p:cBhvr additive="base">
                                        <p:cTn id="31" dur="500" fill="hold"/>
                                        <p:tgtEl>
                                          <p:spTgt spid="31"/>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0-#ppt_w/2"/>
                                          </p:val>
                                        </p:tav>
                                        <p:tav tm="100000">
                                          <p:val>
                                            <p:strVal val="#ppt_x"/>
                                          </p:val>
                                        </p:tav>
                                      </p:tavLst>
                                    </p:anim>
                                    <p:anim calcmode="lin" valueType="num">
                                      <p:cBhvr additive="base">
                                        <p:cTn id="40" dur="500" fill="hold"/>
                                        <p:tgtEl>
                                          <p:spTgt spid="32"/>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par>
                          <p:cTn id="45" fill="hold">
                            <p:stCondLst>
                              <p:cond delay="3000"/>
                            </p:stCondLst>
                            <p:childTnLst>
                              <p:par>
                                <p:cTn id="46" presetID="2" presetClass="entr" presetSubtype="2"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1+#ppt_w/2"/>
                                          </p:val>
                                        </p:tav>
                                        <p:tav tm="100000">
                                          <p:val>
                                            <p:strVal val="#ppt_x"/>
                                          </p:val>
                                        </p:tav>
                                      </p:tavLst>
                                    </p:anim>
                                    <p:anim calcmode="lin" valueType="num">
                                      <p:cBhvr additive="base">
                                        <p:cTn id="49" dur="500" fill="hold"/>
                                        <p:tgtEl>
                                          <p:spTgt spid="33"/>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500"/>
                                        <p:tgtEl>
                                          <p:spTgt spid="38"/>
                                        </p:tgtEl>
                                      </p:cBhvr>
                                    </p:animEffect>
                                  </p:childTnLst>
                                </p:cTn>
                              </p:par>
                            </p:childTnLst>
                          </p:cTn>
                        </p:par>
                        <p:par>
                          <p:cTn id="54" fill="hold">
                            <p:stCondLst>
                              <p:cond delay="4000"/>
                            </p:stCondLst>
                            <p:childTnLst>
                              <p:par>
                                <p:cTn id="55" presetID="2" presetClass="entr" presetSubtype="8"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animBg="1"/>
      <p:bldP spid="36" grpId="0" animBg="1"/>
      <p:bldP spid="37" grpId="0" animBg="1"/>
      <p:bldP spid="38" grpId="0" animBg="1"/>
      <p:bldP spid="15" grpId="0" animBg="1"/>
      <p:bldP spid="16" grpId="0"/>
      <p:bldP spid="17" grpId="0"/>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439353" y="1419622"/>
            <a:ext cx="1012073" cy="10121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Entry_1"/>
          <p:cNvSpPr/>
          <p:nvPr>
            <p:custDataLst>
              <p:tags r:id="rId1"/>
            </p:custDataLst>
          </p:nvPr>
        </p:nvSpPr>
        <p:spPr>
          <a:xfrm>
            <a:off x="1475656" y="2524053"/>
            <a:ext cx="2939470"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单击输入标题</a:t>
            </a:r>
            <a:endParaRPr lang="en-US" altLang="zh-CN"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40413" y="329584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1545353" y="329584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40413" y="350198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545353" y="350198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a:extLst>
              <a:ext uri="{FF2B5EF4-FFF2-40B4-BE49-F238E27FC236}">
                <a16:creationId xmlns="" xmlns:a16="http://schemas.microsoft.com/office/drawing/2014/main" id="{D643601E-9F55-4AA9-8359-3094F2E409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9992" y="915566"/>
            <a:ext cx="4778512" cy="3600400"/>
          </a:xfrm>
          <a:prstGeom prst="rect">
            <a:avLst/>
          </a:prstGeom>
        </p:spPr>
      </p:pic>
    </p:spTree>
    <p:extLst>
      <p:ext uri="{BB962C8B-B14F-4D97-AF65-F5344CB8AC3E}">
        <p14:creationId xmlns:p14="http://schemas.microsoft.com/office/powerpoint/2010/main" val="41537483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accel="4000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0" nodeType="click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by="(-#ppt_w*2)" calcmode="lin" valueType="num">
                                      <p:cBhvr rctx="PPT">
                                        <p:cTn id="21" dur="500" autoRev="1" fill="hold">
                                          <p:stCondLst>
                                            <p:cond delay="0"/>
                                          </p:stCondLst>
                                        </p:cTn>
                                        <p:tgtEl>
                                          <p:spTgt spid="9"/>
                                        </p:tgtEl>
                                        <p:attrNameLst>
                                          <p:attrName>ppt_w</p:attrName>
                                        </p:attrNameLst>
                                      </p:cBhvr>
                                    </p:anim>
                                    <p:anim by="(#ppt_w*0.50)" calcmode="lin" valueType="num">
                                      <p:cBhvr>
                                        <p:cTn id="22" dur="500" decel="50000" autoRev="1" fill="hold">
                                          <p:stCondLst>
                                            <p:cond delay="0"/>
                                          </p:stCondLst>
                                        </p:cTn>
                                        <p:tgtEl>
                                          <p:spTgt spid="9"/>
                                        </p:tgtEl>
                                        <p:attrNameLst>
                                          <p:attrName>ppt_x</p:attrName>
                                        </p:attrNameLst>
                                      </p:cBhvr>
                                    </p:anim>
                                    <p:anim from="(-#ppt_h/2)" to="(#ppt_y)" calcmode="lin" valueType="num">
                                      <p:cBhvr>
                                        <p:cTn id="23" dur="1000" fill="hold">
                                          <p:stCondLst>
                                            <p:cond delay="0"/>
                                          </p:stCondLst>
                                        </p:cTn>
                                        <p:tgtEl>
                                          <p:spTgt spid="9"/>
                                        </p:tgtEl>
                                        <p:attrNameLst>
                                          <p:attrName>ppt_y</p:attrName>
                                        </p:attrNameLst>
                                      </p:cBhvr>
                                    </p:anim>
                                    <p:animRot by="21600000">
                                      <p:cBhvr>
                                        <p:cTn id="24" dur="1000" fill="hold">
                                          <p:stCondLst>
                                            <p:cond delay="0"/>
                                          </p:stCondLst>
                                        </p:cTn>
                                        <p:tgtEl>
                                          <p:spTgt spid="9"/>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222" y="1505995"/>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740400" y="1536161"/>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136191" y="1536161"/>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1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203337" y="4134047"/>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1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641113" y="4134047"/>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030948" y="2726424"/>
            <a:ext cx="1739301" cy="779880"/>
            <a:chOff x="2707931" y="3719285"/>
            <a:chExt cx="2319068" cy="1039840"/>
          </a:xfrm>
        </p:grpSpPr>
        <p:sp>
          <p:nvSpPr>
            <p:cNvPr id="17" name="Freeform 6"/>
            <p:cNvSpPr>
              <a:spLocks/>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2"/>
            </a:solidFill>
            <a:ln>
              <a:noFill/>
            </a:ln>
            <a:effectLst/>
          </p:spPr>
          <p:txBody>
            <a:bodyPr vert="horz" wrap="square" lIns="91439" tIns="45719" rIns="91439" bIns="45719" numCol="1" anchor="t" anchorCtr="0" compatLnSpc="1">
              <a:prstTxWarp prst="textNoShape">
                <a:avLst/>
              </a:prstTxWarp>
            </a:bodyPr>
            <a:lstStyle/>
            <a:p>
              <a:endParaRPr lang="en-US" sz="1600" dirty="0">
                <a:solidFill>
                  <a:schemeClr val="bg1">
                    <a:lumMod val="50000"/>
                  </a:schemeClr>
                </a:solidFill>
              </a:endParaRPr>
            </a:p>
          </p:txBody>
        </p:sp>
        <p:sp>
          <p:nvSpPr>
            <p:cNvPr id="18"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1600" dirty="0">
                <a:solidFill>
                  <a:schemeClr val="bg1">
                    <a:lumMod val="50000"/>
                  </a:schemeClr>
                </a:solidFill>
              </a:endParaRPr>
            </a:p>
          </p:txBody>
        </p:sp>
      </p:grpSp>
      <p:grpSp>
        <p:nvGrpSpPr>
          <p:cNvPr id="3" name="组合 1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770251" y="2726424"/>
            <a:ext cx="1737727" cy="779880"/>
            <a:chOff x="5027001" y="3719285"/>
            <a:chExt cx="2316969" cy="1039840"/>
          </a:xfrm>
        </p:grpSpPr>
        <p:sp>
          <p:nvSpPr>
            <p:cNvPr id="20" name="Freeform 7"/>
            <p:cNvSpPr>
              <a:spLocks/>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3"/>
            </a:solidFill>
            <a:ln>
              <a:noFill/>
            </a:ln>
            <a:effectLst/>
          </p:spPr>
          <p:txBody>
            <a:bodyPr vert="horz" wrap="square" lIns="91439" tIns="45719" rIns="91439" bIns="45719" numCol="1" anchor="t" anchorCtr="0" compatLnSpc="1">
              <a:prstTxWarp prst="textNoShape">
                <a:avLst/>
              </a:prstTxWarp>
            </a:bodyPr>
            <a:lstStyle/>
            <a:p>
              <a:endParaRPr lang="en-US" sz="1600" dirty="0">
                <a:solidFill>
                  <a:schemeClr val="bg1">
                    <a:lumMod val="50000"/>
                  </a:schemeClr>
                </a:solidFill>
              </a:endParaRPr>
            </a:p>
          </p:txBody>
        </p:sp>
        <p:grpSp>
          <p:nvGrpSpPr>
            <p:cNvPr id="4" name="Group 77"/>
            <p:cNvGrpSpPr/>
            <p:nvPr/>
          </p:nvGrpSpPr>
          <p:grpSpPr>
            <a:xfrm>
              <a:off x="5869058" y="3989143"/>
              <a:ext cx="653147" cy="500124"/>
              <a:chOff x="5552261" y="1554043"/>
              <a:chExt cx="363359" cy="278229"/>
            </a:xfrm>
            <a:solidFill>
              <a:schemeClr val="bg1"/>
            </a:solidFill>
          </p:grpSpPr>
          <p:sp>
            <p:nvSpPr>
              <p:cNvPr id="22" name="Freeform 96"/>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solidFill>
                <a:schemeClr val="bg1"/>
              </a:solidFill>
              <a:ln w="9525">
                <a:noFill/>
                <a:round/>
                <a:headEnd/>
                <a:tailEnd/>
              </a:ln>
            </p:spPr>
            <p:txBody>
              <a:bodyPr vert="horz" wrap="square" lIns="162560" tIns="81280" rIns="162560" bIns="81280" numCol="1" anchor="t" anchorCtr="0" compatLnSpc="1">
                <a:prstTxWarp prst="textNoShape">
                  <a:avLst/>
                </a:prstTxWarp>
              </a:bodyPr>
              <a:lstStyle/>
              <a:p>
                <a:endParaRPr lang="en-US" sz="1600" dirty="0">
                  <a:solidFill>
                    <a:schemeClr val="bg1">
                      <a:lumMod val="50000"/>
                    </a:schemeClr>
                  </a:solidFill>
                </a:endParaRPr>
              </a:p>
            </p:txBody>
          </p:sp>
          <p:sp>
            <p:nvSpPr>
              <p:cNvPr id="23"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solidFill>
                <a:schemeClr val="bg1"/>
              </a:solidFill>
              <a:ln w="9525">
                <a:noFill/>
                <a:round/>
                <a:headEnd/>
                <a:tailEnd/>
              </a:ln>
            </p:spPr>
            <p:txBody>
              <a:bodyPr vert="horz" wrap="square" lIns="162560" tIns="81280" rIns="162560" bIns="81280" numCol="1" anchor="t" anchorCtr="0" compatLnSpc="1">
                <a:prstTxWarp prst="textNoShape">
                  <a:avLst/>
                </a:prstTxWarp>
              </a:bodyPr>
              <a:lstStyle/>
              <a:p>
                <a:endParaRPr lang="en-US" sz="1600" dirty="0">
                  <a:solidFill>
                    <a:schemeClr val="bg1">
                      <a:lumMod val="50000"/>
                    </a:schemeClr>
                  </a:solidFill>
                </a:endParaRPr>
              </a:p>
            </p:txBody>
          </p:sp>
          <p:sp>
            <p:nvSpPr>
              <p:cNvPr id="24" name="Rectangle 98"/>
              <p:cNvSpPr>
                <a:spLocks noChangeArrowheads="1"/>
              </p:cNvSpPr>
              <p:nvPr/>
            </p:nvSpPr>
            <p:spPr bwMode="auto">
              <a:xfrm>
                <a:off x="5710062" y="1715997"/>
                <a:ext cx="45679" cy="18688"/>
              </a:xfrm>
              <a:prstGeom prst="rect">
                <a:avLst/>
              </a:prstGeom>
              <a:solidFill>
                <a:srgbClr val="2E2E2E"/>
              </a:solidFill>
              <a:ln w="9525">
                <a:noFill/>
                <a:miter lim="800000"/>
                <a:headEnd/>
                <a:tailEnd/>
              </a:ln>
            </p:spPr>
            <p:txBody>
              <a:bodyPr vert="horz" wrap="square" lIns="162560" tIns="81280" rIns="162560" bIns="81280" numCol="1" anchor="t" anchorCtr="0" compatLnSpc="1">
                <a:prstTxWarp prst="textNoShape">
                  <a:avLst/>
                </a:prstTxWarp>
              </a:bodyPr>
              <a:lstStyle/>
              <a:p>
                <a:endParaRPr lang="en-US" sz="1600" dirty="0">
                  <a:solidFill>
                    <a:schemeClr val="bg1">
                      <a:lumMod val="50000"/>
                    </a:schemeClr>
                  </a:solidFill>
                </a:endParaRPr>
              </a:p>
            </p:txBody>
          </p:sp>
        </p:grpSp>
      </p:grpSp>
      <p:grpSp>
        <p:nvGrpSpPr>
          <p:cNvPr id="5" name="组合 2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507978" y="2726424"/>
            <a:ext cx="1737727" cy="779880"/>
            <a:chOff x="7343970" y="3719285"/>
            <a:chExt cx="2316969" cy="1039840"/>
          </a:xfrm>
        </p:grpSpPr>
        <p:sp>
          <p:nvSpPr>
            <p:cNvPr id="26" name="Freeform 8"/>
            <p:cNvSpPr>
              <a:spLocks/>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4"/>
            </a:solidFill>
            <a:ln>
              <a:noFill/>
            </a:ln>
            <a:effectLst/>
          </p:spPr>
          <p:txBody>
            <a:bodyPr vert="horz" wrap="square" lIns="91439" tIns="45719" rIns="91439" bIns="45719" numCol="1" anchor="t" anchorCtr="0" compatLnSpc="1">
              <a:prstTxWarp prst="textNoShape">
                <a:avLst/>
              </a:prstTxWarp>
            </a:bodyPr>
            <a:lstStyle/>
            <a:p>
              <a:endParaRPr lang="en-US" sz="1600" dirty="0">
                <a:solidFill>
                  <a:schemeClr val="bg1">
                    <a:lumMod val="50000"/>
                  </a:schemeClr>
                </a:solidFill>
              </a:endParaRPr>
            </a:p>
          </p:txBody>
        </p:sp>
        <p:sp>
          <p:nvSpPr>
            <p:cNvPr id="27"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1600" dirty="0">
                <a:solidFill>
                  <a:schemeClr val="bg1">
                    <a:lumMod val="50000"/>
                  </a:schemeClr>
                </a:solidFill>
              </a:endParaRPr>
            </a:p>
          </p:txBody>
        </p:sp>
      </p:grpSp>
      <p:grpSp>
        <p:nvGrpSpPr>
          <p:cNvPr id="6" name="组合 2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3223" y="2726424"/>
            <a:ext cx="1737727" cy="779880"/>
            <a:chOff x="390963" y="3719285"/>
            <a:chExt cx="2316969" cy="1039840"/>
          </a:xfrm>
        </p:grpSpPr>
        <p:sp>
          <p:nvSpPr>
            <p:cNvPr id="29" name="Freeform 5"/>
            <p:cNvSpPr>
              <a:spLocks/>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1"/>
            </a:solidFill>
            <a:ln>
              <a:noFill/>
            </a:ln>
            <a:effectLst/>
          </p:spPr>
          <p:txBody>
            <a:bodyPr vert="horz" wrap="square" lIns="91439" tIns="45719" rIns="91439" bIns="45719" numCol="1" anchor="t" anchorCtr="0" compatLnSpc="1">
              <a:prstTxWarp prst="textNoShape">
                <a:avLst/>
              </a:prstTxWarp>
            </a:bodyPr>
            <a:lstStyle/>
            <a:p>
              <a:pPr algn="ctr"/>
              <a:endParaRPr lang="en-US" sz="1600" dirty="0">
                <a:solidFill>
                  <a:schemeClr val="bg1">
                    <a:lumMod val="50000"/>
                  </a:schemeClr>
                </a:solidFill>
              </a:endParaRPr>
            </a:p>
          </p:txBody>
        </p:sp>
        <p:grpSp>
          <p:nvGrpSpPr>
            <p:cNvPr id="16" name="Group 40"/>
            <p:cNvGrpSpPr/>
            <p:nvPr/>
          </p:nvGrpSpPr>
          <p:grpSpPr>
            <a:xfrm>
              <a:off x="1212724" y="3976077"/>
              <a:ext cx="684405" cy="539203"/>
              <a:chOff x="1058564" y="1781841"/>
              <a:chExt cx="649993" cy="512092"/>
            </a:xfrm>
            <a:solidFill>
              <a:schemeClr val="bg1"/>
            </a:solidFill>
          </p:grpSpPr>
          <p:sp>
            <p:nvSpPr>
              <p:cNvPr id="31"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1600" dirty="0">
                  <a:solidFill>
                    <a:schemeClr val="bg1">
                      <a:lumMod val="50000"/>
                    </a:schemeClr>
                  </a:solidFill>
                </a:endParaRPr>
              </a:p>
            </p:txBody>
          </p:sp>
          <p:sp>
            <p:nvSpPr>
              <p:cNvPr id="32"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1600" dirty="0">
                  <a:solidFill>
                    <a:schemeClr val="bg1">
                      <a:lumMod val="50000"/>
                    </a:schemeClr>
                  </a:solidFill>
                </a:endParaRPr>
              </a:p>
            </p:txBody>
          </p:sp>
        </p:grpSp>
      </p:grpSp>
      <p:grpSp>
        <p:nvGrpSpPr>
          <p:cNvPr id="19" name="组合 3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245705" y="2726424"/>
            <a:ext cx="1737727" cy="779880"/>
            <a:chOff x="9660939" y="3719285"/>
            <a:chExt cx="2316969" cy="1039840"/>
          </a:xfrm>
        </p:grpSpPr>
        <p:sp>
          <p:nvSpPr>
            <p:cNvPr id="34" name="Freeform 9"/>
            <p:cNvSpPr>
              <a:spLocks/>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1"/>
            </a:solidFill>
            <a:ln>
              <a:noFill/>
            </a:ln>
            <a:effectLst/>
          </p:spPr>
          <p:txBody>
            <a:bodyPr vert="horz" wrap="square" lIns="91439" tIns="45719" rIns="91439" bIns="45719" numCol="1" anchor="t" anchorCtr="0" compatLnSpc="1">
              <a:prstTxWarp prst="textNoShape">
                <a:avLst/>
              </a:prstTxWarp>
            </a:bodyPr>
            <a:lstStyle/>
            <a:p>
              <a:endParaRPr lang="en-US" sz="1600" dirty="0">
                <a:solidFill>
                  <a:schemeClr val="bg1">
                    <a:lumMod val="50000"/>
                  </a:schemeClr>
                </a:solidFill>
              </a:endParaRPr>
            </a:p>
          </p:txBody>
        </p:sp>
        <p:sp>
          <p:nvSpPr>
            <p:cNvPr id="35"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39" tIns="45719" rIns="91439" bIns="45719" numCol="1" anchor="t" anchorCtr="0" compatLnSpc="1">
              <a:prstTxWarp prst="textNoShape">
                <a:avLst/>
              </a:prstTxWarp>
            </a:bodyPr>
            <a:lstStyle/>
            <a:p>
              <a:endParaRPr lang="zh-CN" altLang="en-US" sz="1600" dirty="0">
                <a:solidFill>
                  <a:schemeClr val="bg1">
                    <a:lumMod val="50000"/>
                  </a:schemeClr>
                </a:solidFill>
              </a:endParaRPr>
            </a:p>
          </p:txBody>
        </p:sp>
      </p:grpSp>
      <p:cxnSp>
        <p:nvCxnSpPr>
          <p:cNvPr id="36"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90089" y="2262708"/>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4569595" y="2262708"/>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049099" y="2262708"/>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2979402" y="3558260"/>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495378" y="3558260"/>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34510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ppt_x"/>
                                          </p:val>
                                        </p:tav>
                                        <p:tav tm="100000">
                                          <p:val>
                                            <p:strVal val="#ppt_x"/>
                                          </p:val>
                                        </p:tav>
                                      </p:tavLst>
                                    </p:anim>
                                    <p:anim calcmode="lin" valueType="num">
                                      <p:cBhvr additive="base">
                                        <p:cTn id="12" dur="75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750" fill="hold"/>
                                        <p:tgtEl>
                                          <p:spTgt spid="19"/>
                                        </p:tgtEl>
                                        <p:attrNameLst>
                                          <p:attrName>ppt_x</p:attrName>
                                        </p:attrNameLst>
                                      </p:cBhvr>
                                      <p:tavLst>
                                        <p:tav tm="0">
                                          <p:val>
                                            <p:strVal val="#ppt_x"/>
                                          </p:val>
                                        </p:tav>
                                        <p:tav tm="100000">
                                          <p:val>
                                            <p:strVal val="#ppt_x"/>
                                          </p:val>
                                        </p:tav>
                                      </p:tavLst>
                                    </p:anim>
                                    <p:anim calcmode="lin" valueType="num">
                                      <p:cBhvr additive="base">
                                        <p:cTn id="24" dur="75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2" presetClass="entr" presetSubtype="4"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down)">
                                      <p:cBhvr>
                                        <p:cTn id="28" dur="500"/>
                                        <p:tgtEl>
                                          <p:spTgt spid="36"/>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par>
                                <p:cTn id="32" presetID="22" presetClass="entr" presetSubtype="4"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down)">
                                      <p:cBhvr>
                                        <p:cTn id="34" dur="500"/>
                                        <p:tgtEl>
                                          <p:spTgt spid="37"/>
                                        </p:tgtEl>
                                      </p:cBhvr>
                                    </p:animEffect>
                                  </p:childTnLst>
                                </p:cTn>
                              </p:par>
                              <p:par>
                                <p:cTn id="35" presetID="22" presetClass="entr" presetSubtype="1"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up)">
                                      <p:cBhvr>
                                        <p:cTn id="37" dur="500"/>
                                        <p:tgtEl>
                                          <p:spTgt spid="42"/>
                                        </p:tgtEl>
                                      </p:cBhvr>
                                    </p:animEffect>
                                  </p:childTnLst>
                                </p:cTn>
                              </p:par>
                              <p:par>
                                <p:cTn id="38" presetID="22" presetClass="entr" presetSubtype="4"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down)">
                                      <p:cBhvr>
                                        <p:cTn id="40" dur="500"/>
                                        <p:tgtEl>
                                          <p:spTgt spid="40"/>
                                        </p:tgtEl>
                                      </p:cBhvr>
                                    </p:animEffect>
                                  </p:childTnLst>
                                </p:cTn>
                              </p:par>
                            </p:childTnLst>
                          </p:cTn>
                        </p:par>
                        <p:par>
                          <p:cTn id="41" fill="hold">
                            <p:stCondLst>
                              <p:cond delay="2250"/>
                            </p:stCondLst>
                            <p:childTnLst>
                              <p:par>
                                <p:cTn id="42" presetID="50" presetClass="entr" presetSubtype="0" decel="10000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1000" fill="hold"/>
                                        <p:tgtEl>
                                          <p:spTgt spid="8"/>
                                        </p:tgtEl>
                                        <p:attrNameLst>
                                          <p:attrName>ppt_w</p:attrName>
                                        </p:attrNameLst>
                                      </p:cBhvr>
                                      <p:tavLst>
                                        <p:tav tm="0">
                                          <p:val>
                                            <p:strVal val="#ppt_w+.3"/>
                                          </p:val>
                                        </p:tav>
                                        <p:tav tm="100000">
                                          <p:val>
                                            <p:strVal val="#ppt_w"/>
                                          </p:val>
                                        </p:tav>
                                      </p:tavLst>
                                    </p:anim>
                                    <p:anim calcmode="lin" valueType="num">
                                      <p:cBhvr>
                                        <p:cTn id="45" dur="1000" fill="hold"/>
                                        <p:tgtEl>
                                          <p:spTgt spid="8"/>
                                        </p:tgtEl>
                                        <p:attrNameLst>
                                          <p:attrName>ppt_h</p:attrName>
                                        </p:attrNameLst>
                                      </p:cBhvr>
                                      <p:tavLst>
                                        <p:tav tm="0">
                                          <p:val>
                                            <p:strVal val="#ppt_h"/>
                                          </p:val>
                                        </p:tav>
                                        <p:tav tm="100000">
                                          <p:val>
                                            <p:strVal val="#ppt_h"/>
                                          </p:val>
                                        </p:tav>
                                      </p:tavLst>
                                    </p:anim>
                                    <p:animEffect transition="in" filter="fade">
                                      <p:cBhvr>
                                        <p:cTn id="46" dur="1000"/>
                                        <p:tgtEl>
                                          <p:spTgt spid="8"/>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strVal val="#ppt_w+.3"/>
                                          </p:val>
                                        </p:tav>
                                        <p:tav tm="100000">
                                          <p:val>
                                            <p:strVal val="#ppt_w"/>
                                          </p:val>
                                        </p:tav>
                                      </p:tavLst>
                                    </p:anim>
                                    <p:anim calcmode="lin" valueType="num">
                                      <p:cBhvr>
                                        <p:cTn id="50" dur="1000" fill="hold"/>
                                        <p:tgtEl>
                                          <p:spTgt spid="10"/>
                                        </p:tgtEl>
                                        <p:attrNameLst>
                                          <p:attrName>ppt_h</p:attrName>
                                        </p:attrNameLst>
                                      </p:cBhvr>
                                      <p:tavLst>
                                        <p:tav tm="0">
                                          <p:val>
                                            <p:strVal val="#ppt_h"/>
                                          </p:val>
                                        </p:tav>
                                        <p:tav tm="100000">
                                          <p:val>
                                            <p:strVal val="#ppt_h"/>
                                          </p:val>
                                        </p:tav>
                                      </p:tavLst>
                                    </p:anim>
                                    <p:animEffect transition="in" filter="fade">
                                      <p:cBhvr>
                                        <p:cTn id="51" dur="1000"/>
                                        <p:tgtEl>
                                          <p:spTgt spid="10"/>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strVal val="#ppt_w+.3"/>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Effect transition="in" filter="fade">
                                      <p:cBhvr>
                                        <p:cTn id="56" dur="1000"/>
                                        <p:tgtEl>
                                          <p:spTgt spid="12"/>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1000" fill="hold"/>
                                        <p:tgtEl>
                                          <p:spTgt spid="14"/>
                                        </p:tgtEl>
                                        <p:attrNameLst>
                                          <p:attrName>ppt_w</p:attrName>
                                        </p:attrNameLst>
                                      </p:cBhvr>
                                      <p:tavLst>
                                        <p:tav tm="0">
                                          <p:val>
                                            <p:strVal val="#ppt_w+.3"/>
                                          </p:val>
                                        </p:tav>
                                        <p:tav tm="100000">
                                          <p:val>
                                            <p:strVal val="#ppt_w"/>
                                          </p:val>
                                        </p:tav>
                                      </p:tavLst>
                                    </p:anim>
                                    <p:anim calcmode="lin" valueType="num">
                                      <p:cBhvr>
                                        <p:cTn id="60" dur="1000" fill="hold"/>
                                        <p:tgtEl>
                                          <p:spTgt spid="14"/>
                                        </p:tgtEl>
                                        <p:attrNameLst>
                                          <p:attrName>ppt_h</p:attrName>
                                        </p:attrNameLst>
                                      </p:cBhvr>
                                      <p:tavLst>
                                        <p:tav tm="0">
                                          <p:val>
                                            <p:strVal val="#ppt_h"/>
                                          </p:val>
                                        </p:tav>
                                        <p:tav tm="100000">
                                          <p:val>
                                            <p:strVal val="#ppt_h"/>
                                          </p:val>
                                        </p:tav>
                                      </p:tavLst>
                                    </p:anim>
                                    <p:animEffect transition="in" filter="fade">
                                      <p:cBhvr>
                                        <p:cTn id="61" dur="1000"/>
                                        <p:tgtEl>
                                          <p:spTgt spid="14"/>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5"/>
                                        </p:tgtEl>
                                        <p:attrNameLst>
                                          <p:attrName>style.visibility</p:attrName>
                                        </p:attrNameLst>
                                      </p:cBhvr>
                                      <p:to>
                                        <p:strVal val="visible"/>
                                      </p:to>
                                    </p:set>
                                    <p:anim calcmode="lin" valueType="num">
                                      <p:cBhvr>
                                        <p:cTn id="64" dur="1000" fill="hold"/>
                                        <p:tgtEl>
                                          <p:spTgt spid="15"/>
                                        </p:tgtEl>
                                        <p:attrNameLst>
                                          <p:attrName>ppt_w</p:attrName>
                                        </p:attrNameLst>
                                      </p:cBhvr>
                                      <p:tavLst>
                                        <p:tav tm="0">
                                          <p:val>
                                            <p:strVal val="#ppt_w+.3"/>
                                          </p:val>
                                        </p:tav>
                                        <p:tav tm="100000">
                                          <p:val>
                                            <p:strVal val="#ppt_w"/>
                                          </p:val>
                                        </p:tav>
                                      </p:tavLst>
                                    </p:anim>
                                    <p:anim calcmode="lin" valueType="num">
                                      <p:cBhvr>
                                        <p:cTn id="65" dur="1000" fill="hold"/>
                                        <p:tgtEl>
                                          <p:spTgt spid="15"/>
                                        </p:tgtEl>
                                        <p:attrNameLst>
                                          <p:attrName>ppt_h</p:attrName>
                                        </p:attrNameLst>
                                      </p:cBhvr>
                                      <p:tavLst>
                                        <p:tav tm="0">
                                          <p:val>
                                            <p:strVal val="#ppt_h"/>
                                          </p:val>
                                        </p:tav>
                                        <p:tav tm="100000">
                                          <p:val>
                                            <p:strVal val="#ppt_h"/>
                                          </p:val>
                                        </p:tav>
                                      </p:tavLst>
                                    </p:anim>
                                    <p:animEffect transition="in" filter="fade">
                                      <p:cBhvr>
                                        <p:cTn id="6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75"/>
          <p:cNvSpPr/>
          <p:nvPr/>
        </p:nvSpPr>
        <p:spPr>
          <a:xfrm>
            <a:off x="5476162" y="1519701"/>
            <a:ext cx="1329861" cy="44319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t" anchorCtr="0">
            <a:spAutoFit/>
          </a:bodyPr>
          <a:lstStyle>
            <a:lvl1pPr algn="l">
              <a:lnSpc>
                <a:spcPct val="120000"/>
              </a:lnSpc>
              <a:spcBef>
                <a:spcPts val="1500"/>
              </a:spcBef>
              <a:defRPr sz="2000">
                <a:solidFill>
                  <a:srgbClr val="53585F"/>
                </a:solidFill>
                <a:latin typeface="Source Sans Pro"/>
                <a:ea typeface="Source Sans Pro"/>
                <a:cs typeface="Source Sans Pro"/>
                <a:sym typeface="Source Sans Pro"/>
              </a:defRPr>
            </a:lvl1pPr>
          </a:lstStyle>
          <a:p>
            <a:pPr>
              <a:defRPr sz="1800">
                <a:solidFill>
                  <a:srgbClr val="000000"/>
                </a:solidFill>
              </a:defRPr>
            </a:pPr>
            <a:r>
              <a:rPr lang="en-US" altLang="zh-CN" sz="6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6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Shape 1877"/>
          <p:cNvSpPr/>
          <p:nvPr/>
        </p:nvSpPr>
        <p:spPr>
          <a:xfrm>
            <a:off x="3893559" y="1519701"/>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Shape 1879"/>
          <p:cNvSpPr/>
          <p:nvPr/>
        </p:nvSpPr>
        <p:spPr>
          <a:xfrm>
            <a:off x="4635601" y="2261783"/>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Shape 1883"/>
          <p:cNvSpPr/>
          <p:nvPr/>
        </p:nvSpPr>
        <p:spPr>
          <a:xfrm>
            <a:off x="3151517" y="2261783"/>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86"/>
          <p:cNvSpPr/>
          <p:nvPr/>
        </p:nvSpPr>
        <p:spPr>
          <a:xfrm>
            <a:off x="6212068" y="3064985"/>
            <a:ext cx="1329862" cy="44319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t" anchorCtr="0">
            <a:spAutoFit/>
          </a:bodyPr>
          <a:lstStyle>
            <a:lvl1pPr algn="l">
              <a:lnSpc>
                <a:spcPct val="120000"/>
              </a:lnSpc>
              <a:spcBef>
                <a:spcPts val="1500"/>
              </a:spcBef>
              <a:defRPr sz="2000">
                <a:solidFill>
                  <a:srgbClr val="53585F"/>
                </a:solidFill>
                <a:latin typeface="Source Sans Pro"/>
                <a:ea typeface="Source Sans Pro"/>
                <a:cs typeface="Source Sans Pro"/>
                <a:sym typeface="Source Sans Pro"/>
              </a:defRPr>
            </a:lvl1pPr>
          </a:lstStyle>
          <a:p>
            <a:pPr>
              <a:defRPr sz="1800">
                <a:solidFill>
                  <a:srgbClr val="000000"/>
                </a:solidFill>
              </a:defRPr>
            </a:pPr>
            <a:r>
              <a:rPr lang="en-US" altLang="zh-CN" sz="6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directly.</a:t>
            </a:r>
            <a:endParaRPr sz="6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1" name="Shape 1887"/>
          <p:cNvSpPr/>
          <p:nvPr/>
        </p:nvSpPr>
        <p:spPr>
          <a:xfrm>
            <a:off x="6219212" y="2883335"/>
            <a:ext cx="1155221"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t" anchorCtr="0">
            <a:spAutoFit/>
          </a:bodyPr>
          <a:lstStyle>
            <a:lvl1pPr algn="l">
              <a:lnSpc>
                <a:spcPct val="120000"/>
              </a:lnSpc>
              <a:defRPr sz="3500">
                <a:solidFill>
                  <a:srgbClr val="53585F"/>
                </a:solidFill>
              </a:defRPr>
            </a:lvl1pPr>
          </a:lstStyle>
          <a:p>
            <a:pPr>
              <a:defRPr sz="1800">
                <a:solidFill>
                  <a:srgbClr val="000000"/>
                </a:solidFill>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请替换文字内容</a:t>
            </a:r>
            <a:endParaRPr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2" name="Shape 1888"/>
          <p:cNvSpPr/>
          <p:nvPr/>
        </p:nvSpPr>
        <p:spPr>
          <a:xfrm>
            <a:off x="1543168" y="2454794"/>
            <a:ext cx="1338930" cy="44319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t" anchorCtr="0">
            <a:spAutoFit/>
          </a:bodyPr>
          <a:lstStyle>
            <a:lvl1pPr algn="r">
              <a:lnSpc>
                <a:spcPct val="120000"/>
              </a:lnSpc>
              <a:spcBef>
                <a:spcPts val="4500"/>
              </a:spcBef>
              <a:defRPr sz="2000">
                <a:solidFill>
                  <a:srgbClr val="53585F"/>
                </a:solidFill>
                <a:latin typeface="Source Sans Pro"/>
                <a:ea typeface="Source Sans Pro"/>
                <a:cs typeface="Source Sans Pro"/>
                <a:sym typeface="Source Sans Pro"/>
              </a:defRPr>
            </a:lvl1pPr>
          </a:lstStyle>
          <a:p>
            <a:pPr>
              <a:defRPr sz="1800">
                <a:solidFill>
                  <a:srgbClr val="000000"/>
                </a:solidFill>
              </a:defRPr>
            </a:pPr>
            <a:r>
              <a:rPr lang="en-US" altLang="zh-CN" sz="6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directly.</a:t>
            </a:r>
            <a:endParaRPr sz="6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3" name="Shape 1889"/>
          <p:cNvSpPr/>
          <p:nvPr/>
        </p:nvSpPr>
        <p:spPr>
          <a:xfrm>
            <a:off x="1728196" y="2256575"/>
            <a:ext cx="1155221"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t" anchorCtr="0">
            <a:spAutoFit/>
          </a:bodyPr>
          <a:lstStyle>
            <a:lvl1pPr algn="r">
              <a:defRPr sz="3500">
                <a:solidFill>
                  <a:srgbClr val="53585F"/>
                </a:solidFill>
              </a:defRPr>
            </a:lvl1pPr>
          </a:lstStyle>
          <a:p>
            <a:pPr>
              <a:lnSpc>
                <a:spcPct val="120000"/>
              </a:lnSpc>
              <a:defRPr sz="1800">
                <a:solidFill>
                  <a:srgbClr val="000000"/>
                </a:solidFill>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请替换文字内容</a:t>
            </a:r>
            <a:endParaRPr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5" name="Shape 1891"/>
          <p:cNvSpPr/>
          <p:nvPr/>
        </p:nvSpPr>
        <p:spPr>
          <a:xfrm>
            <a:off x="2399027" y="3686728"/>
            <a:ext cx="1155221"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t" anchorCtr="0">
            <a:spAutoFit/>
          </a:bodyPr>
          <a:lstStyle>
            <a:lvl1pPr algn="r">
              <a:defRPr sz="3500">
                <a:solidFill>
                  <a:srgbClr val="53585F"/>
                </a:solidFill>
              </a:defRPr>
            </a:lvl1pPr>
          </a:lstStyle>
          <a:p>
            <a:pPr>
              <a:lnSpc>
                <a:spcPct val="120000"/>
              </a:lnSpc>
              <a:defRPr sz="1800">
                <a:solidFill>
                  <a:srgbClr val="000000"/>
                </a:solidFill>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请替换文字内容</a:t>
            </a:r>
            <a:endParaRPr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 name="Text Placeholder 3"/>
          <p:cNvSpPr>
            <a:spLocks noGrp="1"/>
          </p:cNvSpPr>
          <p:nvPr>
            <p:ph type="body" sz="quarter" idx="4294967295"/>
          </p:nvPr>
        </p:nvSpPr>
        <p:spPr>
          <a:xfrm>
            <a:off x="7513638" y="1303338"/>
            <a:ext cx="1630362" cy="185737"/>
          </a:xfrm>
          <a:prstGeom prst="rect">
            <a:avLst/>
          </a:prstGeom>
        </p:spPr>
        <p:txBody>
          <a:bodyPr lIns="0" tIns="0" rIns="0" bIns="0" anchor="t" anchorCtr="0">
            <a:spAutoFit/>
          </a:bodyPr>
          <a:lstStyle/>
          <a:p>
            <a:pPr marL="0" indent="0">
              <a:lnSpc>
                <a:spcPct val="120000"/>
              </a:lnSpc>
              <a:buNone/>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Text Placeholder 4"/>
          <p:cNvSpPr>
            <a:spLocks noGrp="1"/>
          </p:cNvSpPr>
          <p:nvPr>
            <p:ph type="body" sz="quarter" idx="4294967295"/>
          </p:nvPr>
        </p:nvSpPr>
        <p:spPr>
          <a:xfrm>
            <a:off x="0" y="3881438"/>
            <a:ext cx="1306513" cy="442912"/>
          </a:xfrm>
          <a:prstGeom prst="rect">
            <a:avLst/>
          </a:prstGeom>
        </p:spPr>
        <p:txBody>
          <a:bodyPr wrap="square" lIns="0" tIns="0" rIns="0" bIns="0" anchor="t" anchorCtr="0">
            <a:spAutoFit/>
          </a:bodyPr>
          <a:lstStyle/>
          <a:p>
            <a:pPr marL="0" indent="0" algn="r">
              <a:lnSpc>
                <a:spcPct val="120000"/>
              </a:lnSpc>
              <a:buNone/>
            </a:pPr>
            <a:r>
              <a:rPr lang="en-US" altLang="zh-CN" sz="6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 Placeholder 3"/>
          <p:cNvSpPr txBox="1">
            <a:spLocks/>
          </p:cNvSpPr>
          <p:nvPr/>
        </p:nvSpPr>
        <p:spPr>
          <a:xfrm>
            <a:off x="4235788" y="1962272"/>
            <a:ext cx="616299" cy="456974"/>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16" name="Shape 1881"/>
          <p:cNvSpPr/>
          <p:nvPr/>
        </p:nvSpPr>
        <p:spPr>
          <a:xfrm>
            <a:off x="3893559" y="3003867"/>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Text Placeholder 3"/>
          <p:cNvSpPr txBox="1">
            <a:spLocks/>
          </p:cNvSpPr>
          <p:nvPr/>
        </p:nvSpPr>
        <p:spPr>
          <a:xfrm>
            <a:off x="4977830" y="2704354"/>
            <a:ext cx="616299" cy="456974"/>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29" name="Text Placeholder 3"/>
          <p:cNvSpPr txBox="1">
            <a:spLocks/>
          </p:cNvSpPr>
          <p:nvPr/>
        </p:nvSpPr>
        <p:spPr>
          <a:xfrm>
            <a:off x="4235788" y="3446437"/>
            <a:ext cx="616299" cy="456974"/>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30" name="Shape 1883"/>
          <p:cNvSpPr/>
          <p:nvPr/>
        </p:nvSpPr>
        <p:spPr>
          <a:xfrm>
            <a:off x="3150245" y="2261783"/>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Text Placeholder 3"/>
          <p:cNvSpPr txBox="1">
            <a:spLocks/>
          </p:cNvSpPr>
          <p:nvPr/>
        </p:nvSpPr>
        <p:spPr>
          <a:xfrm>
            <a:off x="3493746" y="2704354"/>
            <a:ext cx="616299" cy="456974"/>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Tree>
    <p:extLst>
      <p:ext uri="{BB962C8B-B14F-4D97-AF65-F5344CB8AC3E}">
        <p14:creationId xmlns:p14="http://schemas.microsoft.com/office/powerpoint/2010/main" val="7975174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left)">
                                      <p:cBhvr>
                                        <p:cTn id="15" dur="500"/>
                                        <p:tgtEl>
                                          <p:spTgt spid="4">
                                            <p:txEl>
                                              <p:pRg st="0" end="0"/>
                                            </p:txEl>
                                          </p:spTgt>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trips(downRight)">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trips(downRight)">
                                      <p:cBhvr>
                                        <p:cTn id="35" dur="5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right)">
                                      <p:cBhvr>
                                        <p:cTn id="47" dur="500"/>
                                        <p:tgtEl>
                                          <p:spTgt spid="25"/>
                                        </p:tgtEl>
                                      </p:cBhvr>
                                    </p:animEffect>
                                  </p:childTnLst>
                                </p:cTn>
                              </p:par>
                            </p:childTnLst>
                          </p:cTn>
                        </p:par>
                        <p:par>
                          <p:cTn id="48" fill="hold">
                            <p:stCondLst>
                              <p:cond delay="5500"/>
                            </p:stCondLst>
                            <p:childTnLst>
                              <p:par>
                                <p:cTn id="49" presetID="18" presetClass="entr" presetSubtype="12" fill="hold" grpId="0" nodeType="after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animEffect transition="in" filter="strips(downLeft)">
                                      <p:cBhvr>
                                        <p:cTn id="51" dur="500"/>
                                        <p:tgtEl>
                                          <p:spTgt spid="5">
                                            <p:txEl>
                                              <p:pRg st="0" end="0"/>
                                            </p:tx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7000"/>
                            </p:stCondLst>
                            <p:childTnLst>
                              <p:par>
                                <p:cTn id="61" presetID="22" presetClass="entr" presetSubtype="2"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right)">
                                      <p:cBhvr>
                                        <p:cTn id="63" dur="500"/>
                                        <p:tgtEl>
                                          <p:spTgt spid="23"/>
                                        </p:tgtEl>
                                      </p:cBhvr>
                                    </p:animEffect>
                                  </p:childTnLst>
                                </p:cTn>
                              </p:par>
                            </p:childTnLst>
                          </p:cTn>
                        </p:par>
                        <p:par>
                          <p:cTn id="64" fill="hold">
                            <p:stCondLst>
                              <p:cond delay="7500"/>
                            </p:stCondLst>
                            <p:childTnLst>
                              <p:par>
                                <p:cTn id="65" presetID="18" presetClass="entr" presetSubtype="12"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strips(downLeft)">
                                      <p:cBhvr>
                                        <p:cTn id="67" dur="500"/>
                                        <p:tgtEl>
                                          <p:spTgt spid="22"/>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childTnLst>
                                </p:cTn>
                              </p:par>
                              <p:par>
                                <p:cTn id="70" presetID="27" presetClass="emph" presetSubtype="0" fill="remove" grpId="1" nodeType="withEffect">
                                  <p:stCondLst>
                                    <p:cond delay="0"/>
                                  </p:stCondLst>
                                  <p:childTnLst>
                                    <p:animClr clrSpc="rgb" dir="cw">
                                      <p:cBhvr override="childStyle">
                                        <p:cTn id="71" dur="250" autoRev="1" fill="remove"/>
                                        <p:tgtEl>
                                          <p:spTgt spid="30"/>
                                        </p:tgtEl>
                                        <p:attrNameLst>
                                          <p:attrName>style.color</p:attrName>
                                        </p:attrNameLst>
                                      </p:cBhvr>
                                      <p:to>
                                        <a:schemeClr val="bg1"/>
                                      </p:to>
                                    </p:animClr>
                                    <p:animClr clrSpc="rgb" dir="cw">
                                      <p:cBhvr>
                                        <p:cTn id="72" dur="250" autoRev="1" fill="remove"/>
                                        <p:tgtEl>
                                          <p:spTgt spid="30"/>
                                        </p:tgtEl>
                                        <p:attrNameLst>
                                          <p:attrName>fillcolor</p:attrName>
                                        </p:attrNameLst>
                                      </p:cBhvr>
                                      <p:to>
                                        <a:schemeClr val="bg1"/>
                                      </p:to>
                                    </p:animClr>
                                    <p:set>
                                      <p:cBhvr>
                                        <p:cTn id="73" dur="250" autoRev="1" fill="remove"/>
                                        <p:tgtEl>
                                          <p:spTgt spid="30"/>
                                        </p:tgtEl>
                                        <p:attrNameLst>
                                          <p:attrName>fill.type</p:attrName>
                                        </p:attrNameLst>
                                      </p:cBhvr>
                                      <p:to>
                                        <p:strVal val="solid"/>
                                      </p:to>
                                    </p:set>
                                    <p:set>
                                      <p:cBhvr>
                                        <p:cTn id="74" dur="250" autoRev="1" fill="remove"/>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8" grpId="0" animBg="1"/>
      <p:bldP spid="20" grpId="0" animBg="1"/>
      <p:bldP spid="21" grpId="0" animBg="1"/>
      <p:bldP spid="22" grpId="0" animBg="1"/>
      <p:bldP spid="23" grpId="0" animBg="1"/>
      <p:bldP spid="25" grpId="0" animBg="1"/>
      <p:bldP spid="4" grpId="0" build="p"/>
      <p:bldP spid="5" grpId="0" build="p"/>
      <p:bldP spid="27" grpId="0"/>
      <p:bldP spid="16" grpId="0" animBg="1"/>
      <p:bldP spid="26" grpId="0"/>
      <p:bldP spid="29" grpId="0"/>
      <p:bldP spid="30" grpId="0" animBg="1"/>
      <p:bldP spid="30" grpId="1" animBg="1"/>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9175" y="1086585"/>
            <a:ext cx="1811771" cy="2036431"/>
            <a:chOff x="569175" y="1086585"/>
            <a:chExt cx="1811771" cy="2036431"/>
          </a:xfrm>
        </p:grpSpPr>
        <p:grpSp>
          <p:nvGrpSpPr>
            <p:cNvPr id="3" name="Group 65"/>
            <p:cNvGrpSpPr/>
            <p:nvPr/>
          </p:nvGrpSpPr>
          <p:grpSpPr>
            <a:xfrm>
              <a:off x="569176" y="1386252"/>
              <a:ext cx="1811770" cy="950282"/>
              <a:chOff x="3433260" y="1508627"/>
              <a:chExt cx="2237290" cy="1173470"/>
            </a:xfrm>
            <a:effectLst/>
          </p:grpSpPr>
          <p:sp>
            <p:nvSpPr>
              <p:cNvPr id="49" name="Freeform: Shape 66"/>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4">
                  <a:lumMod val="75000"/>
                </a:schemeClr>
              </a:solidFill>
              <a:ln w="3175">
                <a:noFill/>
              </a:ln>
              <a:extLst/>
            </p:spPr>
            <p:txBody>
              <a:bodyPr anchor="ctr"/>
              <a:lstStyle/>
              <a:p>
                <a:pPr algn="ctr"/>
                <a:endParaRPr>
                  <a:solidFill>
                    <a:schemeClr val="bg1">
                      <a:lumMod val="50000"/>
                    </a:schemeClr>
                  </a:solidFill>
                </a:endParaRPr>
              </a:p>
            </p:txBody>
          </p:sp>
          <p:sp>
            <p:nvSpPr>
              <p:cNvPr id="50" name="Freeform: Shape 67"/>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4">
                  <a:lumMod val="60000"/>
                  <a:lumOff val="40000"/>
                </a:schemeClr>
              </a:solidFill>
              <a:ln w="3175">
                <a:noFill/>
              </a:ln>
              <a:extLst/>
            </p:spPr>
            <p:txBody>
              <a:bodyPr anchor="ctr"/>
              <a:lstStyle/>
              <a:p>
                <a:pPr algn="ctr"/>
                <a:endParaRPr>
                  <a:solidFill>
                    <a:schemeClr val="bg1">
                      <a:lumMod val="50000"/>
                    </a:schemeClr>
                  </a:solidFill>
                </a:endParaRPr>
              </a:p>
            </p:txBody>
          </p:sp>
          <p:sp>
            <p:nvSpPr>
              <p:cNvPr id="51" name="Freeform: Shape 68"/>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4"/>
              </a:solidFill>
              <a:ln w="3175">
                <a:noFill/>
              </a:ln>
              <a:extLst/>
            </p:spPr>
            <p:txBody>
              <a:bodyPr anchor="ctr"/>
              <a:lstStyle/>
              <a:p>
                <a:pPr algn="ctr"/>
                <a:endParaRPr>
                  <a:solidFill>
                    <a:schemeClr val="bg1">
                      <a:lumMod val="50000"/>
                    </a:schemeClr>
                  </a:solidFill>
                </a:endParaRPr>
              </a:p>
            </p:txBody>
          </p:sp>
        </p:grpSp>
        <p:grpSp>
          <p:nvGrpSpPr>
            <p:cNvPr id="4" name="Group 81"/>
            <p:cNvGrpSpPr/>
            <p:nvPr/>
          </p:nvGrpSpPr>
          <p:grpSpPr>
            <a:xfrm>
              <a:off x="1211354" y="1086585"/>
              <a:ext cx="527413" cy="731240"/>
              <a:chOff x="1943061" y="1860330"/>
              <a:chExt cx="651753" cy="903633"/>
            </a:xfrm>
          </p:grpSpPr>
          <p:sp>
            <p:nvSpPr>
              <p:cNvPr id="37" name="Oval 82"/>
              <p:cNvSpPr/>
              <p:nvPr/>
            </p:nvSpPr>
            <p:spPr>
              <a:xfrm>
                <a:off x="1943061" y="1860330"/>
                <a:ext cx="651753" cy="651753"/>
              </a:xfrm>
              <a:prstGeom prst="ellipse">
                <a:avLst/>
              </a:prstGeom>
              <a:solidFill>
                <a:schemeClr val="accent4"/>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endParaRPr>
              </a:p>
            </p:txBody>
          </p:sp>
          <p:sp>
            <p:nvSpPr>
              <p:cNvPr id="38" name="Freeform: Shape 83"/>
              <p:cNvSpPr>
                <a:spLocks/>
              </p:cNvSpPr>
              <p:nvPr/>
            </p:nvSpPr>
            <p:spPr bwMode="auto">
              <a:xfrm>
                <a:off x="2067805" y="1977408"/>
                <a:ext cx="356548" cy="354123"/>
              </a:xfrm>
              <a:custGeom>
                <a:avLst/>
                <a:gdLst>
                  <a:gd name="T0" fmla="*/ 294279076 w 21600"/>
                  <a:gd name="T1" fmla="*/ 0 h 21600"/>
                  <a:gd name="T2" fmla="*/ 294265182 w 21600"/>
                  <a:gd name="T3" fmla="*/ 13585 h 21600"/>
                  <a:gd name="T4" fmla="*/ 0 w 21600"/>
                  <a:gd name="T5" fmla="*/ 286341649 h 21600"/>
                  <a:gd name="T6" fmla="*/ 0 w 21600"/>
                  <a:gd name="T7" fmla="*/ 286355233 h 21600"/>
                  <a:gd name="T8" fmla="*/ 294238691 w 21600"/>
                  <a:gd name="T9" fmla="*/ 286341649 h 21600"/>
                  <a:gd name="T10" fmla="*/ 294279076 w 21600"/>
                  <a:gd name="T11" fmla="*/ 0 h 21600"/>
                  <a:gd name="T12" fmla="*/ 232316495 w 21600"/>
                  <a:gd name="T13" fmla="*/ 74876716 h 21600"/>
                  <a:gd name="T14" fmla="*/ 246635598 w 21600"/>
                  <a:gd name="T15" fmla="*/ 88797005 h 21600"/>
                  <a:gd name="T16" fmla="*/ 238461554 w 21600"/>
                  <a:gd name="T17" fmla="*/ 96751094 h 21600"/>
                  <a:gd name="T18" fmla="*/ 224142451 w 21600"/>
                  <a:gd name="T19" fmla="*/ 82830805 h 21600"/>
                  <a:gd name="T20" fmla="*/ 232316495 w 21600"/>
                  <a:gd name="T21" fmla="*/ 74876716 h 21600"/>
                  <a:gd name="T22" fmla="*/ 207780479 w 21600"/>
                  <a:gd name="T23" fmla="*/ 98738994 h 21600"/>
                  <a:gd name="T24" fmla="*/ 233693579 w 21600"/>
                  <a:gd name="T25" fmla="*/ 123955309 h 21600"/>
                  <a:gd name="T26" fmla="*/ 225518249 w 21600"/>
                  <a:gd name="T27" fmla="*/ 131909398 h 21600"/>
                  <a:gd name="T28" fmla="*/ 199605150 w 21600"/>
                  <a:gd name="T29" fmla="*/ 106694230 h 21600"/>
                  <a:gd name="T30" fmla="*/ 207780479 w 21600"/>
                  <a:gd name="T31" fmla="*/ 98738994 h 21600"/>
                  <a:gd name="T32" fmla="*/ 183256942 w 21600"/>
                  <a:gd name="T33" fmla="*/ 122616003 h 21600"/>
                  <a:gd name="T34" fmla="*/ 197562281 w 21600"/>
                  <a:gd name="T35" fmla="*/ 136548610 h 21600"/>
                  <a:gd name="T36" fmla="*/ 189388118 w 21600"/>
                  <a:gd name="T37" fmla="*/ 144503858 h 21600"/>
                  <a:gd name="T38" fmla="*/ 175082909 w 21600"/>
                  <a:gd name="T39" fmla="*/ 130570092 h 21600"/>
                  <a:gd name="T40" fmla="*/ 183256942 w 21600"/>
                  <a:gd name="T41" fmla="*/ 122616003 h 21600"/>
                  <a:gd name="T42" fmla="*/ 158719641 w 21600"/>
                  <a:gd name="T43" fmla="*/ 146491865 h 21600"/>
                  <a:gd name="T44" fmla="*/ 184618858 w 21600"/>
                  <a:gd name="T45" fmla="*/ 171693330 h 21600"/>
                  <a:gd name="T46" fmla="*/ 176444814 w 21600"/>
                  <a:gd name="T47" fmla="*/ 179661003 h 21600"/>
                  <a:gd name="T48" fmla="*/ 150531714 w 21600"/>
                  <a:gd name="T49" fmla="*/ 154445836 h 21600"/>
                  <a:gd name="T50" fmla="*/ 158719641 w 21600"/>
                  <a:gd name="T51" fmla="*/ 146491865 h 21600"/>
                  <a:gd name="T52" fmla="*/ 134183625 w 21600"/>
                  <a:gd name="T53" fmla="*/ 170367609 h 21600"/>
                  <a:gd name="T54" fmla="*/ 148501454 w 21600"/>
                  <a:gd name="T55" fmla="*/ 184287897 h 21600"/>
                  <a:gd name="T56" fmla="*/ 140327409 w 21600"/>
                  <a:gd name="T57" fmla="*/ 192241879 h 21600"/>
                  <a:gd name="T58" fmla="*/ 126008306 w 21600"/>
                  <a:gd name="T59" fmla="*/ 178322964 h 21600"/>
                  <a:gd name="T60" fmla="*/ 134183625 w 21600"/>
                  <a:gd name="T61" fmla="*/ 170367609 h 21600"/>
                  <a:gd name="T62" fmla="*/ 109646205 w 21600"/>
                  <a:gd name="T63" fmla="*/ 194231034 h 21600"/>
                  <a:gd name="T64" fmla="*/ 135559316 w 21600"/>
                  <a:gd name="T65" fmla="*/ 219446083 h 21600"/>
                  <a:gd name="T66" fmla="*/ 127383986 w 21600"/>
                  <a:gd name="T67" fmla="*/ 227400172 h 21600"/>
                  <a:gd name="T68" fmla="*/ 101472172 w 21600"/>
                  <a:gd name="T69" fmla="*/ 202185123 h 21600"/>
                  <a:gd name="T70" fmla="*/ 109646205 w 21600"/>
                  <a:gd name="T71" fmla="*/ 194231034 h 21600"/>
                  <a:gd name="T72" fmla="*/ 91253974 w 21600"/>
                  <a:gd name="T73" fmla="*/ 239994750 h 21600"/>
                  <a:gd name="T74" fmla="*/ 76934860 w 21600"/>
                  <a:gd name="T75" fmla="*/ 226074569 h 21600"/>
                  <a:gd name="T76" fmla="*/ 85122798 w 21600"/>
                  <a:gd name="T77" fmla="*/ 218106896 h 21600"/>
                  <a:gd name="T78" fmla="*/ 99428018 w 21600"/>
                  <a:gd name="T79" fmla="*/ 232027077 h 21600"/>
                  <a:gd name="T80" fmla="*/ 91253974 w 21600"/>
                  <a:gd name="T81" fmla="*/ 239994750 h 21600"/>
                  <a:gd name="T82" fmla="*/ 245137479 w 21600"/>
                  <a:gd name="T83" fmla="*/ 238549279 h 21600"/>
                  <a:gd name="T84" fmla="*/ 147261858 w 21600"/>
                  <a:gd name="T85" fmla="*/ 238549279 h 21600"/>
                  <a:gd name="T86" fmla="*/ 245137479 w 21600"/>
                  <a:gd name="T87" fmla="*/ 143310431 h 21600"/>
                  <a:gd name="T88" fmla="*/ 245137479 w 21600"/>
                  <a:gd name="T89" fmla="*/ 238549279 h 21600"/>
                  <a:gd name="T90" fmla="*/ 245137479 w 21600"/>
                  <a:gd name="T91" fmla="*/ 238549279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21600" y="0"/>
                    </a:moveTo>
                    <a:lnTo>
                      <a:pt x="21599" y="1"/>
                    </a:lnTo>
                    <a:lnTo>
                      <a:pt x="0" y="21599"/>
                    </a:lnTo>
                    <a:lnTo>
                      <a:pt x="0" y="21600"/>
                    </a:lnTo>
                    <a:lnTo>
                      <a:pt x="21597" y="21599"/>
                    </a:lnTo>
                    <a:lnTo>
                      <a:pt x="21600" y="0"/>
                    </a:lnTo>
                    <a:close/>
                    <a:moveTo>
                      <a:pt x="17052" y="5648"/>
                    </a:moveTo>
                    <a:lnTo>
                      <a:pt x="18103" y="6698"/>
                    </a:lnTo>
                    <a:lnTo>
                      <a:pt x="17503" y="7298"/>
                    </a:lnTo>
                    <a:lnTo>
                      <a:pt x="16452" y="6248"/>
                    </a:lnTo>
                    <a:lnTo>
                      <a:pt x="17052" y="5648"/>
                    </a:lnTo>
                    <a:close/>
                    <a:moveTo>
                      <a:pt x="15251" y="7448"/>
                    </a:moveTo>
                    <a:lnTo>
                      <a:pt x="17153" y="9350"/>
                    </a:lnTo>
                    <a:lnTo>
                      <a:pt x="16553" y="9950"/>
                    </a:lnTo>
                    <a:lnTo>
                      <a:pt x="14651" y="8048"/>
                    </a:lnTo>
                    <a:lnTo>
                      <a:pt x="15251" y="7448"/>
                    </a:lnTo>
                    <a:close/>
                    <a:moveTo>
                      <a:pt x="13451" y="9249"/>
                    </a:moveTo>
                    <a:lnTo>
                      <a:pt x="14501" y="10300"/>
                    </a:lnTo>
                    <a:lnTo>
                      <a:pt x="13901" y="10900"/>
                    </a:lnTo>
                    <a:lnTo>
                      <a:pt x="12851" y="9849"/>
                    </a:lnTo>
                    <a:lnTo>
                      <a:pt x="13451" y="9249"/>
                    </a:lnTo>
                    <a:close/>
                    <a:moveTo>
                      <a:pt x="11650" y="11050"/>
                    </a:moveTo>
                    <a:lnTo>
                      <a:pt x="13551" y="12951"/>
                    </a:lnTo>
                    <a:lnTo>
                      <a:pt x="12951" y="13552"/>
                    </a:lnTo>
                    <a:lnTo>
                      <a:pt x="11049" y="11650"/>
                    </a:lnTo>
                    <a:lnTo>
                      <a:pt x="11650" y="11050"/>
                    </a:lnTo>
                    <a:close/>
                    <a:moveTo>
                      <a:pt x="9849" y="12851"/>
                    </a:moveTo>
                    <a:lnTo>
                      <a:pt x="10900" y="13901"/>
                    </a:lnTo>
                    <a:lnTo>
                      <a:pt x="10300" y="14501"/>
                    </a:lnTo>
                    <a:lnTo>
                      <a:pt x="9249" y="13451"/>
                    </a:lnTo>
                    <a:lnTo>
                      <a:pt x="9849" y="12851"/>
                    </a:lnTo>
                    <a:close/>
                    <a:moveTo>
                      <a:pt x="8048" y="14651"/>
                    </a:moveTo>
                    <a:lnTo>
                      <a:pt x="9950" y="16553"/>
                    </a:lnTo>
                    <a:lnTo>
                      <a:pt x="9350" y="17153"/>
                    </a:lnTo>
                    <a:lnTo>
                      <a:pt x="7448" y="15251"/>
                    </a:lnTo>
                    <a:lnTo>
                      <a:pt x="8048" y="14651"/>
                    </a:lnTo>
                    <a:close/>
                    <a:moveTo>
                      <a:pt x="6698" y="18103"/>
                    </a:moveTo>
                    <a:lnTo>
                      <a:pt x="5647" y="17053"/>
                    </a:lnTo>
                    <a:lnTo>
                      <a:pt x="6248" y="16452"/>
                    </a:lnTo>
                    <a:lnTo>
                      <a:pt x="7298" y="17502"/>
                    </a:lnTo>
                    <a:lnTo>
                      <a:pt x="6698" y="18103"/>
                    </a:lnTo>
                    <a:close/>
                    <a:moveTo>
                      <a:pt x="17993" y="17994"/>
                    </a:moveTo>
                    <a:lnTo>
                      <a:pt x="10809" y="17994"/>
                    </a:lnTo>
                    <a:lnTo>
                      <a:pt x="17993" y="10810"/>
                    </a:lnTo>
                    <a:lnTo>
                      <a:pt x="17993" y="17994"/>
                    </a:lnTo>
                    <a:close/>
                    <a:moveTo>
                      <a:pt x="17993" y="17994"/>
                    </a:moveTo>
                  </a:path>
                </a:pathLst>
              </a:custGeom>
              <a:solidFill>
                <a:schemeClr val="bg1"/>
              </a:solidFill>
              <a:ln>
                <a:noFill/>
              </a:ln>
            </p:spPr>
            <p:txBody>
              <a:bodyPr anchor="ctr"/>
              <a:lstStyle/>
              <a:p>
                <a:pPr algn="ctr"/>
                <a:endParaRPr>
                  <a:solidFill>
                    <a:schemeClr val="bg1">
                      <a:lumMod val="50000"/>
                    </a:schemeClr>
                  </a:solidFill>
                </a:endParaRPr>
              </a:p>
            </p:txBody>
          </p:sp>
          <p:cxnSp>
            <p:nvCxnSpPr>
              <p:cNvPr id="39" name="Straight Connector 84"/>
              <p:cNvCxnSpPr/>
              <p:nvPr/>
            </p:nvCxnSpPr>
            <p:spPr>
              <a:xfrm flipH="1" flipV="1">
                <a:off x="2267802" y="2474395"/>
                <a:ext cx="2888" cy="289568"/>
              </a:xfrm>
              <a:prstGeom prst="line">
                <a:avLst/>
              </a:prstGeom>
              <a:ln w="6350">
                <a:solidFill>
                  <a:schemeClr val="accent4"/>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5" name="Group 2"/>
            <p:cNvGrpSpPr/>
            <p:nvPr/>
          </p:nvGrpSpPr>
          <p:grpSpPr>
            <a:xfrm>
              <a:off x="569175" y="2294463"/>
              <a:ext cx="1811771" cy="828553"/>
              <a:chOff x="758900" y="3059284"/>
              <a:chExt cx="2415694" cy="1104737"/>
            </a:xfrm>
          </p:grpSpPr>
          <p:sp>
            <p:nvSpPr>
              <p:cNvPr id="22" name="TextBox 119"/>
              <p:cNvSpPr txBox="1"/>
              <p:nvPr/>
            </p:nvSpPr>
            <p:spPr>
              <a:xfrm>
                <a:off x="1135778" y="3059284"/>
                <a:ext cx="1661937" cy="553972"/>
              </a:xfrm>
              <a:prstGeom prst="rect">
                <a:avLst/>
              </a:prstGeom>
              <a:noFill/>
            </p:spPr>
            <p:txBody>
              <a:bodyPr wrap="none" lIns="137132" tIns="68567" rIns="137132" bIns="68567">
                <a:normAutofit/>
              </a:bodyPr>
              <a:lstStyle/>
              <a:p>
                <a:pPr algn="ctr"/>
                <a:r>
                  <a:rPr lang="zh-CN" altLang="en-US" b="1">
                    <a:solidFill>
                      <a:schemeClr val="bg1">
                        <a:lumMod val="50000"/>
                      </a:schemeClr>
                    </a:solidFill>
                  </a:rPr>
                  <a:t>标题文本预设</a:t>
                </a:r>
              </a:p>
            </p:txBody>
          </p:sp>
          <p:sp>
            <p:nvSpPr>
              <p:cNvPr id="23" name="TextBox 120"/>
              <p:cNvSpPr txBox="1"/>
              <p:nvPr/>
            </p:nvSpPr>
            <p:spPr>
              <a:xfrm>
                <a:off x="758900" y="3563883"/>
                <a:ext cx="2415694" cy="600138"/>
              </a:xfrm>
              <a:prstGeom prst="rect">
                <a:avLst/>
              </a:prstGeom>
              <a:noFill/>
            </p:spPr>
            <p:txBody>
              <a:bodyPr wrap="square" lIns="137132" tIns="68567" rIns="137132" bIns="68567">
                <a:normAutofit fontScale="92500" lnSpcReduction="10000"/>
              </a:bodyPr>
              <a:lstStyle/>
              <a:p>
                <a:pPr algn="ctr">
                  <a:lnSpc>
                    <a:spcPct val="120000"/>
                  </a:lnSpc>
                </a:pPr>
                <a:r>
                  <a:rPr lang="zh-CN" altLang="en-US" sz="1000">
                    <a:solidFill>
                      <a:schemeClr val="bg1">
                        <a:lumMod val="50000"/>
                      </a:schemeClr>
                    </a:solidFill>
                  </a:rPr>
                  <a:t>此部分内容作为文字排版占位显示（建议使用主题字体）</a:t>
                </a:r>
              </a:p>
            </p:txBody>
          </p:sp>
        </p:grpSp>
      </p:grpSp>
      <p:grpSp>
        <p:nvGrpSpPr>
          <p:cNvPr id="6" name="组合 52"/>
          <p:cNvGrpSpPr/>
          <p:nvPr/>
        </p:nvGrpSpPr>
        <p:grpSpPr>
          <a:xfrm>
            <a:off x="2633801" y="1423083"/>
            <a:ext cx="1811772" cy="2073348"/>
            <a:chOff x="2633801" y="1423083"/>
            <a:chExt cx="1811772" cy="2073348"/>
          </a:xfrm>
        </p:grpSpPr>
        <p:grpSp>
          <p:nvGrpSpPr>
            <p:cNvPr id="7" name="Group 69"/>
            <p:cNvGrpSpPr/>
            <p:nvPr/>
          </p:nvGrpSpPr>
          <p:grpSpPr>
            <a:xfrm>
              <a:off x="2633803" y="1754656"/>
              <a:ext cx="1811770" cy="950282"/>
              <a:chOff x="3433260" y="1508627"/>
              <a:chExt cx="2237290" cy="1173470"/>
            </a:xfrm>
            <a:effectLst/>
          </p:grpSpPr>
          <p:sp>
            <p:nvSpPr>
              <p:cNvPr id="46" name="Freeform: Shape 70"/>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3">
                  <a:lumMod val="75000"/>
                </a:schemeClr>
              </a:solidFill>
              <a:ln w="3175">
                <a:noFill/>
              </a:ln>
              <a:extLst/>
            </p:spPr>
            <p:txBody>
              <a:bodyPr anchor="ctr"/>
              <a:lstStyle/>
              <a:p>
                <a:pPr algn="ctr"/>
                <a:endParaRPr>
                  <a:solidFill>
                    <a:schemeClr val="bg1">
                      <a:lumMod val="50000"/>
                    </a:schemeClr>
                  </a:solidFill>
                </a:endParaRPr>
              </a:p>
            </p:txBody>
          </p:sp>
          <p:sp>
            <p:nvSpPr>
              <p:cNvPr id="47" name="Freeform: Shape 71"/>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3">
                  <a:lumMod val="60000"/>
                  <a:lumOff val="40000"/>
                </a:schemeClr>
              </a:solidFill>
              <a:ln w="3175">
                <a:noFill/>
              </a:ln>
              <a:extLst/>
            </p:spPr>
            <p:txBody>
              <a:bodyPr anchor="ctr"/>
              <a:lstStyle/>
              <a:p>
                <a:pPr algn="ctr"/>
                <a:endParaRPr>
                  <a:solidFill>
                    <a:schemeClr val="bg1">
                      <a:lumMod val="50000"/>
                    </a:schemeClr>
                  </a:solidFill>
                </a:endParaRPr>
              </a:p>
            </p:txBody>
          </p:sp>
          <p:sp>
            <p:nvSpPr>
              <p:cNvPr id="48" name="Freeform: Shape 72"/>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3"/>
              </a:solidFill>
              <a:ln w="3175">
                <a:noFill/>
              </a:ln>
              <a:extLst/>
            </p:spPr>
            <p:txBody>
              <a:bodyPr anchor="ctr"/>
              <a:lstStyle/>
              <a:p>
                <a:pPr algn="ctr"/>
                <a:endParaRPr>
                  <a:solidFill>
                    <a:schemeClr val="bg1">
                      <a:lumMod val="50000"/>
                    </a:schemeClr>
                  </a:solidFill>
                </a:endParaRPr>
              </a:p>
            </p:txBody>
          </p:sp>
        </p:grpSp>
        <p:grpSp>
          <p:nvGrpSpPr>
            <p:cNvPr id="8" name="Group 85"/>
            <p:cNvGrpSpPr/>
            <p:nvPr/>
          </p:nvGrpSpPr>
          <p:grpSpPr>
            <a:xfrm>
              <a:off x="3285911" y="1423083"/>
              <a:ext cx="527413" cy="779346"/>
              <a:chOff x="4506707" y="2276159"/>
              <a:chExt cx="651753" cy="963081"/>
            </a:xfrm>
          </p:grpSpPr>
          <p:sp>
            <p:nvSpPr>
              <p:cNvPr id="30" name="Oval 86"/>
              <p:cNvSpPr/>
              <p:nvPr/>
            </p:nvSpPr>
            <p:spPr>
              <a:xfrm>
                <a:off x="4506707" y="2276159"/>
                <a:ext cx="651753" cy="651753"/>
              </a:xfrm>
              <a:prstGeom prst="ellipse">
                <a:avLst/>
              </a:prstGeom>
              <a:solidFill>
                <a:schemeClr val="accent3"/>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endParaRPr>
              </a:p>
            </p:txBody>
          </p:sp>
          <p:cxnSp>
            <p:nvCxnSpPr>
              <p:cNvPr id="31" name="Straight Connector 87"/>
              <p:cNvCxnSpPr/>
              <p:nvPr/>
            </p:nvCxnSpPr>
            <p:spPr>
              <a:xfrm flipH="1" flipV="1">
                <a:off x="4831448" y="2949672"/>
                <a:ext cx="2888" cy="289568"/>
              </a:xfrm>
              <a:prstGeom prst="line">
                <a:avLst/>
              </a:prstGeom>
              <a:ln w="6350">
                <a:solidFill>
                  <a:schemeClr val="accent3"/>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9" name="Group 88"/>
              <p:cNvGrpSpPr>
                <a:grpSpLocks/>
              </p:cNvGrpSpPr>
              <p:nvPr/>
            </p:nvGrpSpPr>
            <p:grpSpPr bwMode="auto">
              <a:xfrm>
                <a:off x="4694785" y="2480818"/>
                <a:ext cx="283138" cy="285248"/>
                <a:chOff x="0" y="0"/>
                <a:chExt cx="578" cy="578"/>
              </a:xfrm>
              <a:solidFill>
                <a:schemeClr val="bg1"/>
              </a:solidFill>
            </p:grpSpPr>
            <p:sp>
              <p:nvSpPr>
                <p:cNvPr id="33" name="Freeform: Shape 89"/>
                <p:cNvSpPr>
                  <a:spLocks/>
                </p:cNvSpPr>
                <p:nvPr/>
              </p:nvSpPr>
              <p:spPr bwMode="auto">
                <a:xfrm>
                  <a:off x="0"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80" y="21600"/>
                      </a:moveTo>
                      <a:lnTo>
                        <a:pt x="21600" y="15977"/>
                      </a:lnTo>
                      <a:lnTo>
                        <a:pt x="11776" y="6145"/>
                      </a:lnTo>
                      <a:lnTo>
                        <a:pt x="17948" y="0"/>
                      </a:lnTo>
                      <a:lnTo>
                        <a:pt x="14" y="0"/>
                      </a:lnTo>
                      <a:lnTo>
                        <a:pt x="0" y="17918"/>
                      </a:lnTo>
                      <a:lnTo>
                        <a:pt x="6130" y="11744"/>
                      </a:lnTo>
                      <a:lnTo>
                        <a:pt x="15980" y="21600"/>
                      </a:lnTo>
                      <a:close/>
                      <a:moveTo>
                        <a:pt x="1598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solidFill>
                      <a:schemeClr val="bg1">
                        <a:lumMod val="50000"/>
                      </a:schemeClr>
                    </a:solidFill>
                  </a:endParaRPr>
                </a:p>
              </p:txBody>
            </p:sp>
            <p:sp>
              <p:nvSpPr>
                <p:cNvPr id="34" name="Freeform: Shape 90"/>
                <p:cNvSpPr>
                  <a:spLocks/>
                </p:cNvSpPr>
                <p:nvPr/>
              </p:nvSpPr>
              <p:spPr bwMode="auto">
                <a:xfrm>
                  <a:off x="344"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470" y="9856"/>
                      </a:moveTo>
                      <a:lnTo>
                        <a:pt x="5620" y="0"/>
                      </a:lnTo>
                      <a:lnTo>
                        <a:pt x="0" y="5623"/>
                      </a:lnTo>
                      <a:lnTo>
                        <a:pt x="9824" y="15455"/>
                      </a:lnTo>
                      <a:lnTo>
                        <a:pt x="3652" y="21600"/>
                      </a:lnTo>
                      <a:lnTo>
                        <a:pt x="21586" y="21600"/>
                      </a:lnTo>
                      <a:lnTo>
                        <a:pt x="21600" y="3682"/>
                      </a:lnTo>
                      <a:lnTo>
                        <a:pt x="15470" y="9856"/>
                      </a:lnTo>
                      <a:close/>
                      <a:moveTo>
                        <a:pt x="15470" y="985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solidFill>
                      <a:schemeClr val="bg1">
                        <a:lumMod val="50000"/>
                      </a:schemeClr>
                    </a:solidFill>
                  </a:endParaRPr>
                </a:p>
              </p:txBody>
            </p:sp>
            <p:sp>
              <p:nvSpPr>
                <p:cNvPr id="35" name="Freeform: Shape 91"/>
                <p:cNvSpPr>
                  <a:spLocks/>
                </p:cNvSpPr>
                <p:nvPr/>
              </p:nvSpPr>
              <p:spPr bwMode="auto">
                <a:xfrm>
                  <a:off x="344"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5623" y="21600"/>
                      </a:moveTo>
                      <a:lnTo>
                        <a:pt x="15455" y="11776"/>
                      </a:lnTo>
                      <a:lnTo>
                        <a:pt x="21600" y="17948"/>
                      </a:lnTo>
                      <a:lnTo>
                        <a:pt x="21600" y="15"/>
                      </a:lnTo>
                      <a:lnTo>
                        <a:pt x="3682" y="0"/>
                      </a:lnTo>
                      <a:lnTo>
                        <a:pt x="9856" y="6130"/>
                      </a:lnTo>
                      <a:lnTo>
                        <a:pt x="0" y="15981"/>
                      </a:lnTo>
                      <a:lnTo>
                        <a:pt x="5623" y="21600"/>
                      </a:lnTo>
                      <a:close/>
                      <a:moveTo>
                        <a:pt x="5623"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solidFill>
                      <a:schemeClr val="bg1">
                        <a:lumMod val="50000"/>
                      </a:schemeClr>
                    </a:solidFill>
                  </a:endParaRPr>
                </a:p>
              </p:txBody>
            </p:sp>
            <p:sp>
              <p:nvSpPr>
                <p:cNvPr id="36" name="Freeform: Shape 92"/>
                <p:cNvSpPr>
                  <a:spLocks/>
                </p:cNvSpPr>
                <p:nvPr/>
              </p:nvSpPr>
              <p:spPr bwMode="auto">
                <a:xfrm>
                  <a:off x="0"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77" y="0"/>
                      </a:moveTo>
                      <a:lnTo>
                        <a:pt x="6145" y="9824"/>
                      </a:lnTo>
                      <a:lnTo>
                        <a:pt x="0" y="3652"/>
                      </a:lnTo>
                      <a:lnTo>
                        <a:pt x="0" y="21585"/>
                      </a:lnTo>
                      <a:lnTo>
                        <a:pt x="17918" y="21600"/>
                      </a:lnTo>
                      <a:lnTo>
                        <a:pt x="11744" y="15470"/>
                      </a:lnTo>
                      <a:lnTo>
                        <a:pt x="21600" y="5619"/>
                      </a:lnTo>
                      <a:lnTo>
                        <a:pt x="15977" y="0"/>
                      </a:lnTo>
                      <a:close/>
                      <a:moveTo>
                        <a:pt x="15977"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solidFill>
                      <a:schemeClr val="bg1">
                        <a:lumMod val="50000"/>
                      </a:schemeClr>
                    </a:solidFill>
                  </a:endParaRPr>
                </a:p>
              </p:txBody>
            </p:sp>
          </p:grpSp>
        </p:grpSp>
        <p:grpSp>
          <p:nvGrpSpPr>
            <p:cNvPr id="10" name="Group 3"/>
            <p:cNvGrpSpPr/>
            <p:nvPr/>
          </p:nvGrpSpPr>
          <p:grpSpPr>
            <a:xfrm>
              <a:off x="2633801" y="2667878"/>
              <a:ext cx="1811771" cy="828553"/>
              <a:chOff x="3511735" y="3557171"/>
              <a:chExt cx="2415694" cy="1104737"/>
            </a:xfrm>
          </p:grpSpPr>
          <p:sp>
            <p:nvSpPr>
              <p:cNvPr id="20" name="TextBox 121"/>
              <p:cNvSpPr txBox="1"/>
              <p:nvPr/>
            </p:nvSpPr>
            <p:spPr>
              <a:xfrm>
                <a:off x="3888613" y="3557171"/>
                <a:ext cx="1661937" cy="553972"/>
              </a:xfrm>
              <a:prstGeom prst="rect">
                <a:avLst/>
              </a:prstGeom>
              <a:noFill/>
            </p:spPr>
            <p:txBody>
              <a:bodyPr wrap="none" lIns="137132" tIns="68567" rIns="137132" bIns="68567">
                <a:normAutofit/>
              </a:bodyPr>
              <a:lstStyle/>
              <a:p>
                <a:pPr algn="ctr"/>
                <a:r>
                  <a:rPr lang="zh-CN" altLang="en-US" b="1">
                    <a:solidFill>
                      <a:schemeClr val="bg1">
                        <a:lumMod val="50000"/>
                      </a:schemeClr>
                    </a:solidFill>
                  </a:rPr>
                  <a:t>标题文本预设</a:t>
                </a:r>
              </a:p>
            </p:txBody>
          </p:sp>
          <p:sp>
            <p:nvSpPr>
              <p:cNvPr id="21" name="TextBox 122"/>
              <p:cNvSpPr txBox="1"/>
              <p:nvPr/>
            </p:nvSpPr>
            <p:spPr>
              <a:xfrm>
                <a:off x="3511735" y="4061770"/>
                <a:ext cx="2415694" cy="600138"/>
              </a:xfrm>
              <a:prstGeom prst="rect">
                <a:avLst/>
              </a:prstGeom>
              <a:noFill/>
            </p:spPr>
            <p:txBody>
              <a:bodyPr wrap="square" lIns="137132" tIns="68567" rIns="137132" bIns="68567">
                <a:normAutofit fontScale="92500" lnSpcReduction="10000"/>
              </a:bodyPr>
              <a:lstStyle/>
              <a:p>
                <a:pPr algn="ctr">
                  <a:lnSpc>
                    <a:spcPct val="120000"/>
                  </a:lnSpc>
                </a:pPr>
                <a:r>
                  <a:rPr lang="zh-CN" altLang="en-US" sz="1000">
                    <a:solidFill>
                      <a:schemeClr val="bg1">
                        <a:lumMod val="50000"/>
                      </a:schemeClr>
                    </a:solidFill>
                  </a:rPr>
                  <a:t>此部分内容作为文字排版占位显示（建议使用主题字体）</a:t>
                </a:r>
              </a:p>
            </p:txBody>
          </p:sp>
        </p:grpSp>
      </p:grpSp>
      <p:grpSp>
        <p:nvGrpSpPr>
          <p:cNvPr id="11" name="组合 53"/>
          <p:cNvGrpSpPr/>
          <p:nvPr/>
        </p:nvGrpSpPr>
        <p:grpSpPr>
          <a:xfrm>
            <a:off x="4698427" y="1789457"/>
            <a:ext cx="1811772" cy="2077879"/>
            <a:chOff x="4698427" y="1789457"/>
            <a:chExt cx="1811772" cy="2077879"/>
          </a:xfrm>
        </p:grpSpPr>
        <p:grpSp>
          <p:nvGrpSpPr>
            <p:cNvPr id="12" name="Group 73"/>
            <p:cNvGrpSpPr/>
            <p:nvPr/>
          </p:nvGrpSpPr>
          <p:grpSpPr>
            <a:xfrm>
              <a:off x="4698429" y="2123061"/>
              <a:ext cx="1811770" cy="950282"/>
              <a:chOff x="3433260" y="1508627"/>
              <a:chExt cx="2237290" cy="1173470"/>
            </a:xfrm>
            <a:effectLst/>
          </p:grpSpPr>
          <p:sp>
            <p:nvSpPr>
              <p:cNvPr id="43" name="Freeform: Shape 74"/>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2">
                  <a:lumMod val="75000"/>
                </a:schemeClr>
              </a:solidFill>
              <a:ln w="3175">
                <a:noFill/>
              </a:ln>
              <a:extLst/>
            </p:spPr>
            <p:txBody>
              <a:bodyPr anchor="ctr"/>
              <a:lstStyle/>
              <a:p>
                <a:pPr algn="ctr"/>
                <a:endParaRPr>
                  <a:solidFill>
                    <a:schemeClr val="bg1">
                      <a:lumMod val="50000"/>
                    </a:schemeClr>
                  </a:solidFill>
                </a:endParaRPr>
              </a:p>
            </p:txBody>
          </p:sp>
          <p:sp>
            <p:nvSpPr>
              <p:cNvPr id="44" name="Freeform: Shape 75"/>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2">
                  <a:lumMod val="60000"/>
                  <a:lumOff val="40000"/>
                </a:schemeClr>
              </a:solidFill>
              <a:ln w="3175">
                <a:noFill/>
              </a:ln>
              <a:extLst/>
            </p:spPr>
            <p:txBody>
              <a:bodyPr anchor="ctr"/>
              <a:lstStyle/>
              <a:p>
                <a:pPr algn="ctr"/>
                <a:endParaRPr>
                  <a:solidFill>
                    <a:schemeClr val="bg1">
                      <a:lumMod val="50000"/>
                    </a:schemeClr>
                  </a:solidFill>
                </a:endParaRPr>
              </a:p>
            </p:txBody>
          </p:sp>
          <p:sp>
            <p:nvSpPr>
              <p:cNvPr id="45" name="Freeform: Shape 76"/>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2"/>
              </a:solidFill>
              <a:ln w="3175">
                <a:noFill/>
              </a:ln>
              <a:extLst/>
            </p:spPr>
            <p:txBody>
              <a:bodyPr anchor="ctr"/>
              <a:lstStyle/>
              <a:p>
                <a:pPr algn="ctr"/>
                <a:endParaRPr>
                  <a:solidFill>
                    <a:schemeClr val="bg1">
                      <a:lumMod val="50000"/>
                    </a:schemeClr>
                  </a:solidFill>
                </a:endParaRPr>
              </a:p>
            </p:txBody>
          </p:sp>
        </p:grpSp>
        <p:grpSp>
          <p:nvGrpSpPr>
            <p:cNvPr id="13" name="Group 115"/>
            <p:cNvGrpSpPr/>
            <p:nvPr/>
          </p:nvGrpSpPr>
          <p:grpSpPr>
            <a:xfrm>
              <a:off x="5350538" y="1789457"/>
              <a:ext cx="527413" cy="779346"/>
              <a:chOff x="7058082" y="2728908"/>
              <a:chExt cx="651753" cy="963081"/>
            </a:xfrm>
          </p:grpSpPr>
          <p:sp>
            <p:nvSpPr>
              <p:cNvPr id="24" name="Oval 116"/>
              <p:cNvSpPr/>
              <p:nvPr/>
            </p:nvSpPr>
            <p:spPr>
              <a:xfrm>
                <a:off x="7058082" y="2728908"/>
                <a:ext cx="651753" cy="651753"/>
              </a:xfrm>
              <a:prstGeom prst="ellipse">
                <a:avLst/>
              </a:prstGeom>
              <a:solidFill>
                <a:schemeClr val="accent2"/>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endParaRPr>
              </a:p>
            </p:txBody>
          </p:sp>
          <p:cxnSp>
            <p:nvCxnSpPr>
              <p:cNvPr id="25" name="Straight Connector 117"/>
              <p:cNvCxnSpPr/>
              <p:nvPr/>
            </p:nvCxnSpPr>
            <p:spPr>
              <a:xfrm flipH="1" flipV="1">
                <a:off x="7382823" y="3402421"/>
                <a:ext cx="2888" cy="289568"/>
              </a:xfrm>
              <a:prstGeom prst="line">
                <a:avLst/>
              </a:prstGeom>
              <a:ln w="6350">
                <a:solidFill>
                  <a:schemeClr val="accent2"/>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6" name="Freeform: Shape 118"/>
              <p:cNvSpPr>
                <a:spLocks/>
              </p:cNvSpPr>
              <p:nvPr/>
            </p:nvSpPr>
            <p:spPr bwMode="auto">
              <a:xfrm>
                <a:off x="7228576" y="2890867"/>
                <a:ext cx="308493" cy="297928"/>
              </a:xfrm>
              <a:custGeom>
                <a:avLst/>
                <a:gdLst>
                  <a:gd name="T0" fmla="*/ 231364898 w 21600"/>
                  <a:gd name="T1" fmla="*/ 129866258 h 21600"/>
                  <a:gd name="T2" fmla="*/ 286355233 w 21600"/>
                  <a:gd name="T3" fmla="*/ 129866258 h 21600"/>
                  <a:gd name="T4" fmla="*/ 143243764 w 21600"/>
                  <a:gd name="T5" fmla="*/ 0 h 21600"/>
                  <a:gd name="T6" fmla="*/ 0 w 21600"/>
                  <a:gd name="T7" fmla="*/ 129866258 h 21600"/>
                  <a:gd name="T8" fmla="*/ 53227311 w 21600"/>
                  <a:gd name="T9" fmla="*/ 129866258 h 21600"/>
                  <a:gd name="T10" fmla="*/ 53227311 w 21600"/>
                  <a:gd name="T11" fmla="*/ 249100149 h 21600"/>
                  <a:gd name="T12" fmla="*/ 116781980 w 21600"/>
                  <a:gd name="T13" fmla="*/ 249100149 h 21600"/>
                  <a:gd name="T14" fmla="*/ 116781980 w 21600"/>
                  <a:gd name="T15" fmla="*/ 175027129 h 21600"/>
                  <a:gd name="T16" fmla="*/ 169837617 w 21600"/>
                  <a:gd name="T17" fmla="*/ 175027129 h 21600"/>
                  <a:gd name="T18" fmla="*/ 169837617 w 21600"/>
                  <a:gd name="T19" fmla="*/ 249100149 h 21600"/>
                  <a:gd name="T20" fmla="*/ 231364898 w 21600"/>
                  <a:gd name="T21" fmla="*/ 249100149 h 21600"/>
                  <a:gd name="T22" fmla="*/ 231364898 w 21600"/>
                  <a:gd name="T23" fmla="*/ 129866258 h 21600"/>
                  <a:gd name="T24" fmla="*/ 231364898 w 21600"/>
                  <a:gd name="T25" fmla="*/ 129866258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7452" y="11261"/>
                    </a:moveTo>
                    <a:lnTo>
                      <a:pt x="21600" y="11261"/>
                    </a:lnTo>
                    <a:lnTo>
                      <a:pt x="10805" y="0"/>
                    </a:lnTo>
                    <a:lnTo>
                      <a:pt x="0" y="11261"/>
                    </a:lnTo>
                    <a:lnTo>
                      <a:pt x="4015" y="11261"/>
                    </a:lnTo>
                    <a:lnTo>
                      <a:pt x="4015" y="21600"/>
                    </a:lnTo>
                    <a:lnTo>
                      <a:pt x="8809" y="21600"/>
                    </a:lnTo>
                    <a:lnTo>
                      <a:pt x="8809" y="15177"/>
                    </a:lnTo>
                    <a:lnTo>
                      <a:pt x="12811" y="15177"/>
                    </a:lnTo>
                    <a:lnTo>
                      <a:pt x="12811" y="21600"/>
                    </a:lnTo>
                    <a:lnTo>
                      <a:pt x="17452" y="21600"/>
                    </a:lnTo>
                    <a:lnTo>
                      <a:pt x="17452" y="11261"/>
                    </a:lnTo>
                    <a:close/>
                    <a:moveTo>
                      <a:pt x="17452" y="11261"/>
                    </a:moveTo>
                  </a:path>
                </a:pathLst>
              </a:custGeom>
              <a:solidFill>
                <a:schemeClr val="bg1"/>
              </a:solidFill>
              <a:ln>
                <a:noFill/>
              </a:ln>
            </p:spPr>
            <p:txBody>
              <a:bodyPr anchor="ctr"/>
              <a:lstStyle/>
              <a:p>
                <a:pPr algn="ctr"/>
                <a:endParaRPr>
                  <a:solidFill>
                    <a:schemeClr val="bg1">
                      <a:lumMod val="50000"/>
                    </a:schemeClr>
                  </a:solidFill>
                </a:endParaRPr>
              </a:p>
            </p:txBody>
          </p:sp>
        </p:grpSp>
        <p:grpSp>
          <p:nvGrpSpPr>
            <p:cNvPr id="14" name="Group 5"/>
            <p:cNvGrpSpPr/>
            <p:nvPr/>
          </p:nvGrpSpPr>
          <p:grpSpPr>
            <a:xfrm>
              <a:off x="4698427" y="3038783"/>
              <a:ext cx="1811771" cy="828553"/>
              <a:chOff x="6264569" y="4051711"/>
              <a:chExt cx="2415694" cy="1104737"/>
            </a:xfrm>
          </p:grpSpPr>
          <p:sp>
            <p:nvSpPr>
              <p:cNvPr id="18" name="TextBox 123"/>
              <p:cNvSpPr txBox="1"/>
              <p:nvPr/>
            </p:nvSpPr>
            <p:spPr>
              <a:xfrm>
                <a:off x="6641447" y="4051711"/>
                <a:ext cx="1661937" cy="553972"/>
              </a:xfrm>
              <a:prstGeom prst="rect">
                <a:avLst/>
              </a:prstGeom>
              <a:noFill/>
            </p:spPr>
            <p:txBody>
              <a:bodyPr wrap="none" lIns="137132" tIns="68567" rIns="137132" bIns="68567">
                <a:normAutofit/>
              </a:bodyPr>
              <a:lstStyle/>
              <a:p>
                <a:pPr algn="ctr"/>
                <a:r>
                  <a:rPr lang="zh-CN" altLang="en-US" b="1">
                    <a:solidFill>
                      <a:schemeClr val="bg1">
                        <a:lumMod val="50000"/>
                      </a:schemeClr>
                    </a:solidFill>
                  </a:rPr>
                  <a:t>标题文本预设</a:t>
                </a:r>
              </a:p>
            </p:txBody>
          </p:sp>
          <p:sp>
            <p:nvSpPr>
              <p:cNvPr id="19" name="TextBox 124"/>
              <p:cNvSpPr txBox="1"/>
              <p:nvPr/>
            </p:nvSpPr>
            <p:spPr>
              <a:xfrm>
                <a:off x="6264569" y="4556310"/>
                <a:ext cx="2415694" cy="600138"/>
              </a:xfrm>
              <a:prstGeom prst="rect">
                <a:avLst/>
              </a:prstGeom>
              <a:noFill/>
            </p:spPr>
            <p:txBody>
              <a:bodyPr wrap="square" lIns="137132" tIns="68567" rIns="137132" bIns="68567">
                <a:normAutofit fontScale="92500" lnSpcReduction="10000"/>
              </a:bodyPr>
              <a:lstStyle/>
              <a:p>
                <a:pPr algn="ctr">
                  <a:lnSpc>
                    <a:spcPct val="120000"/>
                  </a:lnSpc>
                </a:pPr>
                <a:r>
                  <a:rPr lang="zh-CN" altLang="en-US" sz="1000">
                    <a:solidFill>
                      <a:schemeClr val="bg1">
                        <a:lumMod val="50000"/>
                      </a:schemeClr>
                    </a:solidFill>
                  </a:rPr>
                  <a:t>此部分内容作为文字排版占位显示（建议使用主题字体）</a:t>
                </a:r>
              </a:p>
            </p:txBody>
          </p:sp>
        </p:grpSp>
      </p:grpSp>
      <p:grpSp>
        <p:nvGrpSpPr>
          <p:cNvPr id="15" name="组合 54"/>
          <p:cNvGrpSpPr/>
          <p:nvPr/>
        </p:nvGrpSpPr>
        <p:grpSpPr>
          <a:xfrm>
            <a:off x="6763053" y="2177526"/>
            <a:ext cx="1811772" cy="2064330"/>
            <a:chOff x="6763053" y="2177526"/>
            <a:chExt cx="1811772" cy="2064330"/>
          </a:xfrm>
        </p:grpSpPr>
        <p:grpSp>
          <p:nvGrpSpPr>
            <p:cNvPr id="32" name="Group 77"/>
            <p:cNvGrpSpPr/>
            <p:nvPr/>
          </p:nvGrpSpPr>
          <p:grpSpPr>
            <a:xfrm>
              <a:off x="6763055" y="2491465"/>
              <a:ext cx="1811770" cy="950282"/>
              <a:chOff x="3433260" y="1508627"/>
              <a:chExt cx="2237290" cy="1173470"/>
            </a:xfrm>
            <a:effectLst/>
          </p:grpSpPr>
          <p:sp>
            <p:nvSpPr>
              <p:cNvPr id="40" name="Freeform: Shape 78"/>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1">
                  <a:lumMod val="75000"/>
                </a:schemeClr>
              </a:solidFill>
              <a:ln w="3175">
                <a:noFill/>
              </a:ln>
              <a:extLst/>
            </p:spPr>
            <p:txBody>
              <a:bodyPr anchor="ctr"/>
              <a:lstStyle/>
              <a:p>
                <a:pPr algn="ctr"/>
                <a:endParaRPr>
                  <a:solidFill>
                    <a:schemeClr val="bg1">
                      <a:lumMod val="50000"/>
                    </a:schemeClr>
                  </a:solidFill>
                </a:endParaRPr>
              </a:p>
            </p:txBody>
          </p:sp>
          <p:sp>
            <p:nvSpPr>
              <p:cNvPr id="41" name="Freeform: Shape 79"/>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1">
                  <a:lumMod val="60000"/>
                  <a:lumOff val="40000"/>
                </a:schemeClr>
              </a:solidFill>
              <a:ln w="3175">
                <a:noFill/>
              </a:ln>
              <a:extLst/>
            </p:spPr>
            <p:txBody>
              <a:bodyPr anchor="ctr"/>
              <a:lstStyle/>
              <a:p>
                <a:pPr algn="ctr"/>
                <a:endParaRPr>
                  <a:solidFill>
                    <a:schemeClr val="bg1">
                      <a:lumMod val="50000"/>
                    </a:schemeClr>
                  </a:solidFill>
                </a:endParaRPr>
              </a:p>
            </p:txBody>
          </p:sp>
          <p:sp>
            <p:nvSpPr>
              <p:cNvPr id="42" name="Freeform: Shape 80"/>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1"/>
              </a:solidFill>
              <a:ln w="3175">
                <a:noFill/>
              </a:ln>
              <a:extLst/>
            </p:spPr>
            <p:txBody>
              <a:bodyPr anchor="ctr"/>
              <a:lstStyle/>
              <a:p>
                <a:pPr algn="ctr"/>
                <a:endParaRPr>
                  <a:solidFill>
                    <a:schemeClr val="bg1">
                      <a:lumMod val="50000"/>
                    </a:schemeClr>
                  </a:solidFill>
                </a:endParaRPr>
              </a:p>
            </p:txBody>
          </p:sp>
        </p:grpSp>
        <p:grpSp>
          <p:nvGrpSpPr>
            <p:cNvPr id="53" name="Group 93"/>
            <p:cNvGrpSpPr/>
            <p:nvPr/>
          </p:nvGrpSpPr>
          <p:grpSpPr>
            <a:xfrm>
              <a:off x="7415164" y="2177526"/>
              <a:ext cx="527413" cy="779346"/>
              <a:chOff x="9609457" y="3208468"/>
              <a:chExt cx="651753" cy="963081"/>
            </a:xfrm>
          </p:grpSpPr>
          <p:sp>
            <p:nvSpPr>
              <p:cNvPr id="27" name="Oval 94"/>
              <p:cNvSpPr/>
              <p:nvPr/>
            </p:nvSpPr>
            <p:spPr>
              <a:xfrm>
                <a:off x="9609457" y="3208468"/>
                <a:ext cx="651753" cy="651753"/>
              </a:xfrm>
              <a:prstGeom prst="ellipse">
                <a:avLst/>
              </a:prstGeom>
              <a:solidFill>
                <a:schemeClr val="accent1"/>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endParaRPr>
              </a:p>
            </p:txBody>
          </p:sp>
          <p:cxnSp>
            <p:nvCxnSpPr>
              <p:cNvPr id="28" name="Straight Connector 113"/>
              <p:cNvCxnSpPr/>
              <p:nvPr/>
            </p:nvCxnSpPr>
            <p:spPr>
              <a:xfrm flipH="1" flipV="1">
                <a:off x="9934198" y="3881981"/>
                <a:ext cx="2888" cy="289568"/>
              </a:xfrm>
              <a:prstGeom prst="line">
                <a:avLst/>
              </a:prstGeom>
              <a:ln w="6350">
                <a:solidFill>
                  <a:schemeClr val="accent1"/>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9" name="Freeform: Shape 114"/>
              <p:cNvSpPr>
                <a:spLocks/>
              </p:cNvSpPr>
              <p:nvPr/>
            </p:nvSpPr>
            <p:spPr bwMode="auto">
              <a:xfrm>
                <a:off x="9819041" y="3389973"/>
                <a:ext cx="230314" cy="308493"/>
              </a:xfrm>
              <a:custGeom>
                <a:avLst/>
                <a:gdLst>
                  <a:gd name="T0" fmla="*/ 77224192 w 21600"/>
                  <a:gd name="T1" fmla="*/ 125025245 h 21599"/>
                  <a:gd name="T2" fmla="*/ 77224192 w 21600"/>
                  <a:gd name="T3" fmla="*/ 78033134 h 21599"/>
                  <a:gd name="T4" fmla="*/ 44921634 w 21600"/>
                  <a:gd name="T5" fmla="*/ 13585 h 21599"/>
                  <a:gd name="T6" fmla="*/ 44320615 w 21600"/>
                  <a:gd name="T7" fmla="*/ 0 h 21599"/>
                  <a:gd name="T8" fmla="*/ 43731413 w 21600"/>
                  <a:gd name="T9" fmla="*/ 25904 h 21599"/>
                  <a:gd name="T10" fmla="*/ 11433478 w 21600"/>
                  <a:gd name="T11" fmla="*/ 78046720 h 21599"/>
                  <a:gd name="T12" fmla="*/ 11433478 w 21600"/>
                  <a:gd name="T13" fmla="*/ 125025245 h 21599"/>
                  <a:gd name="T14" fmla="*/ 0 w 21600"/>
                  <a:gd name="T15" fmla="*/ 125025245 h 21599"/>
                  <a:gd name="T16" fmla="*/ 0 w 21600"/>
                  <a:gd name="T17" fmla="*/ 286394996 h 21599"/>
                  <a:gd name="T18" fmla="*/ 88962056 w 21600"/>
                  <a:gd name="T19" fmla="*/ 286394996 h 21599"/>
                  <a:gd name="T20" fmla="*/ 88962056 w 21600"/>
                  <a:gd name="T21" fmla="*/ 125025245 h 21599"/>
                  <a:gd name="T22" fmla="*/ 77224192 w 21600"/>
                  <a:gd name="T23" fmla="*/ 125025245 h 21599"/>
                  <a:gd name="T24" fmla="*/ 54575753 w 21600"/>
                  <a:gd name="T25" fmla="*/ 256813289 h 21599"/>
                  <a:gd name="T26" fmla="*/ 34402734 w 21600"/>
                  <a:gd name="T27" fmla="*/ 256813289 h 21599"/>
                  <a:gd name="T28" fmla="*/ 39340846 w 21600"/>
                  <a:gd name="T29" fmla="*/ 204648719 h 21599"/>
                  <a:gd name="T30" fmla="*/ 34402734 w 21600"/>
                  <a:gd name="T31" fmla="*/ 183712973 h 21599"/>
                  <a:gd name="T32" fmla="*/ 44489207 w 21600"/>
                  <a:gd name="T33" fmla="*/ 159340789 h 21599"/>
                  <a:gd name="T34" fmla="*/ 54575753 w 21600"/>
                  <a:gd name="T35" fmla="*/ 183712973 h 21599"/>
                  <a:gd name="T36" fmla="*/ 49600606 w 21600"/>
                  <a:gd name="T37" fmla="*/ 204701804 h 21599"/>
                  <a:gd name="T38" fmla="*/ 54575753 w 21600"/>
                  <a:gd name="T39" fmla="*/ 256813289 h 21599"/>
                  <a:gd name="T40" fmla="*/ 61062386 w 21600"/>
                  <a:gd name="T41" fmla="*/ 125025245 h 21599"/>
                  <a:gd name="T42" fmla="*/ 27590661 w 21600"/>
                  <a:gd name="T43" fmla="*/ 125025245 h 21599"/>
                  <a:gd name="T44" fmla="*/ 27590661 w 21600"/>
                  <a:gd name="T45" fmla="*/ 78046720 h 21599"/>
                  <a:gd name="T46" fmla="*/ 43727311 w 21600"/>
                  <a:gd name="T47" fmla="*/ 39062860 h 21599"/>
                  <a:gd name="T48" fmla="*/ 44518023 w 21600"/>
                  <a:gd name="T49" fmla="*/ 39036945 h 21599"/>
                  <a:gd name="T50" fmla="*/ 44921634 w 21600"/>
                  <a:gd name="T51" fmla="*/ 39062860 h 21599"/>
                  <a:gd name="T52" fmla="*/ 61062386 w 21600"/>
                  <a:gd name="T53" fmla="*/ 78033134 h 21599"/>
                  <a:gd name="T54" fmla="*/ 61062386 w 21600"/>
                  <a:gd name="T55" fmla="*/ 125025245 h 21599"/>
                  <a:gd name="T56" fmla="*/ 61062386 w 21600"/>
                  <a:gd name="T57" fmla="*/ 125025245 h 215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599">
                    <a:moveTo>
                      <a:pt x="18750" y="9429"/>
                    </a:moveTo>
                    <a:lnTo>
                      <a:pt x="18750" y="5885"/>
                    </a:lnTo>
                    <a:cubicBezTo>
                      <a:pt x="18750" y="2636"/>
                      <a:pt x="15238" y="1"/>
                      <a:pt x="10907" y="1"/>
                    </a:cubicBezTo>
                    <a:cubicBezTo>
                      <a:pt x="10853" y="1"/>
                      <a:pt x="10814" y="-1"/>
                      <a:pt x="10761" y="0"/>
                    </a:cubicBezTo>
                    <a:cubicBezTo>
                      <a:pt x="10718" y="0"/>
                      <a:pt x="10662" y="2"/>
                      <a:pt x="10618" y="2"/>
                    </a:cubicBezTo>
                    <a:cubicBezTo>
                      <a:pt x="6286" y="2"/>
                      <a:pt x="2776" y="2636"/>
                      <a:pt x="2776" y="5886"/>
                    </a:cubicBezTo>
                    <a:lnTo>
                      <a:pt x="2776" y="9429"/>
                    </a:lnTo>
                    <a:lnTo>
                      <a:pt x="0" y="9429"/>
                    </a:lnTo>
                    <a:lnTo>
                      <a:pt x="0" y="21599"/>
                    </a:lnTo>
                    <a:lnTo>
                      <a:pt x="21600" y="21599"/>
                    </a:lnTo>
                    <a:lnTo>
                      <a:pt x="21600" y="9429"/>
                    </a:lnTo>
                    <a:lnTo>
                      <a:pt x="18750" y="9429"/>
                    </a:lnTo>
                    <a:close/>
                    <a:moveTo>
                      <a:pt x="13251" y="19368"/>
                    </a:moveTo>
                    <a:lnTo>
                      <a:pt x="8353" y="19368"/>
                    </a:lnTo>
                    <a:lnTo>
                      <a:pt x="9552" y="15434"/>
                    </a:lnTo>
                    <a:cubicBezTo>
                      <a:pt x="8835" y="15113"/>
                      <a:pt x="8353" y="14527"/>
                      <a:pt x="8353" y="13855"/>
                    </a:cubicBezTo>
                    <a:cubicBezTo>
                      <a:pt x="8353" y="12840"/>
                      <a:pt x="9449" y="12017"/>
                      <a:pt x="10802" y="12017"/>
                    </a:cubicBezTo>
                    <a:cubicBezTo>
                      <a:pt x="12154" y="12017"/>
                      <a:pt x="13251" y="12840"/>
                      <a:pt x="13251" y="13855"/>
                    </a:cubicBezTo>
                    <a:cubicBezTo>
                      <a:pt x="13251" y="14530"/>
                      <a:pt x="12765" y="15118"/>
                      <a:pt x="12043" y="15438"/>
                    </a:cubicBezTo>
                    <a:lnTo>
                      <a:pt x="13251" y="19368"/>
                    </a:lnTo>
                    <a:close/>
                    <a:moveTo>
                      <a:pt x="14826" y="9429"/>
                    </a:moveTo>
                    <a:lnTo>
                      <a:pt x="6699" y="9429"/>
                    </a:lnTo>
                    <a:lnTo>
                      <a:pt x="6699" y="5886"/>
                    </a:lnTo>
                    <a:cubicBezTo>
                      <a:pt x="6699" y="4265"/>
                      <a:pt x="8457" y="2946"/>
                      <a:pt x="10617" y="2946"/>
                    </a:cubicBezTo>
                    <a:cubicBezTo>
                      <a:pt x="10679" y="2946"/>
                      <a:pt x="10809" y="2944"/>
                      <a:pt x="10809" y="2944"/>
                    </a:cubicBezTo>
                    <a:cubicBezTo>
                      <a:pt x="10809" y="2944"/>
                      <a:pt x="10874" y="2946"/>
                      <a:pt x="10907" y="2946"/>
                    </a:cubicBezTo>
                    <a:cubicBezTo>
                      <a:pt x="13067" y="2946"/>
                      <a:pt x="14826" y="4264"/>
                      <a:pt x="14826" y="5885"/>
                    </a:cubicBezTo>
                    <a:lnTo>
                      <a:pt x="14826" y="9429"/>
                    </a:lnTo>
                    <a:close/>
                    <a:moveTo>
                      <a:pt x="14826" y="9429"/>
                    </a:moveTo>
                  </a:path>
                </a:pathLst>
              </a:custGeom>
              <a:solidFill>
                <a:schemeClr val="bg1"/>
              </a:solidFill>
              <a:ln>
                <a:noFill/>
              </a:ln>
            </p:spPr>
            <p:txBody>
              <a:bodyPr anchor="ctr"/>
              <a:lstStyle/>
              <a:p>
                <a:pPr algn="ctr"/>
                <a:endParaRPr>
                  <a:solidFill>
                    <a:schemeClr val="bg1">
                      <a:lumMod val="50000"/>
                    </a:schemeClr>
                  </a:solidFill>
                </a:endParaRPr>
              </a:p>
            </p:txBody>
          </p:sp>
        </p:grpSp>
        <p:grpSp>
          <p:nvGrpSpPr>
            <p:cNvPr id="54" name="Group 6"/>
            <p:cNvGrpSpPr/>
            <p:nvPr/>
          </p:nvGrpSpPr>
          <p:grpSpPr>
            <a:xfrm>
              <a:off x="6763053" y="3413303"/>
              <a:ext cx="1811771" cy="828553"/>
              <a:chOff x="9017404" y="4551071"/>
              <a:chExt cx="2415694" cy="1104737"/>
            </a:xfrm>
          </p:grpSpPr>
          <p:sp>
            <p:nvSpPr>
              <p:cNvPr id="16" name="TextBox 125"/>
              <p:cNvSpPr txBox="1"/>
              <p:nvPr/>
            </p:nvSpPr>
            <p:spPr>
              <a:xfrm>
                <a:off x="9394282" y="4551071"/>
                <a:ext cx="1661937" cy="553972"/>
              </a:xfrm>
              <a:prstGeom prst="rect">
                <a:avLst/>
              </a:prstGeom>
              <a:noFill/>
            </p:spPr>
            <p:txBody>
              <a:bodyPr wrap="none" lIns="137132" tIns="68567" rIns="137132" bIns="68567">
                <a:normAutofit/>
              </a:bodyPr>
              <a:lstStyle/>
              <a:p>
                <a:pPr algn="ctr"/>
                <a:r>
                  <a:rPr lang="zh-CN" altLang="en-US" b="1">
                    <a:solidFill>
                      <a:schemeClr val="bg1">
                        <a:lumMod val="50000"/>
                      </a:schemeClr>
                    </a:solidFill>
                  </a:rPr>
                  <a:t>标题文本预设</a:t>
                </a:r>
              </a:p>
            </p:txBody>
          </p:sp>
          <p:sp>
            <p:nvSpPr>
              <p:cNvPr id="17" name="TextBox 126"/>
              <p:cNvSpPr txBox="1"/>
              <p:nvPr/>
            </p:nvSpPr>
            <p:spPr>
              <a:xfrm>
                <a:off x="9017404" y="5055670"/>
                <a:ext cx="2415694" cy="600138"/>
              </a:xfrm>
              <a:prstGeom prst="rect">
                <a:avLst/>
              </a:prstGeom>
              <a:noFill/>
            </p:spPr>
            <p:txBody>
              <a:bodyPr wrap="square" lIns="137132" tIns="68567" rIns="137132" bIns="68567">
                <a:normAutofit fontScale="92500" lnSpcReduction="10000"/>
              </a:bodyPr>
              <a:lstStyle/>
              <a:p>
                <a:pPr algn="ctr">
                  <a:lnSpc>
                    <a:spcPct val="120000"/>
                  </a:lnSpc>
                </a:pPr>
                <a:r>
                  <a:rPr lang="zh-CN" altLang="en-US" sz="1000">
                    <a:solidFill>
                      <a:schemeClr val="bg1">
                        <a:lumMod val="50000"/>
                      </a:schemeClr>
                    </a:solidFill>
                  </a:rPr>
                  <a:t>此部分内容作为文字排版占位显示（建议使用主题字体）</a:t>
                </a:r>
              </a:p>
            </p:txBody>
          </p:sp>
        </p:grpSp>
      </p:grpSp>
    </p:spTree>
    <p:extLst>
      <p:ext uri="{BB962C8B-B14F-4D97-AF65-F5344CB8AC3E}">
        <p14:creationId xmlns:p14="http://schemas.microsoft.com/office/powerpoint/2010/main" val="38667274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p:nvPr/>
        </p:nvSpPr>
        <p:spPr>
          <a:xfrm>
            <a:off x="1153581" y="1360838"/>
            <a:ext cx="3942895" cy="205222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dirty="0">
              <a:solidFill>
                <a:schemeClr val="bg1">
                  <a:lumMod val="95000"/>
                </a:schemeClr>
              </a:solidFill>
            </a:endParaRPr>
          </a:p>
        </p:txBody>
      </p:sp>
      <p:sp>
        <p:nvSpPr>
          <p:cNvPr id="11" name="Rectangle 3"/>
          <p:cNvSpPr/>
          <p:nvPr/>
        </p:nvSpPr>
        <p:spPr>
          <a:xfrm>
            <a:off x="4192726" y="1522856"/>
            <a:ext cx="1497360"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dirty="0">
              <a:solidFill>
                <a:schemeClr val="bg1">
                  <a:lumMod val="95000"/>
                </a:schemeClr>
              </a:solidFill>
            </a:endParaRPr>
          </a:p>
        </p:txBody>
      </p:sp>
      <p:sp>
        <p:nvSpPr>
          <p:cNvPr id="12" name="矩形 11"/>
          <p:cNvSpPr/>
          <p:nvPr/>
        </p:nvSpPr>
        <p:spPr>
          <a:xfrm>
            <a:off x="4192727" y="1554609"/>
            <a:ext cx="1497360" cy="253910"/>
          </a:xfrm>
          <a:prstGeom prst="rect">
            <a:avLst/>
          </a:prstGeom>
        </p:spPr>
        <p:txBody>
          <a:bodyPr wrap="square" lIns="68573" tIns="34287" rIns="68573" bIns="34287">
            <a:spAutoFit/>
          </a:bodyPr>
          <a:lstStyle/>
          <a:p>
            <a:pPr algn="ctr"/>
            <a:r>
              <a:rPr lang="zh-CN" altLang="en-US" sz="1200" b="1" dirty="0">
                <a:solidFill>
                  <a:schemeClr val="bg1"/>
                </a:solidFill>
                <a:latin typeface="微软雅黑" pitchFamily="34" charset="-122"/>
                <a:ea typeface="微软雅黑" pitchFamily="34" charset="-122"/>
              </a:rPr>
              <a:t>及时完成上级任务</a:t>
            </a:r>
            <a:endParaRPr lang="en-US" altLang="zh-CN" sz="1200" b="1" dirty="0">
              <a:solidFill>
                <a:schemeClr val="bg1"/>
              </a:solidFill>
              <a:latin typeface="微软雅黑" pitchFamily="34" charset="-122"/>
              <a:ea typeface="微软雅黑" pitchFamily="34" charset="-122"/>
            </a:endParaRPr>
          </a:p>
        </p:txBody>
      </p:sp>
      <p:sp>
        <p:nvSpPr>
          <p:cNvPr id="13" name="矩形 47"/>
          <p:cNvSpPr>
            <a:spLocks noChangeArrowheads="1"/>
          </p:cNvSpPr>
          <p:nvPr/>
        </p:nvSpPr>
        <p:spPr bwMode="auto">
          <a:xfrm>
            <a:off x="5768482" y="1472866"/>
            <a:ext cx="2106234" cy="440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lumMod val="50000"/>
                  </a:schemeClr>
                </a:solidFill>
                <a:sym typeface="微软雅黑" pitchFamily="34" charset="-122"/>
              </a:rPr>
              <a:t>在此录入上述图表的描述说明，在此录入上述图表的描述说明。</a:t>
            </a:r>
          </a:p>
        </p:txBody>
      </p:sp>
      <p:sp>
        <p:nvSpPr>
          <p:cNvPr id="14" name="Rectangle 3"/>
          <p:cNvSpPr/>
          <p:nvPr/>
        </p:nvSpPr>
        <p:spPr>
          <a:xfrm>
            <a:off x="4192726" y="2224934"/>
            <a:ext cx="1497360" cy="3240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dirty="0">
              <a:solidFill>
                <a:schemeClr val="bg1">
                  <a:lumMod val="95000"/>
                </a:schemeClr>
              </a:solidFill>
            </a:endParaRPr>
          </a:p>
        </p:txBody>
      </p:sp>
      <p:sp>
        <p:nvSpPr>
          <p:cNvPr id="15" name="矩形 14"/>
          <p:cNvSpPr/>
          <p:nvPr/>
        </p:nvSpPr>
        <p:spPr>
          <a:xfrm>
            <a:off x="4192727" y="2256687"/>
            <a:ext cx="1497360" cy="253910"/>
          </a:xfrm>
          <a:prstGeom prst="rect">
            <a:avLst/>
          </a:prstGeom>
        </p:spPr>
        <p:txBody>
          <a:bodyPr wrap="square" lIns="68573" tIns="34287" rIns="68573" bIns="34287">
            <a:spAutoFit/>
          </a:bodyPr>
          <a:lstStyle/>
          <a:p>
            <a:pPr algn="ctr"/>
            <a:r>
              <a:rPr lang="zh-CN" altLang="en-US" sz="1200" b="1" dirty="0">
                <a:solidFill>
                  <a:schemeClr val="bg1"/>
                </a:solidFill>
                <a:latin typeface="微软雅黑" pitchFamily="34" charset="-122"/>
                <a:ea typeface="微软雅黑" pitchFamily="34" charset="-122"/>
              </a:rPr>
              <a:t>同事之间团结友爱</a:t>
            </a:r>
            <a:endParaRPr lang="en-US" altLang="zh-CN" sz="1200" b="1" dirty="0">
              <a:solidFill>
                <a:schemeClr val="bg1"/>
              </a:solidFill>
              <a:latin typeface="微软雅黑" pitchFamily="34" charset="-122"/>
              <a:ea typeface="微软雅黑" pitchFamily="34" charset="-122"/>
            </a:endParaRPr>
          </a:p>
        </p:txBody>
      </p:sp>
      <p:sp>
        <p:nvSpPr>
          <p:cNvPr id="16" name="矩形 47"/>
          <p:cNvSpPr>
            <a:spLocks noChangeArrowheads="1"/>
          </p:cNvSpPr>
          <p:nvPr/>
        </p:nvSpPr>
        <p:spPr bwMode="auto">
          <a:xfrm>
            <a:off x="5729284" y="2199939"/>
            <a:ext cx="2106234" cy="440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lumMod val="50000"/>
                  </a:schemeClr>
                </a:solidFill>
                <a:sym typeface="微软雅黑" pitchFamily="34" charset="-122"/>
              </a:rPr>
              <a:t>在此录入上述图表的描述说明，在此录入上述图表的描述说明。</a:t>
            </a:r>
          </a:p>
        </p:txBody>
      </p:sp>
      <p:sp>
        <p:nvSpPr>
          <p:cNvPr id="17" name="Rectangle 3"/>
          <p:cNvSpPr/>
          <p:nvPr/>
        </p:nvSpPr>
        <p:spPr>
          <a:xfrm>
            <a:off x="4177918" y="2927012"/>
            <a:ext cx="1497360" cy="3240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dirty="0">
              <a:solidFill>
                <a:schemeClr val="bg1">
                  <a:lumMod val="95000"/>
                </a:schemeClr>
              </a:solidFill>
            </a:endParaRPr>
          </a:p>
        </p:txBody>
      </p:sp>
      <p:sp>
        <p:nvSpPr>
          <p:cNvPr id="18" name="矩形 17"/>
          <p:cNvSpPr/>
          <p:nvPr/>
        </p:nvSpPr>
        <p:spPr>
          <a:xfrm>
            <a:off x="4163110" y="2958765"/>
            <a:ext cx="1497360" cy="253910"/>
          </a:xfrm>
          <a:prstGeom prst="rect">
            <a:avLst/>
          </a:prstGeom>
        </p:spPr>
        <p:txBody>
          <a:bodyPr wrap="square" lIns="68573" tIns="34287" rIns="68573" bIns="34287">
            <a:spAutoFit/>
          </a:bodyPr>
          <a:lstStyle/>
          <a:p>
            <a:pPr algn="ctr"/>
            <a:r>
              <a:rPr lang="zh-CN" altLang="en-US" sz="1200" b="1" dirty="0">
                <a:solidFill>
                  <a:schemeClr val="bg1"/>
                </a:solidFill>
                <a:latin typeface="微软雅黑" pitchFamily="34" charset="-122"/>
                <a:ea typeface="微软雅黑" pitchFamily="34" charset="-122"/>
              </a:rPr>
              <a:t>对待下属互帮互助</a:t>
            </a:r>
            <a:endParaRPr lang="en-US" altLang="zh-CN" sz="1200" b="1" dirty="0">
              <a:solidFill>
                <a:schemeClr val="bg1"/>
              </a:solidFill>
              <a:latin typeface="微软雅黑" pitchFamily="34" charset="-122"/>
              <a:ea typeface="微软雅黑" pitchFamily="34" charset="-122"/>
            </a:endParaRPr>
          </a:p>
        </p:txBody>
      </p:sp>
      <p:sp>
        <p:nvSpPr>
          <p:cNvPr id="19" name="矩形 47"/>
          <p:cNvSpPr>
            <a:spLocks noChangeArrowheads="1"/>
          </p:cNvSpPr>
          <p:nvPr/>
        </p:nvSpPr>
        <p:spPr bwMode="auto">
          <a:xfrm>
            <a:off x="5768482" y="2902017"/>
            <a:ext cx="2106234" cy="440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lumMod val="50000"/>
                  </a:schemeClr>
                </a:solidFill>
                <a:sym typeface="微软雅黑" pitchFamily="34" charset="-122"/>
              </a:rPr>
              <a:t>在此录入上述图表的描述说明，在此录入上述图表的描述说明。</a:t>
            </a:r>
          </a:p>
        </p:txBody>
      </p:sp>
      <p:sp>
        <p:nvSpPr>
          <p:cNvPr id="20" name="Freeform 12"/>
          <p:cNvSpPr>
            <a:spLocks/>
          </p:cNvSpPr>
          <p:nvPr/>
        </p:nvSpPr>
        <p:spPr bwMode="auto">
          <a:xfrm>
            <a:off x="1051523" y="3643842"/>
            <a:ext cx="396479"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a:extLst/>
        </p:spPr>
        <p:txBody>
          <a:bodyPr lIns="68580" tIns="34290" rIns="68580" bIns="34290"/>
          <a:lstStyle/>
          <a:p>
            <a:endParaRPr lang="zh-CN" altLang="en-US">
              <a:solidFill>
                <a:schemeClr val="tx1">
                  <a:lumMod val="50000"/>
                  <a:lumOff val="50000"/>
                </a:schemeClr>
              </a:solidFill>
            </a:endParaRPr>
          </a:p>
        </p:txBody>
      </p:sp>
      <p:sp>
        <p:nvSpPr>
          <p:cNvPr id="21" name="Freeform 12"/>
          <p:cNvSpPr>
            <a:spLocks/>
          </p:cNvSpPr>
          <p:nvPr/>
        </p:nvSpPr>
        <p:spPr bwMode="auto">
          <a:xfrm flipH="1" flipV="1">
            <a:off x="7496674" y="4331168"/>
            <a:ext cx="396479"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a:extLst/>
        </p:spPr>
        <p:txBody>
          <a:bodyPr lIns="68580" tIns="34290" rIns="68580" bIns="34290"/>
          <a:lstStyle/>
          <a:p>
            <a:endParaRPr lang="zh-CN" altLang="en-US">
              <a:solidFill>
                <a:schemeClr val="tx1">
                  <a:lumMod val="50000"/>
                  <a:lumOff val="50000"/>
                </a:schemeClr>
              </a:solidFill>
            </a:endParaRPr>
          </a:p>
        </p:txBody>
      </p:sp>
      <p:sp>
        <p:nvSpPr>
          <p:cNvPr id="22" name="TextBox 37"/>
          <p:cNvSpPr txBox="1"/>
          <p:nvPr/>
        </p:nvSpPr>
        <p:spPr>
          <a:xfrm>
            <a:off x="1321554" y="3879493"/>
            <a:ext cx="6408929" cy="678968"/>
          </a:xfrm>
          <a:prstGeom prst="rect">
            <a:avLst/>
          </a:prstGeom>
          <a:noFill/>
        </p:spPr>
        <p:txBody>
          <a:bodyPr wrap="square" lIns="68580" tIns="34290" rIns="68580" bIns="34290" rtlCol="0">
            <a:spAutoFit/>
          </a:bodyPr>
          <a:lstStyle/>
          <a:p>
            <a:pPr>
              <a:lnSpc>
                <a:spcPct val="130000"/>
              </a:lnSpc>
              <a:spcBef>
                <a:spcPct val="0"/>
              </a:spcBef>
            </a:pP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28550327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400"/>
                                        <p:tgtEl>
                                          <p:spTgt spid="12"/>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400"/>
                                        <p:tgtEl>
                                          <p:spTgt spid="13"/>
                                        </p:tgtEl>
                                      </p:cBhvr>
                                    </p:animEffect>
                                  </p:childTnLst>
                                </p:cTn>
                              </p:par>
                            </p:childTnLst>
                          </p:cTn>
                        </p:par>
                        <p:par>
                          <p:cTn id="19" fill="hold">
                            <p:stCondLst>
                              <p:cond delay="1400"/>
                            </p:stCondLst>
                            <p:childTnLst>
                              <p:par>
                                <p:cTn id="20" presetID="22" presetClass="entr" presetSubtype="2"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par>
                                <p:cTn id="23" presetID="14" presetClass="entr" presetSubtype="10" fill="hold" grpId="0" nodeType="withEffect">
                                  <p:stCondLst>
                                    <p:cond delay="50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400"/>
                                        <p:tgtEl>
                                          <p:spTgt spid="15"/>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6"/>
                                        </p:tgtEl>
                                        <p:attrNameLst>
                                          <p:attrName>style.visibility</p:attrName>
                                        </p:attrNameLst>
                                      </p:cBhvr>
                                      <p:to>
                                        <p:strVal val="visible"/>
                                      </p:to>
                                    </p:set>
                                    <p:animEffect transition="in" filter="randombar(horizontal)">
                                      <p:cBhvr>
                                        <p:cTn id="28" dur="400"/>
                                        <p:tgtEl>
                                          <p:spTgt spid="16"/>
                                        </p:tgtEl>
                                      </p:cBhvr>
                                    </p:animEffect>
                                  </p:childTnLst>
                                </p:cTn>
                              </p:par>
                            </p:childTnLst>
                          </p:cTn>
                        </p:par>
                        <p:par>
                          <p:cTn id="29" fill="hold">
                            <p:stCondLst>
                              <p:cond delay="2300"/>
                            </p:stCondLst>
                            <p:childTnLst>
                              <p:par>
                                <p:cTn id="30" presetID="22" presetClass="entr" presetSubtype="2"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par>
                                <p:cTn id="33" presetID="14" presetClass="entr" presetSubtype="10" fill="hold" grpId="0" nodeType="withEffect">
                                  <p:stCondLst>
                                    <p:cond delay="500"/>
                                  </p:stCondLst>
                                  <p:childTnLst>
                                    <p:set>
                                      <p:cBhvr>
                                        <p:cTn id="34" dur="1" fill="hold">
                                          <p:stCondLst>
                                            <p:cond delay="0"/>
                                          </p:stCondLst>
                                        </p:cTn>
                                        <p:tgtEl>
                                          <p:spTgt spid="18"/>
                                        </p:tgtEl>
                                        <p:attrNameLst>
                                          <p:attrName>style.visibility</p:attrName>
                                        </p:attrNameLst>
                                      </p:cBhvr>
                                      <p:to>
                                        <p:strVal val="visible"/>
                                      </p:to>
                                    </p:set>
                                    <p:animEffect transition="in" filter="randombar(horizontal)">
                                      <p:cBhvr>
                                        <p:cTn id="35" dur="400"/>
                                        <p:tgtEl>
                                          <p:spTgt spid="18"/>
                                        </p:tgtEl>
                                      </p:cBhvr>
                                    </p:animEffect>
                                  </p:childTnLst>
                                </p:cTn>
                              </p:par>
                              <p:par>
                                <p:cTn id="36" presetID="14" presetClass="entr" presetSubtype="10" fill="hold" grpId="0" nodeType="withEffect">
                                  <p:stCondLst>
                                    <p:cond delay="500"/>
                                  </p:stCondLst>
                                  <p:childTnLst>
                                    <p:set>
                                      <p:cBhvr>
                                        <p:cTn id="37" dur="1" fill="hold">
                                          <p:stCondLst>
                                            <p:cond delay="0"/>
                                          </p:stCondLst>
                                        </p:cTn>
                                        <p:tgtEl>
                                          <p:spTgt spid="19"/>
                                        </p:tgtEl>
                                        <p:attrNameLst>
                                          <p:attrName>style.visibility</p:attrName>
                                        </p:attrNameLst>
                                      </p:cBhvr>
                                      <p:to>
                                        <p:strVal val="visible"/>
                                      </p:to>
                                    </p:set>
                                    <p:animEffect transition="in" filter="randombar(horizontal)">
                                      <p:cBhvr>
                                        <p:cTn id="38" dur="400"/>
                                        <p:tgtEl>
                                          <p:spTgt spid="19"/>
                                        </p:tgtEl>
                                      </p:cBhvr>
                                    </p:animEffect>
                                  </p:childTnLst>
                                </p:cTn>
                              </p:par>
                            </p:childTnLst>
                          </p:cTn>
                        </p:par>
                        <p:par>
                          <p:cTn id="39" fill="hold">
                            <p:stCondLst>
                              <p:cond delay="3200"/>
                            </p:stCondLst>
                            <p:childTnLst>
                              <p:par>
                                <p:cTn id="40" presetID="1" presetClass="entr" presetSubtype="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par>
                                <p:cTn id="42" presetID="35" presetClass="path" presetSubtype="0" accel="50000" decel="50000" fill="hold" grpId="1" nodeType="withEffect">
                                  <p:stCondLst>
                                    <p:cond delay="0"/>
                                  </p:stCondLst>
                                  <p:childTnLst>
                                    <p:animMotion origin="layout" path="M 1.45833E-6 -7.40741E-7 L 0.3668 0.15278 " pathEditMode="relative" rAng="0" ptsTypes="AA">
                                      <p:cBhvr>
                                        <p:cTn id="43" dur="500" spd="-99900" fill="hold"/>
                                        <p:tgtEl>
                                          <p:spTgt spid="20"/>
                                        </p:tgtEl>
                                        <p:attrNameLst>
                                          <p:attrName>ppt_x,ppt_y</p:attrName>
                                        </p:attrNameLst>
                                      </p:cBhvr>
                                      <p:rCtr x="18333" y="7639"/>
                                    </p:animMotion>
                                  </p:childTnLst>
                                </p:cTn>
                              </p:par>
                              <p:par>
                                <p:cTn id="44" presetID="1"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par>
                                <p:cTn id="46" presetID="35" presetClass="path" presetSubtype="0" accel="50000" decel="50000" fill="hold" grpId="1" nodeType="withEffect">
                                  <p:stCondLst>
                                    <p:cond delay="0"/>
                                  </p:stCondLst>
                                  <p:childTnLst>
                                    <p:animMotion origin="layout" path="M 3.75E-6 2.96296E-6 L -0.39493 -0.11019 " pathEditMode="relative" rAng="0" ptsTypes="AA">
                                      <p:cBhvr>
                                        <p:cTn id="47" dur="500" spd="-99900" fill="hold"/>
                                        <p:tgtEl>
                                          <p:spTgt spid="21"/>
                                        </p:tgtEl>
                                        <p:attrNameLst>
                                          <p:attrName>ppt_x,ppt_y</p:attrName>
                                        </p:attrNameLst>
                                      </p:cBhvr>
                                      <p:rCtr x="-19753" y="-5509"/>
                                    </p:animMotion>
                                  </p:childTnLst>
                                </p:cTn>
                              </p:par>
                            </p:childTnLst>
                          </p:cTn>
                        </p:par>
                        <p:par>
                          <p:cTn id="48" fill="hold">
                            <p:stCondLst>
                              <p:cond delay="3700"/>
                            </p:stCondLst>
                            <p:childTnLst>
                              <p:par>
                                <p:cTn id="49" presetID="18"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strips(upRight)">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animBg="1"/>
      <p:bldP spid="15" grpId="0"/>
      <p:bldP spid="16" grpId="0"/>
      <p:bldP spid="17" grpId="0" animBg="1"/>
      <p:bldP spid="18" grpId="0"/>
      <p:bldP spid="19" grpId="0"/>
      <p:bldP spid="20" grpId="0" animBg="1"/>
      <p:bldP spid="20" grpId="1" animBg="1"/>
      <p:bldP spid="21" grpId="0" animBg="1"/>
      <p:bldP spid="21" grpId="1" animBg="1"/>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439353" y="1419622"/>
            <a:ext cx="1012073" cy="10121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Entry_1"/>
          <p:cNvSpPr/>
          <p:nvPr>
            <p:custDataLst>
              <p:tags r:id="rId1"/>
            </p:custDataLst>
          </p:nvPr>
        </p:nvSpPr>
        <p:spPr>
          <a:xfrm>
            <a:off x="1475656" y="2524053"/>
            <a:ext cx="2939470"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单击输入标题</a:t>
            </a:r>
            <a:endParaRPr lang="en-US" altLang="zh-CN"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40413" y="329584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1545353" y="329584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40413" y="350198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545353" y="350198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a:extLst>
              <a:ext uri="{FF2B5EF4-FFF2-40B4-BE49-F238E27FC236}">
                <a16:creationId xmlns="" xmlns:a16="http://schemas.microsoft.com/office/drawing/2014/main" id="{A3CBB769-DC55-42A8-8909-8555F0B60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9992" y="915566"/>
            <a:ext cx="4778512" cy="3600400"/>
          </a:xfrm>
          <a:prstGeom prst="rect">
            <a:avLst/>
          </a:prstGeom>
        </p:spPr>
      </p:pic>
    </p:spTree>
    <p:extLst>
      <p:ext uri="{BB962C8B-B14F-4D97-AF65-F5344CB8AC3E}">
        <p14:creationId xmlns:p14="http://schemas.microsoft.com/office/powerpoint/2010/main" val="27036992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accel="4000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0" nodeType="click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by="(-#ppt_w*2)" calcmode="lin" valueType="num">
                                      <p:cBhvr rctx="PPT">
                                        <p:cTn id="21" dur="500" autoRev="1" fill="hold">
                                          <p:stCondLst>
                                            <p:cond delay="0"/>
                                          </p:stCondLst>
                                        </p:cTn>
                                        <p:tgtEl>
                                          <p:spTgt spid="9"/>
                                        </p:tgtEl>
                                        <p:attrNameLst>
                                          <p:attrName>ppt_w</p:attrName>
                                        </p:attrNameLst>
                                      </p:cBhvr>
                                    </p:anim>
                                    <p:anim by="(#ppt_w*0.50)" calcmode="lin" valueType="num">
                                      <p:cBhvr>
                                        <p:cTn id="22" dur="500" decel="50000" autoRev="1" fill="hold">
                                          <p:stCondLst>
                                            <p:cond delay="0"/>
                                          </p:stCondLst>
                                        </p:cTn>
                                        <p:tgtEl>
                                          <p:spTgt spid="9"/>
                                        </p:tgtEl>
                                        <p:attrNameLst>
                                          <p:attrName>ppt_x</p:attrName>
                                        </p:attrNameLst>
                                      </p:cBhvr>
                                    </p:anim>
                                    <p:anim from="(-#ppt_h/2)" to="(#ppt_y)" calcmode="lin" valueType="num">
                                      <p:cBhvr>
                                        <p:cTn id="23" dur="1000" fill="hold">
                                          <p:stCondLst>
                                            <p:cond delay="0"/>
                                          </p:stCondLst>
                                        </p:cTn>
                                        <p:tgtEl>
                                          <p:spTgt spid="9"/>
                                        </p:tgtEl>
                                        <p:attrNameLst>
                                          <p:attrName>ppt_y</p:attrName>
                                        </p:attrNameLst>
                                      </p:cBhvr>
                                    </p:anim>
                                    <p:animRot by="21600000">
                                      <p:cBhvr>
                                        <p:cTn id="24" dur="1000" fill="hold">
                                          <p:stCondLst>
                                            <p:cond delay="0"/>
                                          </p:stCondLst>
                                        </p:cTn>
                                        <p:tgtEl>
                                          <p:spTgt spid="9"/>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b8b364be-8690-4e23-87ef-0b6949f27066"/>
          <p:cNvGrpSpPr>
            <a:grpSpLocks noChangeAspect="1"/>
          </p:cNvGrpSpPr>
          <p:nvPr/>
        </p:nvGrpSpPr>
        <p:grpSpPr>
          <a:xfrm>
            <a:off x="1364123" y="1651874"/>
            <a:ext cx="6384915" cy="2252742"/>
            <a:chOff x="1818831" y="2202498"/>
            <a:chExt cx="8513220" cy="3003656"/>
          </a:xfrm>
        </p:grpSpPr>
        <p:grpSp>
          <p:nvGrpSpPr>
            <p:cNvPr id="4" name="Group 13"/>
            <p:cNvGrpSpPr/>
            <p:nvPr/>
          </p:nvGrpSpPr>
          <p:grpSpPr>
            <a:xfrm flipV="1">
              <a:off x="8148228" y="3104964"/>
              <a:ext cx="2073007" cy="998224"/>
              <a:chOff x="8030808" y="2996952"/>
              <a:chExt cx="2073007" cy="998224"/>
            </a:xfrm>
          </p:grpSpPr>
          <p:grpSp>
            <p:nvGrpSpPr>
              <p:cNvPr id="36" name="Group 6"/>
              <p:cNvGrpSpPr/>
              <p:nvPr/>
            </p:nvGrpSpPr>
            <p:grpSpPr>
              <a:xfrm>
                <a:off x="8030808" y="3331042"/>
                <a:ext cx="2073007" cy="664134"/>
                <a:chOff x="6470247" y="2038350"/>
                <a:chExt cx="1898126" cy="608107"/>
              </a:xfrm>
            </p:grpSpPr>
            <p:sp>
              <p:nvSpPr>
                <p:cNvPr id="38" name="Freeform: Shape 44"/>
                <p:cNvSpPr/>
                <p:nvPr/>
              </p:nvSpPr>
              <p:spPr>
                <a:xfrm rot="10800000" flipH="1">
                  <a:off x="7419524"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Freeform: Shape 43"/>
                <p:cNvSpPr/>
                <p:nvPr/>
              </p:nvSpPr>
              <p:spPr>
                <a:xfrm rot="10800000">
                  <a:off x="647024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7" name="Oval 55"/>
              <p:cNvSpPr/>
              <p:nvPr/>
            </p:nvSpPr>
            <p:spPr>
              <a:xfrm>
                <a:off x="8733220" y="2996952"/>
                <a:ext cx="668179" cy="66817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14"/>
            <p:cNvGrpSpPr/>
            <p:nvPr/>
          </p:nvGrpSpPr>
          <p:grpSpPr>
            <a:xfrm>
              <a:off x="1928944" y="3162682"/>
              <a:ext cx="2073004" cy="998224"/>
              <a:chOff x="1811524" y="2996952"/>
              <a:chExt cx="2073004" cy="998224"/>
            </a:xfrm>
          </p:grpSpPr>
          <p:grpSp>
            <p:nvGrpSpPr>
              <p:cNvPr id="32" name="Group 5"/>
              <p:cNvGrpSpPr/>
              <p:nvPr/>
            </p:nvGrpSpPr>
            <p:grpSpPr>
              <a:xfrm>
                <a:off x="1811524" y="3331042"/>
                <a:ext cx="2073004" cy="664134"/>
                <a:chOff x="775627" y="2038350"/>
                <a:chExt cx="1898125" cy="608107"/>
              </a:xfrm>
            </p:grpSpPr>
            <p:sp>
              <p:nvSpPr>
                <p:cNvPr id="34" name="Freeform: Shape 38"/>
                <p:cNvSpPr/>
                <p:nvPr/>
              </p:nvSpPr>
              <p:spPr>
                <a:xfrm rot="10800000" flipH="1">
                  <a:off x="1724903"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37"/>
                <p:cNvSpPr/>
                <p:nvPr/>
              </p:nvSpPr>
              <p:spPr>
                <a:xfrm rot="10800000">
                  <a:off x="77562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8 w 948849"/>
                    <a:gd name="connsiteY4" fmla="*/ 255575 h 608107"/>
                    <a:gd name="connsiteX5" fmla="*/ 0 w 948849"/>
                    <a:gd name="connsiteY5" fmla="*/ 255682 h 608107"/>
                    <a:gd name="connsiteX6" fmla="*/ 0 w 948849"/>
                    <a:gd name="connsiteY6" fmla="*/ 53 h 608107"/>
                    <a:gd name="connsiteX7" fmla="*/ 1058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8" y="255575"/>
                      </a:cubicBezTo>
                      <a:lnTo>
                        <a:pt x="0" y="255682"/>
                      </a:lnTo>
                      <a:lnTo>
                        <a:pt x="0" y="53"/>
                      </a:lnTo>
                      <a:lnTo>
                        <a:pt x="1058" y="0"/>
                      </a:lnTo>
                      <a:cubicBezTo>
                        <a:pt x="210963" y="0"/>
                        <a:pt x="396028" y="106351"/>
                        <a:pt x="505310" y="268109"/>
                      </a:cubicBezTo>
                      <a:lnTo>
                        <a:pt x="550556" y="351468"/>
                      </a:lnTo>
                      <a:lnTo>
                        <a:pt x="948849" y="3514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3" name="Oval 56"/>
              <p:cNvSpPr/>
              <p:nvPr/>
            </p:nvSpPr>
            <p:spPr>
              <a:xfrm>
                <a:off x="2513936" y="2996952"/>
                <a:ext cx="668179" cy="6681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11"/>
            <p:cNvGrpSpPr/>
            <p:nvPr/>
          </p:nvGrpSpPr>
          <p:grpSpPr>
            <a:xfrm flipV="1">
              <a:off x="4004691" y="3104679"/>
              <a:ext cx="2073004" cy="998224"/>
              <a:chOff x="3885704" y="2996952"/>
              <a:chExt cx="2073004" cy="998224"/>
            </a:xfrm>
          </p:grpSpPr>
          <p:grpSp>
            <p:nvGrpSpPr>
              <p:cNvPr id="28" name="Group 4"/>
              <p:cNvGrpSpPr/>
              <p:nvPr/>
            </p:nvGrpSpPr>
            <p:grpSpPr>
              <a:xfrm>
                <a:off x="3885704" y="3331042"/>
                <a:ext cx="2073004" cy="664134"/>
                <a:chOff x="2674830" y="2038350"/>
                <a:chExt cx="1898125" cy="608107"/>
              </a:xfrm>
            </p:grpSpPr>
            <p:sp>
              <p:nvSpPr>
                <p:cNvPr id="30" name="Freeform: Shape 40"/>
                <p:cNvSpPr/>
                <p:nvPr/>
              </p:nvSpPr>
              <p:spPr>
                <a:xfrm rot="10800000" flipH="1">
                  <a:off x="362410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Shape 39"/>
                <p:cNvSpPr/>
                <p:nvPr/>
              </p:nvSpPr>
              <p:spPr>
                <a:xfrm rot="10800000">
                  <a:off x="267483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9" name="Oval 57"/>
              <p:cNvSpPr/>
              <p:nvPr/>
            </p:nvSpPr>
            <p:spPr>
              <a:xfrm>
                <a:off x="4588118" y="2996952"/>
                <a:ext cx="668179" cy="6681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12"/>
            <p:cNvGrpSpPr/>
            <p:nvPr/>
          </p:nvGrpSpPr>
          <p:grpSpPr>
            <a:xfrm>
              <a:off x="6075216" y="3162682"/>
              <a:ext cx="2073004" cy="998224"/>
              <a:chOff x="5957796" y="2996952"/>
              <a:chExt cx="2073004" cy="998224"/>
            </a:xfrm>
          </p:grpSpPr>
          <p:grpSp>
            <p:nvGrpSpPr>
              <p:cNvPr id="24" name="Group 3"/>
              <p:cNvGrpSpPr/>
              <p:nvPr/>
            </p:nvGrpSpPr>
            <p:grpSpPr>
              <a:xfrm>
                <a:off x="5957796" y="3331042"/>
                <a:ext cx="2073004" cy="664134"/>
                <a:chOff x="4572120" y="2038350"/>
                <a:chExt cx="1898125" cy="608107"/>
              </a:xfrm>
            </p:grpSpPr>
            <p:sp>
              <p:nvSpPr>
                <p:cNvPr id="26" name="Freeform: Shape 42"/>
                <p:cNvSpPr/>
                <p:nvPr/>
              </p:nvSpPr>
              <p:spPr>
                <a:xfrm rot="10800000" flipH="1">
                  <a:off x="552139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Shape 41"/>
                <p:cNvSpPr/>
                <p:nvPr/>
              </p:nvSpPr>
              <p:spPr>
                <a:xfrm rot="10800000">
                  <a:off x="457212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5" name="Oval 58"/>
              <p:cNvSpPr/>
              <p:nvPr/>
            </p:nvSpPr>
            <p:spPr>
              <a:xfrm>
                <a:off x="6660211" y="2996952"/>
                <a:ext cx="668179" cy="66817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9"/>
            <p:cNvGrpSpPr/>
            <p:nvPr/>
          </p:nvGrpSpPr>
          <p:grpSpPr>
            <a:xfrm>
              <a:off x="5965105" y="4340017"/>
              <a:ext cx="2292764" cy="866137"/>
              <a:chOff x="5965105" y="4340017"/>
              <a:chExt cx="2292764" cy="866137"/>
            </a:xfrm>
          </p:grpSpPr>
          <p:sp>
            <p:nvSpPr>
              <p:cNvPr id="22" name="TextBox 63"/>
              <p:cNvSpPr txBox="1">
                <a:spLocks/>
              </p:cNvSpPr>
              <p:nvPr/>
            </p:nvSpPr>
            <p:spPr bwMode="auto">
              <a:xfrm>
                <a:off x="6481999" y="4340017"/>
                <a:ext cx="1258976" cy="309958"/>
              </a:xfrm>
              <a:prstGeom prst="rect">
                <a:avLst/>
              </a:prstGeom>
              <a:noFill/>
              <a:extLst/>
            </p:spPr>
            <p:txBody>
              <a:bodyPr wrap="none" lIns="90000" tIns="46800" rIns="90000" bIns="46800">
                <a:normAutofit fontScale="77500" lnSpcReduction="20000"/>
              </a:bodyPr>
              <a:lstStyle/>
              <a:p>
                <a:pP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23" name="TextBox 64"/>
              <p:cNvSpPr txBox="1">
                <a:spLocks/>
              </p:cNvSpPr>
              <p:nvPr/>
            </p:nvSpPr>
            <p:spPr bwMode="auto">
              <a:xfrm>
                <a:off x="5965105" y="4649975"/>
                <a:ext cx="2292764" cy="556179"/>
              </a:xfrm>
              <a:prstGeom prst="rect">
                <a:avLst/>
              </a:prstGeom>
              <a:noFill/>
              <a:extLst/>
            </p:spPr>
            <p:txBody>
              <a:bodyPr wrap="square" lIns="90000" tIns="46800" rIns="90000" bIns="46800">
                <a:normAutofit fontScale="77500" lnSpcReduction="20000"/>
              </a:bodyPr>
              <a:lstStyle/>
              <a:p>
                <a:pPr latinLnBrk="0">
                  <a:lnSpc>
                    <a:spcPct val="120000"/>
                  </a:lnSpc>
                </a:pP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a:t>
                </a:r>
                <a:b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 （建议使用主题字体）</a:t>
                </a:r>
              </a:p>
            </p:txBody>
          </p:sp>
        </p:grpSp>
        <p:grpSp>
          <p:nvGrpSpPr>
            <p:cNvPr id="9" name="Group 8"/>
            <p:cNvGrpSpPr/>
            <p:nvPr/>
          </p:nvGrpSpPr>
          <p:grpSpPr>
            <a:xfrm>
              <a:off x="1818831" y="4340017"/>
              <a:ext cx="2292764" cy="866137"/>
              <a:chOff x="1818831" y="4340017"/>
              <a:chExt cx="2292764" cy="866137"/>
            </a:xfrm>
          </p:grpSpPr>
          <p:sp>
            <p:nvSpPr>
              <p:cNvPr id="20" name="TextBox 67"/>
              <p:cNvSpPr txBox="1">
                <a:spLocks/>
              </p:cNvSpPr>
              <p:nvPr/>
            </p:nvSpPr>
            <p:spPr bwMode="auto">
              <a:xfrm>
                <a:off x="2335725" y="4340017"/>
                <a:ext cx="1258976" cy="309958"/>
              </a:xfrm>
              <a:prstGeom prst="rect">
                <a:avLst/>
              </a:prstGeom>
              <a:noFill/>
              <a:extLst/>
            </p:spPr>
            <p:txBody>
              <a:bodyPr wrap="none" lIns="90000" tIns="46800" rIns="90000" bIns="46800">
                <a:normAutofit fontScale="77500" lnSpcReduction="20000"/>
              </a:bodyPr>
              <a:lstStyle/>
              <a:p>
                <a:pP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21" name="TextBox 68"/>
              <p:cNvSpPr txBox="1">
                <a:spLocks/>
              </p:cNvSpPr>
              <p:nvPr/>
            </p:nvSpPr>
            <p:spPr bwMode="auto">
              <a:xfrm>
                <a:off x="1818831" y="4649975"/>
                <a:ext cx="2292764" cy="556179"/>
              </a:xfrm>
              <a:prstGeom prst="rect">
                <a:avLst/>
              </a:prstGeom>
              <a:noFill/>
              <a:extLst/>
            </p:spPr>
            <p:txBody>
              <a:bodyPr wrap="square" lIns="90000" tIns="46800" rIns="90000" bIns="46800">
                <a:normAutofit fontScale="77500" lnSpcReduction="20000"/>
              </a:bodyPr>
              <a:lstStyle/>
              <a:p>
                <a:pPr latinLnBrk="0">
                  <a:lnSpc>
                    <a:spcPct val="120000"/>
                  </a:lnSpc>
                </a:pP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a:t>
                </a:r>
                <a:b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 （建议使用主题字体）</a:t>
                </a:r>
              </a:p>
            </p:txBody>
          </p:sp>
        </p:grpSp>
        <p:grpSp>
          <p:nvGrpSpPr>
            <p:cNvPr id="10" name="Group 7"/>
            <p:cNvGrpSpPr/>
            <p:nvPr/>
          </p:nvGrpSpPr>
          <p:grpSpPr>
            <a:xfrm>
              <a:off x="8039287" y="2202498"/>
              <a:ext cx="2292764" cy="866137"/>
              <a:chOff x="8039287" y="2202498"/>
              <a:chExt cx="2292764" cy="866137"/>
            </a:xfrm>
          </p:grpSpPr>
          <p:sp>
            <p:nvSpPr>
              <p:cNvPr id="18" name="TextBox 73"/>
              <p:cNvSpPr txBox="1">
                <a:spLocks/>
              </p:cNvSpPr>
              <p:nvPr/>
            </p:nvSpPr>
            <p:spPr bwMode="auto">
              <a:xfrm>
                <a:off x="8556181" y="2202498"/>
                <a:ext cx="1258976" cy="309958"/>
              </a:xfrm>
              <a:prstGeom prst="rect">
                <a:avLst/>
              </a:prstGeom>
              <a:noFill/>
              <a:extLst/>
            </p:spPr>
            <p:txBody>
              <a:bodyPr wrap="none" lIns="90000" tIns="46800" rIns="90000" bIns="46800">
                <a:normAutofit fontScale="77500" lnSpcReduction="20000"/>
              </a:bodyPr>
              <a:lstStyle/>
              <a:p>
                <a:pP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19" name="TextBox 74"/>
              <p:cNvSpPr txBox="1">
                <a:spLocks/>
              </p:cNvSpPr>
              <p:nvPr/>
            </p:nvSpPr>
            <p:spPr bwMode="auto">
              <a:xfrm>
                <a:off x="8039287" y="2512456"/>
                <a:ext cx="2292764" cy="556179"/>
              </a:xfrm>
              <a:prstGeom prst="rect">
                <a:avLst/>
              </a:prstGeom>
              <a:noFill/>
              <a:extLst/>
            </p:spPr>
            <p:txBody>
              <a:bodyPr wrap="square" lIns="90000" tIns="46800" rIns="90000" bIns="46800">
                <a:normAutofit fontScale="77500" lnSpcReduction="20000"/>
              </a:bodyPr>
              <a:lstStyle/>
              <a:p>
                <a:pPr latinLnBrk="0">
                  <a:lnSpc>
                    <a:spcPct val="120000"/>
                  </a:lnSpc>
                </a:pP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a:t>
                </a:r>
                <a:b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 （建议使用主题字体）</a:t>
                </a:r>
              </a:p>
            </p:txBody>
          </p:sp>
        </p:grpSp>
        <p:grpSp>
          <p:nvGrpSpPr>
            <p:cNvPr id="11" name="Group 2"/>
            <p:cNvGrpSpPr/>
            <p:nvPr/>
          </p:nvGrpSpPr>
          <p:grpSpPr>
            <a:xfrm>
              <a:off x="3893013" y="2202498"/>
              <a:ext cx="2292764" cy="866137"/>
              <a:chOff x="3893013" y="2202498"/>
              <a:chExt cx="2292764" cy="866137"/>
            </a:xfrm>
          </p:grpSpPr>
          <p:sp>
            <p:nvSpPr>
              <p:cNvPr id="16" name="TextBox 75"/>
              <p:cNvSpPr txBox="1">
                <a:spLocks/>
              </p:cNvSpPr>
              <p:nvPr/>
            </p:nvSpPr>
            <p:spPr bwMode="auto">
              <a:xfrm>
                <a:off x="4409907" y="2202498"/>
                <a:ext cx="1258976" cy="309958"/>
              </a:xfrm>
              <a:prstGeom prst="rect">
                <a:avLst/>
              </a:prstGeom>
              <a:noFill/>
              <a:extLst/>
            </p:spPr>
            <p:txBody>
              <a:bodyPr wrap="none" lIns="90000" tIns="46800" rIns="90000" bIns="46800">
                <a:normAutofit fontScale="77500" lnSpcReduction="20000"/>
              </a:bodyPr>
              <a:lstStyle/>
              <a:p>
                <a:pP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17" name="TextBox 76"/>
              <p:cNvSpPr txBox="1">
                <a:spLocks/>
              </p:cNvSpPr>
              <p:nvPr/>
            </p:nvSpPr>
            <p:spPr bwMode="auto">
              <a:xfrm>
                <a:off x="3893013" y="2512456"/>
                <a:ext cx="2292764" cy="556179"/>
              </a:xfrm>
              <a:prstGeom prst="rect">
                <a:avLst/>
              </a:prstGeom>
              <a:noFill/>
              <a:extLst/>
            </p:spPr>
            <p:txBody>
              <a:bodyPr wrap="square" lIns="90000" tIns="46800" rIns="90000" bIns="46800">
                <a:normAutofit fontScale="77500" lnSpcReduction="20000"/>
              </a:bodyPr>
              <a:lstStyle/>
              <a:p>
                <a:pPr latinLnBrk="0">
                  <a:lnSpc>
                    <a:spcPct val="120000"/>
                  </a:lnSpc>
                </a:pP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a:t>
                </a:r>
                <a:b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 （建议使用主题字体）</a:t>
                </a:r>
              </a:p>
            </p:txBody>
          </p:sp>
        </p:grpSp>
        <p:sp>
          <p:nvSpPr>
            <p:cNvPr id="12" name="Freeform: Shape 82"/>
            <p:cNvSpPr>
              <a:spLocks/>
            </p:cNvSpPr>
            <p:nvPr/>
          </p:nvSpPr>
          <p:spPr bwMode="auto">
            <a:xfrm>
              <a:off x="8985337" y="3566071"/>
              <a:ext cx="398789" cy="39878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Freeform: Shape 83"/>
            <p:cNvSpPr>
              <a:spLocks/>
            </p:cNvSpPr>
            <p:nvPr/>
          </p:nvSpPr>
          <p:spPr bwMode="auto">
            <a:xfrm>
              <a:off x="6917189" y="3297377"/>
              <a:ext cx="398789" cy="39878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Freeform: Shape 84"/>
            <p:cNvSpPr>
              <a:spLocks/>
            </p:cNvSpPr>
            <p:nvPr/>
          </p:nvSpPr>
          <p:spPr bwMode="auto">
            <a:xfrm>
              <a:off x="2765818" y="3297377"/>
              <a:ext cx="398789" cy="398789"/>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Freeform: Shape 85"/>
            <p:cNvSpPr>
              <a:spLocks/>
            </p:cNvSpPr>
            <p:nvPr/>
          </p:nvSpPr>
          <p:spPr bwMode="auto">
            <a:xfrm>
              <a:off x="4839086" y="3566071"/>
              <a:ext cx="398789" cy="398789"/>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996760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73418" y="2513407"/>
            <a:ext cx="702803" cy="919301"/>
            <a:chOff x="8117457" y="788000"/>
            <a:chExt cx="937070" cy="1225734"/>
          </a:xfrm>
        </p:grpSpPr>
        <p:sp>
          <p:nvSpPr>
            <p:cNvPr id="3" name="Freeform 5"/>
            <p:cNvSpPr>
              <a:spLocks/>
            </p:cNvSpPr>
            <p:nvPr/>
          </p:nvSpPr>
          <p:spPr bwMode="auto">
            <a:xfrm>
              <a:off x="8117457" y="788000"/>
              <a:ext cx="615768" cy="1225734"/>
            </a:xfrm>
            <a:custGeom>
              <a:avLst/>
              <a:gdLst>
                <a:gd name="T0" fmla="*/ 313 w 849"/>
                <a:gd name="T1" fmla="*/ 0 h 1690"/>
                <a:gd name="T2" fmla="*/ 0 w 849"/>
                <a:gd name="T3" fmla="*/ 0 h 1690"/>
                <a:gd name="T4" fmla="*/ 0 w 849"/>
                <a:gd name="T5" fmla="*/ 231 h 1690"/>
                <a:gd name="T6" fmla="*/ 390 w 849"/>
                <a:gd name="T7" fmla="*/ 846 h 1690"/>
                <a:gd name="T8" fmla="*/ 0 w 849"/>
                <a:gd name="T9" fmla="*/ 1459 h 1690"/>
                <a:gd name="T10" fmla="*/ 0 w 849"/>
                <a:gd name="T11" fmla="*/ 1690 h 1690"/>
                <a:gd name="T12" fmla="*/ 313 w 849"/>
                <a:gd name="T13" fmla="*/ 1690 h 1690"/>
                <a:gd name="T14" fmla="*/ 849 w 849"/>
                <a:gd name="T15" fmla="*/ 846 h 1690"/>
                <a:gd name="T16" fmla="*/ 313 w 849"/>
                <a:gd name="T17" fmla="*/ 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9" h="1690">
                  <a:moveTo>
                    <a:pt x="313" y="0"/>
                  </a:moveTo>
                  <a:lnTo>
                    <a:pt x="0" y="0"/>
                  </a:lnTo>
                  <a:lnTo>
                    <a:pt x="0" y="231"/>
                  </a:lnTo>
                  <a:lnTo>
                    <a:pt x="390" y="846"/>
                  </a:lnTo>
                  <a:lnTo>
                    <a:pt x="0" y="1459"/>
                  </a:lnTo>
                  <a:lnTo>
                    <a:pt x="0" y="1690"/>
                  </a:lnTo>
                  <a:lnTo>
                    <a:pt x="313" y="1690"/>
                  </a:lnTo>
                  <a:lnTo>
                    <a:pt x="849" y="846"/>
                  </a:lnTo>
                  <a:lnTo>
                    <a:pt x="313" y="0"/>
                  </a:lnTo>
                  <a:close/>
                </a:path>
              </a:pathLst>
            </a:custGeom>
            <a:solidFill>
              <a:srgbClr val="FA4444"/>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sp>
          <p:nvSpPr>
            <p:cNvPr id="4" name="Freeform 6"/>
            <p:cNvSpPr>
              <a:spLocks/>
            </p:cNvSpPr>
            <p:nvPr/>
          </p:nvSpPr>
          <p:spPr bwMode="auto">
            <a:xfrm>
              <a:off x="8117457" y="788000"/>
              <a:ext cx="937070" cy="1225734"/>
            </a:xfrm>
            <a:custGeom>
              <a:avLst/>
              <a:gdLst>
                <a:gd name="T0" fmla="*/ 756 w 1292"/>
                <a:gd name="T1" fmla="*/ 0 h 1690"/>
                <a:gd name="T2" fmla="*/ 0 w 1292"/>
                <a:gd name="T3" fmla="*/ 0 h 1690"/>
                <a:gd name="T4" fmla="*/ 536 w 1292"/>
                <a:gd name="T5" fmla="*/ 846 h 1690"/>
                <a:gd name="T6" fmla="*/ 0 w 1292"/>
                <a:gd name="T7" fmla="*/ 1690 h 1690"/>
                <a:gd name="T8" fmla="*/ 756 w 1292"/>
                <a:gd name="T9" fmla="*/ 1690 h 1690"/>
                <a:gd name="T10" fmla="*/ 1292 w 1292"/>
                <a:gd name="T11" fmla="*/ 846 h 1690"/>
                <a:gd name="T12" fmla="*/ 756 w 1292"/>
                <a:gd name="T13" fmla="*/ 0 h 1690"/>
              </a:gdLst>
              <a:ahLst/>
              <a:cxnLst>
                <a:cxn ang="0">
                  <a:pos x="T0" y="T1"/>
                </a:cxn>
                <a:cxn ang="0">
                  <a:pos x="T2" y="T3"/>
                </a:cxn>
                <a:cxn ang="0">
                  <a:pos x="T4" y="T5"/>
                </a:cxn>
                <a:cxn ang="0">
                  <a:pos x="T6" y="T7"/>
                </a:cxn>
                <a:cxn ang="0">
                  <a:pos x="T8" y="T9"/>
                </a:cxn>
                <a:cxn ang="0">
                  <a:pos x="T10" y="T11"/>
                </a:cxn>
                <a:cxn ang="0">
                  <a:pos x="T12" y="T13"/>
                </a:cxn>
              </a:cxnLst>
              <a:rect l="0" t="0" r="r" b="b"/>
              <a:pathLst>
                <a:path w="1292" h="1690">
                  <a:moveTo>
                    <a:pt x="756" y="0"/>
                  </a:moveTo>
                  <a:lnTo>
                    <a:pt x="0" y="0"/>
                  </a:lnTo>
                  <a:lnTo>
                    <a:pt x="536" y="846"/>
                  </a:lnTo>
                  <a:lnTo>
                    <a:pt x="0" y="1690"/>
                  </a:lnTo>
                  <a:lnTo>
                    <a:pt x="756" y="1690"/>
                  </a:lnTo>
                  <a:lnTo>
                    <a:pt x="1292" y="846"/>
                  </a:lnTo>
                  <a:lnTo>
                    <a:pt x="756"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grpSp>
        <p:nvGrpSpPr>
          <p:cNvPr id="5" name="组合 4"/>
          <p:cNvGrpSpPr/>
          <p:nvPr/>
        </p:nvGrpSpPr>
        <p:grpSpPr>
          <a:xfrm>
            <a:off x="3342771" y="2337706"/>
            <a:ext cx="823019" cy="1270702"/>
            <a:chOff x="8609927" y="553732"/>
            <a:chExt cx="1097359" cy="1694269"/>
          </a:xfrm>
        </p:grpSpPr>
        <p:sp>
          <p:nvSpPr>
            <p:cNvPr id="6" name="Freeform 7"/>
            <p:cNvSpPr>
              <a:spLocks/>
            </p:cNvSpPr>
            <p:nvPr/>
          </p:nvSpPr>
          <p:spPr bwMode="auto">
            <a:xfrm>
              <a:off x="8609927" y="553732"/>
              <a:ext cx="852212" cy="1694269"/>
            </a:xfrm>
            <a:custGeom>
              <a:avLst/>
              <a:gdLst>
                <a:gd name="T0" fmla="*/ 435 w 1175"/>
                <a:gd name="T1" fmla="*/ 0 h 2336"/>
                <a:gd name="T2" fmla="*/ 0 w 1175"/>
                <a:gd name="T3" fmla="*/ 0 h 2336"/>
                <a:gd name="T4" fmla="*/ 0 w 1175"/>
                <a:gd name="T5" fmla="*/ 319 h 2336"/>
                <a:gd name="T6" fmla="*/ 538 w 1175"/>
                <a:gd name="T7" fmla="*/ 1169 h 2336"/>
                <a:gd name="T8" fmla="*/ 0 w 1175"/>
                <a:gd name="T9" fmla="*/ 2017 h 2336"/>
                <a:gd name="T10" fmla="*/ 0 w 1175"/>
                <a:gd name="T11" fmla="*/ 2336 h 2336"/>
                <a:gd name="T12" fmla="*/ 435 w 1175"/>
                <a:gd name="T13" fmla="*/ 2336 h 2336"/>
                <a:gd name="T14" fmla="*/ 1175 w 1175"/>
                <a:gd name="T15" fmla="*/ 1169 h 2336"/>
                <a:gd name="T16" fmla="*/ 435 w 1175"/>
                <a:gd name="T17" fmla="*/ 0 h 2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5" h="2336">
                  <a:moveTo>
                    <a:pt x="435" y="0"/>
                  </a:moveTo>
                  <a:lnTo>
                    <a:pt x="0" y="0"/>
                  </a:lnTo>
                  <a:lnTo>
                    <a:pt x="0" y="319"/>
                  </a:lnTo>
                  <a:lnTo>
                    <a:pt x="538" y="1169"/>
                  </a:lnTo>
                  <a:lnTo>
                    <a:pt x="0" y="2017"/>
                  </a:lnTo>
                  <a:lnTo>
                    <a:pt x="0" y="2336"/>
                  </a:lnTo>
                  <a:lnTo>
                    <a:pt x="435" y="2336"/>
                  </a:lnTo>
                  <a:lnTo>
                    <a:pt x="1175" y="1169"/>
                  </a:lnTo>
                  <a:lnTo>
                    <a:pt x="435" y="0"/>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ea"/>
              </a:endParaRPr>
            </a:p>
          </p:txBody>
        </p:sp>
        <p:sp>
          <p:nvSpPr>
            <p:cNvPr id="7" name="Freeform 8"/>
            <p:cNvSpPr>
              <a:spLocks/>
            </p:cNvSpPr>
            <p:nvPr/>
          </p:nvSpPr>
          <p:spPr bwMode="auto">
            <a:xfrm>
              <a:off x="8609927" y="553732"/>
              <a:ext cx="1097359" cy="1694269"/>
            </a:xfrm>
            <a:custGeom>
              <a:avLst/>
              <a:gdLst>
                <a:gd name="T0" fmla="*/ 771 w 1513"/>
                <a:gd name="T1" fmla="*/ 0 h 2336"/>
                <a:gd name="T2" fmla="*/ 0 w 1513"/>
                <a:gd name="T3" fmla="*/ 0 h 2336"/>
                <a:gd name="T4" fmla="*/ 742 w 1513"/>
                <a:gd name="T5" fmla="*/ 1169 h 2336"/>
                <a:gd name="T6" fmla="*/ 0 w 1513"/>
                <a:gd name="T7" fmla="*/ 2336 h 2336"/>
                <a:gd name="T8" fmla="*/ 771 w 1513"/>
                <a:gd name="T9" fmla="*/ 2336 h 2336"/>
                <a:gd name="T10" fmla="*/ 1513 w 1513"/>
                <a:gd name="T11" fmla="*/ 1169 h 2336"/>
                <a:gd name="T12" fmla="*/ 771 w 1513"/>
                <a:gd name="T13" fmla="*/ 0 h 2336"/>
              </a:gdLst>
              <a:ahLst/>
              <a:cxnLst>
                <a:cxn ang="0">
                  <a:pos x="T0" y="T1"/>
                </a:cxn>
                <a:cxn ang="0">
                  <a:pos x="T2" y="T3"/>
                </a:cxn>
                <a:cxn ang="0">
                  <a:pos x="T4" y="T5"/>
                </a:cxn>
                <a:cxn ang="0">
                  <a:pos x="T6" y="T7"/>
                </a:cxn>
                <a:cxn ang="0">
                  <a:pos x="T8" y="T9"/>
                </a:cxn>
                <a:cxn ang="0">
                  <a:pos x="T10" y="T11"/>
                </a:cxn>
                <a:cxn ang="0">
                  <a:pos x="T12" y="T13"/>
                </a:cxn>
              </a:cxnLst>
              <a:rect l="0" t="0" r="r" b="b"/>
              <a:pathLst>
                <a:path w="1513" h="2336">
                  <a:moveTo>
                    <a:pt x="771" y="0"/>
                  </a:moveTo>
                  <a:lnTo>
                    <a:pt x="0" y="0"/>
                  </a:lnTo>
                  <a:lnTo>
                    <a:pt x="742" y="1169"/>
                  </a:lnTo>
                  <a:lnTo>
                    <a:pt x="0" y="2336"/>
                  </a:lnTo>
                  <a:lnTo>
                    <a:pt x="771" y="2336"/>
                  </a:lnTo>
                  <a:lnTo>
                    <a:pt x="1513" y="1169"/>
                  </a:lnTo>
                  <a:lnTo>
                    <a:pt x="771"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grpSp>
        <p:nvGrpSpPr>
          <p:cNvPr id="8" name="组合 7"/>
          <p:cNvGrpSpPr/>
          <p:nvPr/>
        </p:nvGrpSpPr>
        <p:grpSpPr>
          <a:xfrm>
            <a:off x="3744216" y="2102713"/>
            <a:ext cx="1128728" cy="1740688"/>
            <a:chOff x="9145188" y="240408"/>
            <a:chExt cx="1504970" cy="2320917"/>
          </a:xfrm>
        </p:grpSpPr>
        <p:sp>
          <p:nvSpPr>
            <p:cNvPr id="9" name="Freeform 9"/>
            <p:cNvSpPr>
              <a:spLocks/>
            </p:cNvSpPr>
            <p:nvPr/>
          </p:nvSpPr>
          <p:spPr bwMode="auto">
            <a:xfrm>
              <a:off x="9145188" y="240408"/>
              <a:ext cx="1168437" cy="2320917"/>
            </a:xfrm>
            <a:custGeom>
              <a:avLst/>
              <a:gdLst>
                <a:gd name="T0" fmla="*/ 595 w 1611"/>
                <a:gd name="T1" fmla="*/ 0 h 3200"/>
                <a:gd name="T2" fmla="*/ 0 w 1611"/>
                <a:gd name="T3" fmla="*/ 0 h 3200"/>
                <a:gd name="T4" fmla="*/ 0 w 1611"/>
                <a:gd name="T5" fmla="*/ 436 h 3200"/>
                <a:gd name="T6" fmla="*/ 740 w 1611"/>
                <a:gd name="T7" fmla="*/ 1601 h 3200"/>
                <a:gd name="T8" fmla="*/ 0 w 1611"/>
                <a:gd name="T9" fmla="*/ 2764 h 3200"/>
                <a:gd name="T10" fmla="*/ 0 w 1611"/>
                <a:gd name="T11" fmla="*/ 3200 h 3200"/>
                <a:gd name="T12" fmla="*/ 595 w 1611"/>
                <a:gd name="T13" fmla="*/ 3200 h 3200"/>
                <a:gd name="T14" fmla="*/ 1611 w 1611"/>
                <a:gd name="T15" fmla="*/ 1601 h 3200"/>
                <a:gd name="T16" fmla="*/ 595 w 1611"/>
                <a:gd name="T17" fmla="*/ 0 h 3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1" h="3200">
                  <a:moveTo>
                    <a:pt x="595" y="0"/>
                  </a:moveTo>
                  <a:lnTo>
                    <a:pt x="0" y="0"/>
                  </a:lnTo>
                  <a:lnTo>
                    <a:pt x="0" y="436"/>
                  </a:lnTo>
                  <a:lnTo>
                    <a:pt x="740" y="1601"/>
                  </a:lnTo>
                  <a:lnTo>
                    <a:pt x="0" y="2764"/>
                  </a:lnTo>
                  <a:lnTo>
                    <a:pt x="0" y="3200"/>
                  </a:lnTo>
                  <a:lnTo>
                    <a:pt x="595" y="3200"/>
                  </a:lnTo>
                  <a:lnTo>
                    <a:pt x="1611" y="1601"/>
                  </a:lnTo>
                  <a:lnTo>
                    <a:pt x="595" y="0"/>
                  </a:lnTo>
                  <a:close/>
                </a:path>
              </a:pathLst>
            </a:custGeom>
            <a:solidFill>
              <a:srgbClr val="FA4444"/>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sp>
          <p:nvSpPr>
            <p:cNvPr id="10" name="Freeform 10"/>
            <p:cNvSpPr>
              <a:spLocks/>
            </p:cNvSpPr>
            <p:nvPr/>
          </p:nvSpPr>
          <p:spPr bwMode="auto">
            <a:xfrm>
              <a:off x="9145188" y="240408"/>
              <a:ext cx="1504970" cy="2320917"/>
            </a:xfrm>
            <a:custGeom>
              <a:avLst/>
              <a:gdLst>
                <a:gd name="T0" fmla="*/ 1059 w 2075"/>
                <a:gd name="T1" fmla="*/ 0 h 3200"/>
                <a:gd name="T2" fmla="*/ 0 w 2075"/>
                <a:gd name="T3" fmla="*/ 0 h 3200"/>
                <a:gd name="T4" fmla="*/ 1016 w 2075"/>
                <a:gd name="T5" fmla="*/ 1601 h 3200"/>
                <a:gd name="T6" fmla="*/ 0 w 2075"/>
                <a:gd name="T7" fmla="*/ 3200 h 3200"/>
                <a:gd name="T8" fmla="*/ 1059 w 2075"/>
                <a:gd name="T9" fmla="*/ 3200 h 3200"/>
                <a:gd name="T10" fmla="*/ 2075 w 2075"/>
                <a:gd name="T11" fmla="*/ 1601 h 3200"/>
                <a:gd name="T12" fmla="*/ 1059 w 2075"/>
                <a:gd name="T13" fmla="*/ 0 h 3200"/>
              </a:gdLst>
              <a:ahLst/>
              <a:cxnLst>
                <a:cxn ang="0">
                  <a:pos x="T0" y="T1"/>
                </a:cxn>
                <a:cxn ang="0">
                  <a:pos x="T2" y="T3"/>
                </a:cxn>
                <a:cxn ang="0">
                  <a:pos x="T4" y="T5"/>
                </a:cxn>
                <a:cxn ang="0">
                  <a:pos x="T6" y="T7"/>
                </a:cxn>
                <a:cxn ang="0">
                  <a:pos x="T8" y="T9"/>
                </a:cxn>
                <a:cxn ang="0">
                  <a:pos x="T10" y="T11"/>
                </a:cxn>
                <a:cxn ang="0">
                  <a:pos x="T12" y="T13"/>
                </a:cxn>
              </a:cxnLst>
              <a:rect l="0" t="0" r="r" b="b"/>
              <a:pathLst>
                <a:path w="2075" h="3200">
                  <a:moveTo>
                    <a:pt x="1059" y="0"/>
                  </a:moveTo>
                  <a:lnTo>
                    <a:pt x="0" y="0"/>
                  </a:lnTo>
                  <a:lnTo>
                    <a:pt x="1016" y="1601"/>
                  </a:lnTo>
                  <a:lnTo>
                    <a:pt x="0" y="3200"/>
                  </a:lnTo>
                  <a:lnTo>
                    <a:pt x="1059" y="3200"/>
                  </a:lnTo>
                  <a:lnTo>
                    <a:pt x="2075" y="1601"/>
                  </a:lnTo>
                  <a:lnTo>
                    <a:pt x="105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grpSp>
        <p:nvGrpSpPr>
          <p:cNvPr id="11" name="组合 10"/>
          <p:cNvGrpSpPr/>
          <p:nvPr/>
        </p:nvGrpSpPr>
        <p:grpSpPr>
          <a:xfrm>
            <a:off x="4283829" y="1798093"/>
            <a:ext cx="1385479" cy="2349929"/>
            <a:chOff x="9864672" y="-165752"/>
            <a:chExt cx="1847305" cy="3133238"/>
          </a:xfrm>
        </p:grpSpPr>
        <p:sp>
          <p:nvSpPr>
            <p:cNvPr id="12" name="Freeform 11"/>
            <p:cNvSpPr>
              <a:spLocks/>
            </p:cNvSpPr>
            <p:nvPr/>
          </p:nvSpPr>
          <p:spPr bwMode="auto">
            <a:xfrm>
              <a:off x="9864672" y="-165752"/>
              <a:ext cx="1574597" cy="3133238"/>
            </a:xfrm>
            <a:custGeom>
              <a:avLst/>
              <a:gdLst>
                <a:gd name="T0" fmla="*/ 801 w 2171"/>
                <a:gd name="T1" fmla="*/ 0 h 4320"/>
                <a:gd name="T2" fmla="*/ 0 w 2171"/>
                <a:gd name="T3" fmla="*/ 0 h 4320"/>
                <a:gd name="T4" fmla="*/ 0 w 2171"/>
                <a:gd name="T5" fmla="*/ 591 h 4320"/>
                <a:gd name="T6" fmla="*/ 997 w 2171"/>
                <a:gd name="T7" fmla="*/ 2161 h 4320"/>
                <a:gd name="T8" fmla="*/ 0 w 2171"/>
                <a:gd name="T9" fmla="*/ 3729 h 4320"/>
                <a:gd name="T10" fmla="*/ 0 w 2171"/>
                <a:gd name="T11" fmla="*/ 4320 h 4320"/>
                <a:gd name="T12" fmla="*/ 801 w 2171"/>
                <a:gd name="T13" fmla="*/ 4320 h 4320"/>
                <a:gd name="T14" fmla="*/ 2171 w 2171"/>
                <a:gd name="T15" fmla="*/ 2161 h 4320"/>
                <a:gd name="T16" fmla="*/ 801 w 2171"/>
                <a:gd name="T17"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1" h="4320">
                  <a:moveTo>
                    <a:pt x="801" y="0"/>
                  </a:moveTo>
                  <a:lnTo>
                    <a:pt x="0" y="0"/>
                  </a:lnTo>
                  <a:lnTo>
                    <a:pt x="0" y="591"/>
                  </a:lnTo>
                  <a:lnTo>
                    <a:pt x="997" y="2161"/>
                  </a:lnTo>
                  <a:lnTo>
                    <a:pt x="0" y="3729"/>
                  </a:lnTo>
                  <a:lnTo>
                    <a:pt x="0" y="4320"/>
                  </a:lnTo>
                  <a:lnTo>
                    <a:pt x="801" y="4320"/>
                  </a:lnTo>
                  <a:lnTo>
                    <a:pt x="2171" y="2161"/>
                  </a:lnTo>
                  <a:lnTo>
                    <a:pt x="801" y="0"/>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ea"/>
              </a:endParaRPr>
            </a:p>
          </p:txBody>
        </p:sp>
        <p:sp>
          <p:nvSpPr>
            <p:cNvPr id="13" name="Freeform 12"/>
            <p:cNvSpPr>
              <a:spLocks/>
            </p:cNvSpPr>
            <p:nvPr/>
          </p:nvSpPr>
          <p:spPr bwMode="auto">
            <a:xfrm>
              <a:off x="9864672" y="-165752"/>
              <a:ext cx="1847305" cy="3133238"/>
            </a:xfrm>
            <a:custGeom>
              <a:avLst/>
              <a:gdLst>
                <a:gd name="T0" fmla="*/ 1177 w 2547"/>
                <a:gd name="T1" fmla="*/ 0 h 4320"/>
                <a:gd name="T2" fmla="*/ 0 w 2547"/>
                <a:gd name="T3" fmla="*/ 0 h 4320"/>
                <a:gd name="T4" fmla="*/ 1371 w 2547"/>
                <a:gd name="T5" fmla="*/ 2161 h 4320"/>
                <a:gd name="T6" fmla="*/ 0 w 2547"/>
                <a:gd name="T7" fmla="*/ 4320 h 4320"/>
                <a:gd name="T8" fmla="*/ 1177 w 2547"/>
                <a:gd name="T9" fmla="*/ 4320 h 4320"/>
                <a:gd name="T10" fmla="*/ 2547 w 2547"/>
                <a:gd name="T11" fmla="*/ 2161 h 4320"/>
                <a:gd name="T12" fmla="*/ 1177 w 2547"/>
                <a:gd name="T13" fmla="*/ 0 h 4320"/>
              </a:gdLst>
              <a:ahLst/>
              <a:cxnLst>
                <a:cxn ang="0">
                  <a:pos x="T0" y="T1"/>
                </a:cxn>
                <a:cxn ang="0">
                  <a:pos x="T2" y="T3"/>
                </a:cxn>
                <a:cxn ang="0">
                  <a:pos x="T4" y="T5"/>
                </a:cxn>
                <a:cxn ang="0">
                  <a:pos x="T6" y="T7"/>
                </a:cxn>
                <a:cxn ang="0">
                  <a:pos x="T8" y="T9"/>
                </a:cxn>
                <a:cxn ang="0">
                  <a:pos x="T10" y="T11"/>
                </a:cxn>
                <a:cxn ang="0">
                  <a:pos x="T12" y="T13"/>
                </a:cxn>
              </a:cxnLst>
              <a:rect l="0" t="0" r="r" b="b"/>
              <a:pathLst>
                <a:path w="2547" h="4320">
                  <a:moveTo>
                    <a:pt x="1177" y="0"/>
                  </a:moveTo>
                  <a:lnTo>
                    <a:pt x="0" y="0"/>
                  </a:lnTo>
                  <a:lnTo>
                    <a:pt x="1371" y="2161"/>
                  </a:lnTo>
                  <a:lnTo>
                    <a:pt x="0" y="4320"/>
                  </a:lnTo>
                  <a:lnTo>
                    <a:pt x="1177" y="4320"/>
                  </a:lnTo>
                  <a:lnTo>
                    <a:pt x="2547" y="2161"/>
                  </a:lnTo>
                  <a:lnTo>
                    <a:pt x="1177"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cxnSp>
        <p:nvCxnSpPr>
          <p:cNvPr id="35" name="直接连接符 34"/>
          <p:cNvCxnSpPr/>
          <p:nvPr/>
        </p:nvCxnSpPr>
        <p:spPr>
          <a:xfrm>
            <a:off x="5750094" y="2973056"/>
            <a:ext cx="2693131" cy="0"/>
          </a:xfrm>
          <a:prstGeom prst="line">
            <a:avLst/>
          </a:prstGeom>
          <a:ln w="12700">
            <a:solidFill>
              <a:schemeClr val="accent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27" name="组合 35"/>
          <p:cNvGrpSpPr/>
          <p:nvPr/>
        </p:nvGrpSpPr>
        <p:grpSpPr>
          <a:xfrm>
            <a:off x="2623754" y="1834183"/>
            <a:ext cx="1369158" cy="2053179"/>
            <a:chOff x="3498339" y="2216977"/>
            <a:chExt cx="1825544" cy="2737572"/>
          </a:xfrm>
        </p:grpSpPr>
        <p:cxnSp>
          <p:nvCxnSpPr>
            <p:cNvPr id="37" name="肘形连接符 39"/>
            <p:cNvCxnSpPr/>
            <p:nvPr/>
          </p:nvCxnSpPr>
          <p:spPr>
            <a:xfrm>
              <a:off x="3498339" y="2216977"/>
              <a:ext cx="1825544" cy="299425"/>
            </a:xfrm>
            <a:prstGeom prst="bentConnector3">
              <a:avLst>
                <a:gd name="adj1" fmla="val 99927"/>
              </a:avLst>
            </a:prstGeom>
            <a:ln w="12700">
              <a:solidFill>
                <a:schemeClr val="accent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3498339" y="3735477"/>
              <a:ext cx="654561" cy="0"/>
            </a:xfrm>
            <a:prstGeom prst="line">
              <a:avLst/>
            </a:prstGeom>
            <a:ln w="12700">
              <a:solidFill>
                <a:schemeClr val="accent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 name="肘形连接符 41"/>
            <p:cNvCxnSpPr/>
            <p:nvPr/>
          </p:nvCxnSpPr>
          <p:spPr>
            <a:xfrm flipV="1">
              <a:off x="3498340" y="4639003"/>
              <a:ext cx="1248802" cy="315546"/>
            </a:xfrm>
            <a:prstGeom prst="bentConnector3">
              <a:avLst>
                <a:gd name="adj1" fmla="val 100081"/>
              </a:avLst>
            </a:prstGeom>
            <a:ln w="12700">
              <a:solidFill>
                <a:schemeClr val="accent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40" name="TextBox 39"/>
          <p:cNvSpPr txBox="1">
            <a:spLocks noChangeArrowheads="1"/>
          </p:cNvSpPr>
          <p:nvPr/>
        </p:nvSpPr>
        <p:spPr bwMode="auto">
          <a:xfrm>
            <a:off x="827584" y="1707654"/>
            <a:ext cx="1478162" cy="415498"/>
          </a:xfrm>
          <a:prstGeom prst="rect">
            <a:avLst/>
          </a:prstGeom>
          <a:noFill/>
          <a:ln w="9525">
            <a:noFill/>
            <a:miter lim="800000"/>
            <a:headEnd/>
            <a:tailEnd/>
          </a:ln>
        </p:spPr>
        <p:txBody>
          <a:bodyPr wrap="square" lIns="0" tIns="0" rIns="0" bIns="0">
            <a:spAutoFit/>
          </a:bodyPr>
          <a:lstStyle/>
          <a:p>
            <a:pPr algn="just"/>
            <a:r>
              <a:rPr lang="zh-CN" altLang="en-US" sz="900" dirty="0">
                <a:solidFill>
                  <a:srgbClr val="808080"/>
                </a:solidFill>
              </a:rPr>
              <a:t>请在此处插入你需要的文字内容请在此处插入你需要的文字内容请在此处插入</a:t>
            </a:r>
            <a:endParaRPr lang="en-US" altLang="zh-CN" sz="900" dirty="0">
              <a:solidFill>
                <a:srgbClr val="808080"/>
              </a:solidFill>
            </a:endParaRPr>
          </a:p>
        </p:txBody>
      </p:sp>
      <p:sp>
        <p:nvSpPr>
          <p:cNvPr id="43" name="TextBox 42"/>
          <p:cNvSpPr txBox="1">
            <a:spLocks noChangeArrowheads="1"/>
          </p:cNvSpPr>
          <p:nvPr/>
        </p:nvSpPr>
        <p:spPr bwMode="auto">
          <a:xfrm>
            <a:off x="827584" y="2787774"/>
            <a:ext cx="1478162" cy="415498"/>
          </a:xfrm>
          <a:prstGeom prst="rect">
            <a:avLst/>
          </a:prstGeom>
          <a:noFill/>
          <a:ln w="9525">
            <a:noFill/>
            <a:miter lim="800000"/>
            <a:headEnd/>
            <a:tailEnd/>
          </a:ln>
        </p:spPr>
        <p:txBody>
          <a:bodyPr wrap="square" lIns="0" tIns="0" rIns="0" bIns="0">
            <a:spAutoFit/>
          </a:bodyPr>
          <a:lstStyle/>
          <a:p>
            <a:pPr algn="just"/>
            <a:r>
              <a:rPr lang="zh-CN" altLang="en-US" sz="900" dirty="0">
                <a:solidFill>
                  <a:srgbClr val="808080"/>
                </a:solidFill>
              </a:rPr>
              <a:t>请在此处插入你需要的文字内容请在此处插入你需要的文字内容请在此处插入</a:t>
            </a:r>
            <a:endParaRPr lang="en-US" altLang="zh-CN" sz="900" dirty="0">
              <a:solidFill>
                <a:srgbClr val="808080"/>
              </a:solidFill>
            </a:endParaRPr>
          </a:p>
        </p:txBody>
      </p:sp>
      <p:sp>
        <p:nvSpPr>
          <p:cNvPr id="44" name="TextBox 43"/>
          <p:cNvSpPr txBox="1">
            <a:spLocks noChangeArrowheads="1"/>
          </p:cNvSpPr>
          <p:nvPr/>
        </p:nvSpPr>
        <p:spPr bwMode="auto">
          <a:xfrm>
            <a:off x="827584" y="3723878"/>
            <a:ext cx="1478162" cy="415498"/>
          </a:xfrm>
          <a:prstGeom prst="rect">
            <a:avLst/>
          </a:prstGeom>
          <a:noFill/>
          <a:ln w="9525">
            <a:noFill/>
            <a:miter lim="800000"/>
            <a:headEnd/>
            <a:tailEnd/>
          </a:ln>
        </p:spPr>
        <p:txBody>
          <a:bodyPr wrap="square" lIns="0" tIns="0" rIns="0" bIns="0">
            <a:spAutoFit/>
          </a:bodyPr>
          <a:lstStyle/>
          <a:p>
            <a:pPr algn="just"/>
            <a:r>
              <a:rPr lang="zh-CN" altLang="en-US" sz="900" dirty="0">
                <a:solidFill>
                  <a:srgbClr val="808080"/>
                </a:solidFill>
              </a:rPr>
              <a:t>请在此处插入你需要的文字内容请在此处插入你需要的文字内容请在此处插入</a:t>
            </a:r>
            <a:endParaRPr lang="en-US" altLang="zh-CN" sz="900" dirty="0">
              <a:solidFill>
                <a:srgbClr val="808080"/>
              </a:solidFill>
            </a:endParaRPr>
          </a:p>
        </p:txBody>
      </p:sp>
      <p:sp>
        <p:nvSpPr>
          <p:cNvPr id="45" name="TextBox 44"/>
          <p:cNvSpPr txBox="1">
            <a:spLocks noChangeArrowheads="1"/>
          </p:cNvSpPr>
          <p:nvPr/>
        </p:nvSpPr>
        <p:spPr bwMode="auto">
          <a:xfrm>
            <a:off x="6300192" y="2427734"/>
            <a:ext cx="1478162" cy="415498"/>
          </a:xfrm>
          <a:prstGeom prst="rect">
            <a:avLst/>
          </a:prstGeom>
          <a:noFill/>
          <a:ln w="9525">
            <a:noFill/>
            <a:miter lim="800000"/>
            <a:headEnd/>
            <a:tailEnd/>
          </a:ln>
        </p:spPr>
        <p:txBody>
          <a:bodyPr wrap="square" lIns="0" tIns="0" rIns="0" bIns="0">
            <a:spAutoFit/>
          </a:bodyPr>
          <a:lstStyle/>
          <a:p>
            <a:pPr algn="just"/>
            <a:r>
              <a:rPr lang="zh-CN" altLang="en-US" sz="900" dirty="0">
                <a:solidFill>
                  <a:srgbClr val="808080"/>
                </a:solidFill>
              </a:rPr>
              <a:t>请在此处插入你需要的文字内容请在此处插入你需要的文字内容请在此处插入</a:t>
            </a:r>
            <a:endParaRPr lang="en-US" altLang="zh-CN" sz="900" dirty="0">
              <a:solidFill>
                <a:srgbClr val="808080"/>
              </a:solidFill>
            </a:endParaRPr>
          </a:p>
        </p:txBody>
      </p:sp>
    </p:spTree>
    <p:extLst>
      <p:ext uri="{BB962C8B-B14F-4D97-AF65-F5344CB8AC3E}">
        <p14:creationId xmlns:p14="http://schemas.microsoft.com/office/powerpoint/2010/main" val="19996101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22" presetClass="entr" presetSubtype="2"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right)">
                                      <p:cBhvr>
                                        <p:cTn id="24" dur="500"/>
                                        <p:tgtEl>
                                          <p:spTgt spid="27"/>
                                        </p:tgtEl>
                                      </p:cBhvr>
                                    </p:animEffect>
                                  </p:childTnLst>
                                </p:cTn>
                              </p:par>
                              <p:par>
                                <p:cTn id="25" presetID="22" presetClass="entr" presetSubtype="8"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right)">
                                      <p:cBhvr>
                                        <p:cTn id="30" dur="500"/>
                                        <p:tgtEl>
                                          <p:spTgt spid="40"/>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right)">
                                      <p:cBhvr>
                                        <p:cTn id="33" dur="500"/>
                                        <p:tgtEl>
                                          <p:spTgt spid="43"/>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right)">
                                      <p:cBhvr>
                                        <p:cTn id="36" dur="500"/>
                                        <p:tgtEl>
                                          <p:spTgt spid="44"/>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right)">
                                      <p:cBhvr>
                                        <p:cTn id="3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04"/>
          <p:cNvSpPr>
            <a:spLocks noEditPoints="1"/>
          </p:cNvSpPr>
          <p:nvPr/>
        </p:nvSpPr>
        <p:spPr bwMode="auto">
          <a:xfrm>
            <a:off x="4355976" y="1094323"/>
            <a:ext cx="683118" cy="2744459"/>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3" name="Freeform 196"/>
          <p:cNvSpPr>
            <a:spLocks noEditPoints="1"/>
          </p:cNvSpPr>
          <p:nvPr/>
        </p:nvSpPr>
        <p:spPr bwMode="auto">
          <a:xfrm>
            <a:off x="4998397" y="1306110"/>
            <a:ext cx="932864" cy="2908221"/>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4" name="Freeform 200"/>
          <p:cNvSpPr>
            <a:spLocks noEditPoints="1"/>
          </p:cNvSpPr>
          <p:nvPr/>
        </p:nvSpPr>
        <p:spPr bwMode="auto">
          <a:xfrm>
            <a:off x="7692092" y="1094323"/>
            <a:ext cx="889858" cy="2811821"/>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5" name="Freeform 208"/>
          <p:cNvSpPr>
            <a:spLocks noEditPoints="1"/>
          </p:cNvSpPr>
          <p:nvPr/>
        </p:nvSpPr>
        <p:spPr bwMode="auto">
          <a:xfrm>
            <a:off x="7010386" y="1306110"/>
            <a:ext cx="792615" cy="2946951"/>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6" name="Freeform 192"/>
          <p:cNvSpPr>
            <a:spLocks noEditPoints="1"/>
          </p:cNvSpPr>
          <p:nvPr/>
        </p:nvSpPr>
        <p:spPr bwMode="auto">
          <a:xfrm>
            <a:off x="5912036" y="1372768"/>
            <a:ext cx="1308700" cy="3092081"/>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10" name="TextBox 12"/>
          <p:cNvSpPr txBox="1"/>
          <p:nvPr/>
        </p:nvSpPr>
        <p:spPr>
          <a:xfrm>
            <a:off x="751189" y="1635646"/>
            <a:ext cx="2997038" cy="2832442"/>
          </a:xfrm>
          <a:prstGeom prst="rect">
            <a:avLst/>
          </a:prstGeom>
          <a:noFill/>
        </p:spPr>
        <p:txBody>
          <a:bodyPr wrap="square" lIns="68580" tIns="34290" rIns="68580" bIns="34290" rtlCol="0">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80748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28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750" fill="hold"/>
                                        <p:tgtEl>
                                          <p:spTgt spid="3"/>
                                        </p:tgtEl>
                                        <p:attrNameLst>
                                          <p:attrName>ppt_x</p:attrName>
                                        </p:attrNameLst>
                                      </p:cBhvr>
                                      <p:tavLst>
                                        <p:tav tm="0">
                                          <p:val>
                                            <p:strVal val="#ppt_x"/>
                                          </p:val>
                                        </p:tav>
                                        <p:tav tm="100000">
                                          <p:val>
                                            <p:strVal val="#ppt_x"/>
                                          </p:val>
                                        </p:tav>
                                      </p:tavLst>
                                    </p:anim>
                                    <p:anim calcmode="lin" valueType="num">
                                      <p:cBhvr additive="base">
                                        <p:cTn id="13" dur="75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decel="2800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ppt_x"/>
                                          </p:val>
                                        </p:tav>
                                        <p:tav tm="100000">
                                          <p:val>
                                            <p:strVal val="#ppt_x"/>
                                          </p:val>
                                        </p:tav>
                                      </p:tavLst>
                                    </p:anim>
                                    <p:anim calcmode="lin" valueType="num">
                                      <p:cBhvr additive="base">
                                        <p:cTn id="17" dur="75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decel="2800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750" fill="hold"/>
                                        <p:tgtEl>
                                          <p:spTgt spid="2"/>
                                        </p:tgtEl>
                                        <p:attrNameLst>
                                          <p:attrName>ppt_x</p:attrName>
                                        </p:attrNameLst>
                                      </p:cBhvr>
                                      <p:tavLst>
                                        <p:tav tm="0">
                                          <p:val>
                                            <p:strVal val="#ppt_x"/>
                                          </p:val>
                                        </p:tav>
                                        <p:tav tm="100000">
                                          <p:val>
                                            <p:strVal val="#ppt_x"/>
                                          </p:val>
                                        </p:tav>
                                      </p:tavLst>
                                    </p:anim>
                                    <p:anim calcmode="lin" valueType="num">
                                      <p:cBhvr additive="base">
                                        <p:cTn id="22" dur="75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ppt_x"/>
                                          </p:val>
                                        </p:tav>
                                        <p:tav tm="100000">
                                          <p:val>
                                            <p:strVal val="#ppt_x"/>
                                          </p:val>
                                        </p:tav>
                                      </p:tavLst>
                                    </p:anim>
                                    <p:anim calcmode="lin" valueType="num">
                                      <p:cBhvr additive="base">
                                        <p:cTn id="26" dur="75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2250"/>
                            </p:stCondLst>
                            <p:childTnLst>
                              <p:par>
                                <p:cTn id="28" presetID="22" presetClass="entr" presetSubtype="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1979898" y="1133555"/>
            <a:ext cx="7163851" cy="2131896"/>
          </a:xfrm>
          <a:prstGeom prst="rect">
            <a:avLst/>
          </a:prstGeom>
          <a:blipFill dpi="0" rotWithShape="1">
            <a:blip r:embed="rId3" cstate="print">
              <a:graysc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defTabSz="1031435">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9"/>
          <p:cNvGrpSpPr>
            <a:grpSpLocks/>
          </p:cNvGrpSpPr>
          <p:nvPr/>
        </p:nvGrpSpPr>
        <p:grpSpPr bwMode="auto">
          <a:xfrm>
            <a:off x="-7435" y="1133555"/>
            <a:ext cx="2182572" cy="2131897"/>
            <a:chOff x="-7985" y="901147"/>
            <a:chExt cx="2182716" cy="2131459"/>
          </a:xfrm>
        </p:grpSpPr>
        <p:grpSp>
          <p:nvGrpSpPr>
            <p:cNvPr id="3" name="Group 41"/>
            <p:cNvGrpSpPr/>
            <p:nvPr/>
          </p:nvGrpSpPr>
          <p:grpSpPr>
            <a:xfrm>
              <a:off x="-7985" y="901147"/>
              <a:ext cx="2012646" cy="2131459"/>
              <a:chOff x="3189432" y="1419609"/>
              <a:chExt cx="2765136" cy="2131459"/>
            </a:xfrm>
            <a:solidFill>
              <a:schemeClr val="tx2">
                <a:lumMod val="60000"/>
                <a:lumOff val="40000"/>
              </a:schemeClr>
            </a:solidFill>
          </p:grpSpPr>
          <p:sp>
            <p:nvSpPr>
              <p:cNvPr id="13" name="Rectangle 12"/>
              <p:cNvSpPr/>
              <p:nvPr/>
            </p:nvSpPr>
            <p:spPr>
              <a:xfrm>
                <a:off x="3189432" y="1419609"/>
                <a:ext cx="2765136" cy="2131459"/>
              </a:xfrm>
              <a:prstGeom prst="rect">
                <a:avLst/>
              </a:prstGeom>
              <a:solidFill>
                <a:schemeClr val="accent1"/>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435">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3477469" y="2308212"/>
                <a:ext cx="2189067" cy="830826"/>
              </a:xfrm>
              <a:prstGeom prst="rect">
                <a:avLst/>
              </a:prstGeom>
              <a:noFill/>
            </p:spPr>
            <p:txBody>
              <a:bodyPr lIns="0" tIns="0" rIns="0" bIns="0">
                <a:spAutoFit/>
              </a:bodyPr>
              <a:lstStyle/>
              <a:p>
                <a:pPr algn="just" defTabSz="1031435">
                  <a:lnSpc>
                    <a:spcPct val="150000"/>
                  </a:lnSpc>
                  <a:defRPr/>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3476626" y="1767549"/>
                <a:ext cx="2190747" cy="492342"/>
              </a:xfrm>
              <a:prstGeom prst="rect">
                <a:avLst/>
              </a:prstGeom>
              <a:noFill/>
            </p:spPr>
            <p:txBody>
              <a:bodyPr wrap="square" lIns="0" tIns="0" rIns="0" bIns="0" anchor="ctr">
                <a:spAutoFit/>
              </a:bodyPr>
              <a:lstStyle/>
              <a:p>
                <a:pPr algn="ctr"/>
                <a:r>
                  <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rPr>
                  <a:t>$350</a:t>
                </a:r>
                <a:r>
                  <a:rPr lang="en-US" altLang="zh-CN" sz="2300" dirty="0">
                    <a:solidFill>
                      <a:schemeClr val="bg1"/>
                    </a:solidFill>
                    <a:latin typeface="Arial" panose="020B0604020202020204" pitchFamily="34" charset="0"/>
                    <a:ea typeface="微软雅黑" panose="020B0503020204020204" pitchFamily="34" charset="-122"/>
                    <a:sym typeface="Arial" panose="020B0604020202020204" pitchFamily="34" charset="0"/>
                  </a:rPr>
                  <a:t>.00</a:t>
                </a:r>
                <a:endPar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Isosceles Triangle 11"/>
            <p:cNvSpPr/>
            <p:nvPr/>
          </p:nvSpPr>
          <p:spPr>
            <a:xfrm rot="5400000">
              <a:off x="1846183" y="1869250"/>
              <a:ext cx="461843" cy="19525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435">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Box 15"/>
          <p:cNvSpPr txBox="1"/>
          <p:nvPr/>
        </p:nvSpPr>
        <p:spPr>
          <a:xfrm>
            <a:off x="776705" y="3971848"/>
            <a:ext cx="7590592" cy="553998"/>
          </a:xfrm>
          <a:prstGeom prst="rect">
            <a:avLst/>
          </a:prstGeom>
          <a:noFill/>
        </p:spPr>
        <p:txBody>
          <a:bodyPr lIns="0" tIns="0" rIns="0" bIns="0">
            <a:spAutoFit/>
          </a:bodyPr>
          <a:lstStyle/>
          <a:p>
            <a:pPr algn="just" defTabSz="1031435">
              <a:lnSpc>
                <a:spcPct val="150000"/>
              </a:lnSpc>
              <a:defRPr/>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1" name="Straight Connector 20"/>
          <p:cNvCxnSpPr/>
          <p:nvPr/>
        </p:nvCxnSpPr>
        <p:spPr>
          <a:xfrm>
            <a:off x="783055" y="3838505"/>
            <a:ext cx="7577893"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3003722" y="2922569"/>
            <a:ext cx="685725" cy="685763"/>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defTabSz="1031435">
              <a:lnSpc>
                <a:spcPct val="150000"/>
              </a:lnSpc>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Rounded Rectangle 32"/>
          <p:cNvSpPr/>
          <p:nvPr/>
        </p:nvSpPr>
        <p:spPr>
          <a:xfrm>
            <a:off x="3835481" y="2922569"/>
            <a:ext cx="685725" cy="685763"/>
          </a:xfrm>
          <a:prstGeom prst="roundRect">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91428" anchor="ctr"/>
          <a:lstStyle/>
          <a:p>
            <a:pPr algn="ctr" defTabSz="1031435">
              <a:lnSpc>
                <a:spcPct val="150000"/>
              </a:lnSpc>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Rounded Rectangle 33"/>
          <p:cNvSpPr/>
          <p:nvPr/>
        </p:nvSpPr>
        <p:spPr>
          <a:xfrm>
            <a:off x="4667240" y="2922569"/>
            <a:ext cx="685725" cy="685763"/>
          </a:xfrm>
          <a:prstGeom prst="roundRect">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defTabSz="1031435">
              <a:lnSpc>
                <a:spcPct val="150000"/>
              </a:lnSpc>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34"/>
          <p:cNvSpPr/>
          <p:nvPr/>
        </p:nvSpPr>
        <p:spPr>
          <a:xfrm>
            <a:off x="5497412" y="2922569"/>
            <a:ext cx="687312" cy="685763"/>
          </a:xfrm>
          <a:prstGeom prst="roundRect">
            <a:avLst/>
          </a:prstGeom>
          <a:solidFill>
            <a:schemeClr val="accent4"/>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5714" tIns="0" rIns="0" bIns="32511" anchor="ctr"/>
          <a:lstStyle/>
          <a:p>
            <a:pPr algn="ctr" defTabSz="1031435">
              <a:lnSpc>
                <a:spcPct val="150000"/>
              </a:lnSpc>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886267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accel="50000" decel="5000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ppt_x"/>
                                          </p:val>
                                        </p:tav>
                                        <p:tav tm="100000">
                                          <p:val>
                                            <p:strVal val="#ppt_x"/>
                                          </p:val>
                                        </p:tav>
                                      </p:tavLst>
                                    </p:anim>
                                    <p:anim calcmode="lin" valueType="num">
                                      <p:cBhvr additive="base">
                                        <p:cTn id="33" dur="500" fill="hold"/>
                                        <p:tgtEl>
                                          <p:spTgt spid="35"/>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
                            </p:stCondLst>
                            <p:childTnLst>
                              <p:par>
                                <p:cTn id="35" presetID="18" presetClass="entr" presetSubtype="3"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strips(upRight)">
                                      <p:cBhvr>
                                        <p:cTn id="37" dur="500"/>
                                        <p:tgtEl>
                                          <p:spTgt spid="21"/>
                                        </p:tgtEl>
                                      </p:cBhvr>
                                    </p:animEffect>
                                  </p:childTnLst>
                                </p:cTn>
                              </p:par>
                            </p:childTnLst>
                          </p:cTn>
                        </p:par>
                        <p:par>
                          <p:cTn id="38" fill="hold" nodeType="afterGroup">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6" grpId="0"/>
      <p:bldP spid="32" grpId="0" animBg="1"/>
      <p:bldP spid="33" grpId="0" animBg="1"/>
      <p:bldP spid="34" grpId="0" animBg="1"/>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439353" y="1419622"/>
            <a:ext cx="1012073" cy="10121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Entry_1"/>
          <p:cNvSpPr/>
          <p:nvPr>
            <p:custDataLst>
              <p:tags r:id="rId1"/>
            </p:custDataLst>
          </p:nvPr>
        </p:nvSpPr>
        <p:spPr>
          <a:xfrm>
            <a:off x="1475656" y="2524053"/>
            <a:ext cx="2939470"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单击输入标题</a:t>
            </a:r>
            <a:endParaRPr lang="en-US" altLang="zh-CN"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40413" y="329584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1545353" y="329584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40413" y="350198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545353" y="350198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a:extLst>
              <a:ext uri="{FF2B5EF4-FFF2-40B4-BE49-F238E27FC236}">
                <a16:creationId xmlns="" xmlns:a16="http://schemas.microsoft.com/office/drawing/2014/main" id="{064455A1-453C-4230-99E4-A2F83C7ADC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9992" y="915566"/>
            <a:ext cx="4778512" cy="3600400"/>
          </a:xfrm>
          <a:prstGeom prst="rect">
            <a:avLst/>
          </a:prstGeom>
        </p:spPr>
      </p:pic>
    </p:spTree>
    <p:extLst>
      <p:ext uri="{BB962C8B-B14F-4D97-AF65-F5344CB8AC3E}">
        <p14:creationId xmlns:p14="http://schemas.microsoft.com/office/powerpoint/2010/main" val="42299408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accel="4000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0" nodeType="click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by="(-#ppt_w*2)" calcmode="lin" valueType="num">
                                      <p:cBhvr rctx="PPT">
                                        <p:cTn id="21" dur="500" autoRev="1" fill="hold">
                                          <p:stCondLst>
                                            <p:cond delay="0"/>
                                          </p:stCondLst>
                                        </p:cTn>
                                        <p:tgtEl>
                                          <p:spTgt spid="9"/>
                                        </p:tgtEl>
                                        <p:attrNameLst>
                                          <p:attrName>ppt_w</p:attrName>
                                        </p:attrNameLst>
                                      </p:cBhvr>
                                    </p:anim>
                                    <p:anim by="(#ppt_w*0.50)" calcmode="lin" valueType="num">
                                      <p:cBhvr>
                                        <p:cTn id="22" dur="500" decel="50000" autoRev="1" fill="hold">
                                          <p:stCondLst>
                                            <p:cond delay="0"/>
                                          </p:stCondLst>
                                        </p:cTn>
                                        <p:tgtEl>
                                          <p:spTgt spid="9"/>
                                        </p:tgtEl>
                                        <p:attrNameLst>
                                          <p:attrName>ppt_x</p:attrName>
                                        </p:attrNameLst>
                                      </p:cBhvr>
                                    </p:anim>
                                    <p:anim from="(-#ppt_h/2)" to="(#ppt_y)" calcmode="lin" valueType="num">
                                      <p:cBhvr>
                                        <p:cTn id="23" dur="1000" fill="hold">
                                          <p:stCondLst>
                                            <p:cond delay="0"/>
                                          </p:stCondLst>
                                        </p:cTn>
                                        <p:tgtEl>
                                          <p:spTgt spid="9"/>
                                        </p:tgtEl>
                                        <p:attrNameLst>
                                          <p:attrName>ppt_y</p:attrName>
                                        </p:attrNameLst>
                                      </p:cBhvr>
                                    </p:anim>
                                    <p:animRot by="21600000">
                                      <p:cBhvr>
                                        <p:cTn id="24" dur="1000" fill="hold">
                                          <p:stCondLst>
                                            <p:cond delay="0"/>
                                          </p:stCondLst>
                                        </p:cTn>
                                        <p:tgtEl>
                                          <p:spTgt spid="9"/>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圆角矩形 29"/>
          <p:cNvSpPr/>
          <p:nvPr/>
        </p:nvSpPr>
        <p:spPr>
          <a:xfrm rot="2700000">
            <a:off x="1117843" y="2221330"/>
            <a:ext cx="1380742" cy="1364968"/>
          </a:xfrm>
          <a:prstGeom prst="roundRect">
            <a:avLst>
              <a:gd name="adj" fmla="val 9039"/>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FFFFFF"/>
              </a:solidFill>
              <a:latin typeface="+mn-ea"/>
            </a:endParaRPr>
          </a:p>
        </p:txBody>
      </p:sp>
      <p:sp>
        <p:nvSpPr>
          <p:cNvPr id="31" name="圆角矩形 30"/>
          <p:cNvSpPr/>
          <p:nvPr/>
        </p:nvSpPr>
        <p:spPr>
          <a:xfrm rot="2700000">
            <a:off x="3054795" y="2221330"/>
            <a:ext cx="1380742" cy="1364968"/>
          </a:xfrm>
          <a:prstGeom prst="roundRect">
            <a:avLst>
              <a:gd name="adj" fmla="val 9039"/>
            </a:avLst>
          </a:prstGeom>
          <a:solidFill>
            <a:schemeClr val="accent2">
              <a:alpha val="75000"/>
            </a:schemeClr>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FFFFFF"/>
              </a:solidFill>
              <a:latin typeface="+mn-ea"/>
            </a:endParaRPr>
          </a:p>
        </p:txBody>
      </p:sp>
      <p:sp>
        <p:nvSpPr>
          <p:cNvPr id="32" name="圆角矩形 31"/>
          <p:cNvSpPr/>
          <p:nvPr/>
        </p:nvSpPr>
        <p:spPr>
          <a:xfrm rot="2700000">
            <a:off x="4930292" y="2221330"/>
            <a:ext cx="1380742" cy="1364968"/>
          </a:xfrm>
          <a:prstGeom prst="roundRect">
            <a:avLst>
              <a:gd name="adj" fmla="val 9039"/>
            </a:avLst>
          </a:prstGeom>
          <a:solidFill>
            <a:schemeClr val="accent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FFFFFF"/>
              </a:solidFill>
              <a:latin typeface="+mn-ea"/>
            </a:endParaRPr>
          </a:p>
        </p:txBody>
      </p:sp>
      <p:sp>
        <p:nvSpPr>
          <p:cNvPr id="33" name="圆角矩形 32"/>
          <p:cNvSpPr/>
          <p:nvPr/>
        </p:nvSpPr>
        <p:spPr>
          <a:xfrm rot="2700000">
            <a:off x="6825957" y="2221330"/>
            <a:ext cx="1380742" cy="1364968"/>
          </a:xfrm>
          <a:prstGeom prst="roundRect">
            <a:avLst>
              <a:gd name="adj" fmla="val 9039"/>
            </a:avLst>
          </a:prstGeom>
          <a:solidFill>
            <a:schemeClr val="accent4">
              <a:alpha val="75000"/>
            </a:schemeClr>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FFFFFF"/>
              </a:solidFill>
              <a:latin typeface="+mn-ea"/>
            </a:endParaRPr>
          </a:p>
        </p:txBody>
      </p:sp>
      <p:sp>
        <p:nvSpPr>
          <p:cNvPr id="34" name="Text Placeholder 4"/>
          <p:cNvSpPr txBox="1">
            <a:spLocks/>
          </p:cNvSpPr>
          <p:nvPr/>
        </p:nvSpPr>
        <p:spPr>
          <a:xfrm>
            <a:off x="1246063" y="2792775"/>
            <a:ext cx="1116436" cy="246804"/>
          </a:xfrm>
          <a:prstGeom prst="rect">
            <a:avLst/>
          </a:prstGeom>
        </p:spPr>
        <p:txBody>
          <a:bodyPr lIns="68571" tIns="34285" rIns="68571" bIns="34285"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5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00" b="1" dirty="0">
              <a:solidFill>
                <a:schemeClr val="bg1"/>
              </a:solidFill>
              <a:latin typeface="微软雅黑" panose="020B0503020204020204" pitchFamily="34" charset="-122"/>
              <a:ea typeface="微软雅黑" panose="020B0503020204020204" pitchFamily="34" charset="-122"/>
            </a:endParaRPr>
          </a:p>
        </p:txBody>
      </p:sp>
      <p:sp>
        <p:nvSpPr>
          <p:cNvPr id="35" name="Text Placeholder 4"/>
          <p:cNvSpPr txBox="1">
            <a:spLocks/>
          </p:cNvSpPr>
          <p:nvPr/>
        </p:nvSpPr>
        <p:spPr>
          <a:xfrm>
            <a:off x="3193120" y="2792775"/>
            <a:ext cx="1116436" cy="246804"/>
          </a:xfrm>
          <a:prstGeom prst="rect">
            <a:avLst/>
          </a:prstGeom>
        </p:spPr>
        <p:txBody>
          <a:bodyPr lIns="68571" tIns="34285" rIns="68571" bIns="34285"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5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00" b="1" dirty="0">
              <a:solidFill>
                <a:schemeClr val="bg1"/>
              </a:solidFill>
              <a:latin typeface="微软雅黑" panose="020B0503020204020204" pitchFamily="34" charset="-122"/>
              <a:ea typeface="微软雅黑" panose="020B0503020204020204" pitchFamily="34" charset="-122"/>
            </a:endParaRPr>
          </a:p>
        </p:txBody>
      </p:sp>
      <p:sp>
        <p:nvSpPr>
          <p:cNvPr id="36" name="Text Placeholder 4"/>
          <p:cNvSpPr txBox="1">
            <a:spLocks/>
          </p:cNvSpPr>
          <p:nvPr/>
        </p:nvSpPr>
        <p:spPr>
          <a:xfrm>
            <a:off x="5070212" y="2792775"/>
            <a:ext cx="1116436" cy="246804"/>
          </a:xfrm>
          <a:prstGeom prst="rect">
            <a:avLst/>
          </a:prstGeom>
        </p:spPr>
        <p:txBody>
          <a:bodyPr lIns="68571" tIns="34285" rIns="68571" bIns="34285"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5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00" b="1" dirty="0">
              <a:solidFill>
                <a:schemeClr val="bg1"/>
              </a:solidFill>
              <a:latin typeface="微软雅黑" panose="020B0503020204020204" pitchFamily="34" charset="-122"/>
              <a:ea typeface="微软雅黑" panose="020B0503020204020204" pitchFamily="34" charset="-122"/>
            </a:endParaRPr>
          </a:p>
        </p:txBody>
      </p:sp>
      <p:sp>
        <p:nvSpPr>
          <p:cNvPr id="37" name="Text Placeholder 4"/>
          <p:cNvSpPr txBox="1">
            <a:spLocks/>
          </p:cNvSpPr>
          <p:nvPr/>
        </p:nvSpPr>
        <p:spPr>
          <a:xfrm>
            <a:off x="6958590" y="2792775"/>
            <a:ext cx="1116436" cy="246804"/>
          </a:xfrm>
          <a:prstGeom prst="rect">
            <a:avLst/>
          </a:prstGeom>
        </p:spPr>
        <p:txBody>
          <a:bodyPr lIns="68571" tIns="34285" rIns="68571" bIns="34285"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5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500" b="1" dirty="0">
              <a:solidFill>
                <a:schemeClr val="bg1"/>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51172" y="1298710"/>
            <a:ext cx="2146880" cy="812530"/>
          </a:xfrm>
          <a:prstGeom prst="rect">
            <a:avLst/>
          </a:prstGeom>
          <a:noFill/>
        </p:spPr>
        <p:txBody>
          <a:bodyPr wrap="square" lIns="0" tIns="0" rIns="0" bIns="0" rtlCol="0">
            <a:spAutoFit/>
          </a:bodyPr>
          <a:lstStyle/>
          <a:p>
            <a:pPr algn="just">
              <a:lnSpc>
                <a:spcPct val="120000"/>
              </a:lnSpc>
            </a:pPr>
            <a:r>
              <a:rPr lang="zh-CN" altLang="en-US" sz="1100" dirty="0">
                <a:solidFill>
                  <a:schemeClr val="bg1">
                    <a:lumMod val="50000"/>
                  </a:schemeClr>
                </a:solidFill>
                <a:latin typeface="微软雅黑" pitchFamily="34" charset="-122"/>
                <a:ea typeface="微软雅黑" pitchFamily="34" charset="-122"/>
              </a:rPr>
              <a:t>详写内容</a:t>
            </a:r>
            <a:r>
              <a:rPr lang="en-US" altLang="zh-CN"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latin typeface="微软雅黑" pitchFamily="34" charset="-122"/>
                <a:ea typeface="微软雅黑" pitchFamily="34" charset="-122"/>
              </a:rPr>
              <a:t>点击输入本栏的具体文字，简明扼要的说明分项内容，此为概念图解，请您的具体内容酌情修改。</a:t>
            </a:r>
            <a:endParaRPr lang="en-US" altLang="zh-CN" sz="1100" dirty="0">
              <a:solidFill>
                <a:schemeClr val="bg1">
                  <a:lumMod val="50000"/>
                </a:schemeClr>
              </a:solidFill>
              <a:latin typeface="微软雅黑" pitchFamily="34" charset="-122"/>
              <a:ea typeface="微软雅黑" pitchFamily="34" charset="-122"/>
            </a:endParaRPr>
          </a:p>
        </p:txBody>
      </p:sp>
      <p:sp>
        <p:nvSpPr>
          <p:cNvPr id="39" name="TextBox 38"/>
          <p:cNvSpPr txBox="1"/>
          <p:nvPr/>
        </p:nvSpPr>
        <p:spPr>
          <a:xfrm>
            <a:off x="2661351" y="3931156"/>
            <a:ext cx="2146880" cy="812530"/>
          </a:xfrm>
          <a:prstGeom prst="rect">
            <a:avLst/>
          </a:prstGeom>
          <a:noFill/>
        </p:spPr>
        <p:txBody>
          <a:bodyPr wrap="square" lIns="0" tIns="0" rIns="0" bIns="0" rtlCol="0">
            <a:spAutoFit/>
          </a:bodyPr>
          <a:lstStyle/>
          <a:p>
            <a:pPr algn="just">
              <a:lnSpc>
                <a:spcPct val="120000"/>
              </a:lnSpc>
            </a:pPr>
            <a:r>
              <a:rPr lang="zh-CN" altLang="en-US" sz="1100" dirty="0">
                <a:solidFill>
                  <a:schemeClr val="bg1">
                    <a:lumMod val="50000"/>
                  </a:schemeClr>
                </a:solidFill>
                <a:latin typeface="微软雅黑" pitchFamily="34" charset="-122"/>
                <a:ea typeface="微软雅黑" pitchFamily="34" charset="-122"/>
              </a:rPr>
              <a:t>详写内容</a:t>
            </a:r>
            <a:r>
              <a:rPr lang="en-US" altLang="zh-CN"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100" dirty="0">
              <a:solidFill>
                <a:schemeClr val="bg1">
                  <a:lumMod val="50000"/>
                </a:schemeClr>
              </a:solidFill>
              <a:latin typeface="微软雅黑" pitchFamily="34" charset="-122"/>
              <a:ea typeface="微软雅黑" pitchFamily="34" charset="-122"/>
            </a:endParaRPr>
          </a:p>
        </p:txBody>
      </p:sp>
      <p:sp>
        <p:nvSpPr>
          <p:cNvPr id="40" name="TextBox 39"/>
          <p:cNvSpPr txBox="1"/>
          <p:nvPr/>
        </p:nvSpPr>
        <p:spPr>
          <a:xfrm>
            <a:off x="4553065" y="1298710"/>
            <a:ext cx="2146880" cy="812530"/>
          </a:xfrm>
          <a:prstGeom prst="rect">
            <a:avLst/>
          </a:prstGeom>
          <a:noFill/>
        </p:spPr>
        <p:txBody>
          <a:bodyPr wrap="square" lIns="0" tIns="0" rIns="0" bIns="0" rtlCol="0">
            <a:spAutoFit/>
          </a:bodyPr>
          <a:lstStyle/>
          <a:p>
            <a:pPr algn="just">
              <a:lnSpc>
                <a:spcPct val="120000"/>
              </a:lnSpc>
            </a:pPr>
            <a:r>
              <a:rPr lang="zh-CN" altLang="en-US" sz="1100" dirty="0">
                <a:solidFill>
                  <a:schemeClr val="bg1">
                    <a:lumMod val="50000"/>
                  </a:schemeClr>
                </a:solidFill>
                <a:latin typeface="微软雅黑" pitchFamily="34" charset="-122"/>
                <a:ea typeface="微软雅黑" pitchFamily="34" charset="-122"/>
              </a:rPr>
              <a:t>详写内容</a:t>
            </a:r>
            <a:r>
              <a:rPr lang="en-US" altLang="zh-CN"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latin typeface="微软雅黑" pitchFamily="34" charset="-122"/>
                <a:ea typeface="微软雅黑" pitchFamily="34" charset="-122"/>
              </a:rPr>
              <a:t>点击输入本栏的具体文字，简明扼要的说明分项内容，此为概念图解，请根的具体内容酌情修改。</a:t>
            </a:r>
            <a:endParaRPr lang="en-US" altLang="zh-CN" sz="1100" dirty="0">
              <a:solidFill>
                <a:schemeClr val="bg1">
                  <a:lumMod val="50000"/>
                </a:schemeClr>
              </a:solidFill>
              <a:latin typeface="微软雅黑" pitchFamily="34" charset="-122"/>
              <a:ea typeface="微软雅黑" pitchFamily="34" charset="-122"/>
            </a:endParaRPr>
          </a:p>
        </p:txBody>
      </p:sp>
      <p:sp>
        <p:nvSpPr>
          <p:cNvPr id="41" name="TextBox 40"/>
          <p:cNvSpPr txBox="1"/>
          <p:nvPr/>
        </p:nvSpPr>
        <p:spPr>
          <a:xfrm>
            <a:off x="6402002" y="3931156"/>
            <a:ext cx="2146880" cy="812530"/>
          </a:xfrm>
          <a:prstGeom prst="rect">
            <a:avLst/>
          </a:prstGeom>
          <a:noFill/>
        </p:spPr>
        <p:txBody>
          <a:bodyPr wrap="square" lIns="0" tIns="0" rIns="0" bIns="0" rtlCol="0">
            <a:spAutoFit/>
          </a:bodyPr>
          <a:lstStyle/>
          <a:p>
            <a:pPr algn="just">
              <a:lnSpc>
                <a:spcPct val="120000"/>
              </a:lnSpc>
            </a:pPr>
            <a:r>
              <a:rPr lang="zh-CN" altLang="en-US" sz="1100" dirty="0">
                <a:solidFill>
                  <a:schemeClr val="bg1">
                    <a:lumMod val="50000"/>
                  </a:schemeClr>
                </a:solidFill>
                <a:latin typeface="微软雅黑" pitchFamily="34" charset="-122"/>
                <a:ea typeface="微软雅黑" pitchFamily="34" charset="-122"/>
              </a:rPr>
              <a:t>详写内容</a:t>
            </a:r>
            <a:r>
              <a:rPr lang="en-US" altLang="zh-CN"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点击输入本栏的具体文字，简明扼要的说明分项内容，此为概念图解，请根据您体内容酌情修改。</a:t>
            </a:r>
            <a:endParaRPr lang="en-US" altLang="zh-CN" sz="11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87977350"/>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barn(inVertical)">
                                      <p:cBhvr>
                                        <p:cTn id="16" dur="500"/>
                                        <p:tgtEl>
                                          <p:spTgt spid="33"/>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4">
                                            <p:txEl>
                                              <p:pRg st="0" end="0"/>
                                            </p:txEl>
                                          </p:spTgt>
                                        </p:tgtEl>
                                        <p:attrNameLst>
                                          <p:attrName>style.visibility</p:attrName>
                                        </p:attrNameLst>
                                      </p:cBhvr>
                                      <p:to>
                                        <p:strVal val="visible"/>
                                      </p:to>
                                    </p:set>
                                    <p:animEffect transition="in" filter="fade">
                                      <p:cBhvr>
                                        <p:cTn id="20" dur="500"/>
                                        <p:tgtEl>
                                          <p:spTgt spid="34">
                                            <p:txEl>
                                              <p:pRg st="0" end="0"/>
                                            </p:txEl>
                                          </p:spTgt>
                                        </p:tgtEl>
                                      </p:cBhvr>
                                    </p:animEffect>
                                  </p:childTnLst>
                                </p:cTn>
                              </p:par>
                            </p:childTnLst>
                          </p:cTn>
                        </p:par>
                        <p:par>
                          <p:cTn id="21" fill="hold">
                            <p:stCondLst>
                              <p:cond delay="1000"/>
                            </p:stCondLst>
                            <p:childTnLst>
                              <p:par>
                                <p:cTn id="22" presetID="18" presetClass="entr" presetSubtype="6"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strips(downRight)">
                                      <p:cBhvr>
                                        <p:cTn id="24" dur="500"/>
                                        <p:tgtEl>
                                          <p:spTgt spid="38"/>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5">
                                            <p:txEl>
                                              <p:pRg st="0" end="0"/>
                                            </p:txEl>
                                          </p:spTgt>
                                        </p:tgtEl>
                                        <p:attrNameLst>
                                          <p:attrName>style.visibility</p:attrName>
                                        </p:attrNameLst>
                                      </p:cBhvr>
                                      <p:to>
                                        <p:strVal val="visible"/>
                                      </p:to>
                                    </p:set>
                                    <p:animEffect transition="in" filter="fade">
                                      <p:cBhvr>
                                        <p:cTn id="28" dur="500"/>
                                        <p:tgtEl>
                                          <p:spTgt spid="35">
                                            <p:txEl>
                                              <p:pRg st="0" end="0"/>
                                            </p:txEl>
                                          </p:spTgt>
                                        </p:tgtEl>
                                      </p:cBhvr>
                                    </p:animEffect>
                                  </p:childTnLst>
                                </p:cTn>
                              </p:par>
                            </p:childTnLst>
                          </p:cTn>
                        </p:par>
                        <p:par>
                          <p:cTn id="29" fill="hold">
                            <p:stCondLst>
                              <p:cond delay="2000"/>
                            </p:stCondLst>
                            <p:childTnLst>
                              <p:par>
                                <p:cTn id="30" presetID="18" presetClass="entr" presetSubtype="6"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strips(downRight)">
                                      <p:cBhvr>
                                        <p:cTn id="32" dur="500"/>
                                        <p:tgtEl>
                                          <p:spTgt spid="3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36">
                                            <p:txEl>
                                              <p:pRg st="0" end="0"/>
                                            </p:txEl>
                                          </p:spTgt>
                                        </p:tgtEl>
                                        <p:attrNameLst>
                                          <p:attrName>style.visibility</p:attrName>
                                        </p:attrNameLst>
                                      </p:cBhvr>
                                      <p:to>
                                        <p:strVal val="visible"/>
                                      </p:to>
                                    </p:set>
                                    <p:animEffect transition="in" filter="fade">
                                      <p:cBhvr>
                                        <p:cTn id="36" dur="500"/>
                                        <p:tgtEl>
                                          <p:spTgt spid="36">
                                            <p:txEl>
                                              <p:pRg st="0" end="0"/>
                                            </p:txEl>
                                          </p:spTgt>
                                        </p:tgtEl>
                                      </p:cBhvr>
                                    </p:animEffect>
                                  </p:childTnLst>
                                </p:cTn>
                              </p:par>
                            </p:childTnLst>
                          </p:cTn>
                        </p:par>
                        <p:par>
                          <p:cTn id="37" fill="hold">
                            <p:stCondLst>
                              <p:cond delay="3000"/>
                            </p:stCondLst>
                            <p:childTnLst>
                              <p:par>
                                <p:cTn id="38" presetID="18" presetClass="entr" presetSubtype="6"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strips(downRight)">
                                      <p:cBhvr>
                                        <p:cTn id="40" dur="500"/>
                                        <p:tgtEl>
                                          <p:spTgt spid="40"/>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37">
                                            <p:txEl>
                                              <p:pRg st="0" end="0"/>
                                            </p:txEl>
                                          </p:spTgt>
                                        </p:tgtEl>
                                        <p:attrNameLst>
                                          <p:attrName>style.visibility</p:attrName>
                                        </p:attrNameLst>
                                      </p:cBhvr>
                                      <p:to>
                                        <p:strVal val="visible"/>
                                      </p:to>
                                    </p:set>
                                    <p:animEffect transition="in" filter="fade">
                                      <p:cBhvr>
                                        <p:cTn id="44" dur="500"/>
                                        <p:tgtEl>
                                          <p:spTgt spid="37">
                                            <p:txEl>
                                              <p:pRg st="0" end="0"/>
                                            </p:txEl>
                                          </p:spTgt>
                                        </p:tgtEl>
                                      </p:cBhvr>
                                    </p:animEffect>
                                  </p:childTnLst>
                                </p:cTn>
                              </p:par>
                            </p:childTnLst>
                          </p:cTn>
                        </p:par>
                        <p:par>
                          <p:cTn id="45" fill="hold">
                            <p:stCondLst>
                              <p:cond delay="4000"/>
                            </p:stCondLst>
                            <p:childTnLst>
                              <p:par>
                                <p:cTn id="46" presetID="18" presetClass="entr" presetSubtype="6"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strips(downRight)">
                                      <p:cBhvr>
                                        <p:cTn id="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build="p"/>
      <p:bldP spid="35" grpId="0" build="p"/>
      <p:bldP spid="36" grpId="0" build="p"/>
      <p:bldP spid="37" grpId="0" build="p"/>
      <p:bldP spid="38" grpId="0"/>
      <p:bldP spid="39" grpId="0"/>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7"/>
          <p:cNvGrpSpPr/>
          <p:nvPr/>
        </p:nvGrpSpPr>
        <p:grpSpPr>
          <a:xfrm>
            <a:off x="3174625" y="2094450"/>
            <a:ext cx="2823413" cy="2709548"/>
            <a:chOff x="3823494" y="2771741"/>
            <a:chExt cx="3764551" cy="3612730"/>
          </a:xfrm>
        </p:grpSpPr>
        <p:grpSp>
          <p:nvGrpSpPr>
            <p:cNvPr id="3" name="组合 4"/>
            <p:cNvGrpSpPr/>
            <p:nvPr/>
          </p:nvGrpSpPr>
          <p:grpSpPr>
            <a:xfrm>
              <a:off x="5287508" y="2771741"/>
              <a:ext cx="2300537" cy="1335920"/>
              <a:chOff x="5287508" y="2771741"/>
              <a:chExt cx="2300537" cy="1335920"/>
            </a:xfrm>
            <a:solidFill>
              <a:srgbClr val="383232"/>
            </a:solidFill>
          </p:grpSpPr>
          <p:sp>
            <p:nvSpPr>
              <p:cNvPr id="6" name="直角三角形 5"/>
              <p:cNvSpPr/>
              <p:nvPr/>
            </p:nvSpPr>
            <p:spPr>
              <a:xfrm rot="1800000">
                <a:off x="5343050" y="2771741"/>
                <a:ext cx="2244995" cy="1335920"/>
              </a:xfrm>
              <a:prstGeom prst="rtTriangle">
                <a:avLst/>
              </a:prstGeom>
              <a:solidFill>
                <a:schemeClr val="accent1"/>
              </a:solidFill>
              <a:ln w="12700" cap="flat" cmpd="sng" algn="ctr">
                <a:noFill/>
                <a:prstDash val="solid"/>
                <a:miter lim="800000"/>
              </a:ln>
              <a:effectLst/>
            </p:spPr>
            <p:txBody>
              <a:bodyPr anchor="ctr"/>
              <a:lstStyle/>
              <a:p>
                <a:pPr algn="ctr" defTabSz="685800">
                  <a:defRPr/>
                </a:pPr>
                <a:endParaRPr lang="zh-CN" altLang="en-US" sz="1400" kern="0" dirty="0">
                  <a:solidFill>
                    <a:prstClr val="white"/>
                  </a:solidFill>
                  <a:latin typeface="Calibri" panose="020F0502020204030204"/>
                  <a:ea typeface="微软雅黑" panose="020B0503020204020204" pitchFamily="34" charset="-122"/>
                </a:endParaRPr>
              </a:p>
            </p:txBody>
          </p:sp>
          <p:sp>
            <p:nvSpPr>
              <p:cNvPr id="7" name="矩形 7"/>
              <p:cNvSpPr>
                <a:spLocks noChangeArrowheads="1"/>
              </p:cNvSpPr>
              <p:nvPr/>
            </p:nvSpPr>
            <p:spPr bwMode="auto">
              <a:xfrm rot="1800000">
                <a:off x="5287508" y="3300836"/>
                <a:ext cx="1272143" cy="4308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685800" fontAlgn="base">
                  <a:spcBef>
                    <a:spcPct val="0"/>
                  </a:spcBef>
                  <a:spcAft>
                    <a:spcPct val="0"/>
                  </a:spcAft>
                  <a:defRPr/>
                </a:pPr>
                <a:r>
                  <a:rPr lang="zh-CN" altLang="en-US" sz="1500" b="1" kern="0" dirty="0">
                    <a:solidFill>
                      <a:srgbClr val="EAE7D4"/>
                    </a:solidFill>
                    <a:latin typeface="Century Gothic" panose="020B0502020202020204" pitchFamily="34" charset="0"/>
                  </a:rPr>
                  <a:t>添加标题</a:t>
                </a:r>
              </a:p>
            </p:txBody>
          </p:sp>
        </p:grpSp>
        <p:grpSp>
          <p:nvGrpSpPr>
            <p:cNvPr id="4" name="组合 7"/>
            <p:cNvGrpSpPr/>
            <p:nvPr/>
          </p:nvGrpSpPr>
          <p:grpSpPr>
            <a:xfrm>
              <a:off x="5343007" y="4959721"/>
              <a:ext cx="2244995" cy="1424750"/>
              <a:chOff x="5343007" y="4959721"/>
              <a:chExt cx="2244995" cy="1424750"/>
            </a:xfrm>
            <a:solidFill>
              <a:srgbClr val="383232"/>
            </a:solidFill>
          </p:grpSpPr>
          <p:sp>
            <p:nvSpPr>
              <p:cNvPr id="9" name="直角三角形 8"/>
              <p:cNvSpPr/>
              <p:nvPr/>
            </p:nvSpPr>
            <p:spPr>
              <a:xfrm rot="8990440">
                <a:off x="5343007" y="5048551"/>
                <a:ext cx="2244995" cy="1335920"/>
              </a:xfrm>
              <a:prstGeom prst="rtTriangle">
                <a:avLst/>
              </a:prstGeom>
              <a:solidFill>
                <a:schemeClr val="accent2"/>
              </a:solidFill>
              <a:ln w="12700" cap="flat" cmpd="sng" algn="ctr">
                <a:noFill/>
                <a:prstDash val="solid"/>
                <a:miter lim="800000"/>
              </a:ln>
              <a:effectLst/>
            </p:spPr>
            <p:txBody>
              <a:bodyPr anchor="ctr"/>
              <a:lstStyle/>
              <a:p>
                <a:pPr algn="ctr" defTabSz="685800">
                  <a:defRPr/>
                </a:pPr>
                <a:endParaRPr lang="zh-CN" altLang="en-US" sz="1400" kern="0" dirty="0">
                  <a:solidFill>
                    <a:prstClr val="white"/>
                  </a:solidFill>
                  <a:latin typeface="Calibri" panose="020F0502020204030204"/>
                  <a:ea typeface="微软雅黑" panose="020B0503020204020204" pitchFamily="34" charset="-122"/>
                </a:endParaRPr>
              </a:p>
            </p:txBody>
          </p:sp>
          <p:sp>
            <p:nvSpPr>
              <p:cNvPr id="10" name="矩形 7"/>
              <p:cNvSpPr>
                <a:spLocks noChangeArrowheads="1"/>
              </p:cNvSpPr>
              <p:nvPr/>
            </p:nvSpPr>
            <p:spPr bwMode="auto">
              <a:xfrm rot="19800000" flipH="1">
                <a:off x="6005367" y="4959721"/>
                <a:ext cx="1272143" cy="43088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685800" fontAlgn="base">
                  <a:spcBef>
                    <a:spcPct val="0"/>
                  </a:spcBef>
                  <a:spcAft>
                    <a:spcPct val="0"/>
                  </a:spcAft>
                  <a:defRPr/>
                </a:pPr>
                <a:r>
                  <a:rPr lang="zh-CN" altLang="en-US" sz="1500" b="1" kern="0" dirty="0">
                    <a:solidFill>
                      <a:srgbClr val="EAE7D4"/>
                    </a:solidFill>
                    <a:latin typeface="Century Gothic" panose="020B0502020202020204" pitchFamily="34" charset="0"/>
                  </a:rPr>
                  <a:t>添加标题</a:t>
                </a:r>
              </a:p>
            </p:txBody>
          </p:sp>
        </p:grpSp>
        <p:grpSp>
          <p:nvGrpSpPr>
            <p:cNvPr id="5" name="组合 10"/>
            <p:cNvGrpSpPr/>
            <p:nvPr/>
          </p:nvGrpSpPr>
          <p:grpSpPr>
            <a:xfrm>
              <a:off x="3823494" y="3454296"/>
              <a:ext cx="1335920" cy="2244994"/>
              <a:chOff x="3823494" y="3454296"/>
              <a:chExt cx="1335920" cy="2244994"/>
            </a:xfrm>
            <a:solidFill>
              <a:srgbClr val="383232"/>
            </a:solidFill>
          </p:grpSpPr>
          <p:sp>
            <p:nvSpPr>
              <p:cNvPr id="12" name="直角三角形 11"/>
              <p:cNvSpPr/>
              <p:nvPr/>
            </p:nvSpPr>
            <p:spPr>
              <a:xfrm rot="16200000">
                <a:off x="3368957" y="3908833"/>
                <a:ext cx="2244994" cy="1335920"/>
              </a:xfrm>
              <a:prstGeom prst="rtTriangle">
                <a:avLst/>
              </a:prstGeom>
              <a:solidFill>
                <a:schemeClr val="accent3"/>
              </a:solidFill>
              <a:ln w="12700" cap="flat" cmpd="sng" algn="ctr">
                <a:noFill/>
                <a:prstDash val="solid"/>
                <a:miter lim="800000"/>
              </a:ln>
              <a:effectLst/>
            </p:spPr>
            <p:txBody>
              <a:bodyPr anchor="ctr"/>
              <a:lstStyle/>
              <a:p>
                <a:pPr algn="ctr" defTabSz="685800">
                  <a:defRPr/>
                </a:pPr>
                <a:endParaRPr lang="zh-CN" altLang="en-US" sz="1400" kern="0" dirty="0">
                  <a:solidFill>
                    <a:prstClr val="white"/>
                  </a:solidFill>
                  <a:latin typeface="Calibri" panose="020F0502020204030204"/>
                  <a:ea typeface="微软雅黑" panose="020B0503020204020204" pitchFamily="34" charset="-122"/>
                </a:endParaRPr>
              </a:p>
            </p:txBody>
          </p:sp>
          <p:sp>
            <p:nvSpPr>
              <p:cNvPr id="13" name="矩形 7"/>
              <p:cNvSpPr>
                <a:spLocks noChangeArrowheads="1"/>
              </p:cNvSpPr>
              <p:nvPr/>
            </p:nvSpPr>
            <p:spPr bwMode="auto">
              <a:xfrm flipH="1">
                <a:off x="4364551" y="4743085"/>
                <a:ext cx="753635" cy="7386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685800" fontAlgn="base">
                  <a:spcBef>
                    <a:spcPct val="0"/>
                  </a:spcBef>
                  <a:spcAft>
                    <a:spcPct val="0"/>
                  </a:spcAft>
                  <a:defRPr/>
                </a:pPr>
                <a:r>
                  <a:rPr lang="zh-CN" altLang="en-US" sz="1500" b="1" kern="0" dirty="0">
                    <a:solidFill>
                      <a:srgbClr val="EAE7D4"/>
                    </a:solidFill>
                    <a:latin typeface="Century Gothic" panose="020B0502020202020204" pitchFamily="34" charset="0"/>
                  </a:rPr>
                  <a:t>添加标题</a:t>
                </a:r>
              </a:p>
            </p:txBody>
          </p:sp>
        </p:grpSp>
      </p:grpSp>
      <p:grpSp>
        <p:nvGrpSpPr>
          <p:cNvPr id="8" name="组合 37"/>
          <p:cNvGrpSpPr/>
          <p:nvPr/>
        </p:nvGrpSpPr>
        <p:grpSpPr>
          <a:xfrm>
            <a:off x="3139006" y="852060"/>
            <a:ext cx="2894651" cy="642433"/>
            <a:chOff x="6821166" y="2067830"/>
            <a:chExt cx="3859534" cy="856577"/>
          </a:xfrm>
        </p:grpSpPr>
        <p:sp>
          <p:nvSpPr>
            <p:cNvPr id="36" name="Rectangle 5"/>
            <p:cNvSpPr/>
            <p:nvPr/>
          </p:nvSpPr>
          <p:spPr>
            <a:xfrm>
              <a:off x="7601901" y="2067830"/>
              <a:ext cx="2298066" cy="430887"/>
            </a:xfrm>
            <a:prstGeom prst="rect">
              <a:avLst/>
            </a:prstGeom>
          </p:spPr>
          <p:txBody>
            <a:bodyPr wrap="none">
              <a:spAutoFit/>
            </a:bodyPr>
            <a:lstStyle/>
            <a:p>
              <a:pPr algn="ctr" defTabSz="685562">
                <a:spcBef>
                  <a:spcPct val="0"/>
                </a:spcBef>
              </a:pPr>
              <a:r>
                <a:rPr lang="zh-CN" altLang="en-US" sz="1500" b="1" noProof="1">
                  <a:solidFill>
                    <a:schemeClr val="bg1">
                      <a:lumMod val="50000"/>
                    </a:schemeClr>
                  </a:solidFill>
                  <a:latin typeface="+mn-ea"/>
                  <a:cs typeface="Lato Light" panose="020F0402020204030203" pitchFamily="34" charset="0"/>
                </a:rPr>
                <a:t>点击此处输入标题</a:t>
              </a:r>
              <a:endParaRPr lang="en-US" sz="1500" b="1" noProof="1">
                <a:solidFill>
                  <a:schemeClr val="bg1">
                    <a:lumMod val="50000"/>
                  </a:schemeClr>
                </a:solidFill>
                <a:latin typeface="+mn-ea"/>
                <a:cs typeface="Lato Light" panose="020F0402020204030203" pitchFamily="34" charset="0"/>
              </a:endParaRPr>
            </a:p>
          </p:txBody>
        </p:sp>
        <p:sp>
          <p:nvSpPr>
            <p:cNvPr id="37" name="Rectangle 11"/>
            <p:cNvSpPr/>
            <p:nvPr/>
          </p:nvSpPr>
          <p:spPr>
            <a:xfrm>
              <a:off x="6821166" y="2473002"/>
              <a:ext cx="3859534" cy="451405"/>
            </a:xfrm>
            <a:prstGeom prst="rect">
              <a:avLst/>
            </a:prstGeom>
          </p:spPr>
          <p:txBody>
            <a:bodyPr wrap="square">
              <a:spAutoFit/>
            </a:bodyPr>
            <a:lstStyle/>
            <a:p>
              <a:pPr algn="ctr">
                <a:buClr>
                  <a:srgbClr val="E24848"/>
                </a:buClr>
              </a:pPr>
              <a:r>
                <a:rPr lang="zh-CN" altLang="en-US" sz="800" noProof="1">
                  <a:solidFill>
                    <a:schemeClr val="bg1">
                      <a:lumMod val="50000"/>
                    </a:schemeClr>
                  </a:solidFill>
                  <a:latin typeface="微软雅黑"/>
                  <a:cs typeface="Arial" charset="0"/>
                </a:rPr>
                <a:t>在这里进行编辑内容，建议使用微软雅黑，大小可进行适当调整，模板中的所有图片都可进行替换编辑</a:t>
              </a:r>
              <a:endParaRPr lang="en-US" altLang="zh-CN" sz="800" dirty="0">
                <a:solidFill>
                  <a:schemeClr val="bg1">
                    <a:lumMod val="50000"/>
                  </a:schemeClr>
                </a:solidFill>
                <a:latin typeface="+mn-ea"/>
                <a:cs typeface="Arial" charset="0"/>
              </a:endParaRPr>
            </a:p>
          </p:txBody>
        </p:sp>
      </p:grpSp>
      <p:grpSp>
        <p:nvGrpSpPr>
          <p:cNvPr id="11" name="组合 41"/>
          <p:cNvGrpSpPr/>
          <p:nvPr/>
        </p:nvGrpSpPr>
        <p:grpSpPr>
          <a:xfrm>
            <a:off x="5882475" y="3188069"/>
            <a:ext cx="2894651" cy="642433"/>
            <a:chOff x="6821166" y="2067830"/>
            <a:chExt cx="3859534" cy="856577"/>
          </a:xfrm>
        </p:grpSpPr>
        <p:sp>
          <p:nvSpPr>
            <p:cNvPr id="43" name="Rectangle 5"/>
            <p:cNvSpPr/>
            <p:nvPr/>
          </p:nvSpPr>
          <p:spPr>
            <a:xfrm>
              <a:off x="6821166" y="2067830"/>
              <a:ext cx="2298065" cy="430887"/>
            </a:xfrm>
            <a:prstGeom prst="rect">
              <a:avLst/>
            </a:prstGeom>
          </p:spPr>
          <p:txBody>
            <a:bodyPr wrap="none">
              <a:spAutoFit/>
            </a:bodyPr>
            <a:lstStyle/>
            <a:p>
              <a:pPr defTabSz="685562">
                <a:spcBef>
                  <a:spcPct val="0"/>
                </a:spcBef>
              </a:pPr>
              <a:r>
                <a:rPr lang="zh-CN" altLang="en-US" sz="1500" b="1" noProof="1">
                  <a:solidFill>
                    <a:schemeClr val="bg1">
                      <a:lumMod val="50000"/>
                    </a:schemeClr>
                  </a:solidFill>
                  <a:latin typeface="+mn-ea"/>
                  <a:cs typeface="Lato Light" panose="020F0402020204030203" pitchFamily="34" charset="0"/>
                </a:rPr>
                <a:t>点击此处输入标题</a:t>
              </a:r>
              <a:endParaRPr lang="en-US" sz="1500" b="1" noProof="1">
                <a:solidFill>
                  <a:schemeClr val="bg1">
                    <a:lumMod val="50000"/>
                  </a:schemeClr>
                </a:solidFill>
                <a:latin typeface="+mn-ea"/>
                <a:cs typeface="Lato Light" panose="020F0402020204030203" pitchFamily="34" charset="0"/>
              </a:endParaRPr>
            </a:p>
          </p:txBody>
        </p:sp>
        <p:sp>
          <p:nvSpPr>
            <p:cNvPr id="44" name="Rectangle 11"/>
            <p:cNvSpPr/>
            <p:nvPr/>
          </p:nvSpPr>
          <p:spPr>
            <a:xfrm>
              <a:off x="6821166" y="2473002"/>
              <a:ext cx="3859534" cy="451405"/>
            </a:xfrm>
            <a:prstGeom prst="rect">
              <a:avLst/>
            </a:prstGeom>
          </p:spPr>
          <p:txBody>
            <a:bodyPr wrap="square">
              <a:spAutoFit/>
            </a:bodyPr>
            <a:lstStyle/>
            <a:p>
              <a:pPr>
                <a:buClr>
                  <a:srgbClr val="E24848"/>
                </a:buClr>
              </a:pPr>
              <a:r>
                <a:rPr lang="zh-CN" altLang="en-US" sz="800" noProof="1">
                  <a:solidFill>
                    <a:schemeClr val="bg1">
                      <a:lumMod val="50000"/>
                    </a:schemeClr>
                  </a:solidFill>
                  <a:latin typeface="微软雅黑"/>
                  <a:cs typeface="Arial" charset="0"/>
                </a:rPr>
                <a:t>在这里进行编辑内容，建议使用微软雅黑，大小可进行适当调整，模板中的所有图片都可进行替换编辑。</a:t>
              </a:r>
              <a:endParaRPr lang="en-US" altLang="zh-CN" sz="800" dirty="0">
                <a:solidFill>
                  <a:schemeClr val="bg1">
                    <a:lumMod val="50000"/>
                  </a:schemeClr>
                </a:solidFill>
                <a:latin typeface="+mn-ea"/>
                <a:cs typeface="Arial" charset="0"/>
              </a:endParaRPr>
            </a:p>
          </p:txBody>
        </p:sp>
      </p:grpSp>
      <p:grpSp>
        <p:nvGrpSpPr>
          <p:cNvPr id="14" name="组合 44"/>
          <p:cNvGrpSpPr/>
          <p:nvPr/>
        </p:nvGrpSpPr>
        <p:grpSpPr>
          <a:xfrm>
            <a:off x="467544" y="3188069"/>
            <a:ext cx="2894651" cy="642433"/>
            <a:chOff x="6821166" y="2067830"/>
            <a:chExt cx="3859534" cy="856577"/>
          </a:xfrm>
        </p:grpSpPr>
        <p:sp>
          <p:nvSpPr>
            <p:cNvPr id="46" name="Rectangle 5"/>
            <p:cNvSpPr/>
            <p:nvPr/>
          </p:nvSpPr>
          <p:spPr>
            <a:xfrm>
              <a:off x="8382635" y="2067830"/>
              <a:ext cx="2298065" cy="430887"/>
            </a:xfrm>
            <a:prstGeom prst="rect">
              <a:avLst/>
            </a:prstGeom>
          </p:spPr>
          <p:txBody>
            <a:bodyPr wrap="none">
              <a:spAutoFit/>
            </a:bodyPr>
            <a:lstStyle/>
            <a:p>
              <a:pPr algn="r" defTabSz="685562">
                <a:spcBef>
                  <a:spcPct val="0"/>
                </a:spcBef>
              </a:pPr>
              <a:r>
                <a:rPr lang="zh-CN" altLang="en-US" sz="1500" b="1" noProof="1">
                  <a:solidFill>
                    <a:schemeClr val="bg1">
                      <a:lumMod val="50000"/>
                    </a:schemeClr>
                  </a:solidFill>
                  <a:latin typeface="+mn-ea"/>
                  <a:cs typeface="Lato Light" panose="020F0402020204030203" pitchFamily="34" charset="0"/>
                </a:rPr>
                <a:t>点击此处输入标题</a:t>
              </a:r>
              <a:endParaRPr lang="en-US" sz="1500" b="1" noProof="1">
                <a:solidFill>
                  <a:schemeClr val="bg1">
                    <a:lumMod val="50000"/>
                  </a:schemeClr>
                </a:solidFill>
                <a:latin typeface="+mn-ea"/>
                <a:cs typeface="Lato Light" panose="020F0402020204030203" pitchFamily="34" charset="0"/>
              </a:endParaRPr>
            </a:p>
          </p:txBody>
        </p:sp>
        <p:sp>
          <p:nvSpPr>
            <p:cNvPr id="47" name="Rectangle 11"/>
            <p:cNvSpPr/>
            <p:nvPr/>
          </p:nvSpPr>
          <p:spPr>
            <a:xfrm>
              <a:off x="6821166" y="2473002"/>
              <a:ext cx="3859534" cy="451405"/>
            </a:xfrm>
            <a:prstGeom prst="rect">
              <a:avLst/>
            </a:prstGeom>
          </p:spPr>
          <p:txBody>
            <a:bodyPr wrap="square">
              <a:spAutoFit/>
            </a:bodyPr>
            <a:lstStyle/>
            <a:p>
              <a:pPr algn="r">
                <a:buClr>
                  <a:srgbClr val="E24848"/>
                </a:buClr>
              </a:pPr>
              <a:r>
                <a:rPr lang="zh-CN" altLang="en-US" sz="800" noProof="1">
                  <a:solidFill>
                    <a:schemeClr val="bg1">
                      <a:lumMod val="50000"/>
                    </a:schemeClr>
                  </a:solidFill>
                  <a:latin typeface="微软雅黑"/>
                  <a:cs typeface="Arial" charset="0"/>
                </a:rPr>
                <a:t>在这里进行编辑内容，建议使用微软雅黑，大小可进行适当调整，模板中的所有图片都可进行替换编辑。</a:t>
              </a:r>
              <a:endParaRPr lang="en-US" altLang="zh-CN" sz="800" dirty="0">
                <a:solidFill>
                  <a:schemeClr val="bg1">
                    <a:lumMod val="50000"/>
                  </a:schemeClr>
                </a:solidFill>
                <a:latin typeface="+mn-ea"/>
                <a:cs typeface="Arial" charset="0"/>
              </a:endParaRPr>
            </a:p>
          </p:txBody>
        </p:sp>
      </p:grpSp>
    </p:spTree>
    <p:extLst>
      <p:ext uri="{BB962C8B-B14F-4D97-AF65-F5344CB8AC3E}">
        <p14:creationId xmlns:p14="http://schemas.microsoft.com/office/powerpoint/2010/main" val="3592670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Block Arc 45"/>
          <p:cNvSpPr/>
          <p:nvPr/>
        </p:nvSpPr>
        <p:spPr>
          <a:xfrm rot="2700000">
            <a:off x="1605107" y="2052279"/>
            <a:ext cx="1620912" cy="1620822"/>
          </a:xfrm>
          <a:prstGeom prst="blockArc">
            <a:avLst>
              <a:gd name="adj1" fmla="val 19782491"/>
              <a:gd name="adj2" fmla="val 13507335"/>
              <a:gd name="adj3" fmla="val 653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10"/>
          <p:cNvGrpSpPr/>
          <p:nvPr/>
        </p:nvGrpSpPr>
        <p:grpSpPr>
          <a:xfrm>
            <a:off x="898776" y="1775457"/>
            <a:ext cx="2608462" cy="2712486"/>
            <a:chOff x="630206" y="1507089"/>
            <a:chExt cx="2608605" cy="2712486"/>
          </a:xfrm>
        </p:grpSpPr>
        <p:grpSp>
          <p:nvGrpSpPr>
            <p:cNvPr id="3" name="Group 53"/>
            <p:cNvGrpSpPr/>
            <p:nvPr/>
          </p:nvGrpSpPr>
          <p:grpSpPr>
            <a:xfrm rot="21351568">
              <a:off x="630206" y="3582137"/>
              <a:ext cx="1112944" cy="637438"/>
              <a:chOff x="2355915" y="3857572"/>
              <a:chExt cx="1347923" cy="772022"/>
            </a:xfrm>
          </p:grpSpPr>
          <p:sp>
            <p:nvSpPr>
              <p:cNvPr id="31" name="Rectangle 30"/>
              <p:cNvSpPr/>
              <p:nvPr/>
            </p:nvSpPr>
            <p:spPr>
              <a:xfrm rot="2700000">
                <a:off x="3093973" y="3472415"/>
                <a:ext cx="224707" cy="9950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ed Rectangle 31"/>
              <p:cNvSpPr/>
              <p:nvPr/>
            </p:nvSpPr>
            <p:spPr>
              <a:xfrm rot="2700000">
                <a:off x="2538069" y="4020237"/>
                <a:ext cx="427203" cy="791512"/>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Block Arc 29"/>
            <p:cNvSpPr/>
            <p:nvPr/>
          </p:nvSpPr>
          <p:spPr>
            <a:xfrm rot="2700000">
              <a:off x="1114680" y="1507089"/>
              <a:ext cx="2124132" cy="2124131"/>
            </a:xfrm>
            <a:prstGeom prst="blockArc">
              <a:avLst>
                <a:gd name="adj1" fmla="val 21433357"/>
                <a:gd name="adj2" fmla="val 13378235"/>
                <a:gd name="adj3" fmla="val 4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Block Arc 48"/>
          <p:cNvSpPr/>
          <p:nvPr/>
        </p:nvSpPr>
        <p:spPr>
          <a:xfrm rot="2700000">
            <a:off x="1827550" y="2274709"/>
            <a:ext cx="1176026" cy="1175960"/>
          </a:xfrm>
          <a:prstGeom prst="blockArc">
            <a:avLst>
              <a:gd name="adj1" fmla="val 17805926"/>
              <a:gd name="adj2" fmla="val 13444767"/>
              <a:gd name="adj3" fmla="val 748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Oval 51"/>
          <p:cNvSpPr/>
          <p:nvPr/>
        </p:nvSpPr>
        <p:spPr>
          <a:xfrm rot="2700000">
            <a:off x="2005503" y="2452653"/>
            <a:ext cx="820120" cy="8200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73"/>
          <p:cNvGrpSpPr/>
          <p:nvPr/>
        </p:nvGrpSpPr>
        <p:grpSpPr>
          <a:xfrm>
            <a:off x="2454105" y="1833356"/>
            <a:ext cx="2252139" cy="217760"/>
            <a:chOff x="2901397" y="1463917"/>
            <a:chExt cx="2252262" cy="221448"/>
          </a:xfrm>
        </p:grpSpPr>
        <p:cxnSp>
          <p:nvCxnSpPr>
            <p:cNvPr id="60" name="Straight Connector 59"/>
            <p:cNvCxnSpPr/>
            <p:nvPr/>
          </p:nvCxnSpPr>
          <p:spPr>
            <a:xfrm flipH="1" flipV="1">
              <a:off x="4914605" y="1465097"/>
              <a:ext cx="239054" cy="220268"/>
            </a:xfrm>
            <a:prstGeom prst="line">
              <a:avLst/>
            </a:prstGeom>
            <a:ln w="1270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0800000">
              <a:off x="2901397" y="1463917"/>
              <a:ext cx="2013208" cy="1615"/>
            </a:xfrm>
            <a:prstGeom prst="line">
              <a:avLst/>
            </a:prstGeom>
            <a:ln w="1270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 name="Group 73"/>
          <p:cNvGrpSpPr/>
          <p:nvPr/>
        </p:nvGrpSpPr>
        <p:grpSpPr>
          <a:xfrm>
            <a:off x="2454106" y="2109467"/>
            <a:ext cx="1881613" cy="217760"/>
            <a:chOff x="2901397" y="1463917"/>
            <a:chExt cx="1881716" cy="221448"/>
          </a:xfrm>
        </p:grpSpPr>
        <p:cxnSp>
          <p:nvCxnSpPr>
            <p:cNvPr id="68" name="Straight Connector 67"/>
            <p:cNvCxnSpPr/>
            <p:nvPr/>
          </p:nvCxnSpPr>
          <p:spPr>
            <a:xfrm flipH="1" flipV="1">
              <a:off x="4544059" y="1465097"/>
              <a:ext cx="239054" cy="220268"/>
            </a:xfrm>
            <a:prstGeom prst="line">
              <a:avLst/>
            </a:prstGeom>
            <a:ln w="1270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0800000">
              <a:off x="2901397" y="1463917"/>
              <a:ext cx="1642662" cy="1615"/>
            </a:xfrm>
            <a:prstGeom prst="line">
              <a:avLst/>
            </a:prstGeom>
            <a:ln w="1270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6" name="Group 73"/>
          <p:cNvGrpSpPr/>
          <p:nvPr/>
        </p:nvGrpSpPr>
        <p:grpSpPr>
          <a:xfrm>
            <a:off x="2454106" y="2320768"/>
            <a:ext cx="1566376" cy="217762"/>
            <a:chOff x="2683251" y="1463915"/>
            <a:chExt cx="1566462" cy="221450"/>
          </a:xfrm>
        </p:grpSpPr>
        <p:cxnSp>
          <p:nvCxnSpPr>
            <p:cNvPr id="82" name="Straight Connector 81"/>
            <p:cNvCxnSpPr/>
            <p:nvPr/>
          </p:nvCxnSpPr>
          <p:spPr>
            <a:xfrm flipH="1" flipV="1">
              <a:off x="4010659" y="1465097"/>
              <a:ext cx="239054" cy="220268"/>
            </a:xfrm>
            <a:prstGeom prst="line">
              <a:avLst/>
            </a:prstGeom>
            <a:ln w="1270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10800000" flipV="1">
              <a:off x="2683251" y="1463915"/>
              <a:ext cx="1325760" cy="1182"/>
            </a:xfrm>
            <a:prstGeom prst="line">
              <a:avLst/>
            </a:prstGeom>
            <a:ln w="1270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 name="Group 73"/>
          <p:cNvGrpSpPr/>
          <p:nvPr/>
        </p:nvGrpSpPr>
        <p:grpSpPr>
          <a:xfrm>
            <a:off x="2736030" y="2568846"/>
            <a:ext cx="913926" cy="216600"/>
            <a:chOff x="2683251" y="1465095"/>
            <a:chExt cx="913976" cy="220268"/>
          </a:xfrm>
        </p:grpSpPr>
        <p:cxnSp>
          <p:nvCxnSpPr>
            <p:cNvPr id="88" name="Straight Connector 87"/>
            <p:cNvCxnSpPr/>
            <p:nvPr/>
          </p:nvCxnSpPr>
          <p:spPr>
            <a:xfrm flipH="1" flipV="1">
              <a:off x="3358173" y="1465095"/>
              <a:ext cx="239054" cy="220268"/>
            </a:xfrm>
            <a:prstGeom prst="line">
              <a:avLst/>
            </a:prstGeom>
            <a:ln w="1270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0800000">
              <a:off x="2683251" y="1465097"/>
              <a:ext cx="674922" cy="1615"/>
            </a:xfrm>
            <a:prstGeom prst="line">
              <a:avLst/>
            </a:prstGeom>
            <a:ln w="1270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91" name="Text Placeholder 3"/>
          <p:cNvSpPr txBox="1">
            <a:spLocks/>
          </p:cNvSpPr>
          <p:nvPr/>
        </p:nvSpPr>
        <p:spPr>
          <a:xfrm>
            <a:off x="4668895" y="2210032"/>
            <a:ext cx="155492" cy="1384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53">
              <a:lnSpc>
                <a:spcPct val="150000"/>
              </a:lnSpc>
              <a:spcBef>
                <a:spcPct val="20000"/>
              </a:spcBef>
              <a:defRPr/>
            </a:pPr>
            <a:r>
              <a:rPr lang="en-US" sz="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92" name="Text Placeholder 3"/>
          <p:cNvSpPr txBox="1">
            <a:spLocks/>
          </p:cNvSpPr>
          <p:nvPr/>
        </p:nvSpPr>
        <p:spPr>
          <a:xfrm>
            <a:off x="4308883" y="2484579"/>
            <a:ext cx="155492" cy="1384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53">
              <a:lnSpc>
                <a:spcPct val="150000"/>
              </a:lnSpc>
              <a:spcBef>
                <a:spcPct val="20000"/>
              </a:spcBef>
              <a:defRPr/>
            </a:pPr>
            <a:r>
              <a:rPr lang="en-US" sz="6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93" name="Text Placeholder 3"/>
          <p:cNvSpPr txBox="1">
            <a:spLocks/>
          </p:cNvSpPr>
          <p:nvPr/>
        </p:nvSpPr>
        <p:spPr>
          <a:xfrm>
            <a:off x="3919308" y="2701179"/>
            <a:ext cx="155492" cy="1384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53">
              <a:lnSpc>
                <a:spcPct val="150000"/>
              </a:lnSpc>
              <a:spcBef>
                <a:spcPct val="20000"/>
              </a:spcBef>
              <a:defRPr/>
            </a:pPr>
            <a:r>
              <a:rPr lang="en-US" sz="6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75%</a:t>
            </a:r>
          </a:p>
        </p:txBody>
      </p:sp>
      <p:sp>
        <p:nvSpPr>
          <p:cNvPr id="94" name="Text Placeholder 3"/>
          <p:cNvSpPr txBox="1">
            <a:spLocks/>
          </p:cNvSpPr>
          <p:nvPr/>
        </p:nvSpPr>
        <p:spPr>
          <a:xfrm>
            <a:off x="3566673" y="2970856"/>
            <a:ext cx="198772" cy="1384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53">
              <a:lnSpc>
                <a:spcPct val="150000"/>
              </a:lnSpc>
              <a:spcBef>
                <a:spcPct val="20000"/>
              </a:spcBef>
              <a:defRPr/>
            </a:pPr>
            <a:r>
              <a:rPr lang="en-US" sz="6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100%</a:t>
            </a:r>
          </a:p>
        </p:txBody>
      </p:sp>
      <p:sp>
        <p:nvSpPr>
          <p:cNvPr id="95" name="Freeform 46"/>
          <p:cNvSpPr>
            <a:spLocks noEditPoints="1"/>
          </p:cNvSpPr>
          <p:nvPr/>
        </p:nvSpPr>
        <p:spPr bwMode="auto">
          <a:xfrm>
            <a:off x="5068942" y="1784506"/>
            <a:ext cx="496860" cy="496887"/>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1"/>
          </a:solidFill>
          <a:ln w="9525">
            <a:noFill/>
            <a:round/>
            <a:headEnd/>
            <a:tailEnd/>
          </a:ln>
        </p:spPr>
        <p:txBody>
          <a:bodyPr vert="horz" wrap="square" lIns="91433" tIns="45717" rIns="91433" bIns="45717" numCol="1" anchor="t" anchorCtr="0" compatLnSpc="1">
            <a:prstTxWarp prst="textNoShape">
              <a:avLst/>
            </a:prstTxWarp>
          </a:bodyPr>
          <a:lstStyle/>
          <a:p>
            <a:pP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46"/>
          <p:cNvSpPr>
            <a:spLocks noEditPoints="1"/>
          </p:cNvSpPr>
          <p:nvPr/>
        </p:nvSpPr>
        <p:spPr bwMode="auto">
          <a:xfrm>
            <a:off x="5068942" y="2517922"/>
            <a:ext cx="496860" cy="496887"/>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2"/>
          </a:solidFill>
          <a:ln w="9525">
            <a:noFill/>
            <a:round/>
            <a:headEnd/>
            <a:tailEnd/>
          </a:ln>
        </p:spPr>
        <p:txBody>
          <a:bodyPr vert="horz" wrap="square" lIns="91433" tIns="45717" rIns="91433" bIns="45717" numCol="1" anchor="t" anchorCtr="0" compatLnSpc="1">
            <a:prstTxWarp prst="textNoShape">
              <a:avLst/>
            </a:prstTxWarp>
          </a:bodyPr>
          <a:lstStyle/>
          <a:p>
            <a:pP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46"/>
          <p:cNvSpPr>
            <a:spLocks noEditPoints="1"/>
          </p:cNvSpPr>
          <p:nvPr/>
        </p:nvSpPr>
        <p:spPr bwMode="auto">
          <a:xfrm>
            <a:off x="5068942" y="3241908"/>
            <a:ext cx="496860" cy="496887"/>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3"/>
          </a:solidFill>
          <a:ln w="9525">
            <a:noFill/>
            <a:round/>
            <a:headEnd/>
            <a:tailEnd/>
          </a:ln>
        </p:spPr>
        <p:txBody>
          <a:bodyPr vert="horz" wrap="square" lIns="91433" tIns="45717" rIns="91433" bIns="45717" numCol="1" anchor="t" anchorCtr="0" compatLnSpc="1">
            <a:prstTxWarp prst="textNoShape">
              <a:avLst/>
            </a:prstTxWarp>
          </a:bodyPr>
          <a:lstStyle/>
          <a:p>
            <a:pP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46"/>
          <p:cNvSpPr>
            <a:spLocks noEditPoints="1"/>
          </p:cNvSpPr>
          <p:nvPr/>
        </p:nvSpPr>
        <p:spPr bwMode="auto">
          <a:xfrm>
            <a:off x="5068942" y="3965895"/>
            <a:ext cx="496860" cy="496887"/>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6" y="20"/>
              </a:cxn>
              <a:cxn ang="0">
                <a:pos x="46" y="17"/>
              </a:cxn>
              <a:cxn ang="0">
                <a:pos x="42" y="13"/>
              </a:cxn>
              <a:cxn ang="0">
                <a:pos x="39" y="13"/>
              </a:cxn>
              <a:cxn ang="0">
                <a:pos x="23" y="30"/>
              </a:cxn>
              <a:cxn ang="0">
                <a:pos x="15" y="22"/>
              </a:cxn>
              <a:cxn ang="0">
                <a:pos x="12" y="22"/>
              </a:cxn>
              <a:cxn ang="0">
                <a:pos x="8" y="26"/>
              </a:cxn>
              <a:cxn ang="0">
                <a:pos x="8" y="29"/>
              </a:cxn>
              <a:cxn ang="0">
                <a:pos x="21" y="42"/>
              </a:cxn>
              <a:cxn ang="0">
                <a:pos x="24" y="42"/>
              </a:cxn>
              <a:cxn ang="0">
                <a:pos x="46" y="20"/>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5"/>
                  <a:pt x="4" y="0"/>
                  <a:pt x="10" y="0"/>
                </a:cubicBezTo>
                <a:cubicBezTo>
                  <a:pt x="44" y="0"/>
                  <a:pt x="44" y="0"/>
                  <a:pt x="44" y="0"/>
                </a:cubicBezTo>
                <a:cubicBezTo>
                  <a:pt x="50" y="0"/>
                  <a:pt x="55" y="5"/>
                  <a:pt x="55" y="10"/>
                </a:cubicBezTo>
                <a:lnTo>
                  <a:pt x="55" y="44"/>
                </a:lnTo>
                <a:close/>
                <a:moveTo>
                  <a:pt x="46" y="20"/>
                </a:moveTo>
                <a:cubicBezTo>
                  <a:pt x="47" y="19"/>
                  <a:pt x="47" y="17"/>
                  <a:pt x="46" y="17"/>
                </a:cubicBezTo>
                <a:cubicBezTo>
                  <a:pt x="42" y="13"/>
                  <a:pt x="42" y="13"/>
                  <a:pt x="42" y="13"/>
                </a:cubicBezTo>
                <a:cubicBezTo>
                  <a:pt x="42" y="12"/>
                  <a:pt x="40" y="12"/>
                  <a:pt x="39" y="13"/>
                </a:cubicBezTo>
                <a:cubicBezTo>
                  <a:pt x="23" y="30"/>
                  <a:pt x="23" y="30"/>
                  <a:pt x="23" y="30"/>
                </a:cubicBezTo>
                <a:cubicBezTo>
                  <a:pt x="15" y="22"/>
                  <a:pt x="15" y="22"/>
                  <a:pt x="15" y="22"/>
                </a:cubicBezTo>
                <a:cubicBezTo>
                  <a:pt x="14" y="21"/>
                  <a:pt x="13" y="21"/>
                  <a:pt x="12" y="22"/>
                </a:cubicBezTo>
                <a:cubicBezTo>
                  <a:pt x="8" y="26"/>
                  <a:pt x="8" y="26"/>
                  <a:pt x="8" y="26"/>
                </a:cubicBezTo>
                <a:cubicBezTo>
                  <a:pt x="7" y="27"/>
                  <a:pt x="7" y="28"/>
                  <a:pt x="8" y="29"/>
                </a:cubicBezTo>
                <a:cubicBezTo>
                  <a:pt x="21" y="42"/>
                  <a:pt x="21" y="42"/>
                  <a:pt x="21" y="42"/>
                </a:cubicBezTo>
                <a:cubicBezTo>
                  <a:pt x="22" y="43"/>
                  <a:pt x="23" y="43"/>
                  <a:pt x="24" y="42"/>
                </a:cubicBezTo>
                <a:lnTo>
                  <a:pt x="46" y="20"/>
                </a:lnTo>
                <a:close/>
              </a:path>
            </a:pathLst>
          </a:custGeom>
          <a:solidFill>
            <a:schemeClr val="accent4"/>
          </a:solidFill>
          <a:ln w="9525">
            <a:noFill/>
            <a:round/>
            <a:headEnd/>
            <a:tailEnd/>
          </a:ln>
        </p:spPr>
        <p:txBody>
          <a:bodyPr vert="horz" wrap="square" lIns="91433" tIns="45717" rIns="91433" bIns="45717" numCol="1" anchor="t" anchorCtr="0" compatLnSpc="1">
            <a:prstTxWarp prst="textNoShape">
              <a:avLst/>
            </a:prstTxWarp>
          </a:bodyPr>
          <a:lstStyle/>
          <a:p>
            <a:pP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30"/>
          <p:cNvGrpSpPr/>
          <p:nvPr/>
        </p:nvGrpSpPr>
        <p:grpSpPr>
          <a:xfrm>
            <a:off x="5678508" y="1786412"/>
            <a:ext cx="2285393" cy="462296"/>
            <a:chOff x="1270277" y="1233504"/>
            <a:chExt cx="3048000" cy="462296"/>
          </a:xfrm>
        </p:grpSpPr>
        <p:sp>
          <p:nvSpPr>
            <p:cNvPr id="100" name="Text Placeholder 3"/>
            <p:cNvSpPr txBox="1">
              <a:spLocks/>
            </p:cNvSpPr>
            <p:nvPr/>
          </p:nvSpPr>
          <p:spPr>
            <a:xfrm>
              <a:off x="1270277" y="1233504"/>
              <a:ext cx="1676117" cy="21544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spcBef>
                  <a:spcPct val="20000"/>
                </a:spcBef>
                <a:defRP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Text Placeholder 3"/>
            <p:cNvSpPr txBox="1">
              <a:spLocks/>
            </p:cNvSpPr>
            <p:nvPr/>
          </p:nvSpPr>
          <p:spPr>
            <a:xfrm>
              <a:off x="1270277" y="1418801"/>
              <a:ext cx="3048000" cy="2769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50000"/>
                </a:lnSpc>
                <a:spcBef>
                  <a:spcPct val="20000"/>
                </a:spcBef>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30"/>
          <p:cNvGrpSpPr/>
          <p:nvPr/>
        </p:nvGrpSpPr>
        <p:grpSpPr>
          <a:xfrm>
            <a:off x="5678508" y="2519828"/>
            <a:ext cx="2285393" cy="462296"/>
            <a:chOff x="1270277" y="1233504"/>
            <a:chExt cx="3048000" cy="462296"/>
          </a:xfrm>
        </p:grpSpPr>
        <p:sp>
          <p:nvSpPr>
            <p:cNvPr id="103" name="Text Placeholder 3"/>
            <p:cNvSpPr txBox="1">
              <a:spLocks/>
            </p:cNvSpPr>
            <p:nvPr/>
          </p:nvSpPr>
          <p:spPr>
            <a:xfrm>
              <a:off x="1270277" y="1233504"/>
              <a:ext cx="1676117" cy="21544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spcBef>
                  <a:spcPct val="20000"/>
                </a:spcBef>
                <a:defRP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Text Placeholder 3"/>
            <p:cNvSpPr txBox="1">
              <a:spLocks/>
            </p:cNvSpPr>
            <p:nvPr/>
          </p:nvSpPr>
          <p:spPr>
            <a:xfrm>
              <a:off x="1270277" y="1418801"/>
              <a:ext cx="3048000" cy="2769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50000"/>
                </a:lnSpc>
                <a:spcBef>
                  <a:spcPct val="20000"/>
                </a:spcBef>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30"/>
          <p:cNvGrpSpPr/>
          <p:nvPr/>
        </p:nvGrpSpPr>
        <p:grpSpPr>
          <a:xfrm>
            <a:off x="5678508" y="3243814"/>
            <a:ext cx="2285393" cy="462296"/>
            <a:chOff x="1270277" y="1233504"/>
            <a:chExt cx="3048000" cy="462296"/>
          </a:xfrm>
        </p:grpSpPr>
        <p:sp>
          <p:nvSpPr>
            <p:cNvPr id="106" name="Text Placeholder 3"/>
            <p:cNvSpPr txBox="1">
              <a:spLocks/>
            </p:cNvSpPr>
            <p:nvPr/>
          </p:nvSpPr>
          <p:spPr>
            <a:xfrm>
              <a:off x="1270277" y="1233504"/>
              <a:ext cx="1676117" cy="21544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spcBef>
                  <a:spcPct val="20000"/>
                </a:spcBef>
                <a:defRP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3"/>
            <p:cNvSpPr txBox="1">
              <a:spLocks/>
            </p:cNvSpPr>
            <p:nvPr/>
          </p:nvSpPr>
          <p:spPr>
            <a:xfrm>
              <a:off x="1270277" y="1418801"/>
              <a:ext cx="3048000" cy="2769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50000"/>
                </a:lnSpc>
                <a:spcBef>
                  <a:spcPct val="20000"/>
                </a:spcBef>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30"/>
          <p:cNvGrpSpPr/>
          <p:nvPr/>
        </p:nvGrpSpPr>
        <p:grpSpPr>
          <a:xfrm>
            <a:off x="5678508" y="3967801"/>
            <a:ext cx="2285393" cy="462296"/>
            <a:chOff x="1270277" y="1233504"/>
            <a:chExt cx="3048000" cy="462296"/>
          </a:xfrm>
        </p:grpSpPr>
        <p:sp>
          <p:nvSpPr>
            <p:cNvPr id="109" name="Text Placeholder 3"/>
            <p:cNvSpPr txBox="1">
              <a:spLocks/>
            </p:cNvSpPr>
            <p:nvPr/>
          </p:nvSpPr>
          <p:spPr>
            <a:xfrm>
              <a:off x="1270277" y="1233504"/>
              <a:ext cx="1676117" cy="21544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spcBef>
                  <a:spcPct val="20000"/>
                </a:spcBef>
                <a:defRPr/>
              </a:pPr>
              <a:r>
                <a:rPr lang="zh-CN" alt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3"/>
            <p:cNvSpPr txBox="1">
              <a:spLocks/>
            </p:cNvSpPr>
            <p:nvPr/>
          </p:nvSpPr>
          <p:spPr>
            <a:xfrm>
              <a:off x="1270277" y="1418801"/>
              <a:ext cx="3048000" cy="2769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50000"/>
                </a:lnSpc>
                <a:spcBef>
                  <a:spcPct val="20000"/>
                </a:spcBef>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19292144"/>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8" presetClass="entr" presetSubtype="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par>
                          <p:cTn id="12" fill="hold">
                            <p:stCondLst>
                              <p:cond delay="1500"/>
                            </p:stCondLst>
                            <p:childTnLst>
                              <p:par>
                                <p:cTn id="13" presetID="53" presetClass="entr" presetSubtype="0"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500" fill="hold"/>
                                        <p:tgtEl>
                                          <p:spTgt spid="91"/>
                                        </p:tgtEl>
                                        <p:attrNameLst>
                                          <p:attrName>ppt_w</p:attrName>
                                        </p:attrNameLst>
                                      </p:cBhvr>
                                      <p:tavLst>
                                        <p:tav tm="0">
                                          <p:val>
                                            <p:fltVal val="0"/>
                                          </p:val>
                                        </p:tav>
                                        <p:tav tm="100000">
                                          <p:val>
                                            <p:strVal val="#ppt_w"/>
                                          </p:val>
                                        </p:tav>
                                      </p:tavLst>
                                    </p:anim>
                                    <p:anim calcmode="lin" valueType="num">
                                      <p:cBhvr>
                                        <p:cTn id="16" dur="500" fill="hold"/>
                                        <p:tgtEl>
                                          <p:spTgt spid="91"/>
                                        </p:tgtEl>
                                        <p:attrNameLst>
                                          <p:attrName>ppt_h</p:attrName>
                                        </p:attrNameLst>
                                      </p:cBhvr>
                                      <p:tavLst>
                                        <p:tav tm="0">
                                          <p:val>
                                            <p:fltVal val="0"/>
                                          </p:val>
                                        </p:tav>
                                        <p:tav tm="100000">
                                          <p:val>
                                            <p:strVal val="#ppt_h"/>
                                          </p:val>
                                        </p:tav>
                                      </p:tavLst>
                                    </p:anim>
                                    <p:animEffect transition="in" filter="fade">
                                      <p:cBhvr>
                                        <p:cTn id="17" dur="500"/>
                                        <p:tgtEl>
                                          <p:spTgt spid="91"/>
                                        </p:tgtEl>
                                      </p:cBhvr>
                                    </p:animEffect>
                                  </p:childTnLst>
                                </p:cTn>
                              </p:par>
                            </p:childTnLst>
                          </p:cTn>
                        </p:par>
                        <p:par>
                          <p:cTn id="18" fill="hold">
                            <p:stCondLst>
                              <p:cond delay="2000"/>
                            </p:stCondLst>
                            <p:childTnLst>
                              <p:par>
                                <p:cTn id="19" presetID="53"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childTnLst>
                          </p:cTn>
                        </p:par>
                        <p:par>
                          <p:cTn id="24" fill="hold">
                            <p:stCondLst>
                              <p:cond delay="2500"/>
                            </p:stCondLst>
                            <p:childTnLst>
                              <p:par>
                                <p:cTn id="25" presetID="18" presetClass="entr" presetSubtype="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trips(downRight)">
                                      <p:cBhvr>
                                        <p:cTn id="27" dur="500"/>
                                        <p:tgtEl>
                                          <p:spTgt spid="5"/>
                                        </p:tgtEl>
                                      </p:cBhvr>
                                    </p:animEffect>
                                  </p:childTnLst>
                                </p:cTn>
                              </p:par>
                            </p:childTnLst>
                          </p:cTn>
                        </p:par>
                        <p:par>
                          <p:cTn id="28" fill="hold">
                            <p:stCondLst>
                              <p:cond delay="3000"/>
                            </p:stCondLst>
                            <p:childTnLst>
                              <p:par>
                                <p:cTn id="29" presetID="53" presetClass="entr" presetSubtype="0" fill="hold" grpId="0"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childTnLst>
                          </p:cTn>
                        </p:par>
                        <p:par>
                          <p:cTn id="34" fill="hold">
                            <p:stCondLst>
                              <p:cond delay="3500"/>
                            </p:stCondLst>
                            <p:childTnLst>
                              <p:par>
                                <p:cTn id="35" presetID="53" presetClass="entr" presetSubtype="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childTnLst>
                          </p:cTn>
                        </p:par>
                        <p:par>
                          <p:cTn id="40" fill="hold">
                            <p:stCondLst>
                              <p:cond delay="4000"/>
                            </p:stCondLst>
                            <p:childTnLst>
                              <p:par>
                                <p:cTn id="41" presetID="18" presetClass="entr" presetSubtype="6"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4500"/>
                            </p:stCondLst>
                            <p:childTnLst>
                              <p:par>
                                <p:cTn id="45" presetID="53" presetClass="entr" presetSubtype="0"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 calcmode="lin" valueType="num">
                                      <p:cBhvr>
                                        <p:cTn id="47" dur="500" fill="hold"/>
                                        <p:tgtEl>
                                          <p:spTgt spid="93"/>
                                        </p:tgtEl>
                                        <p:attrNameLst>
                                          <p:attrName>ppt_w</p:attrName>
                                        </p:attrNameLst>
                                      </p:cBhvr>
                                      <p:tavLst>
                                        <p:tav tm="0">
                                          <p:val>
                                            <p:fltVal val="0"/>
                                          </p:val>
                                        </p:tav>
                                        <p:tav tm="100000">
                                          <p:val>
                                            <p:strVal val="#ppt_w"/>
                                          </p:val>
                                        </p:tav>
                                      </p:tavLst>
                                    </p:anim>
                                    <p:anim calcmode="lin" valueType="num">
                                      <p:cBhvr>
                                        <p:cTn id="48" dur="500" fill="hold"/>
                                        <p:tgtEl>
                                          <p:spTgt spid="93"/>
                                        </p:tgtEl>
                                        <p:attrNameLst>
                                          <p:attrName>ppt_h</p:attrName>
                                        </p:attrNameLst>
                                      </p:cBhvr>
                                      <p:tavLst>
                                        <p:tav tm="0">
                                          <p:val>
                                            <p:fltVal val="0"/>
                                          </p:val>
                                        </p:tav>
                                        <p:tav tm="100000">
                                          <p:val>
                                            <p:strVal val="#ppt_h"/>
                                          </p:val>
                                        </p:tav>
                                      </p:tavLst>
                                    </p:anim>
                                    <p:animEffect transition="in" filter="fade">
                                      <p:cBhvr>
                                        <p:cTn id="49" dur="500"/>
                                        <p:tgtEl>
                                          <p:spTgt spid="93"/>
                                        </p:tgtEl>
                                      </p:cBhvr>
                                    </p:animEffect>
                                  </p:childTnLst>
                                </p:cTn>
                              </p:par>
                            </p:childTnLst>
                          </p:cTn>
                        </p:par>
                        <p:par>
                          <p:cTn id="50" fill="hold">
                            <p:stCondLst>
                              <p:cond delay="5000"/>
                            </p:stCondLst>
                            <p:childTnLst>
                              <p:par>
                                <p:cTn id="51" presetID="53" presetClass="entr" presetSubtype="0"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Effect transition="in" filter="fade">
                                      <p:cBhvr>
                                        <p:cTn id="55" dur="500"/>
                                        <p:tgtEl>
                                          <p:spTgt spid="52"/>
                                        </p:tgtEl>
                                      </p:cBhvr>
                                    </p:animEffect>
                                  </p:childTnLst>
                                </p:cTn>
                              </p:par>
                            </p:childTnLst>
                          </p:cTn>
                        </p:par>
                        <p:par>
                          <p:cTn id="56" fill="hold">
                            <p:stCondLst>
                              <p:cond delay="5500"/>
                            </p:stCondLst>
                            <p:childTnLst>
                              <p:par>
                                <p:cTn id="57" presetID="18" presetClass="entr" presetSubtype="6"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strips(downRight)">
                                      <p:cBhvr>
                                        <p:cTn id="59" dur="500"/>
                                        <p:tgtEl>
                                          <p:spTgt spid="7"/>
                                        </p:tgtEl>
                                      </p:cBhvr>
                                    </p:animEffect>
                                  </p:childTnLst>
                                </p:cTn>
                              </p:par>
                            </p:childTnLst>
                          </p:cTn>
                        </p:par>
                        <p:par>
                          <p:cTn id="60" fill="hold">
                            <p:stCondLst>
                              <p:cond delay="6000"/>
                            </p:stCondLst>
                            <p:childTnLst>
                              <p:par>
                                <p:cTn id="61" presetID="53" presetClass="entr" presetSubtype="0"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p:cTn id="63" dur="500" fill="hold"/>
                                        <p:tgtEl>
                                          <p:spTgt spid="94"/>
                                        </p:tgtEl>
                                        <p:attrNameLst>
                                          <p:attrName>ppt_w</p:attrName>
                                        </p:attrNameLst>
                                      </p:cBhvr>
                                      <p:tavLst>
                                        <p:tav tm="0">
                                          <p:val>
                                            <p:fltVal val="0"/>
                                          </p:val>
                                        </p:tav>
                                        <p:tav tm="100000">
                                          <p:val>
                                            <p:strVal val="#ppt_w"/>
                                          </p:val>
                                        </p:tav>
                                      </p:tavLst>
                                    </p:anim>
                                    <p:anim calcmode="lin" valueType="num">
                                      <p:cBhvr>
                                        <p:cTn id="64" dur="500" fill="hold"/>
                                        <p:tgtEl>
                                          <p:spTgt spid="94"/>
                                        </p:tgtEl>
                                        <p:attrNameLst>
                                          <p:attrName>ppt_h</p:attrName>
                                        </p:attrNameLst>
                                      </p:cBhvr>
                                      <p:tavLst>
                                        <p:tav tm="0">
                                          <p:val>
                                            <p:fltVal val="0"/>
                                          </p:val>
                                        </p:tav>
                                        <p:tav tm="100000">
                                          <p:val>
                                            <p:strVal val="#ppt_h"/>
                                          </p:val>
                                        </p:tav>
                                      </p:tavLst>
                                    </p:anim>
                                    <p:animEffect transition="in" filter="fade">
                                      <p:cBhvr>
                                        <p:cTn id="65" dur="500"/>
                                        <p:tgtEl>
                                          <p:spTgt spid="94"/>
                                        </p:tgtEl>
                                      </p:cBhvr>
                                    </p:animEffect>
                                  </p:childTnLst>
                                </p:cTn>
                              </p:par>
                            </p:childTnLst>
                          </p:cTn>
                        </p:par>
                        <p:par>
                          <p:cTn id="66" fill="hold">
                            <p:stCondLst>
                              <p:cond delay="6500"/>
                            </p:stCondLst>
                            <p:childTnLst>
                              <p:par>
                                <p:cTn id="67" presetID="53" presetClass="entr" presetSubtype="0"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p:cTn id="69" dur="500" fill="hold"/>
                                        <p:tgtEl>
                                          <p:spTgt spid="95"/>
                                        </p:tgtEl>
                                        <p:attrNameLst>
                                          <p:attrName>ppt_w</p:attrName>
                                        </p:attrNameLst>
                                      </p:cBhvr>
                                      <p:tavLst>
                                        <p:tav tm="0">
                                          <p:val>
                                            <p:fltVal val="0"/>
                                          </p:val>
                                        </p:tav>
                                        <p:tav tm="100000">
                                          <p:val>
                                            <p:strVal val="#ppt_w"/>
                                          </p:val>
                                        </p:tav>
                                      </p:tavLst>
                                    </p:anim>
                                    <p:anim calcmode="lin" valueType="num">
                                      <p:cBhvr>
                                        <p:cTn id="70" dur="500" fill="hold"/>
                                        <p:tgtEl>
                                          <p:spTgt spid="95"/>
                                        </p:tgtEl>
                                        <p:attrNameLst>
                                          <p:attrName>ppt_h</p:attrName>
                                        </p:attrNameLst>
                                      </p:cBhvr>
                                      <p:tavLst>
                                        <p:tav tm="0">
                                          <p:val>
                                            <p:fltVal val="0"/>
                                          </p:val>
                                        </p:tav>
                                        <p:tav tm="100000">
                                          <p:val>
                                            <p:strVal val="#ppt_h"/>
                                          </p:val>
                                        </p:tav>
                                      </p:tavLst>
                                    </p:anim>
                                    <p:animEffect transition="in" filter="fade">
                                      <p:cBhvr>
                                        <p:cTn id="71" dur="500"/>
                                        <p:tgtEl>
                                          <p:spTgt spid="95"/>
                                        </p:tgtEl>
                                      </p:cBhvr>
                                    </p:animEffect>
                                  </p:childTnLst>
                                </p:cTn>
                              </p:par>
                            </p:childTnLst>
                          </p:cTn>
                        </p:par>
                        <p:par>
                          <p:cTn id="72" fill="hold">
                            <p:stCondLst>
                              <p:cond delay="7000"/>
                            </p:stCondLst>
                            <p:childTnLst>
                              <p:par>
                                <p:cTn id="73" presetID="22" presetClass="entr" presetSubtype="8"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left)">
                                      <p:cBhvr>
                                        <p:cTn id="75" dur="500"/>
                                        <p:tgtEl>
                                          <p:spTgt spid="8"/>
                                        </p:tgtEl>
                                      </p:cBhvr>
                                    </p:animEffect>
                                  </p:childTnLst>
                                </p:cTn>
                              </p:par>
                            </p:childTnLst>
                          </p:cTn>
                        </p:par>
                        <p:par>
                          <p:cTn id="76" fill="hold">
                            <p:stCondLst>
                              <p:cond delay="7500"/>
                            </p:stCondLst>
                            <p:childTnLst>
                              <p:par>
                                <p:cTn id="77" presetID="53" presetClass="entr" presetSubtype="0" fill="hold" grpId="0" nodeType="afterEffect">
                                  <p:stCondLst>
                                    <p:cond delay="0"/>
                                  </p:stCondLst>
                                  <p:childTnLst>
                                    <p:set>
                                      <p:cBhvr>
                                        <p:cTn id="78" dur="1" fill="hold">
                                          <p:stCondLst>
                                            <p:cond delay="0"/>
                                          </p:stCondLst>
                                        </p:cTn>
                                        <p:tgtEl>
                                          <p:spTgt spid="96"/>
                                        </p:tgtEl>
                                        <p:attrNameLst>
                                          <p:attrName>style.visibility</p:attrName>
                                        </p:attrNameLst>
                                      </p:cBhvr>
                                      <p:to>
                                        <p:strVal val="visible"/>
                                      </p:to>
                                    </p:set>
                                    <p:anim calcmode="lin" valueType="num">
                                      <p:cBhvr>
                                        <p:cTn id="79" dur="500" fill="hold"/>
                                        <p:tgtEl>
                                          <p:spTgt spid="96"/>
                                        </p:tgtEl>
                                        <p:attrNameLst>
                                          <p:attrName>ppt_w</p:attrName>
                                        </p:attrNameLst>
                                      </p:cBhvr>
                                      <p:tavLst>
                                        <p:tav tm="0">
                                          <p:val>
                                            <p:fltVal val="0"/>
                                          </p:val>
                                        </p:tav>
                                        <p:tav tm="100000">
                                          <p:val>
                                            <p:strVal val="#ppt_w"/>
                                          </p:val>
                                        </p:tav>
                                      </p:tavLst>
                                    </p:anim>
                                    <p:anim calcmode="lin" valueType="num">
                                      <p:cBhvr>
                                        <p:cTn id="80" dur="500" fill="hold"/>
                                        <p:tgtEl>
                                          <p:spTgt spid="96"/>
                                        </p:tgtEl>
                                        <p:attrNameLst>
                                          <p:attrName>ppt_h</p:attrName>
                                        </p:attrNameLst>
                                      </p:cBhvr>
                                      <p:tavLst>
                                        <p:tav tm="0">
                                          <p:val>
                                            <p:fltVal val="0"/>
                                          </p:val>
                                        </p:tav>
                                        <p:tav tm="100000">
                                          <p:val>
                                            <p:strVal val="#ppt_h"/>
                                          </p:val>
                                        </p:tav>
                                      </p:tavLst>
                                    </p:anim>
                                    <p:animEffect transition="in" filter="fade">
                                      <p:cBhvr>
                                        <p:cTn id="81" dur="500"/>
                                        <p:tgtEl>
                                          <p:spTgt spid="96"/>
                                        </p:tgtEl>
                                      </p:cBhvr>
                                    </p:animEffect>
                                  </p:childTnLst>
                                </p:cTn>
                              </p:par>
                            </p:childTnLst>
                          </p:cTn>
                        </p:par>
                        <p:par>
                          <p:cTn id="82" fill="hold">
                            <p:stCondLst>
                              <p:cond delay="8000"/>
                            </p:stCondLst>
                            <p:childTnLst>
                              <p:par>
                                <p:cTn id="83" presetID="22" presetClass="entr" presetSubtype="8"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childTnLst>
                          </p:cTn>
                        </p:par>
                        <p:par>
                          <p:cTn id="86" fill="hold">
                            <p:stCondLst>
                              <p:cond delay="8500"/>
                            </p:stCondLst>
                            <p:childTnLst>
                              <p:par>
                                <p:cTn id="87" presetID="53" presetClass="entr" presetSubtype="0" fill="hold" grpId="0" nodeType="afterEffect">
                                  <p:stCondLst>
                                    <p:cond delay="0"/>
                                  </p:stCondLst>
                                  <p:childTnLst>
                                    <p:set>
                                      <p:cBhvr>
                                        <p:cTn id="88" dur="1" fill="hold">
                                          <p:stCondLst>
                                            <p:cond delay="0"/>
                                          </p:stCondLst>
                                        </p:cTn>
                                        <p:tgtEl>
                                          <p:spTgt spid="97"/>
                                        </p:tgtEl>
                                        <p:attrNameLst>
                                          <p:attrName>style.visibility</p:attrName>
                                        </p:attrNameLst>
                                      </p:cBhvr>
                                      <p:to>
                                        <p:strVal val="visible"/>
                                      </p:to>
                                    </p:set>
                                    <p:anim calcmode="lin" valueType="num">
                                      <p:cBhvr>
                                        <p:cTn id="89" dur="500" fill="hold"/>
                                        <p:tgtEl>
                                          <p:spTgt spid="97"/>
                                        </p:tgtEl>
                                        <p:attrNameLst>
                                          <p:attrName>ppt_w</p:attrName>
                                        </p:attrNameLst>
                                      </p:cBhvr>
                                      <p:tavLst>
                                        <p:tav tm="0">
                                          <p:val>
                                            <p:fltVal val="0"/>
                                          </p:val>
                                        </p:tav>
                                        <p:tav tm="100000">
                                          <p:val>
                                            <p:strVal val="#ppt_w"/>
                                          </p:val>
                                        </p:tav>
                                      </p:tavLst>
                                    </p:anim>
                                    <p:anim calcmode="lin" valueType="num">
                                      <p:cBhvr>
                                        <p:cTn id="90" dur="500" fill="hold"/>
                                        <p:tgtEl>
                                          <p:spTgt spid="97"/>
                                        </p:tgtEl>
                                        <p:attrNameLst>
                                          <p:attrName>ppt_h</p:attrName>
                                        </p:attrNameLst>
                                      </p:cBhvr>
                                      <p:tavLst>
                                        <p:tav tm="0">
                                          <p:val>
                                            <p:fltVal val="0"/>
                                          </p:val>
                                        </p:tav>
                                        <p:tav tm="100000">
                                          <p:val>
                                            <p:strVal val="#ppt_h"/>
                                          </p:val>
                                        </p:tav>
                                      </p:tavLst>
                                    </p:anim>
                                    <p:animEffect transition="in" filter="fade">
                                      <p:cBhvr>
                                        <p:cTn id="91" dur="500"/>
                                        <p:tgtEl>
                                          <p:spTgt spid="97"/>
                                        </p:tgtEl>
                                      </p:cBhvr>
                                    </p:animEffect>
                                  </p:childTnLst>
                                </p:cTn>
                              </p:par>
                            </p:childTnLst>
                          </p:cTn>
                        </p:par>
                        <p:par>
                          <p:cTn id="92" fill="hold">
                            <p:stCondLst>
                              <p:cond delay="9000"/>
                            </p:stCondLst>
                            <p:childTnLst>
                              <p:par>
                                <p:cTn id="93" presetID="22" presetClass="entr" presetSubtype="8" fill="hold" nodeType="after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wipe(left)">
                                      <p:cBhvr>
                                        <p:cTn id="95" dur="500"/>
                                        <p:tgtEl>
                                          <p:spTgt spid="10"/>
                                        </p:tgtEl>
                                      </p:cBhvr>
                                    </p:animEffect>
                                  </p:childTnLst>
                                </p:cTn>
                              </p:par>
                            </p:childTnLst>
                          </p:cTn>
                        </p:par>
                        <p:par>
                          <p:cTn id="96" fill="hold">
                            <p:stCondLst>
                              <p:cond delay="9500"/>
                            </p:stCondLst>
                            <p:childTnLst>
                              <p:par>
                                <p:cTn id="97" presetID="53" presetClass="entr" presetSubtype="0" fill="hold" grpId="0" nodeType="afterEffect">
                                  <p:stCondLst>
                                    <p:cond delay="0"/>
                                  </p:stCondLst>
                                  <p:childTnLst>
                                    <p:set>
                                      <p:cBhvr>
                                        <p:cTn id="98" dur="1" fill="hold">
                                          <p:stCondLst>
                                            <p:cond delay="0"/>
                                          </p:stCondLst>
                                        </p:cTn>
                                        <p:tgtEl>
                                          <p:spTgt spid="98"/>
                                        </p:tgtEl>
                                        <p:attrNameLst>
                                          <p:attrName>style.visibility</p:attrName>
                                        </p:attrNameLst>
                                      </p:cBhvr>
                                      <p:to>
                                        <p:strVal val="visible"/>
                                      </p:to>
                                    </p:set>
                                    <p:anim calcmode="lin" valueType="num">
                                      <p:cBhvr>
                                        <p:cTn id="99" dur="500" fill="hold"/>
                                        <p:tgtEl>
                                          <p:spTgt spid="98"/>
                                        </p:tgtEl>
                                        <p:attrNameLst>
                                          <p:attrName>ppt_w</p:attrName>
                                        </p:attrNameLst>
                                      </p:cBhvr>
                                      <p:tavLst>
                                        <p:tav tm="0">
                                          <p:val>
                                            <p:fltVal val="0"/>
                                          </p:val>
                                        </p:tav>
                                        <p:tav tm="100000">
                                          <p:val>
                                            <p:strVal val="#ppt_w"/>
                                          </p:val>
                                        </p:tav>
                                      </p:tavLst>
                                    </p:anim>
                                    <p:anim calcmode="lin" valueType="num">
                                      <p:cBhvr>
                                        <p:cTn id="100" dur="500" fill="hold"/>
                                        <p:tgtEl>
                                          <p:spTgt spid="98"/>
                                        </p:tgtEl>
                                        <p:attrNameLst>
                                          <p:attrName>ppt_h</p:attrName>
                                        </p:attrNameLst>
                                      </p:cBhvr>
                                      <p:tavLst>
                                        <p:tav tm="0">
                                          <p:val>
                                            <p:fltVal val="0"/>
                                          </p:val>
                                        </p:tav>
                                        <p:tav tm="100000">
                                          <p:val>
                                            <p:strVal val="#ppt_h"/>
                                          </p:val>
                                        </p:tav>
                                      </p:tavLst>
                                    </p:anim>
                                    <p:animEffect transition="in" filter="fade">
                                      <p:cBhvr>
                                        <p:cTn id="101" dur="500"/>
                                        <p:tgtEl>
                                          <p:spTgt spid="98"/>
                                        </p:tgtEl>
                                      </p:cBhvr>
                                    </p:animEffect>
                                  </p:childTnLst>
                                </p:cTn>
                              </p:par>
                            </p:childTnLst>
                          </p:cTn>
                        </p:par>
                        <p:par>
                          <p:cTn id="102" fill="hold">
                            <p:stCondLst>
                              <p:cond delay="10000"/>
                            </p:stCondLst>
                            <p:childTnLst>
                              <p:par>
                                <p:cTn id="103" presetID="22" presetClass="entr" presetSubtype="8" fill="hold"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animBg="1"/>
      <p:bldP spid="52" grpId="0" animBg="1"/>
      <p:bldP spid="91" grpId="0"/>
      <p:bldP spid="92" grpId="0"/>
      <p:bldP spid="93" grpId="0"/>
      <p:bldP spid="94" grpId="0"/>
      <p:bldP spid="95" grpId="0" animBg="1"/>
      <p:bldP spid="96" grpId="0" animBg="1"/>
      <p:bldP spid="97" grpId="0" animBg="1"/>
      <p:bldP spid="9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3838" y="1950690"/>
            <a:ext cx="1692638" cy="2588733"/>
            <a:chOff x="633838" y="1950690"/>
            <a:chExt cx="1692638" cy="2588733"/>
          </a:xfrm>
        </p:grpSpPr>
        <p:sp>
          <p:nvSpPr>
            <p:cNvPr id="7" name="任意多边形: 形状 6"/>
            <p:cNvSpPr/>
            <p:nvPr/>
          </p:nvSpPr>
          <p:spPr bwMode="auto">
            <a:xfrm>
              <a:off x="1150145" y="3378297"/>
              <a:ext cx="660024" cy="1161126"/>
            </a:xfrm>
            <a:custGeom>
              <a:avLst/>
              <a:gdLst>
                <a:gd name="connsiteX0" fmla="*/ 108012 w 1224024"/>
                <a:gd name="connsiteY0" fmla="*/ 1116120 h 1548168"/>
                <a:gd name="connsiteX1" fmla="*/ 108012 w 1224024"/>
                <a:gd name="connsiteY1" fmla="*/ 1296144 h 1548168"/>
                <a:gd name="connsiteX2" fmla="*/ 1116012 w 1224024"/>
                <a:gd name="connsiteY2" fmla="*/ 1296144 h 1548168"/>
                <a:gd name="connsiteX3" fmla="*/ 1116012 w 1224024"/>
                <a:gd name="connsiteY3" fmla="*/ 1116120 h 1548168"/>
                <a:gd name="connsiteX4" fmla="*/ 108012 w 1224024"/>
                <a:gd name="connsiteY4" fmla="*/ 900096 h 1548168"/>
                <a:gd name="connsiteX5" fmla="*/ 108012 w 1224024"/>
                <a:gd name="connsiteY5" fmla="*/ 1080120 h 1548168"/>
                <a:gd name="connsiteX6" fmla="*/ 1116012 w 1224024"/>
                <a:gd name="connsiteY6" fmla="*/ 1080120 h 1548168"/>
                <a:gd name="connsiteX7" fmla="*/ 1116012 w 1224024"/>
                <a:gd name="connsiteY7" fmla="*/ 900096 h 1548168"/>
                <a:gd name="connsiteX8" fmla="*/ 108012 w 1224024"/>
                <a:gd name="connsiteY8" fmla="*/ 684072 h 1548168"/>
                <a:gd name="connsiteX9" fmla="*/ 108012 w 1224024"/>
                <a:gd name="connsiteY9" fmla="*/ 864096 h 1548168"/>
                <a:gd name="connsiteX10" fmla="*/ 1116012 w 1224024"/>
                <a:gd name="connsiteY10" fmla="*/ 864096 h 1548168"/>
                <a:gd name="connsiteX11" fmla="*/ 1116012 w 1224024"/>
                <a:gd name="connsiteY11" fmla="*/ 684072 h 1548168"/>
                <a:gd name="connsiteX12" fmla="*/ 108012 w 1224024"/>
                <a:gd name="connsiteY12" fmla="*/ 468048 h 1548168"/>
                <a:gd name="connsiteX13" fmla="*/ 108012 w 1224024"/>
                <a:gd name="connsiteY13" fmla="*/ 648072 h 1548168"/>
                <a:gd name="connsiteX14" fmla="*/ 1116012 w 1224024"/>
                <a:gd name="connsiteY14" fmla="*/ 648072 h 1548168"/>
                <a:gd name="connsiteX15" fmla="*/ 1116012 w 1224024"/>
                <a:gd name="connsiteY15" fmla="*/ 468048 h 1548168"/>
                <a:gd name="connsiteX16" fmla="*/ 108012 w 1224024"/>
                <a:gd name="connsiteY16" fmla="*/ 252024 h 1548168"/>
                <a:gd name="connsiteX17" fmla="*/ 108012 w 1224024"/>
                <a:gd name="connsiteY17" fmla="*/ 432048 h 1548168"/>
                <a:gd name="connsiteX18" fmla="*/ 1116012 w 1224024"/>
                <a:gd name="connsiteY18" fmla="*/ 432048 h 1548168"/>
                <a:gd name="connsiteX19" fmla="*/ 1116012 w 1224024"/>
                <a:gd name="connsiteY19" fmla="*/ 252024 h 1548168"/>
                <a:gd name="connsiteX20" fmla="*/ 0 w 1224024"/>
                <a:gd name="connsiteY20" fmla="*/ 0 h 1548168"/>
                <a:gd name="connsiteX21" fmla="*/ 108012 w 1224024"/>
                <a:gd name="connsiteY21" fmla="*/ 0 h 1548168"/>
                <a:gd name="connsiteX22" fmla="*/ 108012 w 1224024"/>
                <a:gd name="connsiteY22" fmla="*/ 216024 h 1548168"/>
                <a:gd name="connsiteX23" fmla="*/ 1116012 w 1224024"/>
                <a:gd name="connsiteY23" fmla="*/ 216024 h 1548168"/>
                <a:gd name="connsiteX24" fmla="*/ 1116012 w 1224024"/>
                <a:gd name="connsiteY24" fmla="*/ 0 h 1548168"/>
                <a:gd name="connsiteX25" fmla="*/ 1224024 w 1224024"/>
                <a:gd name="connsiteY25" fmla="*/ 0 h 1548168"/>
                <a:gd name="connsiteX26" fmla="*/ 1224024 w 1224024"/>
                <a:gd name="connsiteY26" fmla="*/ 1548168 h 1548168"/>
                <a:gd name="connsiteX27" fmla="*/ 1116012 w 1224024"/>
                <a:gd name="connsiteY27" fmla="*/ 1548168 h 1548168"/>
                <a:gd name="connsiteX28" fmla="*/ 1116012 w 1224024"/>
                <a:gd name="connsiteY28" fmla="*/ 1332144 h 1548168"/>
                <a:gd name="connsiteX29" fmla="*/ 108012 w 1224024"/>
                <a:gd name="connsiteY29" fmla="*/ 1332144 h 1548168"/>
                <a:gd name="connsiteX30" fmla="*/ 108012 w 1224024"/>
                <a:gd name="connsiteY30" fmla="*/ 1548168 h 1548168"/>
                <a:gd name="connsiteX31" fmla="*/ 0 w 1224024"/>
                <a:gd name="connsiteY31" fmla="*/ 1548168 h 154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4024" h="1548168">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548168"/>
                  </a:lnTo>
                  <a:lnTo>
                    <a:pt x="1116012" y="1548168"/>
                  </a:lnTo>
                  <a:lnTo>
                    <a:pt x="1116012" y="1332144"/>
                  </a:lnTo>
                  <a:lnTo>
                    <a:pt x="108012" y="1332144"/>
                  </a:lnTo>
                  <a:lnTo>
                    <a:pt x="108012" y="1548168"/>
                  </a:lnTo>
                  <a:lnTo>
                    <a:pt x="0" y="1548168"/>
                  </a:lnTo>
                  <a:close/>
                </a:path>
              </a:pathLst>
            </a:custGeom>
            <a:solidFill>
              <a:schemeClr val="accent1"/>
            </a:solidFill>
            <a:ln w="19050">
              <a:noFill/>
              <a:round/>
              <a:headEnd/>
              <a:tailEnd/>
            </a:ln>
          </p:spPr>
          <p:txBody>
            <a:bodyPr anchor="ctr"/>
            <a:lstStyle/>
            <a:p>
              <a:pPr algn="ctr"/>
              <a:endParaRPr sz="1600">
                <a:solidFill>
                  <a:schemeClr val="bg1">
                    <a:lumMod val="50000"/>
                  </a:schemeClr>
                </a:solidFill>
                <a:latin typeface="+mj-ea"/>
                <a:ea typeface="+mj-ea"/>
              </a:endParaRPr>
            </a:p>
          </p:txBody>
        </p:sp>
        <p:sp>
          <p:nvSpPr>
            <p:cNvPr id="8" name="任意多边形: 形状 7"/>
            <p:cNvSpPr>
              <a:spLocks noChangeAspect="1"/>
            </p:cNvSpPr>
            <p:nvPr/>
          </p:nvSpPr>
          <p:spPr bwMode="auto">
            <a:xfrm>
              <a:off x="902915" y="2618407"/>
              <a:ext cx="1154485" cy="861800"/>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1"/>
            </a:solidFill>
            <a:ln>
              <a:noFill/>
            </a:ln>
          </p:spPr>
          <p:txBody>
            <a:bodyPr anchor="ctr"/>
            <a:lstStyle/>
            <a:p>
              <a:pPr algn="ctr"/>
              <a:endParaRPr sz="1600">
                <a:solidFill>
                  <a:schemeClr val="bg1">
                    <a:lumMod val="50000"/>
                  </a:schemeClr>
                </a:solidFill>
                <a:latin typeface="+mj-ea"/>
                <a:ea typeface="+mj-ea"/>
              </a:endParaRPr>
            </a:p>
          </p:txBody>
        </p:sp>
        <p:sp>
          <p:nvSpPr>
            <p:cNvPr id="12" name="任意多边形: 形状 11"/>
            <p:cNvSpPr>
              <a:spLocks/>
            </p:cNvSpPr>
            <p:nvPr/>
          </p:nvSpPr>
          <p:spPr bwMode="auto">
            <a:xfrm>
              <a:off x="1342178" y="2911328"/>
              <a:ext cx="275958" cy="275957"/>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a:extLst/>
          </p:spPr>
          <p:txBody>
            <a:bodyPr anchor="ctr"/>
            <a:lstStyle/>
            <a:p>
              <a:pPr algn="ctr"/>
              <a:endParaRPr sz="1600">
                <a:solidFill>
                  <a:schemeClr val="bg1">
                    <a:lumMod val="50000"/>
                  </a:schemeClr>
                </a:solidFill>
                <a:latin typeface="+mj-ea"/>
                <a:ea typeface="+mj-ea"/>
              </a:endParaRPr>
            </a:p>
          </p:txBody>
        </p:sp>
        <p:grpSp>
          <p:nvGrpSpPr>
            <p:cNvPr id="3" name="组合 15"/>
            <p:cNvGrpSpPr/>
            <p:nvPr/>
          </p:nvGrpSpPr>
          <p:grpSpPr>
            <a:xfrm>
              <a:off x="633838" y="1950690"/>
              <a:ext cx="1692638" cy="755976"/>
              <a:chOff x="474650" y="1907073"/>
              <a:chExt cx="2256851" cy="1007968"/>
            </a:xfrm>
          </p:grpSpPr>
          <p:sp>
            <p:nvSpPr>
              <p:cNvPr id="26" name="矩形 25"/>
              <p:cNvSpPr/>
              <p:nvPr/>
            </p:nvSpPr>
            <p:spPr>
              <a:xfrm>
                <a:off x="474650" y="1907073"/>
                <a:ext cx="2256851" cy="246221"/>
              </a:xfrm>
              <a:prstGeom prst="rect">
                <a:avLst/>
              </a:prstGeom>
            </p:spPr>
            <p:txBody>
              <a:bodyPr wrap="none" lIns="144000" tIns="0" rIns="144000" bIns="0">
                <a:normAutofit fontScale="92500" lnSpcReduction="10000"/>
              </a:bodyPr>
              <a:lstStyle/>
              <a:p>
                <a:pPr algn="ctr"/>
                <a:r>
                  <a:rPr lang="zh-CN" altLang="en-US" sz="1400" b="1">
                    <a:solidFill>
                      <a:schemeClr val="bg1">
                        <a:lumMod val="50000"/>
                      </a:schemeClr>
                    </a:solidFill>
                    <a:latin typeface="+mj-ea"/>
                    <a:ea typeface="+mj-ea"/>
                  </a:rPr>
                  <a:t>标题文本预设</a:t>
                </a:r>
              </a:p>
            </p:txBody>
          </p:sp>
          <p:sp>
            <p:nvSpPr>
              <p:cNvPr id="27" name="矩形 26"/>
              <p:cNvSpPr/>
              <p:nvPr/>
            </p:nvSpPr>
            <p:spPr>
              <a:xfrm>
                <a:off x="474650" y="2153294"/>
                <a:ext cx="2256851" cy="761747"/>
              </a:xfrm>
              <a:prstGeom prst="rect">
                <a:avLst/>
              </a:prstGeom>
            </p:spPr>
            <p:txBody>
              <a:bodyPr wrap="square" lIns="144000" tIns="0" rIns="144000" bIns="0">
                <a:noAutofit/>
              </a:bodyPr>
              <a:lstStyle/>
              <a:p>
                <a:pPr algn="ctr">
                  <a:lnSpc>
                    <a:spcPct val="120000"/>
                  </a:lnSpc>
                </a:pPr>
                <a:r>
                  <a:rPr lang="zh-CN" altLang="en-US" sz="1050">
                    <a:solidFill>
                      <a:schemeClr val="bg1">
                        <a:lumMod val="50000"/>
                      </a:schemeClr>
                    </a:solidFill>
                    <a:latin typeface="+mj-ea"/>
                    <a:ea typeface="+mj-ea"/>
                  </a:rPr>
                  <a:t>此部分内容作为文字排版占位显示</a:t>
                </a:r>
                <a:br>
                  <a:rPr lang="zh-CN" altLang="en-US" sz="1050">
                    <a:solidFill>
                      <a:schemeClr val="bg1">
                        <a:lumMod val="50000"/>
                      </a:schemeClr>
                    </a:solidFill>
                    <a:latin typeface="+mj-ea"/>
                    <a:ea typeface="+mj-ea"/>
                  </a:rPr>
                </a:br>
                <a:r>
                  <a:rPr lang="zh-CN" altLang="en-US" sz="1050">
                    <a:solidFill>
                      <a:schemeClr val="bg1">
                        <a:lumMod val="50000"/>
                      </a:schemeClr>
                    </a:solidFill>
                    <a:latin typeface="+mj-ea"/>
                    <a:ea typeface="+mj-ea"/>
                  </a:rPr>
                  <a:t>（建议使用主题字体）</a:t>
                </a:r>
              </a:p>
            </p:txBody>
          </p:sp>
        </p:grpSp>
      </p:grpSp>
      <p:grpSp>
        <p:nvGrpSpPr>
          <p:cNvPr id="16" name="组合 28"/>
          <p:cNvGrpSpPr/>
          <p:nvPr/>
        </p:nvGrpSpPr>
        <p:grpSpPr>
          <a:xfrm>
            <a:off x="2695067" y="1653654"/>
            <a:ext cx="1692638" cy="2885769"/>
            <a:chOff x="2695067" y="1653654"/>
            <a:chExt cx="1692638" cy="2885769"/>
          </a:xfrm>
        </p:grpSpPr>
        <p:sp>
          <p:nvSpPr>
            <p:cNvPr id="6" name="任意多边形: 形状 5"/>
            <p:cNvSpPr/>
            <p:nvPr/>
          </p:nvSpPr>
          <p:spPr bwMode="auto">
            <a:xfrm>
              <a:off x="3211374" y="3054261"/>
              <a:ext cx="660024" cy="1485162"/>
            </a:xfrm>
            <a:custGeom>
              <a:avLst/>
              <a:gdLst>
                <a:gd name="connsiteX0" fmla="*/ 108012 w 1224024"/>
                <a:gd name="connsiteY0" fmla="*/ 1548168 h 1980216"/>
                <a:gd name="connsiteX1" fmla="*/ 108012 w 1224024"/>
                <a:gd name="connsiteY1" fmla="*/ 1728192 h 1980216"/>
                <a:gd name="connsiteX2" fmla="*/ 1116012 w 1224024"/>
                <a:gd name="connsiteY2" fmla="*/ 1728192 h 1980216"/>
                <a:gd name="connsiteX3" fmla="*/ 1116012 w 1224024"/>
                <a:gd name="connsiteY3" fmla="*/ 1548168 h 1980216"/>
                <a:gd name="connsiteX4" fmla="*/ 108012 w 1224024"/>
                <a:gd name="connsiteY4" fmla="*/ 1332144 h 1980216"/>
                <a:gd name="connsiteX5" fmla="*/ 108012 w 1224024"/>
                <a:gd name="connsiteY5" fmla="*/ 1512168 h 1980216"/>
                <a:gd name="connsiteX6" fmla="*/ 1116012 w 1224024"/>
                <a:gd name="connsiteY6" fmla="*/ 1512168 h 1980216"/>
                <a:gd name="connsiteX7" fmla="*/ 1116012 w 1224024"/>
                <a:gd name="connsiteY7" fmla="*/ 1332144 h 1980216"/>
                <a:gd name="connsiteX8" fmla="*/ 108012 w 1224024"/>
                <a:gd name="connsiteY8" fmla="*/ 1116120 h 1980216"/>
                <a:gd name="connsiteX9" fmla="*/ 108012 w 1224024"/>
                <a:gd name="connsiteY9" fmla="*/ 1296144 h 1980216"/>
                <a:gd name="connsiteX10" fmla="*/ 1116012 w 1224024"/>
                <a:gd name="connsiteY10" fmla="*/ 1296144 h 1980216"/>
                <a:gd name="connsiteX11" fmla="*/ 1116012 w 1224024"/>
                <a:gd name="connsiteY11" fmla="*/ 1116120 h 1980216"/>
                <a:gd name="connsiteX12" fmla="*/ 108012 w 1224024"/>
                <a:gd name="connsiteY12" fmla="*/ 900096 h 1980216"/>
                <a:gd name="connsiteX13" fmla="*/ 108012 w 1224024"/>
                <a:gd name="connsiteY13" fmla="*/ 1080120 h 1980216"/>
                <a:gd name="connsiteX14" fmla="*/ 1116012 w 1224024"/>
                <a:gd name="connsiteY14" fmla="*/ 1080120 h 1980216"/>
                <a:gd name="connsiteX15" fmla="*/ 1116012 w 1224024"/>
                <a:gd name="connsiteY15" fmla="*/ 900096 h 1980216"/>
                <a:gd name="connsiteX16" fmla="*/ 108012 w 1224024"/>
                <a:gd name="connsiteY16" fmla="*/ 684072 h 1980216"/>
                <a:gd name="connsiteX17" fmla="*/ 108012 w 1224024"/>
                <a:gd name="connsiteY17" fmla="*/ 864096 h 1980216"/>
                <a:gd name="connsiteX18" fmla="*/ 1116012 w 1224024"/>
                <a:gd name="connsiteY18" fmla="*/ 864096 h 1980216"/>
                <a:gd name="connsiteX19" fmla="*/ 1116012 w 1224024"/>
                <a:gd name="connsiteY19" fmla="*/ 684072 h 1980216"/>
                <a:gd name="connsiteX20" fmla="*/ 108012 w 1224024"/>
                <a:gd name="connsiteY20" fmla="*/ 468048 h 1980216"/>
                <a:gd name="connsiteX21" fmla="*/ 108012 w 1224024"/>
                <a:gd name="connsiteY21" fmla="*/ 648072 h 1980216"/>
                <a:gd name="connsiteX22" fmla="*/ 1116012 w 1224024"/>
                <a:gd name="connsiteY22" fmla="*/ 648072 h 1980216"/>
                <a:gd name="connsiteX23" fmla="*/ 1116012 w 1224024"/>
                <a:gd name="connsiteY23" fmla="*/ 468048 h 1980216"/>
                <a:gd name="connsiteX24" fmla="*/ 108012 w 1224024"/>
                <a:gd name="connsiteY24" fmla="*/ 252024 h 1980216"/>
                <a:gd name="connsiteX25" fmla="*/ 108012 w 1224024"/>
                <a:gd name="connsiteY25" fmla="*/ 432048 h 1980216"/>
                <a:gd name="connsiteX26" fmla="*/ 1116012 w 1224024"/>
                <a:gd name="connsiteY26" fmla="*/ 432048 h 1980216"/>
                <a:gd name="connsiteX27" fmla="*/ 1116012 w 1224024"/>
                <a:gd name="connsiteY27" fmla="*/ 252024 h 1980216"/>
                <a:gd name="connsiteX28" fmla="*/ 0 w 1224024"/>
                <a:gd name="connsiteY28" fmla="*/ 0 h 1980216"/>
                <a:gd name="connsiteX29" fmla="*/ 108012 w 1224024"/>
                <a:gd name="connsiteY29" fmla="*/ 0 h 1980216"/>
                <a:gd name="connsiteX30" fmla="*/ 108012 w 1224024"/>
                <a:gd name="connsiteY30" fmla="*/ 216024 h 1980216"/>
                <a:gd name="connsiteX31" fmla="*/ 1116012 w 1224024"/>
                <a:gd name="connsiteY31" fmla="*/ 216024 h 1980216"/>
                <a:gd name="connsiteX32" fmla="*/ 1116012 w 1224024"/>
                <a:gd name="connsiteY32" fmla="*/ 0 h 1980216"/>
                <a:gd name="connsiteX33" fmla="*/ 1224024 w 1224024"/>
                <a:gd name="connsiteY33" fmla="*/ 0 h 1980216"/>
                <a:gd name="connsiteX34" fmla="*/ 1224024 w 1224024"/>
                <a:gd name="connsiteY34" fmla="*/ 1980216 h 1980216"/>
                <a:gd name="connsiteX35" fmla="*/ 1116012 w 1224024"/>
                <a:gd name="connsiteY35" fmla="*/ 1980216 h 1980216"/>
                <a:gd name="connsiteX36" fmla="*/ 1116012 w 1224024"/>
                <a:gd name="connsiteY36" fmla="*/ 1764192 h 1980216"/>
                <a:gd name="connsiteX37" fmla="*/ 108012 w 1224024"/>
                <a:gd name="connsiteY37" fmla="*/ 1764192 h 1980216"/>
                <a:gd name="connsiteX38" fmla="*/ 108012 w 1224024"/>
                <a:gd name="connsiteY38" fmla="*/ 1980216 h 1980216"/>
                <a:gd name="connsiteX39" fmla="*/ 0 w 1224024"/>
                <a:gd name="connsiteY39" fmla="*/ 1980216 h 198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024" h="1980216">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980216"/>
                  </a:lnTo>
                  <a:lnTo>
                    <a:pt x="1116012" y="1980216"/>
                  </a:lnTo>
                  <a:lnTo>
                    <a:pt x="1116012" y="1764192"/>
                  </a:lnTo>
                  <a:lnTo>
                    <a:pt x="108012" y="1764192"/>
                  </a:lnTo>
                  <a:lnTo>
                    <a:pt x="108012" y="1980216"/>
                  </a:lnTo>
                  <a:lnTo>
                    <a:pt x="0" y="1980216"/>
                  </a:lnTo>
                  <a:close/>
                </a:path>
              </a:pathLst>
            </a:custGeom>
            <a:solidFill>
              <a:schemeClr val="accent2"/>
            </a:solidFill>
            <a:ln w="19050">
              <a:noFill/>
              <a:round/>
              <a:headEnd/>
              <a:tailEnd/>
            </a:ln>
          </p:spPr>
          <p:txBody>
            <a:bodyPr anchor="ctr"/>
            <a:lstStyle/>
            <a:p>
              <a:pPr algn="ctr"/>
              <a:endParaRPr sz="1600">
                <a:solidFill>
                  <a:schemeClr val="bg1">
                    <a:lumMod val="50000"/>
                  </a:schemeClr>
                </a:solidFill>
                <a:latin typeface="+mj-ea"/>
                <a:ea typeface="+mj-ea"/>
              </a:endParaRPr>
            </a:p>
          </p:txBody>
        </p:sp>
        <p:sp>
          <p:nvSpPr>
            <p:cNvPr id="9" name="任意多边形: 形状 8"/>
            <p:cNvSpPr>
              <a:spLocks noChangeAspect="1"/>
            </p:cNvSpPr>
            <p:nvPr/>
          </p:nvSpPr>
          <p:spPr bwMode="auto">
            <a:xfrm>
              <a:off x="2964143" y="2321371"/>
              <a:ext cx="1154485" cy="861800"/>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2">
                <a:lumMod val="100000"/>
              </a:schemeClr>
            </a:solidFill>
            <a:ln>
              <a:noFill/>
            </a:ln>
          </p:spPr>
          <p:txBody>
            <a:bodyPr anchor="ctr"/>
            <a:lstStyle/>
            <a:p>
              <a:pPr algn="ctr"/>
              <a:endParaRPr sz="1600">
                <a:solidFill>
                  <a:schemeClr val="bg1">
                    <a:lumMod val="50000"/>
                  </a:schemeClr>
                </a:solidFill>
                <a:latin typeface="+mj-ea"/>
                <a:ea typeface="+mj-ea"/>
              </a:endParaRPr>
            </a:p>
          </p:txBody>
        </p:sp>
        <p:sp>
          <p:nvSpPr>
            <p:cNvPr id="14" name="任意多边形: 形状 13"/>
            <p:cNvSpPr>
              <a:spLocks/>
            </p:cNvSpPr>
            <p:nvPr/>
          </p:nvSpPr>
          <p:spPr bwMode="auto">
            <a:xfrm>
              <a:off x="3403407" y="2614292"/>
              <a:ext cx="275958" cy="2759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bg1"/>
            </a:solidFill>
            <a:ln>
              <a:noFill/>
            </a:ln>
            <a:effectLst/>
            <a:extLst/>
          </p:spPr>
          <p:txBody>
            <a:bodyPr anchor="ctr"/>
            <a:lstStyle/>
            <a:p>
              <a:pPr algn="ctr"/>
              <a:endParaRPr sz="1600">
                <a:solidFill>
                  <a:schemeClr val="bg1">
                    <a:lumMod val="50000"/>
                  </a:schemeClr>
                </a:solidFill>
                <a:latin typeface="+mj-ea"/>
                <a:ea typeface="+mj-ea"/>
              </a:endParaRPr>
            </a:p>
          </p:txBody>
        </p:sp>
        <p:grpSp>
          <p:nvGrpSpPr>
            <p:cNvPr id="17" name="组合 16"/>
            <p:cNvGrpSpPr/>
            <p:nvPr/>
          </p:nvGrpSpPr>
          <p:grpSpPr>
            <a:xfrm>
              <a:off x="2695067" y="1653654"/>
              <a:ext cx="1692638" cy="755976"/>
              <a:chOff x="3463769" y="1907073"/>
              <a:chExt cx="2256851" cy="1007968"/>
            </a:xfrm>
          </p:grpSpPr>
          <p:sp>
            <p:nvSpPr>
              <p:cNvPr id="24" name="矩形 23"/>
              <p:cNvSpPr/>
              <p:nvPr/>
            </p:nvSpPr>
            <p:spPr>
              <a:xfrm>
                <a:off x="3463769" y="1907073"/>
                <a:ext cx="2256851" cy="246221"/>
              </a:xfrm>
              <a:prstGeom prst="rect">
                <a:avLst/>
              </a:prstGeom>
            </p:spPr>
            <p:txBody>
              <a:bodyPr wrap="none" lIns="144000" tIns="0" rIns="144000" bIns="0">
                <a:normAutofit fontScale="92500" lnSpcReduction="10000"/>
              </a:bodyPr>
              <a:lstStyle/>
              <a:p>
                <a:pPr algn="ctr"/>
                <a:r>
                  <a:rPr lang="zh-CN" altLang="en-US" sz="1400" b="1">
                    <a:solidFill>
                      <a:schemeClr val="bg1">
                        <a:lumMod val="50000"/>
                      </a:schemeClr>
                    </a:solidFill>
                    <a:latin typeface="+mj-ea"/>
                    <a:ea typeface="+mj-ea"/>
                  </a:rPr>
                  <a:t>标题文本预设</a:t>
                </a:r>
              </a:p>
            </p:txBody>
          </p:sp>
          <p:sp>
            <p:nvSpPr>
              <p:cNvPr id="25" name="矩形 24"/>
              <p:cNvSpPr/>
              <p:nvPr/>
            </p:nvSpPr>
            <p:spPr>
              <a:xfrm>
                <a:off x="3463769" y="2153294"/>
                <a:ext cx="2256851" cy="761747"/>
              </a:xfrm>
              <a:prstGeom prst="rect">
                <a:avLst/>
              </a:prstGeom>
            </p:spPr>
            <p:txBody>
              <a:bodyPr wrap="square" lIns="144000" tIns="0" rIns="144000" bIns="0">
                <a:noAutofit/>
              </a:bodyPr>
              <a:lstStyle/>
              <a:p>
                <a:pPr algn="ctr">
                  <a:lnSpc>
                    <a:spcPct val="120000"/>
                  </a:lnSpc>
                </a:pPr>
                <a:r>
                  <a:rPr lang="zh-CN" altLang="en-US" sz="1050">
                    <a:solidFill>
                      <a:schemeClr val="bg1">
                        <a:lumMod val="50000"/>
                      </a:schemeClr>
                    </a:solidFill>
                    <a:latin typeface="+mj-ea"/>
                    <a:ea typeface="+mj-ea"/>
                  </a:rPr>
                  <a:t>此部分内容作为文字排版占位显示</a:t>
                </a:r>
                <a:br>
                  <a:rPr lang="zh-CN" altLang="en-US" sz="1050">
                    <a:solidFill>
                      <a:schemeClr val="bg1">
                        <a:lumMod val="50000"/>
                      </a:schemeClr>
                    </a:solidFill>
                    <a:latin typeface="+mj-ea"/>
                    <a:ea typeface="+mj-ea"/>
                  </a:rPr>
                </a:br>
                <a:r>
                  <a:rPr lang="zh-CN" altLang="en-US" sz="1050">
                    <a:solidFill>
                      <a:schemeClr val="bg1">
                        <a:lumMod val="50000"/>
                      </a:schemeClr>
                    </a:solidFill>
                    <a:latin typeface="+mj-ea"/>
                    <a:ea typeface="+mj-ea"/>
                  </a:rPr>
                  <a:t>（建议使用主题字体）</a:t>
                </a:r>
              </a:p>
            </p:txBody>
          </p:sp>
        </p:grpSp>
      </p:grpSp>
      <p:grpSp>
        <p:nvGrpSpPr>
          <p:cNvPr id="18" name="组合 29"/>
          <p:cNvGrpSpPr/>
          <p:nvPr/>
        </p:nvGrpSpPr>
        <p:grpSpPr>
          <a:xfrm>
            <a:off x="4756364" y="1356618"/>
            <a:ext cx="1692638" cy="3182805"/>
            <a:chOff x="4756364" y="1356618"/>
            <a:chExt cx="1692638" cy="3182805"/>
          </a:xfrm>
        </p:grpSpPr>
        <p:sp>
          <p:nvSpPr>
            <p:cNvPr id="5" name="任意多边形: 形状 4"/>
            <p:cNvSpPr/>
            <p:nvPr/>
          </p:nvSpPr>
          <p:spPr bwMode="auto">
            <a:xfrm>
              <a:off x="5272603" y="2730225"/>
              <a:ext cx="660024" cy="1809198"/>
            </a:xfrm>
            <a:custGeom>
              <a:avLst/>
              <a:gdLst>
                <a:gd name="connsiteX0" fmla="*/ 108012 w 1224024"/>
                <a:gd name="connsiteY0" fmla="*/ 1980216 h 2412264"/>
                <a:gd name="connsiteX1" fmla="*/ 108012 w 1224024"/>
                <a:gd name="connsiteY1" fmla="*/ 2160240 h 2412264"/>
                <a:gd name="connsiteX2" fmla="*/ 1116012 w 1224024"/>
                <a:gd name="connsiteY2" fmla="*/ 2160240 h 2412264"/>
                <a:gd name="connsiteX3" fmla="*/ 1116012 w 1224024"/>
                <a:gd name="connsiteY3" fmla="*/ 1980216 h 2412264"/>
                <a:gd name="connsiteX4" fmla="*/ 108012 w 1224024"/>
                <a:gd name="connsiteY4" fmla="*/ 1764192 h 2412264"/>
                <a:gd name="connsiteX5" fmla="*/ 108012 w 1224024"/>
                <a:gd name="connsiteY5" fmla="*/ 1944216 h 2412264"/>
                <a:gd name="connsiteX6" fmla="*/ 1116012 w 1224024"/>
                <a:gd name="connsiteY6" fmla="*/ 1944216 h 2412264"/>
                <a:gd name="connsiteX7" fmla="*/ 1116012 w 1224024"/>
                <a:gd name="connsiteY7" fmla="*/ 1764192 h 2412264"/>
                <a:gd name="connsiteX8" fmla="*/ 108012 w 1224024"/>
                <a:gd name="connsiteY8" fmla="*/ 1548168 h 2412264"/>
                <a:gd name="connsiteX9" fmla="*/ 108012 w 1224024"/>
                <a:gd name="connsiteY9" fmla="*/ 1728192 h 2412264"/>
                <a:gd name="connsiteX10" fmla="*/ 1116012 w 1224024"/>
                <a:gd name="connsiteY10" fmla="*/ 1728192 h 2412264"/>
                <a:gd name="connsiteX11" fmla="*/ 1116012 w 1224024"/>
                <a:gd name="connsiteY11" fmla="*/ 1548168 h 2412264"/>
                <a:gd name="connsiteX12" fmla="*/ 108012 w 1224024"/>
                <a:gd name="connsiteY12" fmla="*/ 1332144 h 2412264"/>
                <a:gd name="connsiteX13" fmla="*/ 108012 w 1224024"/>
                <a:gd name="connsiteY13" fmla="*/ 1512168 h 2412264"/>
                <a:gd name="connsiteX14" fmla="*/ 1116012 w 1224024"/>
                <a:gd name="connsiteY14" fmla="*/ 1512168 h 2412264"/>
                <a:gd name="connsiteX15" fmla="*/ 1116012 w 1224024"/>
                <a:gd name="connsiteY15" fmla="*/ 1332144 h 2412264"/>
                <a:gd name="connsiteX16" fmla="*/ 108012 w 1224024"/>
                <a:gd name="connsiteY16" fmla="*/ 1116120 h 2412264"/>
                <a:gd name="connsiteX17" fmla="*/ 108012 w 1224024"/>
                <a:gd name="connsiteY17" fmla="*/ 1296144 h 2412264"/>
                <a:gd name="connsiteX18" fmla="*/ 1116012 w 1224024"/>
                <a:gd name="connsiteY18" fmla="*/ 1296144 h 2412264"/>
                <a:gd name="connsiteX19" fmla="*/ 1116012 w 1224024"/>
                <a:gd name="connsiteY19" fmla="*/ 1116120 h 2412264"/>
                <a:gd name="connsiteX20" fmla="*/ 108012 w 1224024"/>
                <a:gd name="connsiteY20" fmla="*/ 900096 h 2412264"/>
                <a:gd name="connsiteX21" fmla="*/ 108012 w 1224024"/>
                <a:gd name="connsiteY21" fmla="*/ 1080120 h 2412264"/>
                <a:gd name="connsiteX22" fmla="*/ 1116012 w 1224024"/>
                <a:gd name="connsiteY22" fmla="*/ 1080120 h 2412264"/>
                <a:gd name="connsiteX23" fmla="*/ 1116012 w 1224024"/>
                <a:gd name="connsiteY23" fmla="*/ 900096 h 2412264"/>
                <a:gd name="connsiteX24" fmla="*/ 108012 w 1224024"/>
                <a:gd name="connsiteY24" fmla="*/ 684072 h 2412264"/>
                <a:gd name="connsiteX25" fmla="*/ 108012 w 1224024"/>
                <a:gd name="connsiteY25" fmla="*/ 864096 h 2412264"/>
                <a:gd name="connsiteX26" fmla="*/ 1116012 w 1224024"/>
                <a:gd name="connsiteY26" fmla="*/ 864096 h 2412264"/>
                <a:gd name="connsiteX27" fmla="*/ 1116012 w 1224024"/>
                <a:gd name="connsiteY27" fmla="*/ 684072 h 2412264"/>
                <a:gd name="connsiteX28" fmla="*/ 108012 w 1224024"/>
                <a:gd name="connsiteY28" fmla="*/ 468048 h 2412264"/>
                <a:gd name="connsiteX29" fmla="*/ 108012 w 1224024"/>
                <a:gd name="connsiteY29" fmla="*/ 648072 h 2412264"/>
                <a:gd name="connsiteX30" fmla="*/ 1116012 w 1224024"/>
                <a:gd name="connsiteY30" fmla="*/ 648072 h 2412264"/>
                <a:gd name="connsiteX31" fmla="*/ 1116012 w 1224024"/>
                <a:gd name="connsiteY31" fmla="*/ 468048 h 2412264"/>
                <a:gd name="connsiteX32" fmla="*/ 108012 w 1224024"/>
                <a:gd name="connsiteY32" fmla="*/ 252024 h 2412264"/>
                <a:gd name="connsiteX33" fmla="*/ 108012 w 1224024"/>
                <a:gd name="connsiteY33" fmla="*/ 432048 h 2412264"/>
                <a:gd name="connsiteX34" fmla="*/ 1116012 w 1224024"/>
                <a:gd name="connsiteY34" fmla="*/ 432048 h 2412264"/>
                <a:gd name="connsiteX35" fmla="*/ 1116012 w 1224024"/>
                <a:gd name="connsiteY35" fmla="*/ 252024 h 2412264"/>
                <a:gd name="connsiteX36" fmla="*/ 0 w 1224024"/>
                <a:gd name="connsiteY36" fmla="*/ 0 h 2412264"/>
                <a:gd name="connsiteX37" fmla="*/ 108012 w 1224024"/>
                <a:gd name="connsiteY37" fmla="*/ 0 h 2412264"/>
                <a:gd name="connsiteX38" fmla="*/ 108012 w 1224024"/>
                <a:gd name="connsiteY38" fmla="*/ 216024 h 2412264"/>
                <a:gd name="connsiteX39" fmla="*/ 1116012 w 1224024"/>
                <a:gd name="connsiteY39" fmla="*/ 216024 h 2412264"/>
                <a:gd name="connsiteX40" fmla="*/ 1116012 w 1224024"/>
                <a:gd name="connsiteY40" fmla="*/ 0 h 2412264"/>
                <a:gd name="connsiteX41" fmla="*/ 1224024 w 1224024"/>
                <a:gd name="connsiteY41" fmla="*/ 0 h 2412264"/>
                <a:gd name="connsiteX42" fmla="*/ 1224024 w 1224024"/>
                <a:gd name="connsiteY42" fmla="*/ 2412264 h 2412264"/>
                <a:gd name="connsiteX43" fmla="*/ 1116012 w 1224024"/>
                <a:gd name="connsiteY43" fmla="*/ 2412264 h 2412264"/>
                <a:gd name="connsiteX44" fmla="*/ 1116012 w 1224024"/>
                <a:gd name="connsiteY44" fmla="*/ 2196240 h 2412264"/>
                <a:gd name="connsiteX45" fmla="*/ 108012 w 1224024"/>
                <a:gd name="connsiteY45" fmla="*/ 2196240 h 2412264"/>
                <a:gd name="connsiteX46" fmla="*/ 108012 w 1224024"/>
                <a:gd name="connsiteY46" fmla="*/ 2412264 h 2412264"/>
                <a:gd name="connsiteX47" fmla="*/ 0 w 1224024"/>
                <a:gd name="connsiteY47" fmla="*/ 2412264 h 241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4024" h="2412264">
                  <a:moveTo>
                    <a:pt x="108012" y="1980216"/>
                  </a:moveTo>
                  <a:lnTo>
                    <a:pt x="108012" y="2160240"/>
                  </a:lnTo>
                  <a:lnTo>
                    <a:pt x="1116012" y="2160240"/>
                  </a:lnTo>
                  <a:lnTo>
                    <a:pt x="1116012" y="1980216"/>
                  </a:lnTo>
                  <a:close/>
                  <a:moveTo>
                    <a:pt x="108012" y="1764192"/>
                  </a:moveTo>
                  <a:lnTo>
                    <a:pt x="108012" y="1944216"/>
                  </a:lnTo>
                  <a:lnTo>
                    <a:pt x="1116012" y="1944216"/>
                  </a:lnTo>
                  <a:lnTo>
                    <a:pt x="1116012" y="1764192"/>
                  </a:lnTo>
                  <a:close/>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2412264"/>
                  </a:lnTo>
                  <a:lnTo>
                    <a:pt x="1116012" y="2412264"/>
                  </a:lnTo>
                  <a:lnTo>
                    <a:pt x="1116012" y="2196240"/>
                  </a:lnTo>
                  <a:lnTo>
                    <a:pt x="108012" y="2196240"/>
                  </a:lnTo>
                  <a:lnTo>
                    <a:pt x="108012" y="2412264"/>
                  </a:lnTo>
                  <a:lnTo>
                    <a:pt x="0" y="2412264"/>
                  </a:lnTo>
                  <a:close/>
                </a:path>
              </a:pathLst>
            </a:custGeom>
            <a:solidFill>
              <a:schemeClr val="accent3"/>
            </a:solidFill>
            <a:ln w="19050">
              <a:noFill/>
              <a:round/>
              <a:headEnd/>
              <a:tailEnd/>
            </a:ln>
          </p:spPr>
          <p:txBody>
            <a:bodyPr anchor="ctr"/>
            <a:lstStyle/>
            <a:p>
              <a:pPr algn="ctr"/>
              <a:endParaRPr sz="1600">
                <a:solidFill>
                  <a:schemeClr val="bg1">
                    <a:lumMod val="50000"/>
                  </a:schemeClr>
                </a:solidFill>
                <a:latin typeface="+mj-ea"/>
                <a:ea typeface="+mj-ea"/>
              </a:endParaRPr>
            </a:p>
          </p:txBody>
        </p:sp>
        <p:sp>
          <p:nvSpPr>
            <p:cNvPr id="10" name="任意多边形: 形状 9"/>
            <p:cNvSpPr>
              <a:spLocks noChangeAspect="1"/>
            </p:cNvSpPr>
            <p:nvPr/>
          </p:nvSpPr>
          <p:spPr bwMode="auto">
            <a:xfrm>
              <a:off x="5025372" y="2024335"/>
              <a:ext cx="1154485" cy="861800"/>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3">
                <a:lumMod val="100000"/>
              </a:schemeClr>
            </a:solidFill>
            <a:ln>
              <a:noFill/>
            </a:ln>
          </p:spPr>
          <p:txBody>
            <a:bodyPr anchor="ctr"/>
            <a:lstStyle/>
            <a:p>
              <a:pPr algn="ctr"/>
              <a:endParaRPr sz="1600">
                <a:solidFill>
                  <a:schemeClr val="bg1">
                    <a:lumMod val="50000"/>
                  </a:schemeClr>
                </a:solidFill>
                <a:latin typeface="+mj-ea"/>
                <a:ea typeface="+mj-ea"/>
              </a:endParaRPr>
            </a:p>
          </p:txBody>
        </p:sp>
        <p:sp>
          <p:nvSpPr>
            <p:cNvPr id="15" name="任意多边形: 形状 14"/>
            <p:cNvSpPr>
              <a:spLocks/>
            </p:cNvSpPr>
            <p:nvPr/>
          </p:nvSpPr>
          <p:spPr>
            <a:xfrm>
              <a:off x="5464636" y="2317256"/>
              <a:ext cx="275958" cy="275957"/>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sz="1600">
                <a:solidFill>
                  <a:schemeClr val="bg1">
                    <a:lumMod val="50000"/>
                  </a:schemeClr>
                </a:solidFill>
                <a:latin typeface="+mj-ea"/>
                <a:ea typeface="+mj-ea"/>
              </a:endParaRPr>
            </a:p>
          </p:txBody>
        </p:sp>
        <p:grpSp>
          <p:nvGrpSpPr>
            <p:cNvPr id="19" name="组合 17"/>
            <p:cNvGrpSpPr/>
            <p:nvPr/>
          </p:nvGrpSpPr>
          <p:grpSpPr>
            <a:xfrm>
              <a:off x="4756364" y="1356618"/>
              <a:ext cx="1692638" cy="755976"/>
              <a:chOff x="6452888" y="1907073"/>
              <a:chExt cx="2256851" cy="1007968"/>
            </a:xfrm>
          </p:grpSpPr>
          <p:sp>
            <p:nvSpPr>
              <p:cNvPr id="22" name="矩形 21"/>
              <p:cNvSpPr/>
              <p:nvPr/>
            </p:nvSpPr>
            <p:spPr>
              <a:xfrm>
                <a:off x="6452888" y="1907073"/>
                <a:ext cx="2256851" cy="246221"/>
              </a:xfrm>
              <a:prstGeom prst="rect">
                <a:avLst/>
              </a:prstGeom>
            </p:spPr>
            <p:txBody>
              <a:bodyPr wrap="none" lIns="144000" tIns="0" rIns="144000" bIns="0">
                <a:normAutofit fontScale="92500" lnSpcReduction="10000"/>
              </a:bodyPr>
              <a:lstStyle/>
              <a:p>
                <a:pPr algn="ctr"/>
                <a:r>
                  <a:rPr lang="zh-CN" altLang="en-US" sz="1400" b="1">
                    <a:solidFill>
                      <a:schemeClr val="bg1">
                        <a:lumMod val="50000"/>
                      </a:schemeClr>
                    </a:solidFill>
                    <a:latin typeface="+mj-ea"/>
                    <a:ea typeface="+mj-ea"/>
                  </a:rPr>
                  <a:t>标题文本预设</a:t>
                </a:r>
              </a:p>
            </p:txBody>
          </p:sp>
          <p:sp>
            <p:nvSpPr>
              <p:cNvPr id="23" name="矩形 22"/>
              <p:cNvSpPr/>
              <p:nvPr/>
            </p:nvSpPr>
            <p:spPr>
              <a:xfrm>
                <a:off x="6452888" y="2153294"/>
                <a:ext cx="2256851" cy="761747"/>
              </a:xfrm>
              <a:prstGeom prst="rect">
                <a:avLst/>
              </a:prstGeom>
            </p:spPr>
            <p:txBody>
              <a:bodyPr wrap="square" lIns="144000" tIns="0" rIns="144000" bIns="0">
                <a:noAutofit/>
              </a:bodyPr>
              <a:lstStyle/>
              <a:p>
                <a:pPr algn="ctr">
                  <a:lnSpc>
                    <a:spcPct val="120000"/>
                  </a:lnSpc>
                </a:pPr>
                <a:r>
                  <a:rPr lang="zh-CN" altLang="en-US" sz="1050">
                    <a:solidFill>
                      <a:schemeClr val="bg1">
                        <a:lumMod val="50000"/>
                      </a:schemeClr>
                    </a:solidFill>
                    <a:latin typeface="+mj-ea"/>
                    <a:ea typeface="+mj-ea"/>
                  </a:rPr>
                  <a:t>此部分内容作为文字排版占位显示</a:t>
                </a:r>
                <a:br>
                  <a:rPr lang="zh-CN" altLang="en-US" sz="1050">
                    <a:solidFill>
                      <a:schemeClr val="bg1">
                        <a:lumMod val="50000"/>
                      </a:schemeClr>
                    </a:solidFill>
                    <a:latin typeface="+mj-ea"/>
                    <a:ea typeface="+mj-ea"/>
                  </a:rPr>
                </a:br>
                <a:r>
                  <a:rPr lang="zh-CN" altLang="en-US" sz="1050">
                    <a:solidFill>
                      <a:schemeClr val="bg1">
                        <a:lumMod val="50000"/>
                      </a:schemeClr>
                    </a:solidFill>
                    <a:latin typeface="+mj-ea"/>
                    <a:ea typeface="+mj-ea"/>
                  </a:rPr>
                  <a:t>（建议使用主题字体）</a:t>
                </a:r>
              </a:p>
            </p:txBody>
          </p:sp>
        </p:grpSp>
      </p:grpSp>
      <p:grpSp>
        <p:nvGrpSpPr>
          <p:cNvPr id="29" name="组合 31"/>
          <p:cNvGrpSpPr/>
          <p:nvPr/>
        </p:nvGrpSpPr>
        <p:grpSpPr>
          <a:xfrm>
            <a:off x="6817525" y="1059582"/>
            <a:ext cx="1692638" cy="3479841"/>
            <a:chOff x="6817525" y="1059582"/>
            <a:chExt cx="1692638" cy="3479841"/>
          </a:xfrm>
        </p:grpSpPr>
        <p:grpSp>
          <p:nvGrpSpPr>
            <p:cNvPr id="30" name="组合 30"/>
            <p:cNvGrpSpPr/>
            <p:nvPr/>
          </p:nvGrpSpPr>
          <p:grpSpPr>
            <a:xfrm>
              <a:off x="7086602" y="1727299"/>
              <a:ext cx="1154485" cy="2812124"/>
              <a:chOff x="7086602" y="1727299"/>
              <a:chExt cx="1154485" cy="2812124"/>
            </a:xfrm>
          </p:grpSpPr>
          <p:sp>
            <p:nvSpPr>
              <p:cNvPr id="4" name="任意多边形: 形状 3"/>
              <p:cNvSpPr/>
              <p:nvPr/>
            </p:nvSpPr>
            <p:spPr bwMode="auto">
              <a:xfrm>
                <a:off x="7333832" y="2406188"/>
                <a:ext cx="660024" cy="2133235"/>
              </a:xfrm>
              <a:custGeom>
                <a:avLst/>
                <a:gdLst>
                  <a:gd name="connsiteX0" fmla="*/ 108012 w 1224024"/>
                  <a:gd name="connsiteY0" fmla="*/ 2412265 h 2844313"/>
                  <a:gd name="connsiteX1" fmla="*/ 108012 w 1224024"/>
                  <a:gd name="connsiteY1" fmla="*/ 2592289 h 2844313"/>
                  <a:gd name="connsiteX2" fmla="*/ 1116012 w 1224024"/>
                  <a:gd name="connsiteY2" fmla="*/ 2592289 h 2844313"/>
                  <a:gd name="connsiteX3" fmla="*/ 1116012 w 1224024"/>
                  <a:gd name="connsiteY3" fmla="*/ 2412265 h 2844313"/>
                  <a:gd name="connsiteX4" fmla="*/ 108012 w 1224024"/>
                  <a:gd name="connsiteY4" fmla="*/ 2196241 h 2844313"/>
                  <a:gd name="connsiteX5" fmla="*/ 108012 w 1224024"/>
                  <a:gd name="connsiteY5" fmla="*/ 2376265 h 2844313"/>
                  <a:gd name="connsiteX6" fmla="*/ 1116012 w 1224024"/>
                  <a:gd name="connsiteY6" fmla="*/ 2376265 h 2844313"/>
                  <a:gd name="connsiteX7" fmla="*/ 1116012 w 1224024"/>
                  <a:gd name="connsiteY7" fmla="*/ 2196241 h 2844313"/>
                  <a:gd name="connsiteX8" fmla="*/ 108012 w 1224024"/>
                  <a:gd name="connsiteY8" fmla="*/ 1980217 h 2844313"/>
                  <a:gd name="connsiteX9" fmla="*/ 108012 w 1224024"/>
                  <a:gd name="connsiteY9" fmla="*/ 2160241 h 2844313"/>
                  <a:gd name="connsiteX10" fmla="*/ 1116012 w 1224024"/>
                  <a:gd name="connsiteY10" fmla="*/ 2160241 h 2844313"/>
                  <a:gd name="connsiteX11" fmla="*/ 1116012 w 1224024"/>
                  <a:gd name="connsiteY11" fmla="*/ 1980217 h 2844313"/>
                  <a:gd name="connsiteX12" fmla="*/ 108012 w 1224024"/>
                  <a:gd name="connsiteY12" fmla="*/ 1764193 h 2844313"/>
                  <a:gd name="connsiteX13" fmla="*/ 108012 w 1224024"/>
                  <a:gd name="connsiteY13" fmla="*/ 1944217 h 2844313"/>
                  <a:gd name="connsiteX14" fmla="*/ 1116012 w 1224024"/>
                  <a:gd name="connsiteY14" fmla="*/ 1944217 h 2844313"/>
                  <a:gd name="connsiteX15" fmla="*/ 1116012 w 1224024"/>
                  <a:gd name="connsiteY15" fmla="*/ 1764193 h 2844313"/>
                  <a:gd name="connsiteX16" fmla="*/ 108012 w 1224024"/>
                  <a:gd name="connsiteY16" fmla="*/ 1548169 h 2844313"/>
                  <a:gd name="connsiteX17" fmla="*/ 108012 w 1224024"/>
                  <a:gd name="connsiteY17" fmla="*/ 1728193 h 2844313"/>
                  <a:gd name="connsiteX18" fmla="*/ 1116012 w 1224024"/>
                  <a:gd name="connsiteY18" fmla="*/ 1728193 h 2844313"/>
                  <a:gd name="connsiteX19" fmla="*/ 1116012 w 1224024"/>
                  <a:gd name="connsiteY19" fmla="*/ 1548169 h 2844313"/>
                  <a:gd name="connsiteX20" fmla="*/ 108012 w 1224024"/>
                  <a:gd name="connsiteY20" fmla="*/ 1332145 h 2844313"/>
                  <a:gd name="connsiteX21" fmla="*/ 108012 w 1224024"/>
                  <a:gd name="connsiteY21" fmla="*/ 1512169 h 2844313"/>
                  <a:gd name="connsiteX22" fmla="*/ 1116012 w 1224024"/>
                  <a:gd name="connsiteY22" fmla="*/ 1512169 h 2844313"/>
                  <a:gd name="connsiteX23" fmla="*/ 1116012 w 1224024"/>
                  <a:gd name="connsiteY23" fmla="*/ 1332145 h 2844313"/>
                  <a:gd name="connsiteX24" fmla="*/ 108012 w 1224024"/>
                  <a:gd name="connsiteY24" fmla="*/ 1116121 h 2844313"/>
                  <a:gd name="connsiteX25" fmla="*/ 108012 w 1224024"/>
                  <a:gd name="connsiteY25" fmla="*/ 1296145 h 2844313"/>
                  <a:gd name="connsiteX26" fmla="*/ 1116012 w 1224024"/>
                  <a:gd name="connsiteY26" fmla="*/ 1296145 h 2844313"/>
                  <a:gd name="connsiteX27" fmla="*/ 1116012 w 1224024"/>
                  <a:gd name="connsiteY27" fmla="*/ 1116121 h 2844313"/>
                  <a:gd name="connsiteX28" fmla="*/ 108012 w 1224024"/>
                  <a:gd name="connsiteY28" fmla="*/ 900097 h 2844313"/>
                  <a:gd name="connsiteX29" fmla="*/ 108012 w 1224024"/>
                  <a:gd name="connsiteY29" fmla="*/ 1080121 h 2844313"/>
                  <a:gd name="connsiteX30" fmla="*/ 1116012 w 1224024"/>
                  <a:gd name="connsiteY30" fmla="*/ 1080121 h 2844313"/>
                  <a:gd name="connsiteX31" fmla="*/ 1116012 w 1224024"/>
                  <a:gd name="connsiteY31" fmla="*/ 900097 h 2844313"/>
                  <a:gd name="connsiteX32" fmla="*/ 108012 w 1224024"/>
                  <a:gd name="connsiteY32" fmla="*/ 684073 h 2844313"/>
                  <a:gd name="connsiteX33" fmla="*/ 108012 w 1224024"/>
                  <a:gd name="connsiteY33" fmla="*/ 864097 h 2844313"/>
                  <a:gd name="connsiteX34" fmla="*/ 1116012 w 1224024"/>
                  <a:gd name="connsiteY34" fmla="*/ 864097 h 2844313"/>
                  <a:gd name="connsiteX35" fmla="*/ 1116012 w 1224024"/>
                  <a:gd name="connsiteY35" fmla="*/ 684073 h 2844313"/>
                  <a:gd name="connsiteX36" fmla="*/ 108012 w 1224024"/>
                  <a:gd name="connsiteY36" fmla="*/ 468049 h 2844313"/>
                  <a:gd name="connsiteX37" fmla="*/ 108012 w 1224024"/>
                  <a:gd name="connsiteY37" fmla="*/ 648073 h 2844313"/>
                  <a:gd name="connsiteX38" fmla="*/ 1116012 w 1224024"/>
                  <a:gd name="connsiteY38" fmla="*/ 648073 h 2844313"/>
                  <a:gd name="connsiteX39" fmla="*/ 1116012 w 1224024"/>
                  <a:gd name="connsiteY39" fmla="*/ 468049 h 2844313"/>
                  <a:gd name="connsiteX40" fmla="*/ 108012 w 1224024"/>
                  <a:gd name="connsiteY40" fmla="*/ 252025 h 2844313"/>
                  <a:gd name="connsiteX41" fmla="*/ 108012 w 1224024"/>
                  <a:gd name="connsiteY41" fmla="*/ 432049 h 2844313"/>
                  <a:gd name="connsiteX42" fmla="*/ 1116012 w 1224024"/>
                  <a:gd name="connsiteY42" fmla="*/ 432049 h 2844313"/>
                  <a:gd name="connsiteX43" fmla="*/ 1116012 w 1224024"/>
                  <a:gd name="connsiteY43" fmla="*/ 252025 h 2844313"/>
                  <a:gd name="connsiteX44" fmla="*/ 0 w 1224024"/>
                  <a:gd name="connsiteY44" fmla="*/ 0 h 2844313"/>
                  <a:gd name="connsiteX45" fmla="*/ 108012 w 1224024"/>
                  <a:gd name="connsiteY45" fmla="*/ 0 h 2844313"/>
                  <a:gd name="connsiteX46" fmla="*/ 108012 w 1224024"/>
                  <a:gd name="connsiteY46" fmla="*/ 216025 h 2844313"/>
                  <a:gd name="connsiteX47" fmla="*/ 1116012 w 1224024"/>
                  <a:gd name="connsiteY47" fmla="*/ 216025 h 2844313"/>
                  <a:gd name="connsiteX48" fmla="*/ 1116012 w 1224024"/>
                  <a:gd name="connsiteY48" fmla="*/ 0 h 2844313"/>
                  <a:gd name="connsiteX49" fmla="*/ 1224024 w 1224024"/>
                  <a:gd name="connsiteY49" fmla="*/ 0 h 2844313"/>
                  <a:gd name="connsiteX50" fmla="*/ 1224024 w 1224024"/>
                  <a:gd name="connsiteY50" fmla="*/ 2844313 h 2844313"/>
                  <a:gd name="connsiteX51" fmla="*/ 1116012 w 1224024"/>
                  <a:gd name="connsiteY51" fmla="*/ 2844313 h 2844313"/>
                  <a:gd name="connsiteX52" fmla="*/ 1116012 w 1224024"/>
                  <a:gd name="connsiteY52" fmla="*/ 2628289 h 2844313"/>
                  <a:gd name="connsiteX53" fmla="*/ 108012 w 1224024"/>
                  <a:gd name="connsiteY53" fmla="*/ 2628289 h 2844313"/>
                  <a:gd name="connsiteX54" fmla="*/ 108012 w 1224024"/>
                  <a:gd name="connsiteY54" fmla="*/ 2844313 h 2844313"/>
                  <a:gd name="connsiteX55" fmla="*/ 0 w 1224024"/>
                  <a:gd name="connsiteY55" fmla="*/ 2844313 h 284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24024" h="2844313">
                    <a:moveTo>
                      <a:pt x="108012" y="2412265"/>
                    </a:moveTo>
                    <a:lnTo>
                      <a:pt x="108012" y="2592289"/>
                    </a:lnTo>
                    <a:lnTo>
                      <a:pt x="1116012" y="2592289"/>
                    </a:lnTo>
                    <a:lnTo>
                      <a:pt x="1116012" y="2412265"/>
                    </a:lnTo>
                    <a:close/>
                    <a:moveTo>
                      <a:pt x="108012" y="2196241"/>
                    </a:moveTo>
                    <a:lnTo>
                      <a:pt x="108012" y="2376265"/>
                    </a:lnTo>
                    <a:lnTo>
                      <a:pt x="1116012" y="2376265"/>
                    </a:lnTo>
                    <a:lnTo>
                      <a:pt x="1116012" y="2196241"/>
                    </a:lnTo>
                    <a:close/>
                    <a:moveTo>
                      <a:pt x="108012" y="1980217"/>
                    </a:moveTo>
                    <a:lnTo>
                      <a:pt x="108012" y="2160241"/>
                    </a:lnTo>
                    <a:lnTo>
                      <a:pt x="1116012" y="2160241"/>
                    </a:lnTo>
                    <a:lnTo>
                      <a:pt x="1116012" y="1980217"/>
                    </a:lnTo>
                    <a:close/>
                    <a:moveTo>
                      <a:pt x="108012" y="1764193"/>
                    </a:moveTo>
                    <a:lnTo>
                      <a:pt x="108012" y="1944217"/>
                    </a:lnTo>
                    <a:lnTo>
                      <a:pt x="1116012" y="1944217"/>
                    </a:lnTo>
                    <a:lnTo>
                      <a:pt x="1116012" y="1764193"/>
                    </a:lnTo>
                    <a:close/>
                    <a:moveTo>
                      <a:pt x="108012" y="1548169"/>
                    </a:moveTo>
                    <a:lnTo>
                      <a:pt x="108012" y="1728193"/>
                    </a:lnTo>
                    <a:lnTo>
                      <a:pt x="1116012" y="1728193"/>
                    </a:lnTo>
                    <a:lnTo>
                      <a:pt x="1116012" y="1548169"/>
                    </a:lnTo>
                    <a:close/>
                    <a:moveTo>
                      <a:pt x="108012" y="1332145"/>
                    </a:moveTo>
                    <a:lnTo>
                      <a:pt x="108012" y="1512169"/>
                    </a:lnTo>
                    <a:lnTo>
                      <a:pt x="1116012" y="1512169"/>
                    </a:lnTo>
                    <a:lnTo>
                      <a:pt x="1116012" y="1332145"/>
                    </a:lnTo>
                    <a:close/>
                    <a:moveTo>
                      <a:pt x="108012" y="1116121"/>
                    </a:moveTo>
                    <a:lnTo>
                      <a:pt x="108012" y="1296145"/>
                    </a:lnTo>
                    <a:lnTo>
                      <a:pt x="1116012" y="1296145"/>
                    </a:lnTo>
                    <a:lnTo>
                      <a:pt x="1116012" y="1116121"/>
                    </a:lnTo>
                    <a:close/>
                    <a:moveTo>
                      <a:pt x="108012" y="900097"/>
                    </a:moveTo>
                    <a:lnTo>
                      <a:pt x="108012" y="1080121"/>
                    </a:lnTo>
                    <a:lnTo>
                      <a:pt x="1116012" y="1080121"/>
                    </a:lnTo>
                    <a:lnTo>
                      <a:pt x="1116012" y="900097"/>
                    </a:lnTo>
                    <a:close/>
                    <a:moveTo>
                      <a:pt x="108012" y="684073"/>
                    </a:moveTo>
                    <a:lnTo>
                      <a:pt x="108012" y="864097"/>
                    </a:lnTo>
                    <a:lnTo>
                      <a:pt x="1116012" y="864097"/>
                    </a:lnTo>
                    <a:lnTo>
                      <a:pt x="1116012" y="684073"/>
                    </a:lnTo>
                    <a:close/>
                    <a:moveTo>
                      <a:pt x="108012" y="468049"/>
                    </a:moveTo>
                    <a:lnTo>
                      <a:pt x="108012" y="648073"/>
                    </a:lnTo>
                    <a:lnTo>
                      <a:pt x="1116012" y="648073"/>
                    </a:lnTo>
                    <a:lnTo>
                      <a:pt x="1116012" y="468049"/>
                    </a:lnTo>
                    <a:close/>
                    <a:moveTo>
                      <a:pt x="108012" y="252025"/>
                    </a:moveTo>
                    <a:lnTo>
                      <a:pt x="108012" y="432049"/>
                    </a:lnTo>
                    <a:lnTo>
                      <a:pt x="1116012" y="432049"/>
                    </a:lnTo>
                    <a:lnTo>
                      <a:pt x="1116012" y="252025"/>
                    </a:lnTo>
                    <a:close/>
                    <a:moveTo>
                      <a:pt x="0" y="0"/>
                    </a:moveTo>
                    <a:lnTo>
                      <a:pt x="108012" y="0"/>
                    </a:lnTo>
                    <a:lnTo>
                      <a:pt x="108012" y="216025"/>
                    </a:lnTo>
                    <a:lnTo>
                      <a:pt x="1116012" y="216025"/>
                    </a:lnTo>
                    <a:lnTo>
                      <a:pt x="1116012" y="0"/>
                    </a:lnTo>
                    <a:lnTo>
                      <a:pt x="1224024" y="0"/>
                    </a:lnTo>
                    <a:lnTo>
                      <a:pt x="1224024" y="2844313"/>
                    </a:lnTo>
                    <a:lnTo>
                      <a:pt x="1116012" y="2844313"/>
                    </a:lnTo>
                    <a:lnTo>
                      <a:pt x="1116012" y="2628289"/>
                    </a:lnTo>
                    <a:lnTo>
                      <a:pt x="108012" y="2628289"/>
                    </a:lnTo>
                    <a:lnTo>
                      <a:pt x="108012" y="2844313"/>
                    </a:lnTo>
                    <a:lnTo>
                      <a:pt x="0" y="2844313"/>
                    </a:lnTo>
                    <a:close/>
                  </a:path>
                </a:pathLst>
              </a:custGeom>
              <a:solidFill>
                <a:schemeClr val="accent4"/>
              </a:solidFill>
              <a:ln w="19050">
                <a:noFill/>
                <a:round/>
                <a:headEnd/>
                <a:tailEnd/>
              </a:ln>
            </p:spPr>
            <p:txBody>
              <a:bodyPr anchor="ctr"/>
              <a:lstStyle/>
              <a:p>
                <a:pPr algn="ctr"/>
                <a:endParaRPr sz="1600">
                  <a:solidFill>
                    <a:schemeClr val="bg1">
                      <a:lumMod val="50000"/>
                    </a:schemeClr>
                  </a:solidFill>
                  <a:latin typeface="+mj-ea"/>
                  <a:ea typeface="+mj-ea"/>
                </a:endParaRPr>
              </a:p>
            </p:txBody>
          </p:sp>
          <p:sp>
            <p:nvSpPr>
              <p:cNvPr id="11" name="任意多边形: 形状 10"/>
              <p:cNvSpPr>
                <a:spLocks noChangeAspect="1"/>
              </p:cNvSpPr>
              <p:nvPr/>
            </p:nvSpPr>
            <p:spPr bwMode="auto">
              <a:xfrm>
                <a:off x="7086602" y="1727299"/>
                <a:ext cx="1154485" cy="861800"/>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4">
                  <a:lumMod val="100000"/>
                </a:schemeClr>
              </a:solidFill>
              <a:ln>
                <a:noFill/>
              </a:ln>
            </p:spPr>
            <p:txBody>
              <a:bodyPr anchor="ctr"/>
              <a:lstStyle/>
              <a:p>
                <a:pPr algn="ctr"/>
                <a:endParaRPr sz="1600">
                  <a:solidFill>
                    <a:schemeClr val="bg1">
                      <a:lumMod val="50000"/>
                    </a:schemeClr>
                  </a:solidFill>
                  <a:latin typeface="+mj-ea"/>
                  <a:ea typeface="+mj-ea"/>
                </a:endParaRPr>
              </a:p>
            </p:txBody>
          </p:sp>
          <p:sp>
            <p:nvSpPr>
              <p:cNvPr id="13" name="任意多边形: 形状 12"/>
              <p:cNvSpPr>
                <a:spLocks/>
              </p:cNvSpPr>
              <p:nvPr/>
            </p:nvSpPr>
            <p:spPr bwMode="auto">
              <a:xfrm>
                <a:off x="7525865" y="2020220"/>
                <a:ext cx="275958" cy="275957"/>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sz="1600">
                  <a:solidFill>
                    <a:schemeClr val="bg1">
                      <a:lumMod val="50000"/>
                    </a:schemeClr>
                  </a:solidFill>
                  <a:latin typeface="+mj-ea"/>
                  <a:ea typeface="+mj-ea"/>
                </a:endParaRPr>
              </a:p>
            </p:txBody>
          </p:sp>
        </p:grpSp>
        <p:grpSp>
          <p:nvGrpSpPr>
            <p:cNvPr id="31" name="组合 18"/>
            <p:cNvGrpSpPr/>
            <p:nvPr/>
          </p:nvGrpSpPr>
          <p:grpSpPr>
            <a:xfrm>
              <a:off x="6817525" y="1059582"/>
              <a:ext cx="1692638" cy="755976"/>
              <a:chOff x="9442007" y="1907073"/>
              <a:chExt cx="2256851" cy="1007968"/>
            </a:xfrm>
          </p:grpSpPr>
          <p:sp>
            <p:nvSpPr>
              <p:cNvPr id="20" name="矩形 19"/>
              <p:cNvSpPr/>
              <p:nvPr/>
            </p:nvSpPr>
            <p:spPr>
              <a:xfrm>
                <a:off x="9442007" y="1907073"/>
                <a:ext cx="2256851" cy="246221"/>
              </a:xfrm>
              <a:prstGeom prst="rect">
                <a:avLst/>
              </a:prstGeom>
            </p:spPr>
            <p:txBody>
              <a:bodyPr wrap="none" lIns="144000" tIns="0" rIns="144000" bIns="0">
                <a:normAutofit fontScale="92500" lnSpcReduction="10000"/>
              </a:bodyPr>
              <a:lstStyle/>
              <a:p>
                <a:pPr algn="ctr"/>
                <a:r>
                  <a:rPr lang="zh-CN" altLang="en-US" sz="1400" b="1" dirty="0">
                    <a:solidFill>
                      <a:schemeClr val="bg1">
                        <a:lumMod val="50000"/>
                      </a:schemeClr>
                    </a:solidFill>
                    <a:latin typeface="+mj-ea"/>
                    <a:ea typeface="+mj-ea"/>
                  </a:rPr>
                  <a:t>标题文本预设</a:t>
                </a:r>
              </a:p>
            </p:txBody>
          </p:sp>
          <p:sp>
            <p:nvSpPr>
              <p:cNvPr id="21" name="矩形 20"/>
              <p:cNvSpPr/>
              <p:nvPr/>
            </p:nvSpPr>
            <p:spPr>
              <a:xfrm>
                <a:off x="9442007" y="2153294"/>
                <a:ext cx="2256851" cy="761747"/>
              </a:xfrm>
              <a:prstGeom prst="rect">
                <a:avLst/>
              </a:prstGeom>
            </p:spPr>
            <p:txBody>
              <a:bodyPr wrap="square" lIns="144000" tIns="0" rIns="144000" bIns="0">
                <a:noAutofit/>
              </a:bodyPr>
              <a:lstStyle/>
              <a:p>
                <a:pPr algn="ctr">
                  <a:lnSpc>
                    <a:spcPct val="120000"/>
                  </a:lnSpc>
                </a:pPr>
                <a:r>
                  <a:rPr lang="zh-CN" altLang="en-US" sz="1050">
                    <a:solidFill>
                      <a:schemeClr val="bg1">
                        <a:lumMod val="50000"/>
                      </a:schemeClr>
                    </a:solidFill>
                    <a:latin typeface="+mj-ea"/>
                    <a:ea typeface="+mj-ea"/>
                  </a:rPr>
                  <a:t>此部分内容作为文字排版占位显示</a:t>
                </a:r>
                <a:br>
                  <a:rPr lang="zh-CN" altLang="en-US" sz="1050">
                    <a:solidFill>
                      <a:schemeClr val="bg1">
                        <a:lumMod val="50000"/>
                      </a:schemeClr>
                    </a:solidFill>
                    <a:latin typeface="+mj-ea"/>
                    <a:ea typeface="+mj-ea"/>
                  </a:rPr>
                </a:br>
                <a:r>
                  <a:rPr lang="zh-CN" altLang="en-US" sz="1050">
                    <a:solidFill>
                      <a:schemeClr val="bg1">
                        <a:lumMod val="50000"/>
                      </a:schemeClr>
                    </a:solidFill>
                    <a:latin typeface="+mj-ea"/>
                    <a:ea typeface="+mj-ea"/>
                  </a:rPr>
                  <a:t>（建议使用主题字体）</a:t>
                </a:r>
              </a:p>
            </p:txBody>
          </p:sp>
        </p:grpSp>
      </p:grpSp>
    </p:spTree>
    <p:extLst>
      <p:ext uri="{BB962C8B-B14F-4D97-AF65-F5344CB8AC3E}">
        <p14:creationId xmlns:p14="http://schemas.microsoft.com/office/powerpoint/2010/main" val="13795952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66540" y="1235203"/>
            <a:ext cx="2852903" cy="174250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266540" y="3013408"/>
            <a:ext cx="2852903" cy="12865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527425" y="3314216"/>
            <a:ext cx="2327664" cy="707886"/>
          </a:xfrm>
          <a:prstGeom prst="rect">
            <a:avLst/>
          </a:prstGeom>
          <a:noFill/>
        </p:spPr>
        <p:txBody>
          <a:bodyPr wrap="square" lIns="0" tIns="0" rIns="0" bIns="0" numCol="1" spcCol="255996">
            <a:spAutoFit/>
          </a:bodyPr>
          <a:lstStyle/>
          <a:p>
            <a:pPr algn="just"/>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7" name="Rectangle 16"/>
          <p:cNvSpPr/>
          <p:nvPr/>
        </p:nvSpPr>
        <p:spPr>
          <a:xfrm>
            <a:off x="3163605" y="1235203"/>
            <a:ext cx="2852903" cy="174250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3163605" y="3013408"/>
            <a:ext cx="2852903" cy="12865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3424493" y="3340481"/>
            <a:ext cx="2327664" cy="707886"/>
          </a:xfrm>
          <a:prstGeom prst="rect">
            <a:avLst/>
          </a:prstGeom>
          <a:noFill/>
        </p:spPr>
        <p:txBody>
          <a:bodyPr wrap="square" lIns="0" tIns="0" rIns="0" bIns="0" numCol="1" spcCol="255996">
            <a:spAutoFit/>
          </a:bodyPr>
          <a:lstStyle/>
          <a:p>
            <a:pPr algn="just"/>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20" name="Rectangle 19"/>
          <p:cNvSpPr/>
          <p:nvPr/>
        </p:nvSpPr>
        <p:spPr>
          <a:xfrm>
            <a:off x="6060671" y="1235203"/>
            <a:ext cx="2852903" cy="174250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6060671" y="3013408"/>
            <a:ext cx="2852903" cy="12865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6321560" y="3340481"/>
            <a:ext cx="2327664" cy="707886"/>
          </a:xfrm>
          <a:prstGeom prst="rect">
            <a:avLst/>
          </a:prstGeom>
          <a:noFill/>
        </p:spPr>
        <p:txBody>
          <a:bodyPr wrap="square" lIns="0" tIns="0" rIns="0" bIns="0" numCol="1" spcCol="255996">
            <a:spAutoFit/>
          </a:bodyPr>
          <a:lstStyle/>
          <a:p>
            <a:pPr algn="just"/>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Tree>
    <p:extLst>
      <p:ext uri="{BB962C8B-B14F-4D97-AF65-F5344CB8AC3E}">
        <p14:creationId xmlns:p14="http://schemas.microsoft.com/office/powerpoint/2010/main" val="4763402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p:stCondLst>
                                    <p:cond delay="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5" grpId="0"/>
      <p:bldP spid="17" grpId="0" animBg="1"/>
      <p:bldP spid="18" grpId="0" animBg="1"/>
      <p:bldP spid="19" grpId="0"/>
      <p:bldP spid="20" grpId="0" animBg="1"/>
      <p:bldP spid="21"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439353" y="1419622"/>
            <a:ext cx="1012073" cy="10121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1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Entry_1"/>
          <p:cNvSpPr/>
          <p:nvPr>
            <p:custDataLst>
              <p:tags r:id="rId1"/>
            </p:custDataLst>
          </p:nvPr>
        </p:nvSpPr>
        <p:spPr>
          <a:xfrm>
            <a:off x="1475656" y="2524053"/>
            <a:ext cx="2939470"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单击输入标题</a:t>
            </a:r>
            <a:endParaRPr lang="en-US" altLang="zh-CN"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40413" y="329584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1545353" y="329584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40413" y="350198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1545353" y="3501985"/>
            <a:ext cx="1149033" cy="153888"/>
          </a:xfrm>
          <a:prstGeom prst="rect">
            <a:avLst/>
          </a:prstGeom>
          <a:noFill/>
        </p:spPr>
        <p:txBody>
          <a:bodyPr wrap="none" lIns="0" tIns="0" rIns="0" bIns="0" rtlCol="0">
            <a:spAutoFit/>
          </a:bodyPr>
          <a:lstStyle/>
          <a:p>
            <a:pPr marL="121883" lvl="1" indent="-121883" algn="ctr">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a:extLst>
              <a:ext uri="{FF2B5EF4-FFF2-40B4-BE49-F238E27FC236}">
                <a16:creationId xmlns="" xmlns:a16="http://schemas.microsoft.com/office/drawing/2014/main" id="{A5350AEC-D893-472C-AE41-11B6F52DF6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9992" y="915566"/>
            <a:ext cx="4778512" cy="3600400"/>
          </a:xfrm>
          <a:prstGeom prst="rect">
            <a:avLst/>
          </a:prstGeom>
        </p:spPr>
      </p:pic>
    </p:spTree>
    <p:extLst>
      <p:ext uri="{BB962C8B-B14F-4D97-AF65-F5344CB8AC3E}">
        <p14:creationId xmlns:p14="http://schemas.microsoft.com/office/powerpoint/2010/main" val="19170721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accel="4000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0" nodeType="click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by="(-#ppt_w*2)" calcmode="lin" valueType="num">
                                      <p:cBhvr rctx="PPT">
                                        <p:cTn id="21" dur="500" autoRev="1" fill="hold">
                                          <p:stCondLst>
                                            <p:cond delay="0"/>
                                          </p:stCondLst>
                                        </p:cTn>
                                        <p:tgtEl>
                                          <p:spTgt spid="9"/>
                                        </p:tgtEl>
                                        <p:attrNameLst>
                                          <p:attrName>ppt_w</p:attrName>
                                        </p:attrNameLst>
                                      </p:cBhvr>
                                    </p:anim>
                                    <p:anim by="(#ppt_w*0.50)" calcmode="lin" valueType="num">
                                      <p:cBhvr>
                                        <p:cTn id="22" dur="500" decel="50000" autoRev="1" fill="hold">
                                          <p:stCondLst>
                                            <p:cond delay="0"/>
                                          </p:stCondLst>
                                        </p:cTn>
                                        <p:tgtEl>
                                          <p:spTgt spid="9"/>
                                        </p:tgtEl>
                                        <p:attrNameLst>
                                          <p:attrName>ppt_x</p:attrName>
                                        </p:attrNameLst>
                                      </p:cBhvr>
                                    </p:anim>
                                    <p:anim from="(-#ppt_h/2)" to="(#ppt_y)" calcmode="lin" valueType="num">
                                      <p:cBhvr>
                                        <p:cTn id="23" dur="1000" fill="hold">
                                          <p:stCondLst>
                                            <p:cond delay="0"/>
                                          </p:stCondLst>
                                        </p:cTn>
                                        <p:tgtEl>
                                          <p:spTgt spid="9"/>
                                        </p:tgtEl>
                                        <p:attrNameLst>
                                          <p:attrName>ppt_y</p:attrName>
                                        </p:attrNameLst>
                                      </p:cBhvr>
                                    </p:anim>
                                    <p:animRot by="21600000">
                                      <p:cBhvr>
                                        <p:cTn id="24" dur="1000" fill="hold">
                                          <p:stCondLst>
                                            <p:cond delay="0"/>
                                          </p:stCondLst>
                                        </p:cTn>
                                        <p:tgtEl>
                                          <p:spTgt spid="9"/>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7"/>
          <p:cNvSpPr/>
          <p:nvPr/>
        </p:nvSpPr>
        <p:spPr bwMode="auto">
          <a:xfrm>
            <a:off x="6723608" y="2077467"/>
            <a:ext cx="2024856" cy="113498"/>
          </a:xfrm>
          <a:custGeom>
            <a:avLst/>
            <a:gdLst>
              <a:gd name="T0" fmla="*/ 506 w 516"/>
              <a:gd name="T1" fmla="*/ 0 h 29"/>
              <a:gd name="T2" fmla="*/ 0 w 516"/>
              <a:gd name="T3" fmla="*/ 0 h 29"/>
              <a:gd name="T4" fmla="*/ 2 w 516"/>
              <a:gd name="T5" fmla="*/ 14 h 29"/>
              <a:gd name="T6" fmla="*/ 0 w 516"/>
              <a:gd name="T7" fmla="*/ 29 h 29"/>
              <a:gd name="T8" fmla="*/ 506 w 516"/>
              <a:gd name="T9" fmla="*/ 29 h 29"/>
              <a:gd name="T10" fmla="*/ 516 w 516"/>
              <a:gd name="T11" fmla="*/ 14 h 29"/>
              <a:gd name="T12" fmla="*/ 506 w 51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516" h="29">
                <a:moveTo>
                  <a:pt x="506" y="0"/>
                </a:moveTo>
                <a:cubicBezTo>
                  <a:pt x="0" y="0"/>
                  <a:pt x="0" y="0"/>
                  <a:pt x="0" y="0"/>
                </a:cubicBezTo>
                <a:cubicBezTo>
                  <a:pt x="1" y="5"/>
                  <a:pt x="2" y="9"/>
                  <a:pt x="2" y="14"/>
                </a:cubicBezTo>
                <a:cubicBezTo>
                  <a:pt x="2" y="19"/>
                  <a:pt x="1" y="24"/>
                  <a:pt x="0" y="29"/>
                </a:cubicBezTo>
                <a:cubicBezTo>
                  <a:pt x="506" y="29"/>
                  <a:pt x="506" y="29"/>
                  <a:pt x="506" y="29"/>
                </a:cubicBezTo>
                <a:cubicBezTo>
                  <a:pt x="511" y="29"/>
                  <a:pt x="516" y="22"/>
                  <a:pt x="516" y="14"/>
                </a:cubicBezTo>
                <a:cubicBezTo>
                  <a:pt x="516" y="7"/>
                  <a:pt x="511" y="0"/>
                  <a:pt x="506" y="0"/>
                </a:cubicBezTo>
              </a:path>
            </a:pathLst>
          </a:custGeom>
          <a:solidFill>
            <a:schemeClr val="bg1">
              <a:lumMod val="75000"/>
            </a:schemeClr>
          </a:solidFill>
          <a:ln>
            <a:noFill/>
          </a:ln>
        </p:spPr>
        <p:txBody>
          <a:bodyPr vert="horz" wrap="square" lIns="68580" tIns="34290" rIns="68580" bIns="3429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sp>
        <p:nvSpPr>
          <p:cNvPr id="3" name="Freeform 78"/>
          <p:cNvSpPr/>
          <p:nvPr/>
        </p:nvSpPr>
        <p:spPr bwMode="auto">
          <a:xfrm>
            <a:off x="796636" y="2077467"/>
            <a:ext cx="5794304" cy="113498"/>
          </a:xfrm>
          <a:custGeom>
            <a:avLst/>
            <a:gdLst>
              <a:gd name="T0" fmla="*/ 1477 w 1477"/>
              <a:gd name="T1" fmla="*/ 0 h 29"/>
              <a:gd name="T2" fmla="*/ 11 w 1477"/>
              <a:gd name="T3" fmla="*/ 0 h 29"/>
              <a:gd name="T4" fmla="*/ 0 w 1477"/>
              <a:gd name="T5" fmla="*/ 14 h 29"/>
              <a:gd name="T6" fmla="*/ 11 w 1477"/>
              <a:gd name="T7" fmla="*/ 29 h 29"/>
              <a:gd name="T8" fmla="*/ 1477 w 1477"/>
              <a:gd name="T9" fmla="*/ 29 h 29"/>
              <a:gd name="T10" fmla="*/ 1477 w 1477"/>
              <a:gd name="T11" fmla="*/ 0 h 29"/>
            </a:gdLst>
            <a:ahLst/>
            <a:cxnLst>
              <a:cxn ang="0">
                <a:pos x="T0" y="T1"/>
              </a:cxn>
              <a:cxn ang="0">
                <a:pos x="T2" y="T3"/>
              </a:cxn>
              <a:cxn ang="0">
                <a:pos x="T4" y="T5"/>
              </a:cxn>
              <a:cxn ang="0">
                <a:pos x="T6" y="T7"/>
              </a:cxn>
              <a:cxn ang="0">
                <a:pos x="T8" y="T9"/>
              </a:cxn>
              <a:cxn ang="0">
                <a:pos x="T10" y="T11"/>
              </a:cxn>
            </a:cxnLst>
            <a:rect l="0" t="0" r="r" b="b"/>
            <a:pathLst>
              <a:path w="1477" h="29">
                <a:moveTo>
                  <a:pt x="1477" y="0"/>
                </a:moveTo>
                <a:cubicBezTo>
                  <a:pt x="11" y="0"/>
                  <a:pt x="11" y="0"/>
                  <a:pt x="11" y="0"/>
                </a:cubicBezTo>
                <a:cubicBezTo>
                  <a:pt x="5" y="0"/>
                  <a:pt x="0" y="7"/>
                  <a:pt x="0" y="14"/>
                </a:cubicBezTo>
                <a:cubicBezTo>
                  <a:pt x="0" y="22"/>
                  <a:pt x="5" y="29"/>
                  <a:pt x="11" y="29"/>
                </a:cubicBezTo>
                <a:cubicBezTo>
                  <a:pt x="1477" y="29"/>
                  <a:pt x="1477" y="29"/>
                  <a:pt x="1477" y="29"/>
                </a:cubicBezTo>
                <a:cubicBezTo>
                  <a:pt x="1477" y="0"/>
                  <a:pt x="1477" y="0"/>
                  <a:pt x="1477" y="0"/>
                </a:cubicBezTo>
              </a:path>
            </a:pathLst>
          </a:custGeom>
          <a:solidFill>
            <a:schemeClr val="bg1">
              <a:lumMod val="65000"/>
            </a:schemeClr>
          </a:solidFill>
          <a:ln>
            <a:noFill/>
          </a:ln>
        </p:spPr>
        <p:txBody>
          <a:bodyPr vert="horz" wrap="square" lIns="68580" tIns="34290" rIns="68580" bIns="3429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grpSp>
        <p:nvGrpSpPr>
          <p:cNvPr id="4" name="组合 3"/>
          <p:cNvGrpSpPr/>
          <p:nvPr/>
        </p:nvGrpSpPr>
        <p:grpSpPr>
          <a:xfrm>
            <a:off x="6453295" y="1994343"/>
            <a:ext cx="278604" cy="279748"/>
            <a:chOff x="8414021" y="2659123"/>
            <a:chExt cx="371472" cy="372997"/>
          </a:xfrm>
        </p:grpSpPr>
        <p:sp>
          <p:nvSpPr>
            <p:cNvPr id="5" name="Oval 79"/>
            <p:cNvSpPr>
              <a:spLocks noChangeArrowheads="1"/>
            </p:cNvSpPr>
            <p:nvPr/>
          </p:nvSpPr>
          <p:spPr bwMode="auto">
            <a:xfrm>
              <a:off x="8414021" y="2659123"/>
              <a:ext cx="371472" cy="372997"/>
            </a:xfrm>
            <a:prstGeom prst="ellipse">
              <a:avLst/>
            </a:prstGeom>
            <a:solidFill>
              <a:schemeClr val="accent4"/>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sp>
          <p:nvSpPr>
            <p:cNvPr id="6" name="Oval 80"/>
            <p:cNvSpPr>
              <a:spLocks noChangeArrowheads="1"/>
            </p:cNvSpPr>
            <p:nvPr/>
          </p:nvSpPr>
          <p:spPr bwMode="auto">
            <a:xfrm>
              <a:off x="8548901" y="2795533"/>
              <a:ext cx="106135" cy="100176"/>
            </a:xfrm>
            <a:prstGeom prst="ellipse">
              <a:avLst/>
            </a:prstGeom>
            <a:solidFill>
              <a:schemeClr val="bg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grpSp>
      <p:grpSp>
        <p:nvGrpSpPr>
          <p:cNvPr id="7" name="组合 6"/>
          <p:cNvGrpSpPr/>
          <p:nvPr/>
        </p:nvGrpSpPr>
        <p:grpSpPr>
          <a:xfrm>
            <a:off x="4252654" y="1994343"/>
            <a:ext cx="278604" cy="279748"/>
            <a:chOff x="5479833" y="2659123"/>
            <a:chExt cx="371472" cy="372997"/>
          </a:xfrm>
        </p:grpSpPr>
        <p:sp>
          <p:nvSpPr>
            <p:cNvPr id="8" name="Oval 81"/>
            <p:cNvSpPr>
              <a:spLocks noChangeArrowheads="1"/>
            </p:cNvSpPr>
            <p:nvPr/>
          </p:nvSpPr>
          <p:spPr bwMode="auto">
            <a:xfrm>
              <a:off x="5479833" y="2659123"/>
              <a:ext cx="371472" cy="372997"/>
            </a:xfrm>
            <a:prstGeom prst="ellipse">
              <a:avLst/>
            </a:prstGeom>
            <a:solidFill>
              <a:schemeClr val="accent3"/>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sp>
          <p:nvSpPr>
            <p:cNvPr id="9" name="Oval 82"/>
            <p:cNvSpPr>
              <a:spLocks noChangeArrowheads="1"/>
            </p:cNvSpPr>
            <p:nvPr/>
          </p:nvSpPr>
          <p:spPr bwMode="auto">
            <a:xfrm>
              <a:off x="5614712" y="2795533"/>
              <a:ext cx="106135" cy="100176"/>
            </a:xfrm>
            <a:prstGeom prst="ellipse">
              <a:avLst/>
            </a:prstGeom>
            <a:solidFill>
              <a:schemeClr val="bg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grpSp>
      <p:grpSp>
        <p:nvGrpSpPr>
          <p:cNvPr id="10" name="组合 9"/>
          <p:cNvGrpSpPr/>
          <p:nvPr/>
        </p:nvGrpSpPr>
        <p:grpSpPr>
          <a:xfrm>
            <a:off x="2474894" y="1994343"/>
            <a:ext cx="278604" cy="279748"/>
            <a:chOff x="3109487" y="2659123"/>
            <a:chExt cx="371472" cy="372997"/>
          </a:xfrm>
        </p:grpSpPr>
        <p:sp>
          <p:nvSpPr>
            <p:cNvPr id="11" name="Oval 83"/>
            <p:cNvSpPr>
              <a:spLocks noChangeArrowheads="1"/>
            </p:cNvSpPr>
            <p:nvPr/>
          </p:nvSpPr>
          <p:spPr bwMode="auto">
            <a:xfrm>
              <a:off x="3109487" y="2659123"/>
              <a:ext cx="371472" cy="372997"/>
            </a:xfrm>
            <a:prstGeom prst="ellipse">
              <a:avLst/>
            </a:prstGeom>
            <a:solidFill>
              <a:schemeClr val="accent2"/>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sp>
          <p:nvSpPr>
            <p:cNvPr id="12" name="Oval 84"/>
            <p:cNvSpPr>
              <a:spLocks noChangeArrowheads="1"/>
            </p:cNvSpPr>
            <p:nvPr/>
          </p:nvSpPr>
          <p:spPr bwMode="auto">
            <a:xfrm>
              <a:off x="3246578" y="2795533"/>
              <a:ext cx="99502" cy="100176"/>
            </a:xfrm>
            <a:prstGeom prst="ellipse">
              <a:avLst/>
            </a:prstGeom>
            <a:solidFill>
              <a:schemeClr val="bg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grpSp>
      <p:grpSp>
        <p:nvGrpSpPr>
          <p:cNvPr id="13" name="组合 12"/>
          <p:cNvGrpSpPr/>
          <p:nvPr/>
        </p:nvGrpSpPr>
        <p:grpSpPr>
          <a:xfrm>
            <a:off x="722009" y="1994343"/>
            <a:ext cx="278604" cy="279748"/>
            <a:chOff x="772306" y="2659123"/>
            <a:chExt cx="371472" cy="372997"/>
          </a:xfrm>
        </p:grpSpPr>
        <p:sp>
          <p:nvSpPr>
            <p:cNvPr id="14" name="Oval 85"/>
            <p:cNvSpPr>
              <a:spLocks noChangeArrowheads="1"/>
            </p:cNvSpPr>
            <p:nvPr/>
          </p:nvSpPr>
          <p:spPr bwMode="auto">
            <a:xfrm>
              <a:off x="772306" y="2659123"/>
              <a:ext cx="371472" cy="372997"/>
            </a:xfrm>
            <a:prstGeom prst="ellipse">
              <a:avLst/>
            </a:prstGeom>
            <a:solidFill>
              <a:schemeClr val="accent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sp>
          <p:nvSpPr>
            <p:cNvPr id="15" name="Oval 86"/>
            <p:cNvSpPr>
              <a:spLocks noChangeArrowheads="1"/>
            </p:cNvSpPr>
            <p:nvPr/>
          </p:nvSpPr>
          <p:spPr bwMode="auto">
            <a:xfrm>
              <a:off x="907187" y="2795533"/>
              <a:ext cx="99502" cy="100176"/>
            </a:xfrm>
            <a:prstGeom prst="ellipse">
              <a:avLst/>
            </a:prstGeom>
            <a:solidFill>
              <a:schemeClr val="bg1"/>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endParaRPr lang="zh-CN" altLang="en-US" sz="1200" dirty="0">
                <a:solidFill>
                  <a:schemeClr val="bg1">
                    <a:lumMod val="50000"/>
                  </a:schemeClr>
                </a:solidFill>
                <a:latin typeface="微软雅黑" pitchFamily="34" charset="-122"/>
                <a:ea typeface="微软雅黑" pitchFamily="34" charset="-122"/>
              </a:endParaRPr>
            </a:p>
          </p:txBody>
        </p:sp>
      </p:grpSp>
      <p:sp>
        <p:nvSpPr>
          <p:cNvPr id="16" name="文本框 87"/>
          <p:cNvSpPr txBox="1"/>
          <p:nvPr/>
        </p:nvSpPr>
        <p:spPr>
          <a:xfrm>
            <a:off x="666703" y="1694917"/>
            <a:ext cx="1036181" cy="284693"/>
          </a:xfrm>
          <a:prstGeom prst="rect">
            <a:avLst/>
          </a:prstGeom>
          <a:noFill/>
        </p:spPr>
        <p:txBody>
          <a:bodyPr wrap="none" lIns="68580" tIns="34290" rIns="68580" bIns="34290"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r>
              <a:rPr lang="zh-CN" altLang="en-US" sz="1400" b="1" dirty="0">
                <a:solidFill>
                  <a:schemeClr val="bg1">
                    <a:lumMod val="50000"/>
                  </a:schemeClr>
                </a:solidFill>
                <a:latin typeface="微软雅黑" pitchFamily="34" charset="-122"/>
                <a:ea typeface="微软雅黑" pitchFamily="34" charset="-122"/>
                <a:cs typeface="Arial" panose="020B0604020202020204" pitchFamily="34" charset="0"/>
              </a:rPr>
              <a:t>输入关键词</a:t>
            </a:r>
          </a:p>
        </p:txBody>
      </p:sp>
      <p:sp>
        <p:nvSpPr>
          <p:cNvPr id="17" name="文本框 88"/>
          <p:cNvSpPr txBox="1"/>
          <p:nvPr/>
        </p:nvSpPr>
        <p:spPr>
          <a:xfrm>
            <a:off x="2386088" y="1687244"/>
            <a:ext cx="1036181" cy="284693"/>
          </a:xfrm>
          <a:prstGeom prst="rect">
            <a:avLst/>
          </a:prstGeom>
          <a:noFill/>
        </p:spPr>
        <p:txBody>
          <a:bodyPr wrap="none" lIns="68580" tIns="34290" rIns="68580" bIns="34290"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r>
              <a:rPr lang="zh-CN" altLang="en-US" sz="1400" b="1" dirty="0">
                <a:solidFill>
                  <a:schemeClr val="bg1">
                    <a:lumMod val="50000"/>
                  </a:schemeClr>
                </a:solidFill>
                <a:latin typeface="微软雅黑" pitchFamily="34" charset="-122"/>
                <a:ea typeface="微软雅黑" pitchFamily="34" charset="-122"/>
                <a:cs typeface="Arial" panose="020B0604020202020204" pitchFamily="34" charset="0"/>
              </a:rPr>
              <a:t>输入关键词</a:t>
            </a:r>
          </a:p>
        </p:txBody>
      </p:sp>
      <p:sp>
        <p:nvSpPr>
          <p:cNvPr id="18" name="文本框 89"/>
          <p:cNvSpPr txBox="1"/>
          <p:nvPr/>
        </p:nvSpPr>
        <p:spPr>
          <a:xfrm>
            <a:off x="4169156" y="1687244"/>
            <a:ext cx="1036181" cy="284693"/>
          </a:xfrm>
          <a:prstGeom prst="rect">
            <a:avLst/>
          </a:prstGeom>
          <a:noFill/>
        </p:spPr>
        <p:txBody>
          <a:bodyPr wrap="none" lIns="68580" tIns="34290" rIns="68580" bIns="34290"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r>
              <a:rPr lang="zh-CN" altLang="en-US" sz="1400" b="1" dirty="0">
                <a:solidFill>
                  <a:schemeClr val="bg1">
                    <a:lumMod val="50000"/>
                  </a:schemeClr>
                </a:solidFill>
                <a:latin typeface="微软雅黑" pitchFamily="34" charset="-122"/>
                <a:ea typeface="微软雅黑" pitchFamily="34" charset="-122"/>
                <a:cs typeface="Arial" panose="020B0604020202020204" pitchFamily="34" charset="0"/>
              </a:rPr>
              <a:t>输入关键词</a:t>
            </a:r>
          </a:p>
        </p:txBody>
      </p:sp>
      <p:sp>
        <p:nvSpPr>
          <p:cNvPr id="19" name="文本框 90"/>
          <p:cNvSpPr txBox="1"/>
          <p:nvPr/>
        </p:nvSpPr>
        <p:spPr>
          <a:xfrm>
            <a:off x="6361290" y="1687244"/>
            <a:ext cx="1036181" cy="284693"/>
          </a:xfrm>
          <a:prstGeom prst="rect">
            <a:avLst/>
          </a:prstGeom>
          <a:noFill/>
        </p:spPr>
        <p:txBody>
          <a:bodyPr wrap="none" lIns="68580" tIns="34290" rIns="68580" bIns="34290"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r>
              <a:rPr lang="zh-CN" altLang="en-US" sz="1400" b="1" dirty="0">
                <a:solidFill>
                  <a:schemeClr val="bg1">
                    <a:lumMod val="50000"/>
                  </a:schemeClr>
                </a:solidFill>
                <a:latin typeface="微软雅黑" pitchFamily="34" charset="-122"/>
                <a:ea typeface="微软雅黑" pitchFamily="34" charset="-122"/>
                <a:cs typeface="Arial" panose="020B0604020202020204" pitchFamily="34" charset="0"/>
              </a:rPr>
              <a:t>输入关键词</a:t>
            </a:r>
          </a:p>
        </p:txBody>
      </p:sp>
      <p:grpSp>
        <p:nvGrpSpPr>
          <p:cNvPr id="20" name="组合 19"/>
          <p:cNvGrpSpPr/>
          <p:nvPr/>
        </p:nvGrpSpPr>
        <p:grpSpPr>
          <a:xfrm>
            <a:off x="670927" y="2368085"/>
            <a:ext cx="1567352" cy="1703372"/>
            <a:chOff x="678176" y="2153921"/>
            <a:chExt cx="1500382" cy="1691586"/>
          </a:xfrm>
        </p:grpSpPr>
        <p:sp>
          <p:nvSpPr>
            <p:cNvPr id="21" name="矩形 20"/>
            <p:cNvSpPr/>
            <p:nvPr/>
          </p:nvSpPr>
          <p:spPr>
            <a:xfrm>
              <a:off x="678176" y="2153921"/>
              <a:ext cx="1060653" cy="275082"/>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r>
                <a:rPr lang="zh-CN" altLang="en-US" sz="1200" b="1" dirty="0">
                  <a:solidFill>
                    <a:schemeClr val="bg1">
                      <a:lumMod val="50000"/>
                    </a:schemeClr>
                  </a:solidFill>
                  <a:latin typeface="微软雅黑" pitchFamily="34" charset="-122"/>
                  <a:ea typeface="微软雅黑" pitchFamily="34" charset="-122"/>
                  <a:cs typeface="Arial" panose="020B0604020202020204" pitchFamily="34" charset="0"/>
                </a:rPr>
                <a:t>点击输入标题</a:t>
              </a:r>
              <a:endParaRPr lang="zh-CN" altLang="en-US" sz="3200" b="1" dirty="0">
                <a:solidFill>
                  <a:schemeClr val="bg1">
                    <a:lumMod val="50000"/>
                  </a:schemeClr>
                </a:solidFill>
                <a:latin typeface="微软雅黑" pitchFamily="34" charset="-122"/>
                <a:ea typeface="微软雅黑" pitchFamily="34" charset="-122"/>
              </a:endParaRPr>
            </a:p>
          </p:txBody>
        </p:sp>
        <p:sp>
          <p:nvSpPr>
            <p:cNvPr id="22" name="文本框 66"/>
            <p:cNvSpPr txBox="1">
              <a:spLocks noChangeArrowheads="1"/>
            </p:cNvSpPr>
            <p:nvPr/>
          </p:nvSpPr>
          <p:spPr bwMode="auto">
            <a:xfrm>
              <a:off x="690246" y="2497794"/>
              <a:ext cx="1488312" cy="1347713"/>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lnSpc>
                  <a:spcPct val="130000"/>
                </a:lnSpc>
                <a:spcBef>
                  <a:spcPct val="0"/>
                </a:spcBef>
                <a:spcAft>
                  <a:spcPct val="0"/>
                </a:spcAft>
              </a:pPr>
              <a:r>
                <a:rPr lang="zh-CN" altLang="en-US" sz="800" dirty="0">
                  <a:solidFill>
                    <a:schemeClr val="bg1">
                      <a:lumMod val="50000"/>
                    </a:schemeClr>
                  </a:solidFill>
                  <a:latin typeface="微软雅黑" pitchFamily="34" charset="-122"/>
                  <a:ea typeface="微软雅黑" pitchFamily="34" charset="-122"/>
                </a:rPr>
                <a:t>在这里进行编辑内容，建议使用微软雅黑，大小可进行适当调整，模板中的所有图片都可进行替换编辑。在这里进行编辑内容，建议使用微软雅黑，大小可进行适当调整，模板中的所有图片都可进行替换编辑。</a:t>
              </a:r>
            </a:p>
          </p:txBody>
        </p:sp>
      </p:grpSp>
      <p:grpSp>
        <p:nvGrpSpPr>
          <p:cNvPr id="23" name="组合 22"/>
          <p:cNvGrpSpPr/>
          <p:nvPr/>
        </p:nvGrpSpPr>
        <p:grpSpPr>
          <a:xfrm>
            <a:off x="2406234" y="2368087"/>
            <a:ext cx="1527496" cy="1704841"/>
            <a:chOff x="678176" y="2153921"/>
            <a:chExt cx="1462229" cy="1693044"/>
          </a:xfrm>
        </p:grpSpPr>
        <p:sp>
          <p:nvSpPr>
            <p:cNvPr id="24" name="矩形 23"/>
            <p:cNvSpPr/>
            <p:nvPr/>
          </p:nvSpPr>
          <p:spPr>
            <a:xfrm>
              <a:off x="678176" y="2153921"/>
              <a:ext cx="1060653" cy="275082"/>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r>
                <a:rPr lang="zh-CN" altLang="en-US" sz="1200" b="1" dirty="0">
                  <a:solidFill>
                    <a:schemeClr val="bg1">
                      <a:lumMod val="50000"/>
                    </a:schemeClr>
                  </a:solidFill>
                  <a:latin typeface="微软雅黑" pitchFamily="34" charset="-122"/>
                  <a:ea typeface="微软雅黑" pitchFamily="34" charset="-122"/>
                  <a:cs typeface="Arial" panose="020B0604020202020204" pitchFamily="34" charset="0"/>
                </a:rPr>
                <a:t>点击输入标题</a:t>
              </a:r>
              <a:endParaRPr lang="zh-CN" altLang="en-US" sz="3200" b="1" dirty="0">
                <a:solidFill>
                  <a:schemeClr val="bg1">
                    <a:lumMod val="50000"/>
                  </a:schemeClr>
                </a:solidFill>
                <a:latin typeface="微软雅黑" pitchFamily="34" charset="-122"/>
                <a:ea typeface="微软雅黑" pitchFamily="34" charset="-122"/>
              </a:endParaRPr>
            </a:p>
          </p:txBody>
        </p:sp>
        <p:sp>
          <p:nvSpPr>
            <p:cNvPr id="25" name="文本框 66"/>
            <p:cNvSpPr txBox="1">
              <a:spLocks noChangeArrowheads="1"/>
            </p:cNvSpPr>
            <p:nvPr/>
          </p:nvSpPr>
          <p:spPr bwMode="auto">
            <a:xfrm>
              <a:off x="690246" y="2499253"/>
              <a:ext cx="1450159" cy="1347712"/>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lnSpc>
                  <a:spcPct val="130000"/>
                </a:lnSpc>
                <a:spcBef>
                  <a:spcPct val="0"/>
                </a:spcBef>
                <a:spcAft>
                  <a:spcPct val="0"/>
                </a:spcAft>
              </a:pPr>
              <a:r>
                <a:rPr lang="zh-CN" altLang="en-US" sz="800" dirty="0">
                  <a:solidFill>
                    <a:schemeClr val="bg1">
                      <a:lumMod val="50000"/>
                    </a:schemeClr>
                  </a:solidFill>
                  <a:latin typeface="微软雅黑" pitchFamily="34" charset="-122"/>
                  <a:ea typeface="微软雅黑" pitchFamily="34" charset="-122"/>
                </a:rPr>
                <a:t>在这里进行编辑内容，建议使用微软雅黑，大小可进行适当调整，模板中的所有图片都可进行替换编辑。在这里进行编辑内容，建议使用微软雅黑，大小可进行适当调整，模板中的所有图片都可进行替换编辑。</a:t>
              </a:r>
            </a:p>
          </p:txBody>
        </p:sp>
      </p:grpSp>
      <p:grpSp>
        <p:nvGrpSpPr>
          <p:cNvPr id="26" name="组合 25"/>
          <p:cNvGrpSpPr/>
          <p:nvPr/>
        </p:nvGrpSpPr>
        <p:grpSpPr>
          <a:xfrm>
            <a:off x="4189300" y="2368086"/>
            <a:ext cx="1554179" cy="1717375"/>
            <a:chOff x="678176" y="2153921"/>
            <a:chExt cx="1487772" cy="1705492"/>
          </a:xfrm>
        </p:grpSpPr>
        <p:sp>
          <p:nvSpPr>
            <p:cNvPr id="27" name="矩形 26"/>
            <p:cNvSpPr/>
            <p:nvPr/>
          </p:nvSpPr>
          <p:spPr>
            <a:xfrm>
              <a:off x="678176" y="2153921"/>
              <a:ext cx="1060654" cy="275082"/>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r>
                <a:rPr lang="zh-CN" altLang="en-US" sz="1200" b="1" dirty="0">
                  <a:solidFill>
                    <a:schemeClr val="bg1">
                      <a:lumMod val="50000"/>
                    </a:schemeClr>
                  </a:solidFill>
                  <a:latin typeface="微软雅黑" pitchFamily="34" charset="-122"/>
                  <a:ea typeface="微软雅黑" pitchFamily="34" charset="-122"/>
                  <a:cs typeface="Arial" panose="020B0604020202020204" pitchFamily="34" charset="0"/>
                </a:rPr>
                <a:t>点击输入标题</a:t>
              </a:r>
              <a:endParaRPr lang="zh-CN" altLang="en-US" sz="3200" b="1" dirty="0">
                <a:solidFill>
                  <a:schemeClr val="bg1">
                    <a:lumMod val="50000"/>
                  </a:schemeClr>
                </a:solidFill>
                <a:latin typeface="微软雅黑" pitchFamily="34" charset="-122"/>
                <a:ea typeface="微软雅黑" pitchFamily="34" charset="-122"/>
              </a:endParaRPr>
            </a:p>
          </p:txBody>
        </p:sp>
        <p:sp>
          <p:nvSpPr>
            <p:cNvPr id="28" name="文本框 66"/>
            <p:cNvSpPr txBox="1">
              <a:spLocks noChangeArrowheads="1"/>
            </p:cNvSpPr>
            <p:nvPr/>
          </p:nvSpPr>
          <p:spPr bwMode="auto">
            <a:xfrm>
              <a:off x="690246" y="2511700"/>
              <a:ext cx="1475702" cy="1347713"/>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lnSpc>
                  <a:spcPct val="130000"/>
                </a:lnSpc>
                <a:spcBef>
                  <a:spcPct val="0"/>
                </a:spcBef>
                <a:spcAft>
                  <a:spcPct val="0"/>
                </a:spcAft>
              </a:pPr>
              <a:r>
                <a:rPr lang="zh-CN" altLang="en-US" sz="800" dirty="0">
                  <a:solidFill>
                    <a:schemeClr val="bg1">
                      <a:lumMod val="50000"/>
                    </a:schemeClr>
                  </a:solidFill>
                  <a:latin typeface="微软雅黑" pitchFamily="34" charset="-122"/>
                  <a:ea typeface="微软雅黑" pitchFamily="34" charset="-122"/>
                </a:rPr>
                <a:t>在这里进行编辑内容，建议使用微软雅黑，大小可进行适当调整，模板中的所有图片都可进行替换编辑。在这里进行编辑内容，建议使用微软雅黑，大小可进行适当调整，模板中的所有图片都可进行替换编辑。</a:t>
              </a:r>
            </a:p>
          </p:txBody>
        </p:sp>
      </p:grpSp>
      <p:grpSp>
        <p:nvGrpSpPr>
          <p:cNvPr id="29" name="组合 28"/>
          <p:cNvGrpSpPr/>
          <p:nvPr/>
        </p:nvGrpSpPr>
        <p:grpSpPr>
          <a:xfrm>
            <a:off x="6378333" y="2368089"/>
            <a:ext cx="1593998" cy="1726962"/>
            <a:chOff x="678176" y="2153921"/>
            <a:chExt cx="1525889" cy="1715012"/>
          </a:xfrm>
        </p:grpSpPr>
        <p:sp>
          <p:nvSpPr>
            <p:cNvPr id="30" name="矩形 29"/>
            <p:cNvSpPr/>
            <p:nvPr/>
          </p:nvSpPr>
          <p:spPr>
            <a:xfrm>
              <a:off x="678176" y="2153921"/>
              <a:ext cx="1060653" cy="275082"/>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spcBef>
                  <a:spcPct val="0"/>
                </a:spcBef>
                <a:spcAft>
                  <a:spcPct val="0"/>
                </a:spcAft>
              </a:pPr>
              <a:r>
                <a:rPr lang="zh-CN" altLang="en-US" sz="1200" b="1" dirty="0">
                  <a:solidFill>
                    <a:schemeClr val="bg1">
                      <a:lumMod val="50000"/>
                    </a:schemeClr>
                  </a:solidFill>
                  <a:latin typeface="微软雅黑" pitchFamily="34" charset="-122"/>
                  <a:ea typeface="微软雅黑" pitchFamily="34" charset="-122"/>
                  <a:cs typeface="Arial" panose="020B0604020202020204" pitchFamily="34" charset="0"/>
                </a:rPr>
                <a:t>点击输入标题</a:t>
              </a:r>
              <a:endParaRPr lang="zh-CN" altLang="en-US" sz="3200" b="1" dirty="0">
                <a:solidFill>
                  <a:schemeClr val="bg1">
                    <a:lumMod val="50000"/>
                  </a:schemeClr>
                </a:solidFill>
                <a:latin typeface="微软雅黑" pitchFamily="34" charset="-122"/>
                <a:ea typeface="微软雅黑" pitchFamily="34" charset="-122"/>
              </a:endParaRPr>
            </a:p>
          </p:txBody>
        </p:sp>
        <p:sp>
          <p:nvSpPr>
            <p:cNvPr id="31" name="文本框 66"/>
            <p:cNvSpPr txBox="1">
              <a:spLocks noChangeArrowheads="1"/>
            </p:cNvSpPr>
            <p:nvPr/>
          </p:nvSpPr>
          <p:spPr bwMode="auto">
            <a:xfrm>
              <a:off x="690247" y="2521221"/>
              <a:ext cx="1513818" cy="1347712"/>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0" fontAlgn="base" hangingPunct="0">
                <a:lnSpc>
                  <a:spcPct val="130000"/>
                </a:lnSpc>
                <a:spcBef>
                  <a:spcPct val="0"/>
                </a:spcBef>
                <a:spcAft>
                  <a:spcPct val="0"/>
                </a:spcAft>
              </a:pPr>
              <a:r>
                <a:rPr lang="zh-CN" altLang="en-US" sz="800" dirty="0">
                  <a:solidFill>
                    <a:schemeClr val="bg1">
                      <a:lumMod val="50000"/>
                    </a:schemeClr>
                  </a:solidFill>
                  <a:latin typeface="微软雅黑" pitchFamily="34" charset="-122"/>
                  <a:ea typeface="微软雅黑" pitchFamily="34" charset="-122"/>
                </a:rPr>
                <a:t>在这里进行编辑内容，建议使用微软雅黑，大小可进行适当调整，模板中的所有图片都可进行替换编辑。在这里进行编辑内容，建议使用微软雅黑，大小可进行适当调整，模板中的所有图片都可进行替换编辑。</a:t>
              </a:r>
            </a:p>
          </p:txBody>
        </p:sp>
      </p:grpSp>
    </p:spTree>
    <p:extLst>
      <p:ext uri="{BB962C8B-B14F-4D97-AF65-F5344CB8AC3E}">
        <p14:creationId xmlns:p14="http://schemas.microsoft.com/office/powerpoint/2010/main" val="11288759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2000"/>
                                        <p:tgtEl>
                                          <p:spTgt spid="3"/>
                                        </p:tgtEl>
                                      </p:cBhvr>
                                    </p:animEffect>
                                  </p:childTnLst>
                                </p:cTn>
                              </p:par>
                              <p:par>
                                <p:cTn id="11" presetID="10" presetClass="entr" presetSubtype="0" fill="hold"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35" presetClass="path" presetSubtype="0" fill="hold" nodeType="withEffect">
                                  <p:stCondLst>
                                    <p:cond delay="500"/>
                                  </p:stCondLst>
                                  <p:childTnLst>
                                    <p:animMotion origin="layout" path="M -2.08333E-6 2.22222E-6 L -0.19205 -4.81481E-6 " pathEditMode="relative" rAng="0" ptsTypes="AA">
                                      <p:cBhvr>
                                        <p:cTn id="15" dur="600" spd="-100000" fill="hold"/>
                                        <p:tgtEl>
                                          <p:spTgt spid="10"/>
                                        </p:tgtEl>
                                        <p:attrNameLst>
                                          <p:attrName>ppt_x</p:attrName>
                                          <p:attrName>ppt_y</p:attrName>
                                        </p:attrNameLst>
                                      </p:cBhvr>
                                      <p:rCtr x="-9596" y="-23"/>
                                    </p:animMotion>
                                  </p:childTnLst>
                                </p:cTn>
                              </p:par>
                              <p:par>
                                <p:cTn id="16" presetID="10" presetClass="entr" presetSubtype="0" fill="hold" nodeType="withEffect">
                                  <p:stCondLst>
                                    <p:cond delay="11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35" presetClass="path" presetSubtype="0" fill="hold" nodeType="withEffect">
                                  <p:stCondLst>
                                    <p:cond delay="1100"/>
                                  </p:stCondLst>
                                  <p:childTnLst>
                                    <p:animMotion origin="layout" path="M -2.08333E-6 2.22222E-6 L -0.19205 -4.81481E-6 " pathEditMode="relative" rAng="0" ptsTypes="AA">
                                      <p:cBhvr>
                                        <p:cTn id="20" dur="500" spd="-100000" fill="hold"/>
                                        <p:tgtEl>
                                          <p:spTgt spid="7"/>
                                        </p:tgtEl>
                                        <p:attrNameLst>
                                          <p:attrName>ppt_x</p:attrName>
                                          <p:attrName>ppt_y</p:attrName>
                                        </p:attrNameLst>
                                      </p:cBhvr>
                                      <p:rCtr x="-9596" y="-23"/>
                                    </p:animMotion>
                                  </p:childTnLst>
                                </p:cTn>
                              </p:par>
                              <p:par>
                                <p:cTn id="21" presetID="10" presetClass="entr" presetSubtype="0" fill="hold" nodeType="withEffect">
                                  <p:stCondLst>
                                    <p:cond delay="16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35" presetClass="path" presetSubtype="0" fill="hold" nodeType="withEffect">
                                  <p:stCondLst>
                                    <p:cond delay="1600"/>
                                  </p:stCondLst>
                                  <p:childTnLst>
                                    <p:animMotion origin="layout" path="M 1.45833E-6 -4.81481E-6 L -0.24063 2.22222E-6 " pathEditMode="relative" rAng="0" ptsTypes="AA">
                                      <p:cBhvr>
                                        <p:cTn id="25" dur="750" spd="-100000" fill="hold"/>
                                        <p:tgtEl>
                                          <p:spTgt spid="4"/>
                                        </p:tgtEl>
                                        <p:attrNameLst>
                                          <p:attrName>ppt_x</p:attrName>
                                          <p:attrName>ppt_y</p:attrName>
                                        </p:attrNameLst>
                                      </p:cBhvr>
                                      <p:rCtr x="-12044" y="23"/>
                                    </p:animMotion>
                                  </p:childTnLst>
                                </p:cTn>
                              </p:par>
                              <p:par>
                                <p:cTn id="26" presetID="22" presetClass="entr" presetSubtype="8" fill="hold" grpId="0" nodeType="withEffect">
                                  <p:stCondLst>
                                    <p:cond delay="235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110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160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235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nodeType="withEffect">
                                  <p:stCondLst>
                                    <p:cond delay="11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nodeType="withEffect">
                                  <p:stCondLst>
                                    <p:cond delay="160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0" presetClass="entr" presetSubtype="0" fill="hold" nodeType="withEffect">
                                  <p:stCondLst>
                                    <p:cond delay="235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6" grpId="0"/>
      <p:bldP spid="17"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2"/>
          <p:cNvGrpSpPr/>
          <p:nvPr/>
        </p:nvGrpSpPr>
        <p:grpSpPr>
          <a:xfrm>
            <a:off x="599731" y="1376025"/>
            <a:ext cx="4590510" cy="2761900"/>
            <a:chOff x="3022028" y="1587732"/>
            <a:chExt cx="6120680" cy="3682533"/>
          </a:xfrm>
        </p:grpSpPr>
        <p:pic>
          <p:nvPicPr>
            <p:cNvPr id="14" name="Picture 2" descr="C:\Users\Administrator\Desktop\ppt展示模板-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6" name="燕尾形 15"/>
          <p:cNvSpPr/>
          <p:nvPr/>
        </p:nvSpPr>
        <p:spPr>
          <a:xfrm rot="5400000">
            <a:off x="5275268" y="1548027"/>
            <a:ext cx="270030" cy="432048"/>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lumMod val="50000"/>
                </a:schemeClr>
              </a:solidFill>
            </a:endParaRPr>
          </a:p>
        </p:txBody>
      </p:sp>
      <p:cxnSp>
        <p:nvCxnSpPr>
          <p:cNvPr id="17" name="直接连接符 16"/>
          <p:cNvCxnSpPr/>
          <p:nvPr/>
        </p:nvCxnSpPr>
        <p:spPr>
          <a:xfrm>
            <a:off x="5410283" y="1980075"/>
            <a:ext cx="2727303"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663032" y="1214637"/>
            <a:ext cx="1036167" cy="284687"/>
          </a:xfrm>
          <a:prstGeom prst="rect">
            <a:avLst/>
          </a:prstGeom>
        </p:spPr>
        <p:txBody>
          <a:bodyPr wrap="none" lIns="68573" tIns="34287" rIns="68573" bIns="34287">
            <a:spAutoFit/>
          </a:bodyPr>
          <a:lstStyle/>
          <a:p>
            <a:r>
              <a:rPr lang="zh-CN" altLang="en-US" sz="1400" b="1" dirty="0">
                <a:solidFill>
                  <a:schemeClr val="bg1">
                    <a:lumMod val="50000"/>
                  </a:schemeClr>
                </a:solidFill>
                <a:latin typeface="微软雅黑" pitchFamily="34" charset="-122"/>
                <a:ea typeface="微软雅黑" pitchFamily="34" charset="-122"/>
              </a:rPr>
              <a:t>制度执行力</a:t>
            </a:r>
            <a:endParaRPr lang="en-US" altLang="zh-CN" sz="1400" b="1" dirty="0">
              <a:solidFill>
                <a:schemeClr val="bg1">
                  <a:lumMod val="50000"/>
                </a:schemeClr>
              </a:solidFill>
              <a:latin typeface="微软雅黑" pitchFamily="34" charset="-122"/>
              <a:ea typeface="微软雅黑" pitchFamily="34" charset="-122"/>
            </a:endParaRPr>
          </a:p>
        </p:txBody>
      </p:sp>
      <p:sp>
        <p:nvSpPr>
          <p:cNvPr id="19" name="矩形 18"/>
          <p:cNvSpPr>
            <a:spLocks noChangeArrowheads="1"/>
          </p:cNvSpPr>
          <p:nvPr/>
        </p:nvSpPr>
        <p:spPr bwMode="auto">
          <a:xfrm>
            <a:off x="5653310" y="1469026"/>
            <a:ext cx="2484276" cy="42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bg1">
                    <a:lumMod val="50000"/>
                  </a:schemeClr>
                </a:solidFill>
                <a:sym typeface="微软雅黑" pitchFamily="34" charset="-122"/>
              </a:rPr>
              <a:t>制度的实施取决于制度执行力，公司利益和文化得失在于执行力。</a:t>
            </a:r>
          </a:p>
        </p:txBody>
      </p:sp>
      <p:sp>
        <p:nvSpPr>
          <p:cNvPr id="20" name="燕尾形 19"/>
          <p:cNvSpPr/>
          <p:nvPr/>
        </p:nvSpPr>
        <p:spPr>
          <a:xfrm rot="5400000">
            <a:off x="5275268" y="2574141"/>
            <a:ext cx="270030" cy="4320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lumMod val="50000"/>
                </a:schemeClr>
              </a:solidFill>
            </a:endParaRPr>
          </a:p>
        </p:txBody>
      </p:sp>
      <p:cxnSp>
        <p:nvCxnSpPr>
          <p:cNvPr id="21" name="直接连接符 20"/>
          <p:cNvCxnSpPr/>
          <p:nvPr/>
        </p:nvCxnSpPr>
        <p:spPr>
          <a:xfrm>
            <a:off x="5410283" y="3006189"/>
            <a:ext cx="2727303"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663032" y="2240751"/>
            <a:ext cx="1036167" cy="284687"/>
          </a:xfrm>
          <a:prstGeom prst="rect">
            <a:avLst/>
          </a:prstGeom>
        </p:spPr>
        <p:txBody>
          <a:bodyPr wrap="none" lIns="68573" tIns="34287" rIns="68573" bIns="34287">
            <a:spAutoFit/>
          </a:bodyPr>
          <a:lstStyle/>
          <a:p>
            <a:r>
              <a:rPr lang="zh-CN" altLang="en-US" sz="1400" b="1" dirty="0">
                <a:solidFill>
                  <a:schemeClr val="bg1">
                    <a:lumMod val="50000"/>
                  </a:schemeClr>
                </a:solidFill>
                <a:latin typeface="微软雅黑" pitchFamily="34" charset="-122"/>
                <a:ea typeface="微软雅黑" pitchFamily="34" charset="-122"/>
              </a:rPr>
              <a:t>应急执行力</a:t>
            </a:r>
            <a:endParaRPr lang="en-US" altLang="zh-CN" sz="1400" b="1" dirty="0">
              <a:solidFill>
                <a:schemeClr val="bg1">
                  <a:lumMod val="50000"/>
                </a:schemeClr>
              </a:solidFill>
              <a:latin typeface="微软雅黑" pitchFamily="34" charset="-122"/>
              <a:ea typeface="微软雅黑" pitchFamily="34" charset="-122"/>
            </a:endParaRPr>
          </a:p>
        </p:txBody>
      </p:sp>
      <p:sp>
        <p:nvSpPr>
          <p:cNvPr id="23" name="矩形 47"/>
          <p:cNvSpPr>
            <a:spLocks noChangeArrowheads="1"/>
          </p:cNvSpPr>
          <p:nvPr/>
        </p:nvSpPr>
        <p:spPr bwMode="auto">
          <a:xfrm>
            <a:off x="5653310" y="2495140"/>
            <a:ext cx="2484276" cy="42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bg1">
                    <a:lumMod val="50000"/>
                  </a:schemeClr>
                </a:solidFill>
                <a:sym typeface="微软雅黑" pitchFamily="34" charset="-122"/>
              </a:rPr>
              <a:t>临危不乱，遇事不急的心态能够在稍纵即逝的时机取得更大的成果。</a:t>
            </a:r>
          </a:p>
        </p:txBody>
      </p:sp>
      <p:sp>
        <p:nvSpPr>
          <p:cNvPr id="24" name="燕尾形 23"/>
          <p:cNvSpPr/>
          <p:nvPr/>
        </p:nvSpPr>
        <p:spPr>
          <a:xfrm rot="5400000">
            <a:off x="5275268" y="3654261"/>
            <a:ext cx="270030" cy="432048"/>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lumMod val="50000"/>
                </a:schemeClr>
              </a:solidFill>
            </a:endParaRPr>
          </a:p>
        </p:txBody>
      </p:sp>
      <p:cxnSp>
        <p:nvCxnSpPr>
          <p:cNvPr id="25" name="直接连接符 24"/>
          <p:cNvCxnSpPr/>
          <p:nvPr/>
        </p:nvCxnSpPr>
        <p:spPr>
          <a:xfrm>
            <a:off x="5410283" y="4086309"/>
            <a:ext cx="2727303"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663032" y="3320871"/>
            <a:ext cx="1036167" cy="284687"/>
          </a:xfrm>
          <a:prstGeom prst="rect">
            <a:avLst/>
          </a:prstGeom>
        </p:spPr>
        <p:txBody>
          <a:bodyPr wrap="none" lIns="68573" tIns="34287" rIns="68573" bIns="34287">
            <a:spAutoFit/>
          </a:bodyPr>
          <a:lstStyle/>
          <a:p>
            <a:r>
              <a:rPr lang="zh-CN" altLang="en-US" sz="1400" b="1" dirty="0">
                <a:solidFill>
                  <a:schemeClr val="bg1">
                    <a:lumMod val="50000"/>
                  </a:schemeClr>
                </a:solidFill>
                <a:latin typeface="微软雅黑" pitchFamily="34" charset="-122"/>
                <a:ea typeface="微软雅黑" pitchFamily="34" charset="-122"/>
              </a:rPr>
              <a:t>战略执行力</a:t>
            </a:r>
            <a:endParaRPr lang="en-US" altLang="zh-CN" sz="1400" b="1" dirty="0">
              <a:solidFill>
                <a:schemeClr val="bg1">
                  <a:lumMod val="50000"/>
                </a:schemeClr>
              </a:solidFill>
              <a:latin typeface="微软雅黑" pitchFamily="34" charset="-122"/>
              <a:ea typeface="微软雅黑" pitchFamily="34" charset="-122"/>
            </a:endParaRPr>
          </a:p>
        </p:txBody>
      </p:sp>
      <p:sp>
        <p:nvSpPr>
          <p:cNvPr id="27" name="矩形 47"/>
          <p:cNvSpPr>
            <a:spLocks noChangeArrowheads="1"/>
          </p:cNvSpPr>
          <p:nvPr/>
        </p:nvSpPr>
        <p:spPr bwMode="auto">
          <a:xfrm>
            <a:off x="5653310" y="3575260"/>
            <a:ext cx="2484276" cy="42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bg1">
                    <a:lumMod val="50000"/>
                  </a:schemeClr>
                </a:solidFill>
                <a:sym typeface="微软雅黑" pitchFamily="34" charset="-122"/>
              </a:rPr>
              <a:t>通过一套有组织系统的规章制度和战略目标，可以更快的实现梦想。</a:t>
            </a:r>
          </a:p>
        </p:txBody>
      </p:sp>
    </p:spTree>
    <p:extLst>
      <p:ext uri="{BB962C8B-B14F-4D97-AF65-F5344CB8AC3E}">
        <p14:creationId xmlns:p14="http://schemas.microsoft.com/office/powerpoint/2010/main" val="28735850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9" grpId="0"/>
      <p:bldP spid="20" grpId="0" animBg="1"/>
      <p:bldP spid="22" grpId="0"/>
      <p:bldP spid="23" grpId="0"/>
      <p:bldP spid="24" grpId="0" animBg="1"/>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ubtitle 21"/>
          <p:cNvSpPr txBox="1">
            <a:spLocks/>
          </p:cNvSpPr>
          <p:nvPr/>
        </p:nvSpPr>
        <p:spPr>
          <a:xfrm>
            <a:off x="1630885" y="4116005"/>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
          <p:cNvSpPr>
            <a:spLocks noChangeArrowheads="1"/>
          </p:cNvSpPr>
          <p:nvPr/>
        </p:nvSpPr>
        <p:spPr bwMode="auto">
          <a:xfrm>
            <a:off x="1646923"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1"/>
          </a:solidFill>
          <a:ln>
            <a:noFill/>
          </a:ln>
          <a:effectLst/>
          <a:extLst/>
        </p:spPr>
        <p:txBody>
          <a:bodyPr wrap="none" lIns="59541" tIns="29771" rIns="59541" bIns="29771" anchor="ctr"/>
          <a:lstStyle/>
          <a:p>
            <a:pPr algn="just">
              <a:lnSpc>
                <a:spcPct val="120000"/>
              </a:lnSpc>
            </a:pPr>
            <a:endParaRPr lang="en-US" sz="5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
          <p:cNvSpPr>
            <a:spLocks noChangeArrowheads="1"/>
          </p:cNvSpPr>
          <p:nvPr/>
        </p:nvSpPr>
        <p:spPr bwMode="auto">
          <a:xfrm>
            <a:off x="1979875"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
          <p:cNvSpPr>
            <a:spLocks noChangeArrowheads="1"/>
          </p:cNvSpPr>
          <p:nvPr/>
        </p:nvSpPr>
        <p:spPr bwMode="auto">
          <a:xfrm>
            <a:off x="2635093" y="1837154"/>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
          <p:cNvSpPr>
            <a:spLocks noChangeArrowheads="1"/>
          </p:cNvSpPr>
          <p:nvPr/>
        </p:nvSpPr>
        <p:spPr bwMode="auto">
          <a:xfrm>
            <a:off x="2968045" y="2139227"/>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
          <p:cNvSpPr>
            <a:spLocks noChangeArrowheads="1"/>
          </p:cNvSpPr>
          <p:nvPr/>
        </p:nvSpPr>
        <p:spPr bwMode="auto">
          <a:xfrm>
            <a:off x="3638121"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
          <p:cNvSpPr>
            <a:spLocks noChangeArrowheads="1"/>
          </p:cNvSpPr>
          <p:nvPr/>
        </p:nvSpPr>
        <p:spPr bwMode="auto">
          <a:xfrm>
            <a:off x="3971072"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
          <p:cNvSpPr>
            <a:spLocks noChangeArrowheads="1"/>
          </p:cNvSpPr>
          <p:nvPr/>
        </p:nvSpPr>
        <p:spPr bwMode="auto">
          <a:xfrm>
            <a:off x="4641150" y="1837154"/>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2"/>
          <p:cNvSpPr>
            <a:spLocks noChangeArrowheads="1"/>
          </p:cNvSpPr>
          <p:nvPr/>
        </p:nvSpPr>
        <p:spPr bwMode="auto">
          <a:xfrm>
            <a:off x="4974102" y="2139227"/>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
          <p:cNvSpPr>
            <a:spLocks noChangeArrowheads="1"/>
          </p:cNvSpPr>
          <p:nvPr/>
        </p:nvSpPr>
        <p:spPr bwMode="auto">
          <a:xfrm>
            <a:off x="5662116"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
          <p:cNvSpPr>
            <a:spLocks noChangeArrowheads="1"/>
          </p:cNvSpPr>
          <p:nvPr/>
        </p:nvSpPr>
        <p:spPr bwMode="auto">
          <a:xfrm>
            <a:off x="5995069"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1"/>
          <p:cNvSpPr>
            <a:spLocks noChangeArrowheads="1"/>
          </p:cNvSpPr>
          <p:nvPr/>
        </p:nvSpPr>
        <p:spPr bwMode="auto">
          <a:xfrm>
            <a:off x="6685360" y="1803393"/>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2"/>
          <p:cNvSpPr>
            <a:spLocks noChangeArrowheads="1"/>
          </p:cNvSpPr>
          <p:nvPr/>
        </p:nvSpPr>
        <p:spPr bwMode="auto">
          <a:xfrm>
            <a:off x="7018311" y="2105464"/>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
          <p:cNvSpPr>
            <a:spLocks noChangeArrowheads="1"/>
          </p:cNvSpPr>
          <p:nvPr/>
        </p:nvSpPr>
        <p:spPr bwMode="auto">
          <a:xfrm>
            <a:off x="1902431"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1"/>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
          <p:cNvSpPr>
            <a:spLocks noChangeArrowheads="1"/>
          </p:cNvSpPr>
          <p:nvPr/>
        </p:nvSpPr>
        <p:spPr bwMode="auto">
          <a:xfrm>
            <a:off x="2890604"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2"/>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
          <p:cNvSpPr>
            <a:spLocks noChangeArrowheads="1"/>
          </p:cNvSpPr>
          <p:nvPr/>
        </p:nvSpPr>
        <p:spPr bwMode="auto">
          <a:xfrm>
            <a:off x="3880853"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3"/>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3"/>
          <p:cNvSpPr>
            <a:spLocks noChangeArrowheads="1"/>
          </p:cNvSpPr>
          <p:nvPr/>
        </p:nvSpPr>
        <p:spPr bwMode="auto">
          <a:xfrm>
            <a:off x="5914147" y="3596193"/>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5"/>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Oval 67"/>
          <p:cNvSpPr/>
          <p:nvPr/>
        </p:nvSpPr>
        <p:spPr>
          <a:xfrm>
            <a:off x="2017023" y="2465409"/>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Connector 68"/>
          <p:cNvCxnSpPr/>
          <p:nvPr/>
        </p:nvCxnSpPr>
        <p:spPr>
          <a:xfrm flipV="1">
            <a:off x="2055462" y="2544532"/>
            <a:ext cx="0" cy="1044231"/>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4011831" y="246023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flipV="1">
            <a:off x="4043564" y="2539363"/>
            <a:ext cx="0" cy="1049399"/>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6032002" y="2455071"/>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3" name="Straight Connector 72"/>
          <p:cNvCxnSpPr/>
          <p:nvPr/>
        </p:nvCxnSpPr>
        <p:spPr>
          <a:xfrm flipV="1">
            <a:off x="6070443" y="2534192"/>
            <a:ext cx="0" cy="105466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3005401" y="2998784"/>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5" name="Straight Connector 74"/>
          <p:cNvCxnSpPr/>
          <p:nvPr/>
        </p:nvCxnSpPr>
        <p:spPr>
          <a:xfrm flipV="1">
            <a:off x="3043841" y="3077904"/>
            <a:ext cx="0" cy="51829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a:off x="5007847" y="300104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7" name="Straight Connector 76"/>
          <p:cNvCxnSpPr/>
          <p:nvPr/>
        </p:nvCxnSpPr>
        <p:spPr>
          <a:xfrm flipV="1">
            <a:off x="5046288" y="3080169"/>
            <a:ext cx="0" cy="508594"/>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7049598" y="300444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9" name="Straight Connector 78"/>
          <p:cNvCxnSpPr/>
          <p:nvPr/>
        </p:nvCxnSpPr>
        <p:spPr>
          <a:xfrm flipV="1">
            <a:off x="7088038" y="3083567"/>
            <a:ext cx="0" cy="505193"/>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80" name="Freeform 3"/>
          <p:cNvSpPr>
            <a:spLocks noChangeArrowheads="1"/>
          </p:cNvSpPr>
          <p:nvPr/>
        </p:nvSpPr>
        <p:spPr bwMode="auto">
          <a:xfrm>
            <a:off x="6931600" y="358885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6"/>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3"/>
          <p:cNvSpPr>
            <a:spLocks noChangeArrowheads="1"/>
          </p:cNvSpPr>
          <p:nvPr/>
        </p:nvSpPr>
        <p:spPr bwMode="auto">
          <a:xfrm>
            <a:off x="4888827"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4"/>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ubtitle 21"/>
          <p:cNvSpPr txBox="1">
            <a:spLocks/>
          </p:cNvSpPr>
          <p:nvPr/>
        </p:nvSpPr>
        <p:spPr>
          <a:xfrm>
            <a:off x="2637654" y="4115074"/>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ubtitle 21"/>
          <p:cNvSpPr txBox="1">
            <a:spLocks/>
          </p:cNvSpPr>
          <p:nvPr/>
        </p:nvSpPr>
        <p:spPr>
          <a:xfrm>
            <a:off x="3644423" y="4119821"/>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Subtitle 21"/>
          <p:cNvSpPr txBox="1">
            <a:spLocks/>
          </p:cNvSpPr>
          <p:nvPr/>
        </p:nvSpPr>
        <p:spPr>
          <a:xfrm>
            <a:off x="4651192" y="4119210"/>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ubtitle 21"/>
          <p:cNvSpPr txBox="1">
            <a:spLocks/>
          </p:cNvSpPr>
          <p:nvPr/>
        </p:nvSpPr>
        <p:spPr>
          <a:xfrm>
            <a:off x="5657961" y="4115074"/>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Subtitle 21"/>
          <p:cNvSpPr txBox="1">
            <a:spLocks/>
          </p:cNvSpPr>
          <p:nvPr/>
        </p:nvSpPr>
        <p:spPr>
          <a:xfrm>
            <a:off x="6664731" y="4119821"/>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5068233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500"/>
                                        <p:tgtEl>
                                          <p:spTgt spid="6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500"/>
                                        <p:tgtEl>
                                          <p:spTgt spid="6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500"/>
                                        <p:tgtEl>
                                          <p:spTgt spid="7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fade">
                                      <p:cBhvr>
                                        <p:cTn id="51" dur="500"/>
                                        <p:tgtEl>
                                          <p:spTgt spid="8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500"/>
                                        <p:tgtEl>
                                          <p:spTgt spid="71"/>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500"/>
                                        <p:tgtEl>
                                          <p:spTgt spid="83"/>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500"/>
                                        <p:tgtEl>
                                          <p:spTgt spid="58"/>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500"/>
                                        <p:tgtEl>
                                          <p:spTgt spid="59"/>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500"/>
                                        <p:tgtEl>
                                          <p:spTgt spid="76"/>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fade">
                                      <p:cBhvr>
                                        <p:cTn id="91" dur="500"/>
                                        <p:tgtEl>
                                          <p:spTgt spid="77"/>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84"/>
                                        </p:tgtEl>
                                        <p:attrNameLst>
                                          <p:attrName>style.visibility</p:attrName>
                                        </p:attrNameLst>
                                      </p:cBhvr>
                                      <p:to>
                                        <p:strVal val="visible"/>
                                      </p:to>
                                    </p:set>
                                    <p:animEffect transition="in" filter="fade">
                                      <p:cBhvr>
                                        <p:cTn id="99" dur="500"/>
                                        <p:tgtEl>
                                          <p:spTgt spid="84"/>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500"/>
                                        <p:tgtEl>
                                          <p:spTgt spid="60"/>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fade">
                                      <p:cBhvr>
                                        <p:cTn id="107" dur="500"/>
                                        <p:tgtEl>
                                          <p:spTgt spid="61"/>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72"/>
                                        </p:tgtEl>
                                        <p:attrNameLst>
                                          <p:attrName>style.visibility</p:attrName>
                                        </p:attrNameLst>
                                      </p:cBhvr>
                                      <p:to>
                                        <p:strVal val="visible"/>
                                      </p:to>
                                    </p:set>
                                    <p:animEffect transition="in" filter="fade">
                                      <p:cBhvr>
                                        <p:cTn id="111" dur="500"/>
                                        <p:tgtEl>
                                          <p:spTgt spid="72"/>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73"/>
                                        </p:tgtEl>
                                        <p:attrNameLst>
                                          <p:attrName>style.visibility</p:attrName>
                                        </p:attrNameLst>
                                      </p:cBhvr>
                                      <p:to>
                                        <p:strVal val="visible"/>
                                      </p:to>
                                    </p:set>
                                    <p:animEffect transition="in" filter="fade">
                                      <p:cBhvr>
                                        <p:cTn id="115" dur="500"/>
                                        <p:tgtEl>
                                          <p:spTgt spid="73"/>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fade">
                                      <p:cBhvr>
                                        <p:cTn id="119" dur="500"/>
                                        <p:tgtEl>
                                          <p:spTgt spid="67"/>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85"/>
                                        </p:tgtEl>
                                        <p:attrNameLst>
                                          <p:attrName>style.visibility</p:attrName>
                                        </p:attrNameLst>
                                      </p:cBhvr>
                                      <p:to>
                                        <p:strVal val="visible"/>
                                      </p:to>
                                    </p:set>
                                    <p:animEffect transition="in" filter="fade">
                                      <p:cBhvr>
                                        <p:cTn id="123" dur="500"/>
                                        <p:tgtEl>
                                          <p:spTgt spid="85"/>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62"/>
                                        </p:tgtEl>
                                        <p:attrNameLst>
                                          <p:attrName>style.visibility</p:attrName>
                                        </p:attrNameLst>
                                      </p:cBhvr>
                                      <p:to>
                                        <p:strVal val="visible"/>
                                      </p:to>
                                    </p:set>
                                    <p:animEffect transition="in" filter="fade">
                                      <p:cBhvr>
                                        <p:cTn id="127" dur="500"/>
                                        <p:tgtEl>
                                          <p:spTgt spid="62"/>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63"/>
                                        </p:tgtEl>
                                        <p:attrNameLst>
                                          <p:attrName>style.visibility</p:attrName>
                                        </p:attrNameLst>
                                      </p:cBhvr>
                                      <p:to>
                                        <p:strVal val="visible"/>
                                      </p:to>
                                    </p:set>
                                    <p:animEffect transition="in" filter="fade">
                                      <p:cBhvr>
                                        <p:cTn id="131" dur="500"/>
                                        <p:tgtEl>
                                          <p:spTgt spid="63"/>
                                        </p:tgtEl>
                                      </p:cBhvr>
                                    </p:animEffect>
                                  </p:childTnLst>
                                </p:cTn>
                              </p:par>
                            </p:childTnLst>
                          </p:cTn>
                        </p:par>
                        <p:par>
                          <p:cTn id="132" fill="hold">
                            <p:stCondLst>
                              <p:cond delay="16000"/>
                            </p:stCondLst>
                            <p:childTnLst>
                              <p:par>
                                <p:cTn id="133" presetID="10" presetClass="entr" presetSubtype="0" fill="hold" nodeType="afterEffect">
                                  <p:stCondLst>
                                    <p:cond delay="0"/>
                                  </p:stCondLst>
                                  <p:childTnLst>
                                    <p:set>
                                      <p:cBhvr>
                                        <p:cTn id="134" dur="1" fill="hold">
                                          <p:stCondLst>
                                            <p:cond delay="0"/>
                                          </p:stCondLst>
                                        </p:cTn>
                                        <p:tgtEl>
                                          <p:spTgt spid="78"/>
                                        </p:tgtEl>
                                        <p:attrNameLst>
                                          <p:attrName>style.visibility</p:attrName>
                                        </p:attrNameLst>
                                      </p:cBhvr>
                                      <p:to>
                                        <p:strVal val="visible"/>
                                      </p:to>
                                    </p:set>
                                    <p:animEffect transition="in" filter="fade">
                                      <p:cBhvr>
                                        <p:cTn id="135" dur="500"/>
                                        <p:tgtEl>
                                          <p:spTgt spid="78"/>
                                        </p:tgtEl>
                                      </p:cBhvr>
                                    </p:animEffect>
                                  </p:childTnLst>
                                </p:cTn>
                              </p:par>
                            </p:childTnLst>
                          </p:cTn>
                        </p:par>
                        <p:par>
                          <p:cTn id="136" fill="hold">
                            <p:stCondLst>
                              <p:cond delay="16500"/>
                            </p:stCondLst>
                            <p:childTnLst>
                              <p:par>
                                <p:cTn id="137" presetID="10" presetClass="entr" presetSubtype="0" fill="hold" nodeType="afterEffect">
                                  <p:stCondLst>
                                    <p:cond delay="0"/>
                                  </p:stCondLst>
                                  <p:childTnLst>
                                    <p:set>
                                      <p:cBhvr>
                                        <p:cTn id="138" dur="1" fill="hold">
                                          <p:stCondLst>
                                            <p:cond delay="0"/>
                                          </p:stCondLst>
                                        </p:cTn>
                                        <p:tgtEl>
                                          <p:spTgt spid="79"/>
                                        </p:tgtEl>
                                        <p:attrNameLst>
                                          <p:attrName>style.visibility</p:attrName>
                                        </p:attrNameLst>
                                      </p:cBhvr>
                                      <p:to>
                                        <p:strVal val="visible"/>
                                      </p:to>
                                    </p:set>
                                    <p:animEffect transition="in" filter="fade">
                                      <p:cBhvr>
                                        <p:cTn id="139" dur="500"/>
                                        <p:tgtEl>
                                          <p:spTgt spid="79"/>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80"/>
                                        </p:tgtEl>
                                        <p:attrNameLst>
                                          <p:attrName>style.visibility</p:attrName>
                                        </p:attrNameLst>
                                      </p:cBhvr>
                                      <p:to>
                                        <p:strVal val="visible"/>
                                      </p:to>
                                    </p:set>
                                    <p:animEffect transition="in" filter="fade">
                                      <p:cBhvr>
                                        <p:cTn id="143" dur="500"/>
                                        <p:tgtEl>
                                          <p:spTgt spid="80"/>
                                        </p:tgtEl>
                                      </p:cBhvr>
                                    </p:animEffect>
                                  </p:childTnLst>
                                </p:cTn>
                              </p:par>
                            </p:childTnLst>
                          </p:cTn>
                        </p:par>
                        <p:par>
                          <p:cTn id="144" fill="hold">
                            <p:stCondLst>
                              <p:cond delay="17500"/>
                            </p:stCondLst>
                            <p:childTnLst>
                              <p:par>
                                <p:cTn id="145" presetID="10" presetClass="entr" presetSubtype="0" fill="hold" grpId="0" nodeType="afterEffect">
                                  <p:stCondLst>
                                    <p:cond delay="0"/>
                                  </p:stCondLst>
                                  <p:childTnLst>
                                    <p:set>
                                      <p:cBhvr>
                                        <p:cTn id="146" dur="1" fill="hold">
                                          <p:stCondLst>
                                            <p:cond delay="0"/>
                                          </p:stCondLst>
                                        </p:cTn>
                                        <p:tgtEl>
                                          <p:spTgt spid="86"/>
                                        </p:tgtEl>
                                        <p:attrNameLst>
                                          <p:attrName>style.visibility</p:attrName>
                                        </p:attrNameLst>
                                      </p:cBhvr>
                                      <p:to>
                                        <p:strVal val="visible"/>
                                      </p:to>
                                    </p:set>
                                    <p:animEffect transition="in" filter="fade">
                                      <p:cBhvr>
                                        <p:cTn id="14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80" grpId="0" animBg="1"/>
      <p:bldP spid="81" grpId="0" animBg="1"/>
      <p:bldP spid="82" grpId="0"/>
      <p:bldP spid="83" grpId="0"/>
      <p:bldP spid="84" grpId="0"/>
      <p:bldP spid="85" grpId="0"/>
      <p:bldP spid="8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539353" y="1545636"/>
            <a:ext cx="2084044" cy="2394266"/>
            <a:chOff x="719138" y="1710161"/>
            <a:chExt cx="2475611" cy="3734438"/>
          </a:xfrm>
        </p:grpSpPr>
        <p:sp>
          <p:nvSpPr>
            <p:cNvPr id="17" name="矩形 16"/>
            <p:cNvSpPr/>
            <p:nvPr/>
          </p:nvSpPr>
          <p:spPr bwMode="auto">
            <a:xfrm>
              <a:off x="719138" y="3068961"/>
              <a:ext cx="2144490" cy="2375638"/>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100" dirty="0">
                  <a:solidFill>
                    <a:schemeClr val="bg1">
                      <a:lumMod val="50000"/>
                    </a:schemeClr>
                  </a:solidFill>
                  <a:latin typeface="+mj-ea"/>
                  <a:ea typeface="+mj-ea"/>
                </a:rPr>
                <a:t>此部分内容作为文字排版占位显示（建议使用主题字体）</a:t>
              </a:r>
            </a:p>
          </p:txBody>
        </p:sp>
        <p:sp>
          <p:nvSpPr>
            <p:cNvPr id="18" name="箭头: 五边形 17"/>
            <p:cNvSpPr/>
            <p:nvPr/>
          </p:nvSpPr>
          <p:spPr bwMode="auto">
            <a:xfrm>
              <a:off x="720779" y="2465501"/>
              <a:ext cx="2473970" cy="546905"/>
            </a:xfrm>
            <a:prstGeom prst="homePlate">
              <a:avLst/>
            </a:prstGeom>
            <a:solidFill>
              <a:schemeClr val="accent1"/>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mj-ea"/>
                  <a:ea typeface="+mj-ea"/>
                </a:rPr>
                <a:t>标题文本预设</a:t>
              </a:r>
            </a:p>
          </p:txBody>
        </p:sp>
        <p:sp>
          <p:nvSpPr>
            <p:cNvPr id="19" name="箭头: 五边形 18"/>
            <p:cNvSpPr/>
            <p:nvPr/>
          </p:nvSpPr>
          <p:spPr bwMode="auto">
            <a:xfrm>
              <a:off x="1416393" y="1710161"/>
              <a:ext cx="1082742" cy="546906"/>
            </a:xfrm>
            <a:prstGeom prst="homePlate">
              <a:avLst/>
            </a:prstGeom>
            <a:noFill/>
            <a:ln w="19050">
              <a:noFill/>
              <a:round/>
              <a:headEnd/>
              <a:tailEnd/>
            </a:ln>
            <a:effectLst/>
          </p:spPr>
          <p:txBody>
            <a:bodyPr vert="horz" wrap="none" lIns="91440" tIns="45720" rIns="91440" bIns="45720" anchor="ctr" anchorCtr="1" compatLnSpc="1">
              <a:prstTxWarp prst="textPlain">
                <a:avLst/>
              </a:prstTxWarp>
            </a:bodyPr>
            <a:lstStyle/>
            <a:p>
              <a:pPr algn="ctr"/>
              <a:r>
                <a:rPr lang="en-US" altLang="zh-CN" sz="2400" b="1" dirty="0">
                  <a:solidFill>
                    <a:schemeClr val="accent1"/>
                  </a:solidFill>
                  <a:latin typeface="+mj-ea"/>
                  <a:ea typeface="+mj-ea"/>
                </a:rPr>
                <a:t>2015</a:t>
              </a:r>
            </a:p>
          </p:txBody>
        </p:sp>
      </p:grpSp>
      <p:grpSp>
        <p:nvGrpSpPr>
          <p:cNvPr id="3" name="组合 4"/>
          <p:cNvGrpSpPr/>
          <p:nvPr/>
        </p:nvGrpSpPr>
        <p:grpSpPr>
          <a:xfrm>
            <a:off x="2519781" y="1545636"/>
            <a:ext cx="2084044" cy="2394266"/>
            <a:chOff x="719138" y="1710160"/>
            <a:chExt cx="2475611" cy="3734439"/>
          </a:xfrm>
        </p:grpSpPr>
        <p:sp>
          <p:nvSpPr>
            <p:cNvPr id="14" name="矩形 13"/>
            <p:cNvSpPr/>
            <p:nvPr/>
          </p:nvSpPr>
          <p:spPr bwMode="auto">
            <a:xfrm>
              <a:off x="719138" y="3068961"/>
              <a:ext cx="2144490" cy="2375638"/>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100" dirty="0">
                  <a:solidFill>
                    <a:schemeClr val="bg1">
                      <a:lumMod val="50000"/>
                    </a:schemeClr>
                  </a:solidFill>
                  <a:latin typeface="+mj-ea"/>
                  <a:ea typeface="+mj-ea"/>
                </a:rPr>
                <a:t>此部分内容作为文字排版占位显示（建议使用主题字体）</a:t>
              </a:r>
            </a:p>
          </p:txBody>
        </p:sp>
        <p:sp>
          <p:nvSpPr>
            <p:cNvPr id="15" name="箭头: V 形 14"/>
            <p:cNvSpPr/>
            <p:nvPr/>
          </p:nvSpPr>
          <p:spPr bwMode="auto">
            <a:xfrm>
              <a:off x="720779" y="2465501"/>
              <a:ext cx="2473970" cy="546906"/>
            </a:xfrm>
            <a:prstGeom prst="chevron">
              <a:avLst/>
            </a:prstGeom>
            <a:solidFill>
              <a:schemeClr val="accent2"/>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mj-ea"/>
                  <a:ea typeface="+mj-ea"/>
                </a:rPr>
                <a:t>标题文本预设</a:t>
              </a:r>
            </a:p>
          </p:txBody>
        </p:sp>
        <p:sp>
          <p:nvSpPr>
            <p:cNvPr id="16" name="箭头: V 形 15"/>
            <p:cNvSpPr/>
            <p:nvPr/>
          </p:nvSpPr>
          <p:spPr bwMode="auto">
            <a:xfrm>
              <a:off x="1184396" y="1710160"/>
              <a:ext cx="1546737" cy="546907"/>
            </a:xfrm>
            <a:prstGeom prst="chevron">
              <a:avLst/>
            </a:prstGeom>
            <a:noFill/>
            <a:ln w="19050">
              <a:noFill/>
              <a:round/>
              <a:headEnd/>
              <a:tailEnd/>
            </a:ln>
            <a:effectLst/>
          </p:spPr>
          <p:txBody>
            <a:bodyPr vert="horz" wrap="none" lIns="91440" tIns="45720" rIns="91440" bIns="45720" anchor="ctr" anchorCtr="1" compatLnSpc="1">
              <a:prstTxWarp prst="textPlain">
                <a:avLst/>
              </a:prstTxWarp>
            </a:bodyPr>
            <a:lstStyle/>
            <a:p>
              <a:pPr algn="ctr"/>
              <a:r>
                <a:rPr lang="en-US" altLang="zh-CN" sz="2400" b="1" dirty="0">
                  <a:solidFill>
                    <a:schemeClr val="accent2"/>
                  </a:solidFill>
                  <a:latin typeface="+mj-ea"/>
                  <a:ea typeface="+mj-ea"/>
                </a:rPr>
                <a:t>2016</a:t>
              </a:r>
            </a:p>
          </p:txBody>
        </p:sp>
      </p:grpSp>
      <p:grpSp>
        <p:nvGrpSpPr>
          <p:cNvPr id="4" name="组合 5"/>
          <p:cNvGrpSpPr/>
          <p:nvPr/>
        </p:nvGrpSpPr>
        <p:grpSpPr>
          <a:xfrm>
            <a:off x="4520190" y="1545636"/>
            <a:ext cx="2084046" cy="2394266"/>
            <a:chOff x="719136" y="1710161"/>
            <a:chExt cx="2475613" cy="3734438"/>
          </a:xfrm>
        </p:grpSpPr>
        <p:sp>
          <p:nvSpPr>
            <p:cNvPr id="11" name="矩形 10"/>
            <p:cNvSpPr/>
            <p:nvPr/>
          </p:nvSpPr>
          <p:spPr bwMode="auto">
            <a:xfrm>
              <a:off x="719136" y="3068961"/>
              <a:ext cx="2144490" cy="2375638"/>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100" dirty="0">
                  <a:solidFill>
                    <a:schemeClr val="bg1">
                      <a:lumMod val="50000"/>
                    </a:schemeClr>
                  </a:solidFill>
                  <a:latin typeface="+mj-ea"/>
                  <a:ea typeface="+mj-ea"/>
                </a:rPr>
                <a:t>此部分内容作为文字排版占位显示（建议使用主题字体）</a:t>
              </a:r>
            </a:p>
          </p:txBody>
        </p:sp>
        <p:sp>
          <p:nvSpPr>
            <p:cNvPr id="12" name="箭头: V 形 11"/>
            <p:cNvSpPr/>
            <p:nvPr/>
          </p:nvSpPr>
          <p:spPr bwMode="auto">
            <a:xfrm>
              <a:off x="720779" y="2465501"/>
              <a:ext cx="2473970" cy="546904"/>
            </a:xfrm>
            <a:prstGeom prst="chevron">
              <a:avLst/>
            </a:prstGeom>
            <a:solidFill>
              <a:schemeClr val="accent3"/>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mj-ea"/>
                  <a:ea typeface="+mj-ea"/>
                </a:rPr>
                <a:t>标题文本预设</a:t>
              </a:r>
            </a:p>
          </p:txBody>
        </p:sp>
        <p:sp>
          <p:nvSpPr>
            <p:cNvPr id="13" name="箭头: V 形 12"/>
            <p:cNvSpPr/>
            <p:nvPr/>
          </p:nvSpPr>
          <p:spPr bwMode="auto">
            <a:xfrm>
              <a:off x="1184395" y="1710161"/>
              <a:ext cx="1546737" cy="546906"/>
            </a:xfrm>
            <a:prstGeom prst="chevron">
              <a:avLst/>
            </a:prstGeom>
            <a:noFill/>
            <a:ln w="19050">
              <a:noFill/>
              <a:round/>
              <a:headEnd/>
              <a:tailEnd/>
            </a:ln>
            <a:effectLst/>
          </p:spPr>
          <p:txBody>
            <a:bodyPr vert="horz" wrap="none" lIns="91440" tIns="45720" rIns="91440" bIns="45720" anchor="ctr" anchorCtr="1" compatLnSpc="1">
              <a:prstTxWarp prst="textPlain">
                <a:avLst/>
              </a:prstTxWarp>
            </a:bodyPr>
            <a:lstStyle/>
            <a:p>
              <a:pPr algn="ctr"/>
              <a:r>
                <a:rPr lang="en-US" altLang="zh-CN" sz="2400" b="1" dirty="0">
                  <a:solidFill>
                    <a:schemeClr val="accent3"/>
                  </a:solidFill>
                  <a:latin typeface="+mj-ea"/>
                  <a:ea typeface="+mj-ea"/>
                </a:rPr>
                <a:t>2017</a:t>
              </a:r>
            </a:p>
          </p:txBody>
        </p:sp>
      </p:grpSp>
      <p:grpSp>
        <p:nvGrpSpPr>
          <p:cNvPr id="5" name="组合 6"/>
          <p:cNvGrpSpPr/>
          <p:nvPr/>
        </p:nvGrpSpPr>
        <p:grpSpPr>
          <a:xfrm>
            <a:off x="6520603" y="1545636"/>
            <a:ext cx="2084044" cy="2394266"/>
            <a:chOff x="719138" y="1710161"/>
            <a:chExt cx="2475611" cy="3734438"/>
          </a:xfrm>
        </p:grpSpPr>
        <p:sp>
          <p:nvSpPr>
            <p:cNvPr id="8" name="矩形 7"/>
            <p:cNvSpPr/>
            <p:nvPr/>
          </p:nvSpPr>
          <p:spPr bwMode="auto">
            <a:xfrm>
              <a:off x="719138" y="3068961"/>
              <a:ext cx="2144490" cy="2375638"/>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100" dirty="0">
                  <a:solidFill>
                    <a:schemeClr val="bg1">
                      <a:lumMod val="50000"/>
                    </a:schemeClr>
                  </a:solidFill>
                  <a:latin typeface="+mj-ea"/>
                  <a:ea typeface="+mj-ea"/>
                </a:rPr>
                <a:t>此部分内容作为文字排版占位显示（建议使用主题字体）</a:t>
              </a:r>
            </a:p>
          </p:txBody>
        </p:sp>
        <p:sp>
          <p:nvSpPr>
            <p:cNvPr id="9" name="箭头: V 形 8"/>
            <p:cNvSpPr/>
            <p:nvPr/>
          </p:nvSpPr>
          <p:spPr bwMode="auto">
            <a:xfrm>
              <a:off x="720779" y="2465501"/>
              <a:ext cx="2473970" cy="546905"/>
            </a:xfrm>
            <a:prstGeom prst="chevron">
              <a:avLst/>
            </a:prstGeom>
            <a:solidFill>
              <a:schemeClr val="accent4"/>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mj-ea"/>
                  <a:ea typeface="+mj-ea"/>
                </a:rPr>
                <a:t>标题文本预设</a:t>
              </a:r>
            </a:p>
          </p:txBody>
        </p:sp>
        <p:sp>
          <p:nvSpPr>
            <p:cNvPr id="10" name="箭头: V 形 9"/>
            <p:cNvSpPr/>
            <p:nvPr/>
          </p:nvSpPr>
          <p:spPr bwMode="auto">
            <a:xfrm>
              <a:off x="1184396" y="1710161"/>
              <a:ext cx="1546737" cy="546906"/>
            </a:xfrm>
            <a:prstGeom prst="chevron">
              <a:avLst/>
            </a:prstGeom>
            <a:noFill/>
            <a:ln w="19050">
              <a:noFill/>
              <a:round/>
              <a:headEnd/>
              <a:tailEnd/>
            </a:ln>
            <a:effectLst/>
          </p:spPr>
          <p:txBody>
            <a:bodyPr vert="horz" wrap="none" lIns="91440" tIns="45720" rIns="91440" bIns="45720" anchor="ctr" anchorCtr="1" compatLnSpc="1">
              <a:prstTxWarp prst="textPlain">
                <a:avLst/>
              </a:prstTxWarp>
            </a:bodyPr>
            <a:lstStyle/>
            <a:p>
              <a:pPr algn="ctr"/>
              <a:r>
                <a:rPr lang="en-US" altLang="zh-CN" sz="2400" b="1" dirty="0">
                  <a:solidFill>
                    <a:schemeClr val="accent4"/>
                  </a:solidFill>
                  <a:latin typeface="+mj-ea"/>
                  <a:ea typeface="+mj-ea"/>
                </a:rPr>
                <a:t>2018</a:t>
              </a:r>
            </a:p>
          </p:txBody>
        </p:sp>
      </p:grpSp>
    </p:spTree>
    <p:extLst>
      <p:ext uri="{BB962C8B-B14F-4D97-AF65-F5344CB8AC3E}">
        <p14:creationId xmlns:p14="http://schemas.microsoft.com/office/powerpoint/2010/main" val="23767327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2387600"/>
          </a:xfrm>
          <a:custGeom>
            <a:avLst/>
            <a:gdLst>
              <a:gd name="connsiteX0" fmla="*/ 0 w 12192000"/>
              <a:gd name="connsiteY0" fmla="*/ 0 h 3183467"/>
              <a:gd name="connsiteX1" fmla="*/ 12192000 w 12192000"/>
              <a:gd name="connsiteY1" fmla="*/ 0 h 3183467"/>
              <a:gd name="connsiteX2" fmla="*/ 12192000 w 12192000"/>
              <a:gd name="connsiteY2" fmla="*/ 3183467 h 3183467"/>
              <a:gd name="connsiteX3" fmla="*/ 0 w 12192000"/>
              <a:gd name="connsiteY3" fmla="*/ 3183467 h 3183467"/>
            </a:gdLst>
            <a:ahLst/>
            <a:cxnLst>
              <a:cxn ang="0">
                <a:pos x="connsiteX0" y="connsiteY0"/>
              </a:cxn>
              <a:cxn ang="0">
                <a:pos x="connsiteX1" y="connsiteY1"/>
              </a:cxn>
              <a:cxn ang="0">
                <a:pos x="connsiteX2" y="connsiteY2"/>
              </a:cxn>
              <a:cxn ang="0">
                <a:pos x="connsiteX3" y="connsiteY3"/>
              </a:cxn>
            </a:cxnLst>
            <a:rect l="l" t="t" r="r" b="b"/>
            <a:pathLst>
              <a:path w="12192000" h="3183467">
                <a:moveTo>
                  <a:pt x="0" y="0"/>
                </a:moveTo>
                <a:lnTo>
                  <a:pt x="12192000" y="0"/>
                </a:lnTo>
                <a:lnTo>
                  <a:pt x="12192000" y="3183467"/>
                </a:lnTo>
                <a:lnTo>
                  <a:pt x="0" y="3183467"/>
                </a:lnTo>
                <a:close/>
              </a:path>
            </a:pathLst>
          </a:custGeom>
          <a:blipFill dpi="0" rotWithShape="1">
            <a:blip r:embed="rId3">
              <a:extLst>
                <a:ext uri="{28A0092B-C50C-407E-A947-70E740481C1C}">
                  <a14:useLocalDpi xmlns:a14="http://schemas.microsoft.com/office/drawing/2010/main" val="0"/>
                </a:ext>
              </a:extLst>
            </a:blip>
            <a:srcRect/>
            <a:stretch>
              <a:fillRect/>
            </a:stretch>
          </a:blipFill>
        </p:spPr>
      </p:pic>
      <p:sp>
        <p:nvSpPr>
          <p:cNvPr id="3" name="Slide Number Placeholder 1"/>
          <p:cNvSpPr>
            <a:spLocks noGrp="1"/>
          </p:cNvSpPr>
          <p:nvPr>
            <p:ph type="sldNum" sz="quarter" idx="4294967295"/>
          </p:nvPr>
        </p:nvSpPr>
        <p:spPr>
          <a:xfrm>
            <a:off x="7010400" y="4767263"/>
            <a:ext cx="2133600" cy="274637"/>
          </a:xfrm>
        </p:spPr>
        <p:txBody>
          <a:bodyPr/>
          <a:lstStyle/>
          <a:p>
            <a:fld id="{52E43EAC-4EE4-493E-B844-9691317359C0}" type="slidenum">
              <a:rPr lang="en-US" smtClean="0">
                <a:latin typeface="+mn-ea"/>
                <a:ea typeface="+mn-ea"/>
              </a:rPr>
              <a:pPr/>
              <a:t>24</a:t>
            </a:fld>
            <a:endParaRPr lang="en-US" dirty="0">
              <a:latin typeface="+mn-ea"/>
              <a:ea typeface="+mn-ea"/>
            </a:endParaRPr>
          </a:p>
        </p:txBody>
      </p:sp>
      <p:sp>
        <p:nvSpPr>
          <p:cNvPr id="4" name="Rectangle 6"/>
          <p:cNvSpPr/>
          <p:nvPr/>
        </p:nvSpPr>
        <p:spPr>
          <a:xfrm>
            <a:off x="506565" y="2209840"/>
            <a:ext cx="2075794" cy="537626"/>
          </a:xfrm>
          <a:prstGeom prst="rect">
            <a:avLst/>
          </a:prstGeom>
          <a:solidFill>
            <a:schemeClr val="accent1"/>
          </a:solidFill>
        </p:spPr>
        <p:txBody>
          <a:bodyPr wrap="square" lIns="68580" tIns="34290" rIns="68580" bIns="34290" anchor="ctr">
            <a:noAutofit/>
          </a:bodyPr>
          <a:lstStyle/>
          <a:p>
            <a:pPr algn="ctr"/>
            <a:r>
              <a:rPr lang="zh-CN" altLang="en-US" sz="3600" b="1" noProof="1">
                <a:solidFill>
                  <a:schemeClr val="bg1"/>
                </a:solidFill>
                <a:latin typeface="微软雅黑" pitchFamily="34" charset="-122"/>
                <a:ea typeface="微软雅黑" pitchFamily="34" charset="-122"/>
                <a:cs typeface="Arial" charset="0"/>
              </a:rPr>
              <a:t>输入标题</a:t>
            </a:r>
            <a:endParaRPr lang="en-US" sz="3600" b="1" noProof="1">
              <a:solidFill>
                <a:schemeClr val="bg1"/>
              </a:solidFill>
              <a:latin typeface="微软雅黑" pitchFamily="34" charset="-122"/>
              <a:ea typeface="微软雅黑" pitchFamily="34" charset="-122"/>
              <a:cs typeface="Arial" charset="0"/>
            </a:endParaRPr>
          </a:p>
        </p:txBody>
      </p:sp>
      <p:sp>
        <p:nvSpPr>
          <p:cNvPr id="5" name="Rectangle 7"/>
          <p:cNvSpPr/>
          <p:nvPr/>
        </p:nvSpPr>
        <p:spPr>
          <a:xfrm>
            <a:off x="506565" y="2792059"/>
            <a:ext cx="2075794" cy="1315745"/>
          </a:xfrm>
          <a:prstGeom prst="rect">
            <a:avLst/>
          </a:prstGeom>
        </p:spPr>
        <p:txBody>
          <a:bodyPr wrap="square" lIns="68580" tIns="34290" rIns="68580" bIns="34290">
            <a:spAutoFit/>
          </a:bodyPr>
          <a:lstStyle/>
          <a:p>
            <a:pPr algn="just">
              <a:buClr>
                <a:srgbClr val="E24848"/>
              </a:buClr>
              <a:defRPr/>
            </a:pPr>
            <a:r>
              <a:rPr lang="zh-CN" altLang="en-US" sz="900" noProof="1">
                <a:solidFill>
                  <a:schemeClr val="bg1">
                    <a:lumMod val="50000"/>
                  </a:schemeClr>
                </a:solidFill>
                <a:latin typeface="+mj-ea"/>
                <a:ea typeface="+mj-ea"/>
                <a:cs typeface="Arial" charset="0"/>
              </a:rPr>
              <a:t>在这里进行编辑内容，建议使用微软雅黑，大小可进行适当调整，模板中的所有图片都可进行替换编辑。在这里进行编辑内容，建议使用微软雅黑，大小可进行适当调整，模板中的所有图片都可进行替换编辑。在这里进行编辑内容，建议使用微软雅黑，大小可进行适当调整，模板中的所有图片都可进行替换编辑。</a:t>
            </a:r>
            <a:endParaRPr lang="en-US" altLang="zh-CN" sz="900" noProof="1">
              <a:solidFill>
                <a:schemeClr val="bg1">
                  <a:lumMod val="50000"/>
                </a:schemeClr>
              </a:solidFill>
              <a:latin typeface="+mj-ea"/>
              <a:ea typeface="+mj-ea"/>
              <a:cs typeface="Arial" charset="0"/>
            </a:endParaRPr>
          </a:p>
        </p:txBody>
      </p:sp>
      <p:sp>
        <p:nvSpPr>
          <p:cNvPr id="6" name="Rectangle 12"/>
          <p:cNvSpPr/>
          <p:nvPr/>
        </p:nvSpPr>
        <p:spPr>
          <a:xfrm>
            <a:off x="2982857" y="3672321"/>
            <a:ext cx="1503418" cy="561692"/>
          </a:xfrm>
          <a:prstGeom prst="rect">
            <a:avLst/>
          </a:prstGeom>
        </p:spPr>
        <p:txBody>
          <a:bodyPr wrap="square" lIns="68580" tIns="34290" rIns="68580" bIns="34290">
            <a:spAutoFit/>
          </a:bodyPr>
          <a:lstStyle/>
          <a:p>
            <a:pPr algn="just">
              <a:buClr>
                <a:srgbClr val="E24848"/>
              </a:buClr>
              <a:defRPr/>
            </a:pPr>
            <a:r>
              <a:rPr lang="zh-CN" altLang="en-US" sz="800" noProof="1">
                <a:solidFill>
                  <a:schemeClr val="bg1">
                    <a:lumMod val="50000"/>
                  </a:schemeClr>
                </a:solidFill>
                <a:latin typeface="微软雅黑" pitchFamily="34" charset="-122"/>
                <a:ea typeface="微软雅黑" pitchFamily="34" charset="-122"/>
                <a:cs typeface="Arial" charset="0"/>
              </a:rPr>
              <a:t>在这里进行编辑内容，建议使用微软雅黑，大小可进行适当调整，模板中的所有图片都可进行替换编辑。</a:t>
            </a:r>
            <a:endParaRPr lang="en-US" altLang="zh-CN" sz="800" noProof="1">
              <a:solidFill>
                <a:schemeClr val="bg1">
                  <a:lumMod val="50000"/>
                </a:schemeClr>
              </a:solidFill>
              <a:latin typeface="微软雅黑" pitchFamily="34" charset="-122"/>
              <a:ea typeface="微软雅黑" pitchFamily="34" charset="-122"/>
              <a:cs typeface="Arial" charset="0"/>
            </a:endParaRPr>
          </a:p>
        </p:txBody>
      </p:sp>
      <p:sp>
        <p:nvSpPr>
          <p:cNvPr id="7" name="Rectangle 13"/>
          <p:cNvSpPr/>
          <p:nvPr/>
        </p:nvSpPr>
        <p:spPr>
          <a:xfrm>
            <a:off x="2982857" y="3574263"/>
            <a:ext cx="1503418" cy="2833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bg1">
                  <a:lumMod val="50000"/>
                </a:schemeClr>
              </a:solidFill>
              <a:latin typeface="微软雅黑" pitchFamily="34" charset="-122"/>
              <a:ea typeface="微软雅黑" pitchFamily="34" charset="-122"/>
            </a:endParaRPr>
          </a:p>
        </p:txBody>
      </p:sp>
      <p:sp>
        <p:nvSpPr>
          <p:cNvPr id="8" name="Rectangle 14"/>
          <p:cNvSpPr/>
          <p:nvPr/>
        </p:nvSpPr>
        <p:spPr>
          <a:xfrm>
            <a:off x="5084514" y="3672321"/>
            <a:ext cx="1503418" cy="684803"/>
          </a:xfrm>
          <a:prstGeom prst="rect">
            <a:avLst/>
          </a:prstGeom>
        </p:spPr>
        <p:txBody>
          <a:bodyPr wrap="square" lIns="68580" tIns="34290" rIns="68580" bIns="34290">
            <a:spAutoFit/>
          </a:bodyPr>
          <a:lstStyle/>
          <a:p>
            <a:pPr lvl="0" algn="just">
              <a:buClr>
                <a:srgbClr val="E24848"/>
              </a:buClr>
              <a:defRPr/>
            </a:pPr>
            <a:r>
              <a:rPr lang="zh-CN" altLang="en-US" sz="800" noProof="1">
                <a:solidFill>
                  <a:schemeClr val="bg1">
                    <a:lumMod val="50000"/>
                  </a:schemeClr>
                </a:solidFill>
                <a:latin typeface="微软雅黑" pitchFamily="34" charset="-122"/>
                <a:ea typeface="微软雅黑" pitchFamily="34" charset="-122"/>
                <a:cs typeface="Arial" charset="0"/>
              </a:rPr>
              <a:t>在这里进行编辑内容，建议使用微软雅黑，大小可进行适当调整，模板中的所有图片都可进行替换编辑。</a:t>
            </a:r>
            <a:endParaRPr lang="en-US" altLang="zh-CN" sz="800" noProof="1">
              <a:solidFill>
                <a:schemeClr val="bg1">
                  <a:lumMod val="50000"/>
                </a:schemeClr>
              </a:solidFill>
              <a:latin typeface="微软雅黑" pitchFamily="34" charset="-122"/>
              <a:ea typeface="微软雅黑" pitchFamily="34" charset="-122"/>
              <a:cs typeface="Arial" charset="0"/>
            </a:endParaRPr>
          </a:p>
          <a:p>
            <a:pPr lvl="0" algn="just">
              <a:buClr>
                <a:srgbClr val="E24848"/>
              </a:buClr>
              <a:defRPr/>
            </a:pPr>
            <a:endParaRPr lang="en-US" altLang="zh-CN" sz="800" noProof="1">
              <a:solidFill>
                <a:schemeClr val="bg1">
                  <a:lumMod val="50000"/>
                </a:schemeClr>
              </a:solidFill>
              <a:latin typeface="微软雅黑" pitchFamily="34" charset="-122"/>
              <a:ea typeface="微软雅黑" pitchFamily="34" charset="-122"/>
              <a:cs typeface="Arial" charset="0"/>
            </a:endParaRPr>
          </a:p>
        </p:txBody>
      </p:sp>
      <p:sp>
        <p:nvSpPr>
          <p:cNvPr id="9" name="Rectangle 15"/>
          <p:cNvSpPr/>
          <p:nvPr/>
        </p:nvSpPr>
        <p:spPr>
          <a:xfrm>
            <a:off x="5084514" y="3574263"/>
            <a:ext cx="1503418" cy="28339"/>
          </a:xfrm>
          <a:prstGeom prst="rect">
            <a:avLst/>
          </a:prstGeom>
          <a:solidFill>
            <a:srgbClr val="38323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bg1">
                  <a:lumMod val="50000"/>
                </a:schemeClr>
              </a:solidFill>
              <a:latin typeface="微软雅黑" pitchFamily="34" charset="-122"/>
              <a:ea typeface="微软雅黑" pitchFamily="34" charset="-122"/>
            </a:endParaRPr>
          </a:p>
        </p:txBody>
      </p:sp>
      <p:sp>
        <p:nvSpPr>
          <p:cNvPr id="10" name="Rectangle 16"/>
          <p:cNvSpPr/>
          <p:nvPr/>
        </p:nvSpPr>
        <p:spPr>
          <a:xfrm>
            <a:off x="7186170" y="3672321"/>
            <a:ext cx="1503418" cy="561692"/>
          </a:xfrm>
          <a:prstGeom prst="rect">
            <a:avLst/>
          </a:prstGeom>
        </p:spPr>
        <p:txBody>
          <a:bodyPr wrap="square" lIns="68580" tIns="34290" rIns="68580" bIns="34290">
            <a:spAutoFit/>
          </a:bodyPr>
          <a:lstStyle/>
          <a:p>
            <a:pPr lvl="0" algn="just">
              <a:buClr>
                <a:srgbClr val="E24848"/>
              </a:buClr>
              <a:defRPr/>
            </a:pPr>
            <a:r>
              <a:rPr lang="zh-CN" altLang="en-US" sz="800" noProof="1">
                <a:solidFill>
                  <a:schemeClr val="bg1">
                    <a:lumMod val="50000"/>
                  </a:schemeClr>
                </a:solidFill>
                <a:latin typeface="微软雅黑" pitchFamily="34" charset="-122"/>
                <a:ea typeface="微软雅黑" pitchFamily="34" charset="-122"/>
                <a:cs typeface="Arial" charset="0"/>
              </a:rPr>
              <a:t>在这里进行编辑内容，建议使用微软雅黑，大小可进行适当调整，模板中的所有图片都可进行替换编辑。</a:t>
            </a:r>
            <a:endParaRPr lang="en-US" altLang="zh-CN" sz="800" noProof="1">
              <a:solidFill>
                <a:schemeClr val="bg1">
                  <a:lumMod val="50000"/>
                </a:schemeClr>
              </a:solidFill>
              <a:latin typeface="微软雅黑" pitchFamily="34" charset="-122"/>
              <a:ea typeface="微软雅黑" pitchFamily="34" charset="-122"/>
              <a:cs typeface="Arial" charset="0"/>
            </a:endParaRPr>
          </a:p>
        </p:txBody>
      </p:sp>
      <p:sp>
        <p:nvSpPr>
          <p:cNvPr id="11" name="Rectangle 17"/>
          <p:cNvSpPr/>
          <p:nvPr/>
        </p:nvSpPr>
        <p:spPr>
          <a:xfrm>
            <a:off x="7186170" y="3574263"/>
            <a:ext cx="1503418" cy="28339"/>
          </a:xfrm>
          <a:prstGeom prst="rect">
            <a:avLst/>
          </a:prstGeom>
          <a:solidFill>
            <a:srgbClr val="38323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schemeClr val="bg1">
                  <a:lumMod val="50000"/>
                </a:schemeClr>
              </a:solidFill>
              <a:latin typeface="微软雅黑" pitchFamily="34" charset="-122"/>
              <a:ea typeface="微软雅黑" pitchFamily="34" charset="-122"/>
            </a:endParaRPr>
          </a:p>
        </p:txBody>
      </p:sp>
      <p:sp>
        <p:nvSpPr>
          <p:cNvPr id="12" name="Rectangle 18"/>
          <p:cNvSpPr/>
          <p:nvPr/>
        </p:nvSpPr>
        <p:spPr>
          <a:xfrm>
            <a:off x="2982857" y="3263098"/>
            <a:ext cx="1503418" cy="231446"/>
          </a:xfrm>
          <a:prstGeom prst="rect">
            <a:avLst/>
          </a:prstGeom>
          <a:noFill/>
        </p:spPr>
        <p:txBody>
          <a:bodyPr wrap="square" lIns="68580" tIns="34290" rIns="68580" bIns="34290" anchor="ctr">
            <a:noAutofit/>
          </a:bodyPr>
          <a:lstStyle/>
          <a:p>
            <a:pPr algn="ctr"/>
            <a:r>
              <a:rPr lang="zh-CN" altLang="en-US" sz="1500" b="1" noProof="1">
                <a:solidFill>
                  <a:schemeClr val="bg1">
                    <a:lumMod val="50000"/>
                  </a:schemeClr>
                </a:solidFill>
                <a:latin typeface="微软雅黑" pitchFamily="34" charset="-122"/>
                <a:ea typeface="微软雅黑" pitchFamily="34" charset="-122"/>
                <a:cs typeface="Arial" charset="0"/>
              </a:rPr>
              <a:t>点击输入标题</a:t>
            </a:r>
            <a:endParaRPr lang="en-US" sz="1500" b="1" noProof="1">
              <a:solidFill>
                <a:schemeClr val="bg1">
                  <a:lumMod val="50000"/>
                </a:schemeClr>
              </a:solidFill>
              <a:latin typeface="微软雅黑" pitchFamily="34" charset="-122"/>
              <a:ea typeface="微软雅黑" pitchFamily="34" charset="-122"/>
              <a:cs typeface="Arial" charset="0"/>
            </a:endParaRPr>
          </a:p>
        </p:txBody>
      </p:sp>
      <p:sp>
        <p:nvSpPr>
          <p:cNvPr id="13" name="Rectangle 19"/>
          <p:cNvSpPr/>
          <p:nvPr/>
        </p:nvSpPr>
        <p:spPr>
          <a:xfrm>
            <a:off x="5084514" y="3263098"/>
            <a:ext cx="1503418" cy="231446"/>
          </a:xfrm>
          <a:prstGeom prst="rect">
            <a:avLst/>
          </a:prstGeom>
          <a:noFill/>
        </p:spPr>
        <p:txBody>
          <a:bodyPr wrap="square" lIns="68580" tIns="34290" rIns="68580" bIns="34290" anchor="ctr">
            <a:noAutofit/>
          </a:bodyPr>
          <a:lstStyle/>
          <a:p>
            <a:pPr algn="ctr"/>
            <a:r>
              <a:rPr lang="zh-CN" altLang="en-US" sz="1500" b="1" noProof="1">
                <a:solidFill>
                  <a:schemeClr val="bg1">
                    <a:lumMod val="50000"/>
                  </a:schemeClr>
                </a:solidFill>
                <a:latin typeface="微软雅黑" pitchFamily="34" charset="-122"/>
                <a:ea typeface="微软雅黑" pitchFamily="34" charset="-122"/>
                <a:cs typeface="Arial" charset="0"/>
              </a:rPr>
              <a:t>点击输入标题</a:t>
            </a:r>
            <a:endParaRPr lang="en-US" altLang="zh-CN" sz="1500" b="1" noProof="1">
              <a:solidFill>
                <a:schemeClr val="bg1">
                  <a:lumMod val="50000"/>
                </a:schemeClr>
              </a:solidFill>
              <a:latin typeface="微软雅黑" pitchFamily="34" charset="-122"/>
              <a:ea typeface="微软雅黑" pitchFamily="34" charset="-122"/>
              <a:cs typeface="Arial" charset="0"/>
            </a:endParaRPr>
          </a:p>
        </p:txBody>
      </p:sp>
      <p:sp>
        <p:nvSpPr>
          <p:cNvPr id="14" name="Rectangle 20"/>
          <p:cNvSpPr/>
          <p:nvPr/>
        </p:nvSpPr>
        <p:spPr>
          <a:xfrm>
            <a:off x="7186169" y="3263098"/>
            <a:ext cx="1503418" cy="231446"/>
          </a:xfrm>
          <a:prstGeom prst="rect">
            <a:avLst/>
          </a:prstGeom>
          <a:noFill/>
        </p:spPr>
        <p:txBody>
          <a:bodyPr wrap="square" lIns="68580" tIns="34290" rIns="68580" bIns="34290" anchor="ctr">
            <a:noAutofit/>
          </a:bodyPr>
          <a:lstStyle/>
          <a:p>
            <a:pPr algn="ctr"/>
            <a:r>
              <a:rPr lang="zh-CN" altLang="en-US" sz="1500" b="1" noProof="1">
                <a:solidFill>
                  <a:schemeClr val="bg1">
                    <a:lumMod val="50000"/>
                  </a:schemeClr>
                </a:solidFill>
                <a:latin typeface="微软雅黑" pitchFamily="34" charset="-122"/>
                <a:ea typeface="微软雅黑" pitchFamily="34" charset="-122"/>
                <a:cs typeface="Arial" charset="0"/>
              </a:rPr>
              <a:t>点击输入标题</a:t>
            </a:r>
            <a:endParaRPr lang="en-US" altLang="zh-CN" sz="1500" b="1" noProof="1">
              <a:solidFill>
                <a:schemeClr val="bg1">
                  <a:lumMod val="50000"/>
                </a:schemeClr>
              </a:solidFill>
              <a:latin typeface="微软雅黑" pitchFamily="34" charset="-122"/>
              <a:ea typeface="微软雅黑" pitchFamily="34" charset="-122"/>
              <a:cs typeface="Arial" charset="0"/>
            </a:endParaRPr>
          </a:p>
        </p:txBody>
      </p:sp>
      <p:sp>
        <p:nvSpPr>
          <p:cNvPr id="15" name="Freeform 1075"/>
          <p:cNvSpPr>
            <a:spLocks/>
          </p:cNvSpPr>
          <p:nvPr/>
        </p:nvSpPr>
        <p:spPr bwMode="auto">
          <a:xfrm>
            <a:off x="3738089" y="2830086"/>
            <a:ext cx="208531" cy="312794"/>
          </a:xfrm>
          <a:custGeom>
            <a:avLst/>
            <a:gdLst>
              <a:gd name="T0" fmla="*/ 201 w 201"/>
              <a:gd name="T1" fmla="*/ 4 h 301"/>
              <a:gd name="T2" fmla="*/ 183 w 201"/>
              <a:gd name="T3" fmla="*/ 301 h 301"/>
              <a:gd name="T4" fmla="*/ 81 w 201"/>
              <a:gd name="T5" fmla="*/ 301 h 301"/>
              <a:gd name="T6" fmla="*/ 81 w 201"/>
              <a:gd name="T7" fmla="*/ 301 h 301"/>
              <a:gd name="T8" fmla="*/ 82 w 201"/>
              <a:gd name="T9" fmla="*/ 291 h 301"/>
              <a:gd name="T10" fmla="*/ 82 w 201"/>
              <a:gd name="T11" fmla="*/ 264 h 301"/>
              <a:gd name="T12" fmla="*/ 81 w 201"/>
              <a:gd name="T13" fmla="*/ 225 h 301"/>
              <a:gd name="T14" fmla="*/ 79 w 201"/>
              <a:gd name="T15" fmla="*/ 202 h 301"/>
              <a:gd name="T16" fmla="*/ 76 w 201"/>
              <a:gd name="T17" fmla="*/ 179 h 301"/>
              <a:gd name="T18" fmla="*/ 72 w 201"/>
              <a:gd name="T19" fmla="*/ 156 h 301"/>
              <a:gd name="T20" fmla="*/ 68 w 201"/>
              <a:gd name="T21" fmla="*/ 133 h 301"/>
              <a:gd name="T22" fmla="*/ 61 w 201"/>
              <a:gd name="T23" fmla="*/ 109 h 301"/>
              <a:gd name="T24" fmla="*/ 53 w 201"/>
              <a:gd name="T25" fmla="*/ 88 h 301"/>
              <a:gd name="T26" fmla="*/ 43 w 201"/>
              <a:gd name="T27" fmla="*/ 70 h 301"/>
              <a:gd name="T28" fmla="*/ 37 w 201"/>
              <a:gd name="T29" fmla="*/ 61 h 301"/>
              <a:gd name="T30" fmla="*/ 31 w 201"/>
              <a:gd name="T31" fmla="*/ 54 h 301"/>
              <a:gd name="T32" fmla="*/ 25 w 201"/>
              <a:gd name="T33" fmla="*/ 47 h 301"/>
              <a:gd name="T34" fmla="*/ 17 w 201"/>
              <a:gd name="T35" fmla="*/ 42 h 301"/>
              <a:gd name="T36" fmla="*/ 9 w 201"/>
              <a:gd name="T37" fmla="*/ 37 h 301"/>
              <a:gd name="T38" fmla="*/ 0 w 201"/>
              <a:gd name="T39" fmla="*/ 33 h 301"/>
              <a:gd name="T40" fmla="*/ 201 w 201"/>
              <a:gd name="T4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1" h="301">
                <a:moveTo>
                  <a:pt x="201" y="4"/>
                </a:moveTo>
                <a:lnTo>
                  <a:pt x="183" y="301"/>
                </a:lnTo>
                <a:lnTo>
                  <a:pt x="81" y="301"/>
                </a:lnTo>
                <a:lnTo>
                  <a:pt x="81" y="301"/>
                </a:lnTo>
                <a:lnTo>
                  <a:pt x="82" y="291"/>
                </a:lnTo>
                <a:lnTo>
                  <a:pt x="82" y="264"/>
                </a:lnTo>
                <a:lnTo>
                  <a:pt x="81" y="225"/>
                </a:lnTo>
                <a:lnTo>
                  <a:pt x="79" y="202"/>
                </a:lnTo>
                <a:lnTo>
                  <a:pt x="76" y="179"/>
                </a:lnTo>
                <a:lnTo>
                  <a:pt x="72" y="156"/>
                </a:lnTo>
                <a:lnTo>
                  <a:pt x="68" y="133"/>
                </a:lnTo>
                <a:lnTo>
                  <a:pt x="61" y="109"/>
                </a:lnTo>
                <a:lnTo>
                  <a:pt x="53" y="88"/>
                </a:lnTo>
                <a:lnTo>
                  <a:pt x="43" y="70"/>
                </a:lnTo>
                <a:lnTo>
                  <a:pt x="37" y="61"/>
                </a:lnTo>
                <a:lnTo>
                  <a:pt x="31" y="54"/>
                </a:lnTo>
                <a:lnTo>
                  <a:pt x="25" y="47"/>
                </a:lnTo>
                <a:lnTo>
                  <a:pt x="17" y="42"/>
                </a:lnTo>
                <a:lnTo>
                  <a:pt x="9" y="37"/>
                </a:lnTo>
                <a:lnTo>
                  <a:pt x="0" y="33"/>
                </a:lnTo>
                <a:lnTo>
                  <a:pt x="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a:solidFill>
                <a:schemeClr val="bg1">
                  <a:lumMod val="50000"/>
                </a:schemeClr>
              </a:solidFill>
              <a:latin typeface="微软雅黑" pitchFamily="34" charset="-122"/>
              <a:ea typeface="微软雅黑" pitchFamily="34" charset="-122"/>
            </a:endParaRPr>
          </a:p>
        </p:txBody>
      </p:sp>
      <p:grpSp>
        <p:nvGrpSpPr>
          <p:cNvPr id="2" name="Group 2"/>
          <p:cNvGrpSpPr/>
          <p:nvPr/>
        </p:nvGrpSpPr>
        <p:grpSpPr>
          <a:xfrm>
            <a:off x="3501629" y="2710895"/>
            <a:ext cx="345716" cy="354776"/>
            <a:chOff x="4528131" y="3335418"/>
            <a:chExt cx="742370" cy="761828"/>
          </a:xfrm>
          <a:solidFill>
            <a:schemeClr val="accent2"/>
          </a:solidFill>
        </p:grpSpPr>
        <p:sp>
          <p:nvSpPr>
            <p:cNvPr id="17" name="Freeform 1074"/>
            <p:cNvSpPr>
              <a:spLocks/>
            </p:cNvSpPr>
            <p:nvPr/>
          </p:nvSpPr>
          <p:spPr bwMode="auto">
            <a:xfrm>
              <a:off x="4984118" y="3671847"/>
              <a:ext cx="278041" cy="417059"/>
            </a:xfrm>
            <a:custGeom>
              <a:avLst/>
              <a:gdLst>
                <a:gd name="T0" fmla="*/ 201 w 201"/>
                <a:gd name="T1" fmla="*/ 4 h 301"/>
                <a:gd name="T2" fmla="*/ 183 w 201"/>
                <a:gd name="T3" fmla="*/ 301 h 301"/>
                <a:gd name="T4" fmla="*/ 81 w 201"/>
                <a:gd name="T5" fmla="*/ 301 h 301"/>
                <a:gd name="T6" fmla="*/ 81 w 201"/>
                <a:gd name="T7" fmla="*/ 301 h 301"/>
                <a:gd name="T8" fmla="*/ 82 w 201"/>
                <a:gd name="T9" fmla="*/ 291 h 301"/>
                <a:gd name="T10" fmla="*/ 82 w 201"/>
                <a:gd name="T11" fmla="*/ 264 h 301"/>
                <a:gd name="T12" fmla="*/ 81 w 201"/>
                <a:gd name="T13" fmla="*/ 225 h 301"/>
                <a:gd name="T14" fmla="*/ 79 w 201"/>
                <a:gd name="T15" fmla="*/ 202 h 301"/>
                <a:gd name="T16" fmla="*/ 76 w 201"/>
                <a:gd name="T17" fmla="*/ 179 h 301"/>
                <a:gd name="T18" fmla="*/ 72 w 201"/>
                <a:gd name="T19" fmla="*/ 156 h 301"/>
                <a:gd name="T20" fmla="*/ 68 w 201"/>
                <a:gd name="T21" fmla="*/ 133 h 301"/>
                <a:gd name="T22" fmla="*/ 61 w 201"/>
                <a:gd name="T23" fmla="*/ 109 h 301"/>
                <a:gd name="T24" fmla="*/ 53 w 201"/>
                <a:gd name="T25" fmla="*/ 88 h 301"/>
                <a:gd name="T26" fmla="*/ 43 w 201"/>
                <a:gd name="T27" fmla="*/ 70 h 301"/>
                <a:gd name="T28" fmla="*/ 37 w 201"/>
                <a:gd name="T29" fmla="*/ 61 h 301"/>
                <a:gd name="T30" fmla="*/ 31 w 201"/>
                <a:gd name="T31" fmla="*/ 54 h 301"/>
                <a:gd name="T32" fmla="*/ 25 w 201"/>
                <a:gd name="T33" fmla="*/ 47 h 301"/>
                <a:gd name="T34" fmla="*/ 17 w 201"/>
                <a:gd name="T35" fmla="*/ 42 h 301"/>
                <a:gd name="T36" fmla="*/ 9 w 201"/>
                <a:gd name="T37" fmla="*/ 37 h 301"/>
                <a:gd name="T38" fmla="*/ 0 w 201"/>
                <a:gd name="T39" fmla="*/ 33 h 301"/>
                <a:gd name="T40" fmla="*/ 201 w 201"/>
                <a:gd name="T41" fmla="*/ 0 h 301"/>
                <a:gd name="T42" fmla="*/ 201 w 201"/>
                <a:gd name="T43" fmla="*/ 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1" h="301">
                  <a:moveTo>
                    <a:pt x="201" y="4"/>
                  </a:moveTo>
                  <a:lnTo>
                    <a:pt x="183" y="301"/>
                  </a:lnTo>
                  <a:lnTo>
                    <a:pt x="81" y="301"/>
                  </a:lnTo>
                  <a:lnTo>
                    <a:pt x="81" y="301"/>
                  </a:lnTo>
                  <a:lnTo>
                    <a:pt x="82" y="291"/>
                  </a:lnTo>
                  <a:lnTo>
                    <a:pt x="82" y="264"/>
                  </a:lnTo>
                  <a:lnTo>
                    <a:pt x="81" y="225"/>
                  </a:lnTo>
                  <a:lnTo>
                    <a:pt x="79" y="202"/>
                  </a:lnTo>
                  <a:lnTo>
                    <a:pt x="76" y="179"/>
                  </a:lnTo>
                  <a:lnTo>
                    <a:pt x="72" y="156"/>
                  </a:lnTo>
                  <a:lnTo>
                    <a:pt x="68" y="133"/>
                  </a:lnTo>
                  <a:lnTo>
                    <a:pt x="61" y="109"/>
                  </a:lnTo>
                  <a:lnTo>
                    <a:pt x="53" y="88"/>
                  </a:lnTo>
                  <a:lnTo>
                    <a:pt x="43" y="70"/>
                  </a:lnTo>
                  <a:lnTo>
                    <a:pt x="37" y="61"/>
                  </a:lnTo>
                  <a:lnTo>
                    <a:pt x="31" y="54"/>
                  </a:lnTo>
                  <a:lnTo>
                    <a:pt x="25" y="47"/>
                  </a:lnTo>
                  <a:lnTo>
                    <a:pt x="17" y="42"/>
                  </a:lnTo>
                  <a:lnTo>
                    <a:pt x="9" y="37"/>
                  </a:lnTo>
                  <a:lnTo>
                    <a:pt x="0" y="33"/>
                  </a:lnTo>
                  <a:lnTo>
                    <a:pt x="201" y="0"/>
                  </a:lnTo>
                  <a:lnTo>
                    <a:pt x="2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latin typeface="微软雅黑" pitchFamily="34" charset="-122"/>
                <a:ea typeface="微软雅黑" pitchFamily="34" charset="-122"/>
              </a:endParaRPr>
            </a:p>
          </p:txBody>
        </p:sp>
        <p:sp>
          <p:nvSpPr>
            <p:cNvPr id="18" name="Freeform 1076"/>
            <p:cNvSpPr>
              <a:spLocks/>
            </p:cNvSpPr>
            <p:nvPr/>
          </p:nvSpPr>
          <p:spPr bwMode="auto">
            <a:xfrm>
              <a:off x="4528131" y="3335418"/>
              <a:ext cx="742370" cy="761828"/>
            </a:xfrm>
            <a:custGeom>
              <a:avLst/>
              <a:gdLst>
                <a:gd name="T0" fmla="*/ 148 w 533"/>
                <a:gd name="T1" fmla="*/ 61 h 549"/>
                <a:gd name="T2" fmla="*/ 171 w 533"/>
                <a:gd name="T3" fmla="*/ 47 h 549"/>
                <a:gd name="T4" fmla="*/ 214 w 533"/>
                <a:gd name="T5" fmla="*/ 27 h 549"/>
                <a:gd name="T6" fmla="*/ 254 w 533"/>
                <a:gd name="T7" fmla="*/ 13 h 549"/>
                <a:gd name="T8" fmla="*/ 300 w 533"/>
                <a:gd name="T9" fmla="*/ 3 h 549"/>
                <a:gd name="T10" fmla="*/ 353 w 533"/>
                <a:gd name="T11" fmla="*/ 0 h 549"/>
                <a:gd name="T12" fmla="*/ 409 w 533"/>
                <a:gd name="T13" fmla="*/ 5 h 549"/>
                <a:gd name="T14" fmla="*/ 440 w 533"/>
                <a:gd name="T15" fmla="*/ 11 h 549"/>
                <a:gd name="T16" fmla="*/ 458 w 533"/>
                <a:gd name="T17" fmla="*/ 32 h 549"/>
                <a:gd name="T18" fmla="*/ 486 w 533"/>
                <a:gd name="T19" fmla="*/ 70 h 549"/>
                <a:gd name="T20" fmla="*/ 506 w 533"/>
                <a:gd name="T21" fmla="*/ 104 h 549"/>
                <a:gd name="T22" fmla="*/ 522 w 533"/>
                <a:gd name="T23" fmla="*/ 141 h 549"/>
                <a:gd name="T24" fmla="*/ 532 w 533"/>
                <a:gd name="T25" fmla="*/ 182 h 549"/>
                <a:gd name="T26" fmla="*/ 533 w 533"/>
                <a:gd name="T27" fmla="*/ 214 h 549"/>
                <a:gd name="T28" fmla="*/ 531 w 533"/>
                <a:gd name="T29" fmla="*/ 235 h 549"/>
                <a:gd name="T30" fmla="*/ 528 w 533"/>
                <a:gd name="T31" fmla="*/ 245 h 549"/>
                <a:gd name="T32" fmla="*/ 493 w 533"/>
                <a:gd name="T33" fmla="*/ 255 h 549"/>
                <a:gd name="T34" fmla="*/ 455 w 533"/>
                <a:gd name="T35" fmla="*/ 267 h 549"/>
                <a:gd name="T36" fmla="*/ 412 w 533"/>
                <a:gd name="T37" fmla="*/ 288 h 549"/>
                <a:gd name="T38" fmla="*/ 366 w 533"/>
                <a:gd name="T39" fmla="*/ 318 h 549"/>
                <a:gd name="T40" fmla="*/ 333 w 533"/>
                <a:gd name="T41" fmla="*/ 348 h 549"/>
                <a:gd name="T42" fmla="*/ 314 w 533"/>
                <a:gd name="T43" fmla="*/ 371 h 549"/>
                <a:gd name="T44" fmla="*/ 296 w 533"/>
                <a:gd name="T45" fmla="*/ 397 h 549"/>
                <a:gd name="T46" fmla="*/ 283 w 533"/>
                <a:gd name="T47" fmla="*/ 426 h 549"/>
                <a:gd name="T48" fmla="*/ 272 w 533"/>
                <a:gd name="T49" fmla="*/ 459 h 549"/>
                <a:gd name="T50" fmla="*/ 268 w 533"/>
                <a:gd name="T51" fmla="*/ 477 h 549"/>
                <a:gd name="T52" fmla="*/ 266 w 533"/>
                <a:gd name="T53" fmla="*/ 488 h 549"/>
                <a:gd name="T54" fmla="*/ 260 w 533"/>
                <a:gd name="T55" fmla="*/ 506 h 549"/>
                <a:gd name="T56" fmla="*/ 251 w 533"/>
                <a:gd name="T57" fmla="*/ 519 h 549"/>
                <a:gd name="T58" fmla="*/ 238 w 533"/>
                <a:gd name="T59" fmla="*/ 532 h 549"/>
                <a:gd name="T60" fmla="*/ 219 w 533"/>
                <a:gd name="T61" fmla="*/ 542 h 549"/>
                <a:gd name="T62" fmla="*/ 193 w 533"/>
                <a:gd name="T63" fmla="*/ 548 h 549"/>
                <a:gd name="T64" fmla="*/ 23 w 533"/>
                <a:gd name="T65" fmla="*/ 549 h 549"/>
                <a:gd name="T66" fmla="*/ 21 w 533"/>
                <a:gd name="T67" fmla="*/ 545 h 549"/>
                <a:gd name="T68" fmla="*/ 7 w 533"/>
                <a:gd name="T69" fmla="*/ 523 h 549"/>
                <a:gd name="T70" fmla="*/ 1 w 533"/>
                <a:gd name="T71" fmla="*/ 508 h 549"/>
                <a:gd name="T72" fmla="*/ 0 w 533"/>
                <a:gd name="T73" fmla="*/ 493 h 549"/>
                <a:gd name="T74" fmla="*/ 6 w 533"/>
                <a:gd name="T75" fmla="*/ 478 h 549"/>
                <a:gd name="T76" fmla="*/ 21 w 533"/>
                <a:gd name="T77" fmla="*/ 466 h 549"/>
                <a:gd name="T78" fmla="*/ 49 w 533"/>
                <a:gd name="T79" fmla="*/ 457 h 549"/>
                <a:gd name="T80" fmla="*/ 65 w 533"/>
                <a:gd name="T81" fmla="*/ 453 h 549"/>
                <a:gd name="T82" fmla="*/ 95 w 533"/>
                <a:gd name="T83" fmla="*/ 441 h 549"/>
                <a:gd name="T84" fmla="*/ 121 w 533"/>
                <a:gd name="T85" fmla="*/ 421 h 549"/>
                <a:gd name="T86" fmla="*/ 143 w 533"/>
                <a:gd name="T87" fmla="*/ 398 h 549"/>
                <a:gd name="T88" fmla="*/ 160 w 533"/>
                <a:gd name="T89" fmla="*/ 372 h 549"/>
                <a:gd name="T90" fmla="*/ 175 w 533"/>
                <a:gd name="T91" fmla="*/ 344 h 549"/>
                <a:gd name="T92" fmla="*/ 191 w 533"/>
                <a:gd name="T93" fmla="*/ 301 h 549"/>
                <a:gd name="T94" fmla="*/ 198 w 533"/>
                <a:gd name="T95" fmla="*/ 274 h 549"/>
                <a:gd name="T96" fmla="*/ 201 w 533"/>
                <a:gd name="T97" fmla="*/ 247 h 549"/>
                <a:gd name="T98" fmla="*/ 198 w 533"/>
                <a:gd name="T99" fmla="*/ 220 h 549"/>
                <a:gd name="T100" fmla="*/ 193 w 533"/>
                <a:gd name="T101" fmla="*/ 193 h 549"/>
                <a:gd name="T102" fmla="*/ 178 w 533"/>
                <a:gd name="T103" fmla="*/ 146 h 549"/>
                <a:gd name="T104" fmla="*/ 163 w 533"/>
                <a:gd name="T105" fmla="*/ 112 h 549"/>
                <a:gd name="T106" fmla="*/ 159 w 533"/>
                <a:gd name="T107" fmla="*/ 106 h 549"/>
                <a:gd name="T108" fmla="*/ 147 w 533"/>
                <a:gd name="T109" fmla="*/ 83 h 549"/>
                <a:gd name="T110" fmla="*/ 144 w 533"/>
                <a:gd name="T111" fmla="*/ 67 h 549"/>
                <a:gd name="T112" fmla="*/ 148 w 533"/>
                <a:gd name="T113" fmla="*/ 61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549">
                  <a:moveTo>
                    <a:pt x="148" y="61"/>
                  </a:moveTo>
                  <a:lnTo>
                    <a:pt x="148" y="61"/>
                  </a:lnTo>
                  <a:lnTo>
                    <a:pt x="154" y="57"/>
                  </a:lnTo>
                  <a:lnTo>
                    <a:pt x="171" y="47"/>
                  </a:lnTo>
                  <a:lnTo>
                    <a:pt x="197" y="34"/>
                  </a:lnTo>
                  <a:lnTo>
                    <a:pt x="214" y="27"/>
                  </a:lnTo>
                  <a:lnTo>
                    <a:pt x="233" y="19"/>
                  </a:lnTo>
                  <a:lnTo>
                    <a:pt x="254" y="13"/>
                  </a:lnTo>
                  <a:lnTo>
                    <a:pt x="277" y="8"/>
                  </a:lnTo>
                  <a:lnTo>
                    <a:pt x="300" y="3"/>
                  </a:lnTo>
                  <a:lnTo>
                    <a:pt x="326" y="1"/>
                  </a:lnTo>
                  <a:lnTo>
                    <a:pt x="353" y="0"/>
                  </a:lnTo>
                  <a:lnTo>
                    <a:pt x="381" y="1"/>
                  </a:lnTo>
                  <a:lnTo>
                    <a:pt x="409" y="5"/>
                  </a:lnTo>
                  <a:lnTo>
                    <a:pt x="440" y="11"/>
                  </a:lnTo>
                  <a:lnTo>
                    <a:pt x="440" y="11"/>
                  </a:lnTo>
                  <a:lnTo>
                    <a:pt x="445" y="17"/>
                  </a:lnTo>
                  <a:lnTo>
                    <a:pt x="458" y="32"/>
                  </a:lnTo>
                  <a:lnTo>
                    <a:pt x="477" y="55"/>
                  </a:lnTo>
                  <a:lnTo>
                    <a:pt x="486" y="70"/>
                  </a:lnTo>
                  <a:lnTo>
                    <a:pt x="496" y="85"/>
                  </a:lnTo>
                  <a:lnTo>
                    <a:pt x="506" y="104"/>
                  </a:lnTo>
                  <a:lnTo>
                    <a:pt x="515" y="122"/>
                  </a:lnTo>
                  <a:lnTo>
                    <a:pt x="522" y="141"/>
                  </a:lnTo>
                  <a:lnTo>
                    <a:pt x="528" y="161"/>
                  </a:lnTo>
                  <a:lnTo>
                    <a:pt x="532" y="182"/>
                  </a:lnTo>
                  <a:lnTo>
                    <a:pt x="533" y="203"/>
                  </a:lnTo>
                  <a:lnTo>
                    <a:pt x="533" y="214"/>
                  </a:lnTo>
                  <a:lnTo>
                    <a:pt x="532" y="224"/>
                  </a:lnTo>
                  <a:lnTo>
                    <a:pt x="531" y="235"/>
                  </a:lnTo>
                  <a:lnTo>
                    <a:pt x="528" y="245"/>
                  </a:lnTo>
                  <a:lnTo>
                    <a:pt x="528" y="245"/>
                  </a:lnTo>
                  <a:lnTo>
                    <a:pt x="518" y="247"/>
                  </a:lnTo>
                  <a:lnTo>
                    <a:pt x="493" y="255"/>
                  </a:lnTo>
                  <a:lnTo>
                    <a:pt x="474" y="260"/>
                  </a:lnTo>
                  <a:lnTo>
                    <a:pt x="455" y="267"/>
                  </a:lnTo>
                  <a:lnTo>
                    <a:pt x="434" y="277"/>
                  </a:lnTo>
                  <a:lnTo>
                    <a:pt x="412" y="288"/>
                  </a:lnTo>
                  <a:lnTo>
                    <a:pt x="388" y="302"/>
                  </a:lnTo>
                  <a:lnTo>
                    <a:pt x="366" y="318"/>
                  </a:lnTo>
                  <a:lnTo>
                    <a:pt x="344" y="337"/>
                  </a:lnTo>
                  <a:lnTo>
                    <a:pt x="333" y="348"/>
                  </a:lnTo>
                  <a:lnTo>
                    <a:pt x="323" y="359"/>
                  </a:lnTo>
                  <a:lnTo>
                    <a:pt x="314" y="371"/>
                  </a:lnTo>
                  <a:lnTo>
                    <a:pt x="305" y="383"/>
                  </a:lnTo>
                  <a:lnTo>
                    <a:pt x="296" y="397"/>
                  </a:lnTo>
                  <a:lnTo>
                    <a:pt x="289" y="412"/>
                  </a:lnTo>
                  <a:lnTo>
                    <a:pt x="283" y="426"/>
                  </a:lnTo>
                  <a:lnTo>
                    <a:pt x="277" y="442"/>
                  </a:lnTo>
                  <a:lnTo>
                    <a:pt x="272" y="459"/>
                  </a:lnTo>
                  <a:lnTo>
                    <a:pt x="268" y="477"/>
                  </a:lnTo>
                  <a:lnTo>
                    <a:pt x="268" y="477"/>
                  </a:lnTo>
                  <a:lnTo>
                    <a:pt x="267" y="480"/>
                  </a:lnTo>
                  <a:lnTo>
                    <a:pt x="266" y="488"/>
                  </a:lnTo>
                  <a:lnTo>
                    <a:pt x="262" y="500"/>
                  </a:lnTo>
                  <a:lnTo>
                    <a:pt x="260" y="506"/>
                  </a:lnTo>
                  <a:lnTo>
                    <a:pt x="256" y="513"/>
                  </a:lnTo>
                  <a:lnTo>
                    <a:pt x="251" y="519"/>
                  </a:lnTo>
                  <a:lnTo>
                    <a:pt x="245" y="526"/>
                  </a:lnTo>
                  <a:lnTo>
                    <a:pt x="238" y="532"/>
                  </a:lnTo>
                  <a:lnTo>
                    <a:pt x="229" y="538"/>
                  </a:lnTo>
                  <a:lnTo>
                    <a:pt x="219" y="542"/>
                  </a:lnTo>
                  <a:lnTo>
                    <a:pt x="208" y="545"/>
                  </a:lnTo>
                  <a:lnTo>
                    <a:pt x="193" y="548"/>
                  </a:lnTo>
                  <a:lnTo>
                    <a:pt x="179" y="549"/>
                  </a:lnTo>
                  <a:lnTo>
                    <a:pt x="23" y="549"/>
                  </a:lnTo>
                  <a:lnTo>
                    <a:pt x="23" y="549"/>
                  </a:lnTo>
                  <a:lnTo>
                    <a:pt x="21" y="545"/>
                  </a:lnTo>
                  <a:lnTo>
                    <a:pt x="13" y="537"/>
                  </a:lnTo>
                  <a:lnTo>
                    <a:pt x="7" y="523"/>
                  </a:lnTo>
                  <a:lnTo>
                    <a:pt x="3" y="516"/>
                  </a:lnTo>
                  <a:lnTo>
                    <a:pt x="1" y="508"/>
                  </a:lnTo>
                  <a:lnTo>
                    <a:pt x="0" y="501"/>
                  </a:lnTo>
                  <a:lnTo>
                    <a:pt x="0" y="493"/>
                  </a:lnTo>
                  <a:lnTo>
                    <a:pt x="1" y="485"/>
                  </a:lnTo>
                  <a:lnTo>
                    <a:pt x="6" y="478"/>
                  </a:lnTo>
                  <a:lnTo>
                    <a:pt x="12" y="472"/>
                  </a:lnTo>
                  <a:lnTo>
                    <a:pt x="21" y="466"/>
                  </a:lnTo>
                  <a:lnTo>
                    <a:pt x="33" y="461"/>
                  </a:lnTo>
                  <a:lnTo>
                    <a:pt x="49" y="457"/>
                  </a:lnTo>
                  <a:lnTo>
                    <a:pt x="49" y="457"/>
                  </a:lnTo>
                  <a:lnTo>
                    <a:pt x="65" y="453"/>
                  </a:lnTo>
                  <a:lnTo>
                    <a:pt x="81" y="447"/>
                  </a:lnTo>
                  <a:lnTo>
                    <a:pt x="95" y="441"/>
                  </a:lnTo>
                  <a:lnTo>
                    <a:pt x="109" y="432"/>
                  </a:lnTo>
                  <a:lnTo>
                    <a:pt x="121" y="421"/>
                  </a:lnTo>
                  <a:lnTo>
                    <a:pt x="132" y="410"/>
                  </a:lnTo>
                  <a:lnTo>
                    <a:pt x="143" y="398"/>
                  </a:lnTo>
                  <a:lnTo>
                    <a:pt x="152" y="386"/>
                  </a:lnTo>
                  <a:lnTo>
                    <a:pt x="160" y="372"/>
                  </a:lnTo>
                  <a:lnTo>
                    <a:pt x="169" y="359"/>
                  </a:lnTo>
                  <a:lnTo>
                    <a:pt x="175" y="344"/>
                  </a:lnTo>
                  <a:lnTo>
                    <a:pt x="181" y="329"/>
                  </a:lnTo>
                  <a:lnTo>
                    <a:pt x="191" y="301"/>
                  </a:lnTo>
                  <a:lnTo>
                    <a:pt x="198" y="274"/>
                  </a:lnTo>
                  <a:lnTo>
                    <a:pt x="198" y="274"/>
                  </a:lnTo>
                  <a:lnTo>
                    <a:pt x="200" y="261"/>
                  </a:lnTo>
                  <a:lnTo>
                    <a:pt x="201" y="247"/>
                  </a:lnTo>
                  <a:lnTo>
                    <a:pt x="201" y="234"/>
                  </a:lnTo>
                  <a:lnTo>
                    <a:pt x="198" y="220"/>
                  </a:lnTo>
                  <a:lnTo>
                    <a:pt x="196" y="206"/>
                  </a:lnTo>
                  <a:lnTo>
                    <a:pt x="193" y="193"/>
                  </a:lnTo>
                  <a:lnTo>
                    <a:pt x="186" y="168"/>
                  </a:lnTo>
                  <a:lnTo>
                    <a:pt x="178" y="146"/>
                  </a:lnTo>
                  <a:lnTo>
                    <a:pt x="170" y="128"/>
                  </a:lnTo>
                  <a:lnTo>
                    <a:pt x="163" y="112"/>
                  </a:lnTo>
                  <a:lnTo>
                    <a:pt x="163" y="112"/>
                  </a:lnTo>
                  <a:lnTo>
                    <a:pt x="159" y="106"/>
                  </a:lnTo>
                  <a:lnTo>
                    <a:pt x="151" y="92"/>
                  </a:lnTo>
                  <a:lnTo>
                    <a:pt x="147" y="83"/>
                  </a:lnTo>
                  <a:lnTo>
                    <a:pt x="144" y="74"/>
                  </a:lnTo>
                  <a:lnTo>
                    <a:pt x="144" y="67"/>
                  </a:lnTo>
                  <a:lnTo>
                    <a:pt x="146" y="63"/>
                  </a:lnTo>
                  <a:lnTo>
                    <a:pt x="148"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latin typeface="微软雅黑" pitchFamily="34" charset="-122"/>
                <a:ea typeface="微软雅黑" pitchFamily="34" charset="-122"/>
              </a:endParaRPr>
            </a:p>
          </p:txBody>
        </p:sp>
      </p:grpSp>
      <p:grpSp>
        <p:nvGrpSpPr>
          <p:cNvPr id="16" name="Group 34"/>
          <p:cNvGrpSpPr/>
          <p:nvPr/>
        </p:nvGrpSpPr>
        <p:grpSpPr>
          <a:xfrm>
            <a:off x="5716875" y="2680824"/>
            <a:ext cx="354106" cy="372743"/>
            <a:chOff x="11037888" y="1382713"/>
            <a:chExt cx="271463" cy="285750"/>
          </a:xfrm>
          <a:solidFill>
            <a:schemeClr val="accent3"/>
          </a:solidFill>
        </p:grpSpPr>
        <p:sp>
          <p:nvSpPr>
            <p:cNvPr id="20" name="Freeform 4125"/>
            <p:cNvSpPr>
              <a:spLocks/>
            </p:cNvSpPr>
            <p:nvPr/>
          </p:nvSpPr>
          <p:spPr bwMode="auto">
            <a:xfrm>
              <a:off x="11037888" y="1477963"/>
              <a:ext cx="238125" cy="190500"/>
            </a:xfrm>
            <a:custGeom>
              <a:avLst/>
              <a:gdLst>
                <a:gd name="T0" fmla="*/ 736 w 751"/>
                <a:gd name="T1" fmla="*/ 0 h 600"/>
                <a:gd name="T2" fmla="*/ 15 w 751"/>
                <a:gd name="T3" fmla="*/ 0 h 600"/>
                <a:gd name="T4" fmla="*/ 11 w 751"/>
                <a:gd name="T5" fmla="*/ 0 h 600"/>
                <a:gd name="T6" fmla="*/ 8 w 751"/>
                <a:gd name="T7" fmla="*/ 1 h 600"/>
                <a:gd name="T8" fmla="*/ 6 w 751"/>
                <a:gd name="T9" fmla="*/ 2 h 600"/>
                <a:gd name="T10" fmla="*/ 4 w 751"/>
                <a:gd name="T11" fmla="*/ 4 h 600"/>
                <a:gd name="T12" fmla="*/ 2 w 751"/>
                <a:gd name="T13" fmla="*/ 6 h 600"/>
                <a:gd name="T14" fmla="*/ 1 w 751"/>
                <a:gd name="T15" fmla="*/ 9 h 600"/>
                <a:gd name="T16" fmla="*/ 0 w 751"/>
                <a:gd name="T17" fmla="*/ 12 h 600"/>
                <a:gd name="T18" fmla="*/ 0 w 751"/>
                <a:gd name="T19" fmla="*/ 15 h 600"/>
                <a:gd name="T20" fmla="*/ 0 w 751"/>
                <a:gd name="T21" fmla="*/ 585 h 600"/>
                <a:gd name="T22" fmla="*/ 0 w 751"/>
                <a:gd name="T23" fmla="*/ 589 h 600"/>
                <a:gd name="T24" fmla="*/ 1 w 751"/>
                <a:gd name="T25" fmla="*/ 592 h 600"/>
                <a:gd name="T26" fmla="*/ 2 w 751"/>
                <a:gd name="T27" fmla="*/ 594 h 600"/>
                <a:gd name="T28" fmla="*/ 4 w 751"/>
                <a:gd name="T29" fmla="*/ 596 h 600"/>
                <a:gd name="T30" fmla="*/ 6 w 751"/>
                <a:gd name="T31" fmla="*/ 598 h 600"/>
                <a:gd name="T32" fmla="*/ 8 w 751"/>
                <a:gd name="T33" fmla="*/ 599 h 600"/>
                <a:gd name="T34" fmla="*/ 11 w 751"/>
                <a:gd name="T35" fmla="*/ 600 h 600"/>
                <a:gd name="T36" fmla="*/ 15 w 751"/>
                <a:gd name="T37" fmla="*/ 600 h 600"/>
                <a:gd name="T38" fmla="*/ 736 w 751"/>
                <a:gd name="T39" fmla="*/ 600 h 600"/>
                <a:gd name="T40" fmla="*/ 738 w 751"/>
                <a:gd name="T41" fmla="*/ 600 h 600"/>
                <a:gd name="T42" fmla="*/ 741 w 751"/>
                <a:gd name="T43" fmla="*/ 599 h 600"/>
                <a:gd name="T44" fmla="*/ 744 w 751"/>
                <a:gd name="T45" fmla="*/ 598 h 600"/>
                <a:gd name="T46" fmla="*/ 746 w 751"/>
                <a:gd name="T47" fmla="*/ 596 h 600"/>
                <a:gd name="T48" fmla="*/ 748 w 751"/>
                <a:gd name="T49" fmla="*/ 594 h 600"/>
                <a:gd name="T50" fmla="*/ 749 w 751"/>
                <a:gd name="T51" fmla="*/ 592 h 600"/>
                <a:gd name="T52" fmla="*/ 750 w 751"/>
                <a:gd name="T53" fmla="*/ 589 h 600"/>
                <a:gd name="T54" fmla="*/ 751 w 751"/>
                <a:gd name="T55" fmla="*/ 585 h 600"/>
                <a:gd name="T56" fmla="*/ 751 w 751"/>
                <a:gd name="T57" fmla="*/ 15 h 600"/>
                <a:gd name="T58" fmla="*/ 750 w 751"/>
                <a:gd name="T59" fmla="*/ 12 h 600"/>
                <a:gd name="T60" fmla="*/ 749 w 751"/>
                <a:gd name="T61" fmla="*/ 9 h 600"/>
                <a:gd name="T62" fmla="*/ 748 w 751"/>
                <a:gd name="T63" fmla="*/ 6 h 600"/>
                <a:gd name="T64" fmla="*/ 746 w 751"/>
                <a:gd name="T65" fmla="*/ 4 h 600"/>
                <a:gd name="T66" fmla="*/ 744 w 751"/>
                <a:gd name="T67" fmla="*/ 2 h 600"/>
                <a:gd name="T68" fmla="*/ 741 w 751"/>
                <a:gd name="T69" fmla="*/ 1 h 600"/>
                <a:gd name="T70" fmla="*/ 738 w 751"/>
                <a:gd name="T71" fmla="*/ 0 h 600"/>
                <a:gd name="T72" fmla="*/ 736 w 751"/>
                <a:gd name="T7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1" h="600">
                  <a:moveTo>
                    <a:pt x="736" y="0"/>
                  </a:moveTo>
                  <a:lnTo>
                    <a:pt x="15" y="0"/>
                  </a:lnTo>
                  <a:lnTo>
                    <a:pt x="11" y="0"/>
                  </a:lnTo>
                  <a:lnTo>
                    <a:pt x="8" y="1"/>
                  </a:lnTo>
                  <a:lnTo>
                    <a:pt x="6" y="2"/>
                  </a:lnTo>
                  <a:lnTo>
                    <a:pt x="4" y="4"/>
                  </a:lnTo>
                  <a:lnTo>
                    <a:pt x="2" y="6"/>
                  </a:lnTo>
                  <a:lnTo>
                    <a:pt x="1" y="9"/>
                  </a:lnTo>
                  <a:lnTo>
                    <a:pt x="0" y="12"/>
                  </a:lnTo>
                  <a:lnTo>
                    <a:pt x="0" y="15"/>
                  </a:lnTo>
                  <a:lnTo>
                    <a:pt x="0" y="585"/>
                  </a:lnTo>
                  <a:lnTo>
                    <a:pt x="0" y="589"/>
                  </a:lnTo>
                  <a:lnTo>
                    <a:pt x="1" y="592"/>
                  </a:lnTo>
                  <a:lnTo>
                    <a:pt x="2" y="594"/>
                  </a:lnTo>
                  <a:lnTo>
                    <a:pt x="4" y="596"/>
                  </a:lnTo>
                  <a:lnTo>
                    <a:pt x="6" y="598"/>
                  </a:lnTo>
                  <a:lnTo>
                    <a:pt x="8" y="599"/>
                  </a:lnTo>
                  <a:lnTo>
                    <a:pt x="11" y="600"/>
                  </a:lnTo>
                  <a:lnTo>
                    <a:pt x="15" y="600"/>
                  </a:lnTo>
                  <a:lnTo>
                    <a:pt x="736" y="600"/>
                  </a:lnTo>
                  <a:lnTo>
                    <a:pt x="738" y="600"/>
                  </a:lnTo>
                  <a:lnTo>
                    <a:pt x="741" y="599"/>
                  </a:lnTo>
                  <a:lnTo>
                    <a:pt x="744" y="598"/>
                  </a:lnTo>
                  <a:lnTo>
                    <a:pt x="746" y="596"/>
                  </a:lnTo>
                  <a:lnTo>
                    <a:pt x="748" y="594"/>
                  </a:lnTo>
                  <a:lnTo>
                    <a:pt x="749" y="592"/>
                  </a:lnTo>
                  <a:lnTo>
                    <a:pt x="750" y="589"/>
                  </a:lnTo>
                  <a:lnTo>
                    <a:pt x="751" y="585"/>
                  </a:lnTo>
                  <a:lnTo>
                    <a:pt x="751" y="15"/>
                  </a:lnTo>
                  <a:lnTo>
                    <a:pt x="750" y="12"/>
                  </a:lnTo>
                  <a:lnTo>
                    <a:pt x="749" y="9"/>
                  </a:lnTo>
                  <a:lnTo>
                    <a:pt x="748" y="6"/>
                  </a:lnTo>
                  <a:lnTo>
                    <a:pt x="746" y="4"/>
                  </a:lnTo>
                  <a:lnTo>
                    <a:pt x="744" y="2"/>
                  </a:lnTo>
                  <a:lnTo>
                    <a:pt x="741" y="1"/>
                  </a:lnTo>
                  <a:lnTo>
                    <a:pt x="738" y="0"/>
                  </a:lnTo>
                  <a:lnTo>
                    <a:pt x="7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latin typeface="微软雅黑" pitchFamily="34" charset="-122"/>
                <a:ea typeface="微软雅黑" pitchFamily="34" charset="-122"/>
              </a:endParaRPr>
            </a:p>
          </p:txBody>
        </p:sp>
        <p:sp>
          <p:nvSpPr>
            <p:cNvPr id="21" name="Freeform 4126"/>
            <p:cNvSpPr>
              <a:spLocks/>
            </p:cNvSpPr>
            <p:nvPr/>
          </p:nvSpPr>
          <p:spPr bwMode="auto">
            <a:xfrm>
              <a:off x="11095038" y="1382713"/>
              <a:ext cx="114300" cy="80963"/>
            </a:xfrm>
            <a:custGeom>
              <a:avLst/>
              <a:gdLst>
                <a:gd name="T0" fmla="*/ 18 w 360"/>
                <a:gd name="T1" fmla="*/ 257 h 257"/>
                <a:gd name="T2" fmla="*/ 23 w 360"/>
                <a:gd name="T3" fmla="*/ 255 h 257"/>
                <a:gd name="T4" fmla="*/ 27 w 360"/>
                <a:gd name="T5" fmla="*/ 251 h 257"/>
                <a:gd name="T6" fmla="*/ 30 w 360"/>
                <a:gd name="T7" fmla="*/ 245 h 257"/>
                <a:gd name="T8" fmla="*/ 30 w 360"/>
                <a:gd name="T9" fmla="*/ 185 h 257"/>
                <a:gd name="T10" fmla="*/ 32 w 360"/>
                <a:gd name="T11" fmla="*/ 153 h 257"/>
                <a:gd name="T12" fmla="*/ 40 w 360"/>
                <a:gd name="T13" fmla="*/ 123 h 257"/>
                <a:gd name="T14" fmla="*/ 52 w 360"/>
                <a:gd name="T15" fmla="*/ 96 h 257"/>
                <a:gd name="T16" fmla="*/ 69 w 360"/>
                <a:gd name="T17" fmla="*/ 74 h 257"/>
                <a:gd name="T18" fmla="*/ 90 w 360"/>
                <a:gd name="T19" fmla="*/ 56 h 257"/>
                <a:gd name="T20" fmla="*/ 113 w 360"/>
                <a:gd name="T21" fmla="*/ 42 h 257"/>
                <a:gd name="T22" fmla="*/ 140 w 360"/>
                <a:gd name="T23" fmla="*/ 33 h 257"/>
                <a:gd name="T24" fmla="*/ 170 w 360"/>
                <a:gd name="T25" fmla="*/ 30 h 257"/>
                <a:gd name="T26" fmla="*/ 201 w 360"/>
                <a:gd name="T27" fmla="*/ 33 h 257"/>
                <a:gd name="T28" fmla="*/ 231 w 360"/>
                <a:gd name="T29" fmla="*/ 43 h 257"/>
                <a:gd name="T30" fmla="*/ 259 w 360"/>
                <a:gd name="T31" fmla="*/ 57 h 257"/>
                <a:gd name="T32" fmla="*/ 283 w 360"/>
                <a:gd name="T33" fmla="*/ 76 h 257"/>
                <a:gd name="T34" fmla="*/ 302 w 360"/>
                <a:gd name="T35" fmla="*/ 99 h 257"/>
                <a:gd name="T36" fmla="*/ 317 w 360"/>
                <a:gd name="T37" fmla="*/ 125 h 257"/>
                <a:gd name="T38" fmla="*/ 327 w 360"/>
                <a:gd name="T39" fmla="*/ 155 h 257"/>
                <a:gd name="T40" fmla="*/ 330 w 360"/>
                <a:gd name="T41" fmla="*/ 185 h 257"/>
                <a:gd name="T42" fmla="*/ 330 w 360"/>
                <a:gd name="T43" fmla="*/ 245 h 257"/>
                <a:gd name="T44" fmla="*/ 333 w 360"/>
                <a:gd name="T45" fmla="*/ 251 h 257"/>
                <a:gd name="T46" fmla="*/ 336 w 360"/>
                <a:gd name="T47" fmla="*/ 255 h 257"/>
                <a:gd name="T48" fmla="*/ 342 w 360"/>
                <a:gd name="T49" fmla="*/ 257 h 257"/>
                <a:gd name="T50" fmla="*/ 348 w 360"/>
                <a:gd name="T51" fmla="*/ 257 h 257"/>
                <a:gd name="T52" fmla="*/ 353 w 360"/>
                <a:gd name="T53" fmla="*/ 255 h 257"/>
                <a:gd name="T54" fmla="*/ 358 w 360"/>
                <a:gd name="T55" fmla="*/ 251 h 257"/>
                <a:gd name="T56" fmla="*/ 360 w 360"/>
                <a:gd name="T57" fmla="*/ 245 h 257"/>
                <a:gd name="T58" fmla="*/ 360 w 360"/>
                <a:gd name="T59" fmla="*/ 185 h 257"/>
                <a:gd name="T60" fmla="*/ 357 w 360"/>
                <a:gd name="T61" fmla="*/ 149 h 257"/>
                <a:gd name="T62" fmla="*/ 345 w 360"/>
                <a:gd name="T63" fmla="*/ 114 h 257"/>
                <a:gd name="T64" fmla="*/ 327 w 360"/>
                <a:gd name="T65" fmla="*/ 82 h 257"/>
                <a:gd name="T66" fmla="*/ 304 w 360"/>
                <a:gd name="T67" fmla="*/ 56 h 257"/>
                <a:gd name="T68" fmla="*/ 275 w 360"/>
                <a:gd name="T69" fmla="*/ 32 h 257"/>
                <a:gd name="T70" fmla="*/ 243 w 360"/>
                <a:gd name="T71" fmla="*/ 15 h 257"/>
                <a:gd name="T72" fmla="*/ 208 w 360"/>
                <a:gd name="T73" fmla="*/ 4 h 257"/>
                <a:gd name="T74" fmla="*/ 170 w 360"/>
                <a:gd name="T75" fmla="*/ 0 h 257"/>
                <a:gd name="T76" fmla="*/ 135 w 360"/>
                <a:gd name="T77" fmla="*/ 4 h 257"/>
                <a:gd name="T78" fmla="*/ 102 w 360"/>
                <a:gd name="T79" fmla="*/ 14 h 257"/>
                <a:gd name="T80" fmla="*/ 73 w 360"/>
                <a:gd name="T81" fmla="*/ 30 h 257"/>
                <a:gd name="T82" fmla="*/ 48 w 360"/>
                <a:gd name="T83" fmla="*/ 52 h 257"/>
                <a:gd name="T84" fmla="*/ 28 w 360"/>
                <a:gd name="T85" fmla="*/ 79 h 257"/>
                <a:gd name="T86" fmla="*/ 13 w 360"/>
                <a:gd name="T87" fmla="*/ 111 h 257"/>
                <a:gd name="T88" fmla="*/ 3 w 360"/>
                <a:gd name="T89" fmla="*/ 147 h 257"/>
                <a:gd name="T90" fmla="*/ 0 w 360"/>
                <a:gd name="T91" fmla="*/ 185 h 257"/>
                <a:gd name="T92" fmla="*/ 0 w 360"/>
                <a:gd name="T93" fmla="*/ 245 h 257"/>
                <a:gd name="T94" fmla="*/ 2 w 360"/>
                <a:gd name="T95" fmla="*/ 251 h 257"/>
                <a:gd name="T96" fmla="*/ 6 w 360"/>
                <a:gd name="T97" fmla="*/ 255 h 257"/>
                <a:gd name="T98" fmla="*/ 12 w 360"/>
                <a:gd name="T99"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257">
                  <a:moveTo>
                    <a:pt x="15" y="257"/>
                  </a:moveTo>
                  <a:lnTo>
                    <a:pt x="18" y="257"/>
                  </a:lnTo>
                  <a:lnTo>
                    <a:pt x="20" y="256"/>
                  </a:lnTo>
                  <a:lnTo>
                    <a:pt x="23" y="255"/>
                  </a:lnTo>
                  <a:lnTo>
                    <a:pt x="25" y="253"/>
                  </a:lnTo>
                  <a:lnTo>
                    <a:pt x="27" y="251"/>
                  </a:lnTo>
                  <a:lnTo>
                    <a:pt x="29" y="248"/>
                  </a:lnTo>
                  <a:lnTo>
                    <a:pt x="30" y="245"/>
                  </a:lnTo>
                  <a:lnTo>
                    <a:pt x="30" y="242"/>
                  </a:lnTo>
                  <a:lnTo>
                    <a:pt x="30" y="185"/>
                  </a:lnTo>
                  <a:lnTo>
                    <a:pt x="30" y="169"/>
                  </a:lnTo>
                  <a:lnTo>
                    <a:pt x="32" y="153"/>
                  </a:lnTo>
                  <a:lnTo>
                    <a:pt x="35" y="138"/>
                  </a:lnTo>
                  <a:lnTo>
                    <a:pt x="40" y="123"/>
                  </a:lnTo>
                  <a:lnTo>
                    <a:pt x="46" y="109"/>
                  </a:lnTo>
                  <a:lnTo>
                    <a:pt x="52" y="96"/>
                  </a:lnTo>
                  <a:lnTo>
                    <a:pt x="61" y="84"/>
                  </a:lnTo>
                  <a:lnTo>
                    <a:pt x="69" y="74"/>
                  </a:lnTo>
                  <a:lnTo>
                    <a:pt x="79" y="64"/>
                  </a:lnTo>
                  <a:lnTo>
                    <a:pt x="90" y="56"/>
                  </a:lnTo>
                  <a:lnTo>
                    <a:pt x="102" y="48"/>
                  </a:lnTo>
                  <a:lnTo>
                    <a:pt x="113" y="42"/>
                  </a:lnTo>
                  <a:lnTo>
                    <a:pt x="127" y="36"/>
                  </a:lnTo>
                  <a:lnTo>
                    <a:pt x="140" y="33"/>
                  </a:lnTo>
                  <a:lnTo>
                    <a:pt x="155" y="31"/>
                  </a:lnTo>
                  <a:lnTo>
                    <a:pt x="170" y="30"/>
                  </a:lnTo>
                  <a:lnTo>
                    <a:pt x="186" y="31"/>
                  </a:lnTo>
                  <a:lnTo>
                    <a:pt x="201" y="33"/>
                  </a:lnTo>
                  <a:lnTo>
                    <a:pt x="217" y="37"/>
                  </a:lnTo>
                  <a:lnTo>
                    <a:pt x="231" y="43"/>
                  </a:lnTo>
                  <a:lnTo>
                    <a:pt x="245" y="49"/>
                  </a:lnTo>
                  <a:lnTo>
                    <a:pt x="259" y="57"/>
                  </a:lnTo>
                  <a:lnTo>
                    <a:pt x="271" y="66"/>
                  </a:lnTo>
                  <a:lnTo>
                    <a:pt x="283" y="76"/>
                  </a:lnTo>
                  <a:lnTo>
                    <a:pt x="293" y="88"/>
                  </a:lnTo>
                  <a:lnTo>
                    <a:pt x="302" y="99"/>
                  </a:lnTo>
                  <a:lnTo>
                    <a:pt x="311" y="112"/>
                  </a:lnTo>
                  <a:lnTo>
                    <a:pt x="317" y="125"/>
                  </a:lnTo>
                  <a:lnTo>
                    <a:pt x="322" y="140"/>
                  </a:lnTo>
                  <a:lnTo>
                    <a:pt x="327" y="155"/>
                  </a:lnTo>
                  <a:lnTo>
                    <a:pt x="329" y="170"/>
                  </a:lnTo>
                  <a:lnTo>
                    <a:pt x="330" y="185"/>
                  </a:lnTo>
                  <a:lnTo>
                    <a:pt x="330" y="242"/>
                  </a:lnTo>
                  <a:lnTo>
                    <a:pt x="330" y="245"/>
                  </a:lnTo>
                  <a:lnTo>
                    <a:pt x="331" y="248"/>
                  </a:lnTo>
                  <a:lnTo>
                    <a:pt x="333" y="251"/>
                  </a:lnTo>
                  <a:lnTo>
                    <a:pt x="334" y="253"/>
                  </a:lnTo>
                  <a:lnTo>
                    <a:pt x="336" y="255"/>
                  </a:lnTo>
                  <a:lnTo>
                    <a:pt x="340" y="256"/>
                  </a:lnTo>
                  <a:lnTo>
                    <a:pt x="342" y="257"/>
                  </a:lnTo>
                  <a:lnTo>
                    <a:pt x="345" y="257"/>
                  </a:lnTo>
                  <a:lnTo>
                    <a:pt x="348" y="257"/>
                  </a:lnTo>
                  <a:lnTo>
                    <a:pt x="351" y="256"/>
                  </a:lnTo>
                  <a:lnTo>
                    <a:pt x="353" y="255"/>
                  </a:lnTo>
                  <a:lnTo>
                    <a:pt x="356" y="253"/>
                  </a:lnTo>
                  <a:lnTo>
                    <a:pt x="358" y="251"/>
                  </a:lnTo>
                  <a:lnTo>
                    <a:pt x="359" y="248"/>
                  </a:lnTo>
                  <a:lnTo>
                    <a:pt x="360" y="245"/>
                  </a:lnTo>
                  <a:lnTo>
                    <a:pt x="360" y="242"/>
                  </a:lnTo>
                  <a:lnTo>
                    <a:pt x="360" y="185"/>
                  </a:lnTo>
                  <a:lnTo>
                    <a:pt x="359" y="167"/>
                  </a:lnTo>
                  <a:lnTo>
                    <a:pt x="357" y="149"/>
                  </a:lnTo>
                  <a:lnTo>
                    <a:pt x="351" y="131"/>
                  </a:lnTo>
                  <a:lnTo>
                    <a:pt x="345" y="114"/>
                  </a:lnTo>
                  <a:lnTo>
                    <a:pt x="336" y="98"/>
                  </a:lnTo>
                  <a:lnTo>
                    <a:pt x="327" y="82"/>
                  </a:lnTo>
                  <a:lnTo>
                    <a:pt x="316" y="68"/>
                  </a:lnTo>
                  <a:lnTo>
                    <a:pt x="304" y="56"/>
                  </a:lnTo>
                  <a:lnTo>
                    <a:pt x="290" y="43"/>
                  </a:lnTo>
                  <a:lnTo>
                    <a:pt x="275" y="32"/>
                  </a:lnTo>
                  <a:lnTo>
                    <a:pt x="260" y="22"/>
                  </a:lnTo>
                  <a:lnTo>
                    <a:pt x="243" y="15"/>
                  </a:lnTo>
                  <a:lnTo>
                    <a:pt x="226" y="8"/>
                  </a:lnTo>
                  <a:lnTo>
                    <a:pt x="208" y="4"/>
                  </a:lnTo>
                  <a:lnTo>
                    <a:pt x="189" y="1"/>
                  </a:lnTo>
                  <a:lnTo>
                    <a:pt x="170" y="0"/>
                  </a:lnTo>
                  <a:lnTo>
                    <a:pt x="152" y="1"/>
                  </a:lnTo>
                  <a:lnTo>
                    <a:pt x="135" y="4"/>
                  </a:lnTo>
                  <a:lnTo>
                    <a:pt x="118" y="8"/>
                  </a:lnTo>
                  <a:lnTo>
                    <a:pt x="102" y="14"/>
                  </a:lnTo>
                  <a:lnTo>
                    <a:pt x="87" y="21"/>
                  </a:lnTo>
                  <a:lnTo>
                    <a:pt x="73" y="30"/>
                  </a:lnTo>
                  <a:lnTo>
                    <a:pt x="60" y="41"/>
                  </a:lnTo>
                  <a:lnTo>
                    <a:pt x="48" y="52"/>
                  </a:lnTo>
                  <a:lnTo>
                    <a:pt x="37" y="65"/>
                  </a:lnTo>
                  <a:lnTo>
                    <a:pt x="28" y="79"/>
                  </a:lnTo>
                  <a:lnTo>
                    <a:pt x="19" y="95"/>
                  </a:lnTo>
                  <a:lnTo>
                    <a:pt x="13" y="111"/>
                  </a:lnTo>
                  <a:lnTo>
                    <a:pt x="7" y="128"/>
                  </a:lnTo>
                  <a:lnTo>
                    <a:pt x="3" y="147"/>
                  </a:lnTo>
                  <a:lnTo>
                    <a:pt x="1" y="166"/>
                  </a:lnTo>
                  <a:lnTo>
                    <a:pt x="0" y="185"/>
                  </a:lnTo>
                  <a:lnTo>
                    <a:pt x="0" y="242"/>
                  </a:lnTo>
                  <a:lnTo>
                    <a:pt x="0" y="245"/>
                  </a:lnTo>
                  <a:lnTo>
                    <a:pt x="1" y="248"/>
                  </a:lnTo>
                  <a:lnTo>
                    <a:pt x="2" y="251"/>
                  </a:lnTo>
                  <a:lnTo>
                    <a:pt x="4" y="253"/>
                  </a:lnTo>
                  <a:lnTo>
                    <a:pt x="6" y="255"/>
                  </a:lnTo>
                  <a:lnTo>
                    <a:pt x="8" y="256"/>
                  </a:lnTo>
                  <a:lnTo>
                    <a:pt x="12" y="257"/>
                  </a:lnTo>
                  <a:lnTo>
                    <a:pt x="15"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latin typeface="微软雅黑" pitchFamily="34" charset="-122"/>
                <a:ea typeface="微软雅黑" pitchFamily="34" charset="-122"/>
              </a:endParaRPr>
            </a:p>
          </p:txBody>
        </p:sp>
        <p:sp>
          <p:nvSpPr>
            <p:cNvPr id="22" name="Freeform 4127"/>
            <p:cNvSpPr>
              <a:spLocks/>
            </p:cNvSpPr>
            <p:nvPr/>
          </p:nvSpPr>
          <p:spPr bwMode="auto">
            <a:xfrm>
              <a:off x="11228388" y="1392238"/>
              <a:ext cx="80963" cy="76200"/>
            </a:xfrm>
            <a:custGeom>
              <a:avLst/>
              <a:gdLst>
                <a:gd name="T0" fmla="*/ 252 w 256"/>
                <a:gd name="T1" fmla="*/ 85 h 239"/>
                <a:gd name="T2" fmla="*/ 171 w 256"/>
                <a:gd name="T3" fmla="*/ 4 h 239"/>
                <a:gd name="T4" fmla="*/ 168 w 256"/>
                <a:gd name="T5" fmla="*/ 2 h 239"/>
                <a:gd name="T6" fmla="*/ 166 w 256"/>
                <a:gd name="T7" fmla="*/ 1 h 239"/>
                <a:gd name="T8" fmla="*/ 164 w 256"/>
                <a:gd name="T9" fmla="*/ 0 h 239"/>
                <a:gd name="T10" fmla="*/ 161 w 256"/>
                <a:gd name="T11" fmla="*/ 0 h 239"/>
                <a:gd name="T12" fmla="*/ 157 w 256"/>
                <a:gd name="T13" fmla="*/ 0 h 239"/>
                <a:gd name="T14" fmla="*/ 155 w 256"/>
                <a:gd name="T15" fmla="*/ 1 h 239"/>
                <a:gd name="T16" fmla="*/ 152 w 256"/>
                <a:gd name="T17" fmla="*/ 2 h 239"/>
                <a:gd name="T18" fmla="*/ 150 w 256"/>
                <a:gd name="T19" fmla="*/ 4 h 239"/>
                <a:gd name="T20" fmla="*/ 5 w 256"/>
                <a:gd name="T21" fmla="*/ 138 h 239"/>
                <a:gd name="T22" fmla="*/ 3 w 256"/>
                <a:gd name="T23" fmla="*/ 140 h 239"/>
                <a:gd name="T24" fmla="*/ 2 w 256"/>
                <a:gd name="T25" fmla="*/ 143 h 239"/>
                <a:gd name="T26" fmla="*/ 1 w 256"/>
                <a:gd name="T27" fmla="*/ 146 h 239"/>
                <a:gd name="T28" fmla="*/ 0 w 256"/>
                <a:gd name="T29" fmla="*/ 149 h 239"/>
                <a:gd name="T30" fmla="*/ 0 w 256"/>
                <a:gd name="T31" fmla="*/ 224 h 239"/>
                <a:gd name="T32" fmla="*/ 1 w 256"/>
                <a:gd name="T33" fmla="*/ 226 h 239"/>
                <a:gd name="T34" fmla="*/ 1 w 256"/>
                <a:gd name="T35" fmla="*/ 229 h 239"/>
                <a:gd name="T36" fmla="*/ 3 w 256"/>
                <a:gd name="T37" fmla="*/ 231 h 239"/>
                <a:gd name="T38" fmla="*/ 4 w 256"/>
                <a:gd name="T39" fmla="*/ 234 h 239"/>
                <a:gd name="T40" fmla="*/ 7 w 256"/>
                <a:gd name="T41" fmla="*/ 236 h 239"/>
                <a:gd name="T42" fmla="*/ 10 w 256"/>
                <a:gd name="T43" fmla="*/ 237 h 239"/>
                <a:gd name="T44" fmla="*/ 13 w 256"/>
                <a:gd name="T45" fmla="*/ 238 h 239"/>
                <a:gd name="T46" fmla="*/ 15 w 256"/>
                <a:gd name="T47" fmla="*/ 239 h 239"/>
                <a:gd name="T48" fmla="*/ 107 w 256"/>
                <a:gd name="T49" fmla="*/ 239 h 239"/>
                <a:gd name="T50" fmla="*/ 109 w 256"/>
                <a:gd name="T51" fmla="*/ 238 h 239"/>
                <a:gd name="T52" fmla="*/ 112 w 256"/>
                <a:gd name="T53" fmla="*/ 238 h 239"/>
                <a:gd name="T54" fmla="*/ 115 w 256"/>
                <a:gd name="T55" fmla="*/ 236 h 239"/>
                <a:gd name="T56" fmla="*/ 117 w 256"/>
                <a:gd name="T57" fmla="*/ 235 h 239"/>
                <a:gd name="T58" fmla="*/ 251 w 256"/>
                <a:gd name="T59" fmla="*/ 106 h 239"/>
                <a:gd name="T60" fmla="*/ 253 w 256"/>
                <a:gd name="T61" fmla="*/ 104 h 239"/>
                <a:gd name="T62" fmla="*/ 254 w 256"/>
                <a:gd name="T63" fmla="*/ 102 h 239"/>
                <a:gd name="T64" fmla="*/ 255 w 256"/>
                <a:gd name="T65" fmla="*/ 99 h 239"/>
                <a:gd name="T66" fmla="*/ 256 w 256"/>
                <a:gd name="T67" fmla="*/ 95 h 239"/>
                <a:gd name="T68" fmla="*/ 255 w 256"/>
                <a:gd name="T69" fmla="*/ 92 h 239"/>
                <a:gd name="T70" fmla="*/ 255 w 256"/>
                <a:gd name="T71" fmla="*/ 90 h 239"/>
                <a:gd name="T72" fmla="*/ 253 w 256"/>
                <a:gd name="T73" fmla="*/ 87 h 239"/>
                <a:gd name="T74" fmla="*/ 252 w 256"/>
                <a:gd name="T75" fmla="*/ 8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6" h="239">
                  <a:moveTo>
                    <a:pt x="252" y="85"/>
                  </a:moveTo>
                  <a:lnTo>
                    <a:pt x="171" y="4"/>
                  </a:lnTo>
                  <a:lnTo>
                    <a:pt x="168" y="2"/>
                  </a:lnTo>
                  <a:lnTo>
                    <a:pt x="166" y="1"/>
                  </a:lnTo>
                  <a:lnTo>
                    <a:pt x="164" y="0"/>
                  </a:lnTo>
                  <a:lnTo>
                    <a:pt x="161" y="0"/>
                  </a:lnTo>
                  <a:lnTo>
                    <a:pt x="157" y="0"/>
                  </a:lnTo>
                  <a:lnTo>
                    <a:pt x="155" y="1"/>
                  </a:lnTo>
                  <a:lnTo>
                    <a:pt x="152" y="2"/>
                  </a:lnTo>
                  <a:lnTo>
                    <a:pt x="150" y="4"/>
                  </a:lnTo>
                  <a:lnTo>
                    <a:pt x="5" y="138"/>
                  </a:lnTo>
                  <a:lnTo>
                    <a:pt x="3" y="140"/>
                  </a:lnTo>
                  <a:lnTo>
                    <a:pt x="2" y="143"/>
                  </a:lnTo>
                  <a:lnTo>
                    <a:pt x="1" y="146"/>
                  </a:lnTo>
                  <a:lnTo>
                    <a:pt x="0" y="149"/>
                  </a:lnTo>
                  <a:lnTo>
                    <a:pt x="0" y="224"/>
                  </a:lnTo>
                  <a:lnTo>
                    <a:pt x="1" y="226"/>
                  </a:lnTo>
                  <a:lnTo>
                    <a:pt x="1" y="229"/>
                  </a:lnTo>
                  <a:lnTo>
                    <a:pt x="3" y="231"/>
                  </a:lnTo>
                  <a:lnTo>
                    <a:pt x="4" y="234"/>
                  </a:lnTo>
                  <a:lnTo>
                    <a:pt x="7" y="236"/>
                  </a:lnTo>
                  <a:lnTo>
                    <a:pt x="10" y="237"/>
                  </a:lnTo>
                  <a:lnTo>
                    <a:pt x="13" y="238"/>
                  </a:lnTo>
                  <a:lnTo>
                    <a:pt x="15" y="239"/>
                  </a:lnTo>
                  <a:lnTo>
                    <a:pt x="107" y="239"/>
                  </a:lnTo>
                  <a:lnTo>
                    <a:pt x="109" y="238"/>
                  </a:lnTo>
                  <a:lnTo>
                    <a:pt x="112" y="238"/>
                  </a:lnTo>
                  <a:lnTo>
                    <a:pt x="115" y="236"/>
                  </a:lnTo>
                  <a:lnTo>
                    <a:pt x="117" y="235"/>
                  </a:lnTo>
                  <a:lnTo>
                    <a:pt x="251" y="106"/>
                  </a:lnTo>
                  <a:lnTo>
                    <a:pt x="253" y="104"/>
                  </a:lnTo>
                  <a:lnTo>
                    <a:pt x="254" y="102"/>
                  </a:lnTo>
                  <a:lnTo>
                    <a:pt x="255" y="99"/>
                  </a:lnTo>
                  <a:lnTo>
                    <a:pt x="256" y="95"/>
                  </a:lnTo>
                  <a:lnTo>
                    <a:pt x="255" y="92"/>
                  </a:lnTo>
                  <a:lnTo>
                    <a:pt x="255" y="90"/>
                  </a:lnTo>
                  <a:lnTo>
                    <a:pt x="253" y="87"/>
                  </a:lnTo>
                  <a:lnTo>
                    <a:pt x="252"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latin typeface="微软雅黑" pitchFamily="34" charset="-122"/>
                <a:ea typeface="微软雅黑" pitchFamily="34" charset="-122"/>
              </a:endParaRPr>
            </a:p>
          </p:txBody>
        </p:sp>
      </p:grpSp>
      <p:grpSp>
        <p:nvGrpSpPr>
          <p:cNvPr id="19" name="Group 9"/>
          <p:cNvGrpSpPr/>
          <p:nvPr/>
        </p:nvGrpSpPr>
        <p:grpSpPr>
          <a:xfrm>
            <a:off x="7735050" y="2777276"/>
            <a:ext cx="376404" cy="353402"/>
            <a:chOff x="10196941" y="3608205"/>
            <a:chExt cx="734791" cy="689888"/>
          </a:xfrm>
          <a:solidFill>
            <a:schemeClr val="accent4"/>
          </a:solidFill>
        </p:grpSpPr>
        <p:sp>
          <p:nvSpPr>
            <p:cNvPr id="24" name="Freeform 1315"/>
            <p:cNvSpPr>
              <a:spLocks noEditPoints="1"/>
            </p:cNvSpPr>
            <p:nvPr/>
          </p:nvSpPr>
          <p:spPr bwMode="auto">
            <a:xfrm>
              <a:off x="10196941" y="3608205"/>
              <a:ext cx="734791" cy="689888"/>
            </a:xfrm>
            <a:custGeom>
              <a:avLst/>
              <a:gdLst>
                <a:gd name="T0" fmla="*/ 744 w 902"/>
                <a:gd name="T1" fmla="*/ 240 h 843"/>
                <a:gd name="T2" fmla="*/ 778 w 902"/>
                <a:gd name="T3" fmla="*/ 177 h 843"/>
                <a:gd name="T4" fmla="*/ 782 w 902"/>
                <a:gd name="T5" fmla="*/ 166 h 843"/>
                <a:gd name="T6" fmla="*/ 776 w 902"/>
                <a:gd name="T7" fmla="*/ 155 h 843"/>
                <a:gd name="T8" fmla="*/ 663 w 902"/>
                <a:gd name="T9" fmla="*/ 151 h 843"/>
                <a:gd name="T10" fmla="*/ 663 w 902"/>
                <a:gd name="T11" fmla="*/ 126 h 843"/>
                <a:gd name="T12" fmla="*/ 670 w 902"/>
                <a:gd name="T13" fmla="*/ 95 h 843"/>
                <a:gd name="T14" fmla="*/ 686 w 902"/>
                <a:gd name="T15" fmla="*/ 70 h 843"/>
                <a:gd name="T16" fmla="*/ 708 w 902"/>
                <a:gd name="T17" fmla="*/ 49 h 843"/>
                <a:gd name="T18" fmla="*/ 736 w 902"/>
                <a:gd name="T19" fmla="*/ 36 h 843"/>
                <a:gd name="T20" fmla="*/ 767 w 902"/>
                <a:gd name="T21" fmla="*/ 31 h 843"/>
                <a:gd name="T22" fmla="*/ 799 w 902"/>
                <a:gd name="T23" fmla="*/ 36 h 843"/>
                <a:gd name="T24" fmla="*/ 826 w 902"/>
                <a:gd name="T25" fmla="*/ 49 h 843"/>
                <a:gd name="T26" fmla="*/ 849 w 902"/>
                <a:gd name="T27" fmla="*/ 70 h 843"/>
                <a:gd name="T28" fmla="*/ 864 w 902"/>
                <a:gd name="T29" fmla="*/ 95 h 843"/>
                <a:gd name="T30" fmla="*/ 872 w 902"/>
                <a:gd name="T31" fmla="*/ 126 h 843"/>
                <a:gd name="T32" fmla="*/ 870 w 902"/>
                <a:gd name="T33" fmla="*/ 157 h 843"/>
                <a:gd name="T34" fmla="*/ 860 w 902"/>
                <a:gd name="T35" fmla="*/ 186 h 843"/>
                <a:gd name="T36" fmla="*/ 841 w 902"/>
                <a:gd name="T37" fmla="*/ 211 h 843"/>
                <a:gd name="T38" fmla="*/ 817 w 902"/>
                <a:gd name="T39" fmla="*/ 229 h 843"/>
                <a:gd name="T40" fmla="*/ 788 w 902"/>
                <a:gd name="T41" fmla="*/ 240 h 843"/>
                <a:gd name="T42" fmla="*/ 767 w 902"/>
                <a:gd name="T43" fmla="*/ 0 h 843"/>
                <a:gd name="T44" fmla="*/ 727 w 902"/>
                <a:gd name="T45" fmla="*/ 7 h 843"/>
                <a:gd name="T46" fmla="*/ 692 w 902"/>
                <a:gd name="T47" fmla="*/ 25 h 843"/>
                <a:gd name="T48" fmla="*/ 663 w 902"/>
                <a:gd name="T49" fmla="*/ 50 h 843"/>
                <a:gd name="T50" fmla="*/ 642 w 902"/>
                <a:gd name="T51" fmla="*/ 84 h 843"/>
                <a:gd name="T52" fmla="*/ 632 w 902"/>
                <a:gd name="T53" fmla="*/ 123 h 843"/>
                <a:gd name="T54" fmla="*/ 632 w 902"/>
                <a:gd name="T55" fmla="*/ 151 h 843"/>
                <a:gd name="T56" fmla="*/ 0 w 902"/>
                <a:gd name="T57" fmla="*/ 0 h 843"/>
                <a:gd name="T58" fmla="*/ 250 w 902"/>
                <a:gd name="T59" fmla="*/ 151 h 843"/>
                <a:gd name="T60" fmla="*/ 158 w 902"/>
                <a:gd name="T61" fmla="*/ 155 h 843"/>
                <a:gd name="T62" fmla="*/ 150 w 902"/>
                <a:gd name="T63" fmla="*/ 166 h 843"/>
                <a:gd name="T64" fmla="*/ 155 w 902"/>
                <a:gd name="T65" fmla="*/ 177 h 843"/>
                <a:gd name="T66" fmla="*/ 316 w 902"/>
                <a:gd name="T67" fmla="*/ 813 h 843"/>
                <a:gd name="T68" fmla="*/ 302 w 902"/>
                <a:gd name="T69" fmla="*/ 822 h 843"/>
                <a:gd name="T70" fmla="*/ 306 w 902"/>
                <a:gd name="T71" fmla="*/ 839 h 843"/>
                <a:gd name="T72" fmla="*/ 617 w 902"/>
                <a:gd name="T73" fmla="*/ 843 h 843"/>
                <a:gd name="T74" fmla="*/ 630 w 902"/>
                <a:gd name="T75" fmla="*/ 835 h 843"/>
                <a:gd name="T76" fmla="*/ 628 w 902"/>
                <a:gd name="T77" fmla="*/ 818 h 843"/>
                <a:gd name="T78" fmla="*/ 482 w 902"/>
                <a:gd name="T79" fmla="*/ 813 h 843"/>
                <a:gd name="T80" fmla="*/ 716 w 902"/>
                <a:gd name="T81" fmla="*/ 263 h 843"/>
                <a:gd name="T82" fmla="*/ 767 w 902"/>
                <a:gd name="T83" fmla="*/ 271 h 843"/>
                <a:gd name="T84" fmla="*/ 807 w 902"/>
                <a:gd name="T85" fmla="*/ 265 h 843"/>
                <a:gd name="T86" fmla="*/ 843 w 902"/>
                <a:gd name="T87" fmla="*/ 248 h 843"/>
                <a:gd name="T88" fmla="*/ 872 w 902"/>
                <a:gd name="T89" fmla="*/ 223 h 843"/>
                <a:gd name="T90" fmla="*/ 892 w 902"/>
                <a:gd name="T91" fmla="*/ 189 h 843"/>
                <a:gd name="T92" fmla="*/ 902 w 902"/>
                <a:gd name="T93" fmla="*/ 150 h 843"/>
                <a:gd name="T94" fmla="*/ 900 w 902"/>
                <a:gd name="T95" fmla="*/ 110 h 843"/>
                <a:gd name="T96" fmla="*/ 886 w 902"/>
                <a:gd name="T97" fmla="*/ 72 h 843"/>
                <a:gd name="T98" fmla="*/ 863 w 902"/>
                <a:gd name="T99" fmla="*/ 41 h 843"/>
                <a:gd name="T100" fmla="*/ 832 w 902"/>
                <a:gd name="T101" fmla="*/ 17 h 843"/>
                <a:gd name="T102" fmla="*/ 794 w 902"/>
                <a:gd name="T103" fmla="*/ 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2" h="843">
                  <a:moveTo>
                    <a:pt x="767" y="242"/>
                  </a:moveTo>
                  <a:lnTo>
                    <a:pt x="755" y="241"/>
                  </a:lnTo>
                  <a:lnTo>
                    <a:pt x="744" y="240"/>
                  </a:lnTo>
                  <a:lnTo>
                    <a:pt x="733" y="236"/>
                  </a:lnTo>
                  <a:lnTo>
                    <a:pt x="724" y="232"/>
                  </a:lnTo>
                  <a:lnTo>
                    <a:pt x="778" y="177"/>
                  </a:lnTo>
                  <a:lnTo>
                    <a:pt x="781" y="174"/>
                  </a:lnTo>
                  <a:lnTo>
                    <a:pt x="782" y="170"/>
                  </a:lnTo>
                  <a:lnTo>
                    <a:pt x="782" y="166"/>
                  </a:lnTo>
                  <a:lnTo>
                    <a:pt x="781" y="162"/>
                  </a:lnTo>
                  <a:lnTo>
                    <a:pt x="778" y="157"/>
                  </a:lnTo>
                  <a:lnTo>
                    <a:pt x="776" y="155"/>
                  </a:lnTo>
                  <a:lnTo>
                    <a:pt x="771" y="152"/>
                  </a:lnTo>
                  <a:lnTo>
                    <a:pt x="767" y="151"/>
                  </a:lnTo>
                  <a:lnTo>
                    <a:pt x="663" y="151"/>
                  </a:lnTo>
                  <a:lnTo>
                    <a:pt x="662" y="145"/>
                  </a:lnTo>
                  <a:lnTo>
                    <a:pt x="662" y="136"/>
                  </a:lnTo>
                  <a:lnTo>
                    <a:pt x="663" y="126"/>
                  </a:lnTo>
                  <a:lnTo>
                    <a:pt x="664" y="116"/>
                  </a:lnTo>
                  <a:lnTo>
                    <a:pt x="666" y="105"/>
                  </a:lnTo>
                  <a:lnTo>
                    <a:pt x="670" y="95"/>
                  </a:lnTo>
                  <a:lnTo>
                    <a:pt x="675" y="87"/>
                  </a:lnTo>
                  <a:lnTo>
                    <a:pt x="680" y="78"/>
                  </a:lnTo>
                  <a:lnTo>
                    <a:pt x="686" y="70"/>
                  </a:lnTo>
                  <a:lnTo>
                    <a:pt x="693" y="62"/>
                  </a:lnTo>
                  <a:lnTo>
                    <a:pt x="700" y="55"/>
                  </a:lnTo>
                  <a:lnTo>
                    <a:pt x="708" y="49"/>
                  </a:lnTo>
                  <a:lnTo>
                    <a:pt x="717" y="44"/>
                  </a:lnTo>
                  <a:lnTo>
                    <a:pt x="726" y="39"/>
                  </a:lnTo>
                  <a:lnTo>
                    <a:pt x="736" y="36"/>
                  </a:lnTo>
                  <a:lnTo>
                    <a:pt x="745" y="33"/>
                  </a:lnTo>
                  <a:lnTo>
                    <a:pt x="756" y="32"/>
                  </a:lnTo>
                  <a:lnTo>
                    <a:pt x="767" y="31"/>
                  </a:lnTo>
                  <a:lnTo>
                    <a:pt x="778" y="32"/>
                  </a:lnTo>
                  <a:lnTo>
                    <a:pt x="788" y="33"/>
                  </a:lnTo>
                  <a:lnTo>
                    <a:pt x="799" y="36"/>
                  </a:lnTo>
                  <a:lnTo>
                    <a:pt x="809" y="39"/>
                  </a:lnTo>
                  <a:lnTo>
                    <a:pt x="817" y="44"/>
                  </a:lnTo>
                  <a:lnTo>
                    <a:pt x="826" y="49"/>
                  </a:lnTo>
                  <a:lnTo>
                    <a:pt x="834" y="55"/>
                  </a:lnTo>
                  <a:lnTo>
                    <a:pt x="841" y="62"/>
                  </a:lnTo>
                  <a:lnTo>
                    <a:pt x="849" y="70"/>
                  </a:lnTo>
                  <a:lnTo>
                    <a:pt x="855" y="78"/>
                  </a:lnTo>
                  <a:lnTo>
                    <a:pt x="860" y="87"/>
                  </a:lnTo>
                  <a:lnTo>
                    <a:pt x="864" y="95"/>
                  </a:lnTo>
                  <a:lnTo>
                    <a:pt x="868" y="105"/>
                  </a:lnTo>
                  <a:lnTo>
                    <a:pt x="870" y="116"/>
                  </a:lnTo>
                  <a:lnTo>
                    <a:pt x="872" y="126"/>
                  </a:lnTo>
                  <a:lnTo>
                    <a:pt x="873" y="136"/>
                  </a:lnTo>
                  <a:lnTo>
                    <a:pt x="872" y="147"/>
                  </a:lnTo>
                  <a:lnTo>
                    <a:pt x="870" y="157"/>
                  </a:lnTo>
                  <a:lnTo>
                    <a:pt x="868" y="168"/>
                  </a:lnTo>
                  <a:lnTo>
                    <a:pt x="864" y="178"/>
                  </a:lnTo>
                  <a:lnTo>
                    <a:pt x="860" y="186"/>
                  </a:lnTo>
                  <a:lnTo>
                    <a:pt x="855" y="196"/>
                  </a:lnTo>
                  <a:lnTo>
                    <a:pt x="849" y="203"/>
                  </a:lnTo>
                  <a:lnTo>
                    <a:pt x="841" y="211"/>
                  </a:lnTo>
                  <a:lnTo>
                    <a:pt x="834" y="218"/>
                  </a:lnTo>
                  <a:lnTo>
                    <a:pt x="826" y="224"/>
                  </a:lnTo>
                  <a:lnTo>
                    <a:pt x="817" y="229"/>
                  </a:lnTo>
                  <a:lnTo>
                    <a:pt x="809" y="234"/>
                  </a:lnTo>
                  <a:lnTo>
                    <a:pt x="799" y="237"/>
                  </a:lnTo>
                  <a:lnTo>
                    <a:pt x="788" y="240"/>
                  </a:lnTo>
                  <a:lnTo>
                    <a:pt x="778" y="241"/>
                  </a:lnTo>
                  <a:lnTo>
                    <a:pt x="767" y="242"/>
                  </a:lnTo>
                  <a:close/>
                  <a:moveTo>
                    <a:pt x="767" y="0"/>
                  </a:moveTo>
                  <a:lnTo>
                    <a:pt x="754" y="2"/>
                  </a:lnTo>
                  <a:lnTo>
                    <a:pt x="739" y="4"/>
                  </a:lnTo>
                  <a:lnTo>
                    <a:pt x="727" y="7"/>
                  </a:lnTo>
                  <a:lnTo>
                    <a:pt x="715" y="11"/>
                  </a:lnTo>
                  <a:lnTo>
                    <a:pt x="703" y="17"/>
                  </a:lnTo>
                  <a:lnTo>
                    <a:pt x="692" y="25"/>
                  </a:lnTo>
                  <a:lnTo>
                    <a:pt x="681" y="32"/>
                  </a:lnTo>
                  <a:lnTo>
                    <a:pt x="671" y="41"/>
                  </a:lnTo>
                  <a:lnTo>
                    <a:pt x="663" y="50"/>
                  </a:lnTo>
                  <a:lnTo>
                    <a:pt x="654" y="61"/>
                  </a:lnTo>
                  <a:lnTo>
                    <a:pt x="648" y="72"/>
                  </a:lnTo>
                  <a:lnTo>
                    <a:pt x="642" y="84"/>
                  </a:lnTo>
                  <a:lnTo>
                    <a:pt x="637" y="96"/>
                  </a:lnTo>
                  <a:lnTo>
                    <a:pt x="635" y="110"/>
                  </a:lnTo>
                  <a:lnTo>
                    <a:pt x="632" y="123"/>
                  </a:lnTo>
                  <a:lnTo>
                    <a:pt x="631" y="136"/>
                  </a:lnTo>
                  <a:lnTo>
                    <a:pt x="632" y="145"/>
                  </a:lnTo>
                  <a:lnTo>
                    <a:pt x="632" y="151"/>
                  </a:lnTo>
                  <a:lnTo>
                    <a:pt x="293" y="151"/>
                  </a:lnTo>
                  <a:lnTo>
                    <a:pt x="142" y="0"/>
                  </a:lnTo>
                  <a:lnTo>
                    <a:pt x="0" y="0"/>
                  </a:lnTo>
                  <a:lnTo>
                    <a:pt x="0" y="31"/>
                  </a:lnTo>
                  <a:lnTo>
                    <a:pt x="130" y="31"/>
                  </a:lnTo>
                  <a:lnTo>
                    <a:pt x="250" y="151"/>
                  </a:lnTo>
                  <a:lnTo>
                    <a:pt x="165" y="151"/>
                  </a:lnTo>
                  <a:lnTo>
                    <a:pt x="161" y="152"/>
                  </a:lnTo>
                  <a:lnTo>
                    <a:pt x="158" y="155"/>
                  </a:lnTo>
                  <a:lnTo>
                    <a:pt x="154" y="157"/>
                  </a:lnTo>
                  <a:lnTo>
                    <a:pt x="152" y="162"/>
                  </a:lnTo>
                  <a:lnTo>
                    <a:pt x="150" y="166"/>
                  </a:lnTo>
                  <a:lnTo>
                    <a:pt x="150" y="170"/>
                  </a:lnTo>
                  <a:lnTo>
                    <a:pt x="152" y="174"/>
                  </a:lnTo>
                  <a:lnTo>
                    <a:pt x="155" y="177"/>
                  </a:lnTo>
                  <a:lnTo>
                    <a:pt x="452" y="475"/>
                  </a:lnTo>
                  <a:lnTo>
                    <a:pt x="452" y="813"/>
                  </a:lnTo>
                  <a:lnTo>
                    <a:pt x="316" y="813"/>
                  </a:lnTo>
                  <a:lnTo>
                    <a:pt x="310" y="814"/>
                  </a:lnTo>
                  <a:lnTo>
                    <a:pt x="306" y="818"/>
                  </a:lnTo>
                  <a:lnTo>
                    <a:pt x="302" y="822"/>
                  </a:lnTo>
                  <a:lnTo>
                    <a:pt x="301" y="828"/>
                  </a:lnTo>
                  <a:lnTo>
                    <a:pt x="302" y="835"/>
                  </a:lnTo>
                  <a:lnTo>
                    <a:pt x="306" y="839"/>
                  </a:lnTo>
                  <a:lnTo>
                    <a:pt x="310" y="842"/>
                  </a:lnTo>
                  <a:lnTo>
                    <a:pt x="316" y="843"/>
                  </a:lnTo>
                  <a:lnTo>
                    <a:pt x="617" y="843"/>
                  </a:lnTo>
                  <a:lnTo>
                    <a:pt x="623" y="842"/>
                  </a:lnTo>
                  <a:lnTo>
                    <a:pt x="628" y="839"/>
                  </a:lnTo>
                  <a:lnTo>
                    <a:pt x="630" y="835"/>
                  </a:lnTo>
                  <a:lnTo>
                    <a:pt x="631" y="828"/>
                  </a:lnTo>
                  <a:lnTo>
                    <a:pt x="630" y="822"/>
                  </a:lnTo>
                  <a:lnTo>
                    <a:pt x="628" y="818"/>
                  </a:lnTo>
                  <a:lnTo>
                    <a:pt x="623" y="814"/>
                  </a:lnTo>
                  <a:lnTo>
                    <a:pt x="617" y="813"/>
                  </a:lnTo>
                  <a:lnTo>
                    <a:pt x="482" y="813"/>
                  </a:lnTo>
                  <a:lnTo>
                    <a:pt x="482" y="475"/>
                  </a:lnTo>
                  <a:lnTo>
                    <a:pt x="700" y="255"/>
                  </a:lnTo>
                  <a:lnTo>
                    <a:pt x="716" y="263"/>
                  </a:lnTo>
                  <a:lnTo>
                    <a:pt x="733" y="268"/>
                  </a:lnTo>
                  <a:lnTo>
                    <a:pt x="750" y="270"/>
                  </a:lnTo>
                  <a:lnTo>
                    <a:pt x="767" y="271"/>
                  </a:lnTo>
                  <a:lnTo>
                    <a:pt x="781" y="271"/>
                  </a:lnTo>
                  <a:lnTo>
                    <a:pt x="794" y="269"/>
                  </a:lnTo>
                  <a:lnTo>
                    <a:pt x="807" y="265"/>
                  </a:lnTo>
                  <a:lnTo>
                    <a:pt x="819" y="262"/>
                  </a:lnTo>
                  <a:lnTo>
                    <a:pt x="832" y="255"/>
                  </a:lnTo>
                  <a:lnTo>
                    <a:pt x="843" y="248"/>
                  </a:lnTo>
                  <a:lnTo>
                    <a:pt x="853" y="241"/>
                  </a:lnTo>
                  <a:lnTo>
                    <a:pt x="863" y="232"/>
                  </a:lnTo>
                  <a:lnTo>
                    <a:pt x="872" y="223"/>
                  </a:lnTo>
                  <a:lnTo>
                    <a:pt x="879" y="212"/>
                  </a:lnTo>
                  <a:lnTo>
                    <a:pt x="886" y="201"/>
                  </a:lnTo>
                  <a:lnTo>
                    <a:pt x="892" y="189"/>
                  </a:lnTo>
                  <a:lnTo>
                    <a:pt x="896" y="177"/>
                  </a:lnTo>
                  <a:lnTo>
                    <a:pt x="900" y="163"/>
                  </a:lnTo>
                  <a:lnTo>
                    <a:pt x="902" y="150"/>
                  </a:lnTo>
                  <a:lnTo>
                    <a:pt x="902" y="136"/>
                  </a:lnTo>
                  <a:lnTo>
                    <a:pt x="902" y="123"/>
                  </a:lnTo>
                  <a:lnTo>
                    <a:pt x="900" y="110"/>
                  </a:lnTo>
                  <a:lnTo>
                    <a:pt x="896" y="96"/>
                  </a:lnTo>
                  <a:lnTo>
                    <a:pt x="892" y="84"/>
                  </a:lnTo>
                  <a:lnTo>
                    <a:pt x="886" y="72"/>
                  </a:lnTo>
                  <a:lnTo>
                    <a:pt x="879" y="61"/>
                  </a:lnTo>
                  <a:lnTo>
                    <a:pt x="872" y="50"/>
                  </a:lnTo>
                  <a:lnTo>
                    <a:pt x="863" y="41"/>
                  </a:lnTo>
                  <a:lnTo>
                    <a:pt x="853" y="32"/>
                  </a:lnTo>
                  <a:lnTo>
                    <a:pt x="843" y="25"/>
                  </a:lnTo>
                  <a:lnTo>
                    <a:pt x="832" y="17"/>
                  </a:lnTo>
                  <a:lnTo>
                    <a:pt x="819" y="11"/>
                  </a:lnTo>
                  <a:lnTo>
                    <a:pt x="807" y="7"/>
                  </a:lnTo>
                  <a:lnTo>
                    <a:pt x="794" y="4"/>
                  </a:lnTo>
                  <a:lnTo>
                    <a:pt x="781" y="2"/>
                  </a:lnTo>
                  <a:lnTo>
                    <a:pt x="767"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latin typeface="微软雅黑" pitchFamily="34" charset="-122"/>
                <a:ea typeface="微软雅黑" pitchFamily="34" charset="-122"/>
              </a:endParaRPr>
            </a:p>
          </p:txBody>
        </p:sp>
        <p:sp>
          <p:nvSpPr>
            <p:cNvPr id="25" name="Oval 8"/>
            <p:cNvSpPr/>
            <p:nvPr/>
          </p:nvSpPr>
          <p:spPr>
            <a:xfrm>
              <a:off x="10739106" y="3632943"/>
              <a:ext cx="170938" cy="1709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5808747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53" presetClass="entr" presetSubtype="1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1000"/>
                                        <p:tgtEl>
                                          <p:spTgt spid="8"/>
                                        </p:tgtEl>
                                      </p:cBhvr>
                                    </p:animEffect>
                                    <p:anim calcmode="lin" valueType="num">
                                      <p:cBhvr>
                                        <p:cTn id="62" dur="1000" fill="hold"/>
                                        <p:tgtEl>
                                          <p:spTgt spid="8"/>
                                        </p:tgtEl>
                                        <p:attrNameLst>
                                          <p:attrName>ppt_x</p:attrName>
                                        </p:attrNameLst>
                                      </p:cBhvr>
                                      <p:tavLst>
                                        <p:tav tm="0">
                                          <p:val>
                                            <p:strVal val="#ppt_x"/>
                                          </p:val>
                                        </p:tav>
                                        <p:tav tm="100000">
                                          <p:val>
                                            <p:strVal val="#ppt_x"/>
                                          </p:val>
                                        </p:tav>
                                      </p:tavLst>
                                    </p:anim>
                                    <p:anim calcmode="lin" valueType="num">
                                      <p:cBhvr>
                                        <p:cTn id="63" dur="1000" fill="hold"/>
                                        <p:tgtEl>
                                          <p:spTgt spid="8"/>
                                        </p:tgtEl>
                                        <p:attrNameLst>
                                          <p:attrName>ppt_y</p:attrName>
                                        </p:attrNameLst>
                                      </p:cBhvr>
                                      <p:tavLst>
                                        <p:tav tm="0">
                                          <p:val>
                                            <p:strVal val="#ppt_y+.1"/>
                                          </p:val>
                                        </p:tav>
                                        <p:tav tm="100000">
                                          <p:val>
                                            <p:strVal val="#ppt_y"/>
                                          </p:val>
                                        </p:tav>
                                      </p:tavLst>
                                    </p:anim>
                                  </p:childTnLst>
                                </p:cTn>
                              </p:par>
                            </p:childTnLst>
                          </p:cTn>
                        </p:par>
                        <p:par>
                          <p:cTn id="64" fill="hold">
                            <p:stCondLst>
                              <p:cond delay="7500"/>
                            </p:stCondLst>
                            <p:childTnLst>
                              <p:par>
                                <p:cTn id="65" presetID="53" presetClass="entr" presetSubtype="16"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8000"/>
                            </p:stCondLst>
                            <p:childTnLst>
                              <p:par>
                                <p:cTn id="71" presetID="53" presetClass="entr" presetSubtype="16"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childTnLst>
                          </p:cTn>
                        </p:par>
                        <p:par>
                          <p:cTn id="80" fill="hold">
                            <p:stCondLst>
                              <p:cond delay="9000"/>
                            </p:stCondLst>
                            <p:childTnLst>
                              <p:par>
                                <p:cTn id="81" presetID="42"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1000"/>
                                        <p:tgtEl>
                                          <p:spTgt spid="10"/>
                                        </p:tgtEl>
                                      </p:cBhvr>
                                    </p:animEffect>
                                    <p:anim calcmode="lin" valueType="num">
                                      <p:cBhvr>
                                        <p:cTn id="84" dur="1000" fill="hold"/>
                                        <p:tgtEl>
                                          <p:spTgt spid="10"/>
                                        </p:tgtEl>
                                        <p:attrNameLst>
                                          <p:attrName>ppt_x</p:attrName>
                                        </p:attrNameLst>
                                      </p:cBhvr>
                                      <p:tavLst>
                                        <p:tav tm="0">
                                          <p:val>
                                            <p:strVal val="#ppt_x"/>
                                          </p:val>
                                        </p:tav>
                                        <p:tav tm="100000">
                                          <p:val>
                                            <p:strVal val="#ppt_x"/>
                                          </p:val>
                                        </p:tav>
                                      </p:tavLst>
                                    </p:anim>
                                    <p:anim calcmode="lin" valueType="num">
                                      <p:cBhvr>
                                        <p:cTn id="8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animBg="1"/>
      <p:bldP spid="10" grpId="0"/>
      <p:bldP spid="11" grpId="0" animBg="1"/>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611560" y="1059582"/>
            <a:ext cx="2492990" cy="1200329"/>
          </a:xfrm>
          <a:prstGeom prst="rect">
            <a:avLst/>
          </a:prstGeom>
          <a:noFill/>
        </p:spPr>
        <p:txBody>
          <a:bodyPr wrap="none" rtlCol="0">
            <a:spAutoFit/>
          </a:bodyPr>
          <a:lstStyle/>
          <a:p>
            <a:r>
              <a:rPr lang="en-US" altLang="zh-CN" sz="7200" spc="-300" dirty="0" smtClean="0">
                <a:solidFill>
                  <a:schemeClr val="accent1"/>
                </a:solidFill>
                <a:latin typeface="Arial Black" pitchFamily="34" charset="0"/>
              </a:rPr>
              <a:t>2019</a:t>
            </a:r>
            <a:endParaRPr lang="zh-CN" altLang="en-US" sz="7200" spc="-300" dirty="0">
              <a:solidFill>
                <a:schemeClr val="accent1"/>
              </a:solidFill>
              <a:latin typeface="Arial Black" pitchFamily="34" charset="0"/>
            </a:endParaRPr>
          </a:p>
        </p:txBody>
      </p:sp>
      <p:sp>
        <p:nvSpPr>
          <p:cNvPr id="26" name="TextBox 25"/>
          <p:cNvSpPr txBox="1"/>
          <p:nvPr/>
        </p:nvSpPr>
        <p:spPr>
          <a:xfrm>
            <a:off x="656278" y="2027624"/>
            <a:ext cx="3611245" cy="400110"/>
          </a:xfrm>
          <a:prstGeom prst="rect">
            <a:avLst/>
          </a:prstGeom>
          <a:noFill/>
        </p:spPr>
        <p:txBody>
          <a:bodyPr wrap="non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656278" y="2355726"/>
            <a:ext cx="4288353"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itchFamily="34" charset="-122"/>
                <a:ea typeface="微软雅黑" pitchFamily="34" charset="-122"/>
              </a:rPr>
              <a:t>非常感谢您的观看</a:t>
            </a:r>
          </a:p>
        </p:txBody>
      </p:sp>
      <p:sp>
        <p:nvSpPr>
          <p:cNvPr id="34" name="TextBox 33"/>
          <p:cNvSpPr txBox="1"/>
          <p:nvPr/>
        </p:nvSpPr>
        <p:spPr>
          <a:xfrm>
            <a:off x="681916" y="3003798"/>
            <a:ext cx="2614049" cy="461665"/>
          </a:xfrm>
          <a:prstGeom prst="rect">
            <a:avLst/>
          </a:prstGeom>
          <a:noFill/>
        </p:spPr>
        <p:txBody>
          <a:bodyPr wrap="none" rtlCol="0">
            <a:spAutoFit/>
          </a:bodyPr>
          <a:lstStyle/>
          <a:p>
            <a:r>
              <a:rPr lang="en-US" altLang="zh-CN" sz="1200" dirty="0">
                <a:solidFill>
                  <a:schemeClr val="tx1">
                    <a:lumMod val="65000"/>
                    <a:lumOff val="35000"/>
                  </a:schemeClr>
                </a:solidFill>
              </a:rPr>
              <a:t>CCTV FUTURE ADVERTISING COMPANY</a:t>
            </a:r>
          </a:p>
          <a:p>
            <a:r>
              <a:rPr lang="en-US" altLang="zh-CN" sz="1200" dirty="0">
                <a:solidFill>
                  <a:schemeClr val="tx1">
                    <a:lumMod val="65000"/>
                    <a:lumOff val="35000"/>
                  </a:schemeClr>
                </a:solidFill>
              </a:rPr>
              <a:t>IS CCTV TO EXOLORE</a:t>
            </a:r>
            <a:endParaRPr lang="zh-CN" altLang="en-US" sz="1200" dirty="0">
              <a:solidFill>
                <a:schemeClr val="tx1">
                  <a:lumMod val="65000"/>
                  <a:lumOff val="35000"/>
                </a:schemeClr>
              </a:solidFill>
            </a:endParaRPr>
          </a:p>
        </p:txBody>
      </p:sp>
      <p:pic>
        <p:nvPicPr>
          <p:cNvPr id="5" name="图片 4">
            <a:extLst>
              <a:ext uri="{FF2B5EF4-FFF2-40B4-BE49-F238E27FC236}">
                <a16:creationId xmlns="" xmlns:a16="http://schemas.microsoft.com/office/drawing/2014/main" id="{3AF40830-8DAB-40E5-A1B9-F3D3350B0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9992" y="915566"/>
            <a:ext cx="4778512" cy="3600400"/>
          </a:xfrm>
          <a:prstGeom prst="rect">
            <a:avLst/>
          </a:prstGeom>
        </p:spPr>
      </p:pic>
    </p:spTree>
    <p:extLst>
      <p:ext uri="{BB962C8B-B14F-4D97-AF65-F5344CB8AC3E}">
        <p14:creationId xmlns:p14="http://schemas.microsoft.com/office/powerpoint/2010/main" val="3914224454"/>
      </p:ext>
    </p:extLst>
  </p:cSld>
  <p:clrMapOvr>
    <a:masterClrMapping/>
  </p:clrMapOvr>
  <mc:AlternateContent xmlns:mc="http://schemas.openxmlformats.org/markup-compatibility/2006" xmlns:p14="http://schemas.microsoft.com/office/powerpoint/2010/main">
    <mc:Choice Requires="p14">
      <p:transition spd="slow" p14:dur="1500" advClick="0" advTm="6000">
        <p:random/>
      </p:transition>
    </mc:Choice>
    <mc:Fallback xmlns="">
      <p:transition spd="slow" advClick="0"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5"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ppt_w</p:attrName>
                                        </p:attrNameLst>
                                      </p:cBhvr>
                                      <p:tavLst>
                                        <p:tav tm="0" fmla="#ppt_w*sin(2.5*pi*$)">
                                          <p:val>
                                            <p:fltVal val="0"/>
                                          </p:val>
                                        </p:tav>
                                        <p:tav tm="100000">
                                          <p:val>
                                            <p:fltVal val="1"/>
                                          </p:val>
                                        </p:tav>
                                      </p:tavLst>
                                    </p:anim>
                                    <p:anim calcmode="lin" valueType="num">
                                      <p:cBhvr>
                                        <p:cTn id="16" dur="1000" fill="hold"/>
                                        <p:tgtEl>
                                          <p:spTgt spid="24"/>
                                        </p:tgtEl>
                                        <p:attrNameLst>
                                          <p:attrName>ppt_h</p:attrName>
                                        </p:attrNameLst>
                                      </p:cBhvr>
                                      <p:tavLst>
                                        <p:tav tm="0">
                                          <p:val>
                                            <p:strVal val="#ppt_h"/>
                                          </p:val>
                                        </p:tav>
                                        <p:tav tm="100000">
                                          <p:val>
                                            <p:strVal val="#ppt_h"/>
                                          </p:val>
                                        </p:tav>
                                      </p:tavLst>
                                    </p:anim>
                                  </p:childTnLst>
                                </p:cTn>
                              </p:par>
                            </p:childTnLst>
                          </p:cTn>
                        </p:par>
                        <p:par>
                          <p:cTn id="17" fill="hold">
                            <p:stCondLst>
                              <p:cond delay="2300"/>
                            </p:stCondLst>
                            <p:childTnLst>
                              <p:par>
                                <p:cTn id="18" presetID="2" presetClass="entr" presetSubtype="8"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0-#ppt_w/2"/>
                                          </p:val>
                                        </p:tav>
                                        <p:tav tm="100000">
                                          <p:val>
                                            <p:strVal val="#ppt_x"/>
                                          </p:val>
                                        </p:tav>
                                      </p:tavLst>
                                    </p:anim>
                                    <p:anim calcmode="lin" valueType="num">
                                      <p:cBhvr additive="base">
                                        <p:cTn id="21" dur="500" fill="hold"/>
                                        <p:tgtEl>
                                          <p:spTgt spid="26"/>
                                        </p:tgtEl>
                                        <p:attrNameLst>
                                          <p:attrName>ppt_y</p:attrName>
                                        </p:attrNameLst>
                                      </p:cBhvr>
                                      <p:tavLst>
                                        <p:tav tm="0">
                                          <p:val>
                                            <p:strVal val="#ppt_y"/>
                                          </p:val>
                                        </p:tav>
                                        <p:tav tm="100000">
                                          <p:val>
                                            <p:strVal val="#ppt_y"/>
                                          </p:val>
                                        </p:tav>
                                      </p:tavLst>
                                    </p:anim>
                                  </p:childTnLst>
                                </p:cTn>
                              </p:par>
                            </p:childTnLst>
                          </p:cTn>
                        </p:par>
                        <p:par>
                          <p:cTn id="22" fill="hold">
                            <p:stCondLst>
                              <p:cond delay="28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27"/>
                                        </p:tgtEl>
                                        <p:attrNameLst>
                                          <p:attrName>style.visibility</p:attrName>
                                        </p:attrNameLst>
                                      </p:cBhvr>
                                      <p:to>
                                        <p:strVal val="visible"/>
                                      </p:to>
                                    </p:set>
                                    <p:anim by="(-#ppt_w*2)" calcmode="lin" valueType="num">
                                      <p:cBhvr rctx="PPT">
                                        <p:cTn id="25" dur="500" autoRev="1" fill="hold">
                                          <p:stCondLst>
                                            <p:cond delay="0"/>
                                          </p:stCondLst>
                                        </p:cTn>
                                        <p:tgtEl>
                                          <p:spTgt spid="27"/>
                                        </p:tgtEl>
                                        <p:attrNameLst>
                                          <p:attrName>ppt_w</p:attrName>
                                        </p:attrNameLst>
                                      </p:cBhvr>
                                    </p:anim>
                                    <p:anim by="(#ppt_w*0.50)" calcmode="lin" valueType="num">
                                      <p:cBhvr>
                                        <p:cTn id="26" dur="500" decel="50000" autoRev="1" fill="hold">
                                          <p:stCondLst>
                                            <p:cond delay="0"/>
                                          </p:stCondLst>
                                        </p:cTn>
                                        <p:tgtEl>
                                          <p:spTgt spid="27"/>
                                        </p:tgtEl>
                                        <p:attrNameLst>
                                          <p:attrName>ppt_x</p:attrName>
                                        </p:attrNameLst>
                                      </p:cBhvr>
                                    </p:anim>
                                    <p:anim from="(-#ppt_h/2)" to="(#ppt_y)" calcmode="lin" valueType="num">
                                      <p:cBhvr>
                                        <p:cTn id="27" dur="1000" fill="hold">
                                          <p:stCondLst>
                                            <p:cond delay="0"/>
                                          </p:stCondLst>
                                        </p:cTn>
                                        <p:tgtEl>
                                          <p:spTgt spid="27"/>
                                        </p:tgtEl>
                                        <p:attrNameLst>
                                          <p:attrName>ppt_y</p:attrName>
                                        </p:attrNameLst>
                                      </p:cBhvr>
                                    </p:anim>
                                    <p:animRot by="21600000">
                                      <p:cBhvr>
                                        <p:cTn id="28" dur="1000" fill="hold">
                                          <p:stCondLst>
                                            <p:cond delay="0"/>
                                          </p:stCondLst>
                                        </p:cTn>
                                        <p:tgtEl>
                                          <p:spTgt spid="27"/>
                                        </p:tgtEl>
                                        <p:attrNameLst>
                                          <p:attrName>r</p:attrName>
                                        </p:attrNameLst>
                                      </p:cBhvr>
                                    </p:animRot>
                                  </p:childTnLst>
                                </p:cTn>
                              </p:par>
                            </p:childTnLst>
                          </p:cTn>
                        </p:par>
                        <p:par>
                          <p:cTn id="29" fill="hold">
                            <p:stCondLst>
                              <p:cond delay="4500"/>
                            </p:stCondLst>
                            <p:childTnLst>
                              <p:par>
                                <p:cTn id="30" presetID="42" presetClass="entr" presetSubtype="0"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彩年度工作总结"/>
  <p:tag name="ISPRING_RESOURCE_PATHS_HASH_PRESENTER" val="9f8fcd37752ba52cffb9c68ab2fe92d405a30"/>
</p:tagLst>
</file>

<file path=ppt/tags/tag2.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NUMBER"/>
  <p:tag name="ID" val="547130"/>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NUMBER"/>
  <p:tag name="ID" val="547130"/>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NUMBER"/>
  <p:tag name="ID" val="547130"/>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NUMBER"/>
  <p:tag name="ID" val="547130"/>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3762</TotalTime>
  <Words>2562</Words>
  <Application>Microsoft Office PowerPoint</Application>
  <PresentationFormat>全屏显示(16:9)</PresentationFormat>
  <Paragraphs>225</Paragraphs>
  <Slides>25</Slides>
  <Notes>21</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拉普耶鲁</cp:lastModifiedBy>
  <cp:revision>390</cp:revision>
  <dcterms:created xsi:type="dcterms:W3CDTF">2014-11-09T01:07:25Z</dcterms:created>
  <dcterms:modified xsi:type="dcterms:W3CDTF">2018-05-11T06:44:32Z</dcterms:modified>
</cp:coreProperties>
</file>