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 id="2147483677" r:id="rId4"/>
  </p:sldMasterIdLst>
  <p:notesMasterIdLst>
    <p:notesMasterId r:id="rId6"/>
  </p:notesMasterIdLst>
  <p:sldIdLst>
    <p:sldId id="355" r:id="rId5"/>
    <p:sldId id="258" r:id="rId7"/>
    <p:sldId id="259" r:id="rId8"/>
    <p:sldId id="7216" r:id="rId9"/>
    <p:sldId id="8572" r:id="rId10"/>
    <p:sldId id="8571" r:id="rId11"/>
    <p:sldId id="8573" r:id="rId12"/>
    <p:sldId id="8570" r:id="rId13"/>
    <p:sldId id="469" r:id="rId14"/>
    <p:sldId id="544" r:id="rId15"/>
    <p:sldId id="8574" r:id="rId16"/>
    <p:sldId id="3495" r:id="rId17"/>
    <p:sldId id="282" r:id="rId18"/>
    <p:sldId id="263" r:id="rId19"/>
    <p:sldId id="8575" r:id="rId20"/>
    <p:sldId id="440" r:id="rId21"/>
    <p:sldId id="1291" r:id="rId22"/>
    <p:sldId id="1141" r:id="rId23"/>
    <p:sldId id="8576" r:id="rId24"/>
    <p:sldId id="421" r:id="rId25"/>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思蜀" initials="刘思蜀"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AC2F6"/>
    <a:srgbClr val="80B1F9"/>
    <a:srgbClr val="FFFFFF"/>
    <a:srgbClr val="537CC8"/>
    <a:srgbClr val="2F5597"/>
    <a:srgbClr val="01663E"/>
    <a:srgbClr val="B3D9F0"/>
    <a:srgbClr val="10C8D4"/>
    <a:srgbClr val="014A36"/>
    <a:srgbClr val="B8A4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2" d="100"/>
          <a:sy n="62" d="100"/>
        </p:scale>
        <p:origin x="720" y="40"/>
      </p:cViewPr>
      <p:guideLst>
        <p:guide orient="horz" pos="2193"/>
        <p:guide pos="3856"/>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9" Type="http://schemas.openxmlformats.org/officeDocument/2006/relationships/commentAuthors" Target="commentAuthors.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3A12A-BC44-46A3-A26D-EECAA9DFC16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3A12A-BC44-46A3-A26D-EECAA9DFC16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3A12A-BC44-46A3-A26D-EECAA9DFC16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3A12A-BC44-46A3-A26D-EECAA9DFC16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4281D7-AB8B-4A49-B31C-4FE8BBA5730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1BD828-B2FD-4A9B-9BC7-85E68305C8A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2E3AE05-7DD1-4AF0-924E-BEEA496F3737}"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 Columns 2">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7"/>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47F1EFC-55FD-4DC2-9E85-5E76ECD2A1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296EF3-A3BA-444C-85F0-0E964EA13125}"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MacBook Mock Up#1">
    <p:spTree>
      <p:nvGrpSpPr>
        <p:cNvPr id="1" name=""/>
        <p:cNvGrpSpPr/>
        <p:nvPr/>
      </p:nvGrpSpPr>
      <p:grpSpPr>
        <a:xfrm>
          <a:off x="0" y="0"/>
          <a:ext cx="0" cy="0"/>
          <a:chOff x="0" y="0"/>
          <a:chExt cx="0" cy="0"/>
        </a:xfrm>
      </p:grpSpPr>
      <p:grpSp>
        <p:nvGrpSpPr>
          <p:cNvPr id="3" name="Group 6"/>
          <p:cNvGrpSpPr/>
          <p:nvPr userDrawn="1"/>
        </p:nvGrpSpPr>
        <p:grpSpPr bwMode="auto">
          <a:xfrm>
            <a:off x="588964" y="2330452"/>
            <a:ext cx="5513387" cy="3171825"/>
            <a:chOff x="609600" y="1905000"/>
            <a:chExt cx="4758957" cy="2738772"/>
          </a:xfrm>
        </p:grpSpPr>
        <p:sp>
          <p:nvSpPr>
            <p:cNvPr id="4" name="Freeform 45"/>
            <p:cNvSpPr/>
            <p:nvPr/>
          </p:nvSpPr>
          <p:spPr bwMode="auto">
            <a:xfrm>
              <a:off x="609600" y="4538017"/>
              <a:ext cx="2397104" cy="105755"/>
            </a:xfrm>
            <a:custGeom>
              <a:avLst/>
              <a:gdLst>
                <a:gd name="T0" fmla="*/ 0 w 885"/>
                <a:gd name="T1" fmla="*/ 43387 h 39"/>
                <a:gd name="T2" fmla="*/ 211270 w 885"/>
                <a:gd name="T3" fmla="*/ 105755 h 39"/>
                <a:gd name="T4" fmla="*/ 2397104 w 885"/>
                <a:gd name="T5" fmla="*/ 105755 h 39"/>
                <a:gd name="T6" fmla="*/ 2397104 w 885"/>
                <a:gd name="T7" fmla="*/ 0 h 39"/>
                <a:gd name="T8" fmla="*/ 0 w 885"/>
                <a:gd name="T9" fmla="*/ 0 h 39"/>
                <a:gd name="T10" fmla="*/ 0 w 885"/>
                <a:gd name="T11" fmla="*/ 4338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sp>
          <p:nvSpPr>
            <p:cNvPr id="5" name="Freeform 46"/>
            <p:cNvSpPr/>
            <p:nvPr/>
          </p:nvSpPr>
          <p:spPr bwMode="auto">
            <a:xfrm>
              <a:off x="2971451" y="4538017"/>
              <a:ext cx="2397104" cy="105755"/>
            </a:xfrm>
            <a:custGeom>
              <a:avLst/>
              <a:gdLst>
                <a:gd name="T0" fmla="*/ 2397104 w 884"/>
                <a:gd name="T1" fmla="*/ 43387 h 39"/>
                <a:gd name="T2" fmla="*/ 2185595 w 884"/>
                <a:gd name="T3" fmla="*/ 105755 h 39"/>
                <a:gd name="T4" fmla="*/ 0 w 884"/>
                <a:gd name="T5" fmla="*/ 105755 h 39"/>
                <a:gd name="T6" fmla="*/ 0 w 884"/>
                <a:gd name="T7" fmla="*/ 0 h 39"/>
                <a:gd name="T8" fmla="*/ 2397104 w 884"/>
                <a:gd name="T9" fmla="*/ 0 h 39"/>
                <a:gd name="T10" fmla="*/ 2397104 w 884"/>
                <a:gd name="T11" fmla="*/ 4338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sp>
          <p:nvSpPr>
            <p:cNvPr id="6" name="Freeform 47"/>
            <p:cNvSpPr/>
            <p:nvPr/>
          </p:nvSpPr>
          <p:spPr bwMode="auto">
            <a:xfrm>
              <a:off x="1078716" y="1905000"/>
              <a:ext cx="3855975" cy="2641152"/>
            </a:xfrm>
            <a:custGeom>
              <a:avLst/>
              <a:gdLst>
                <a:gd name="T0" fmla="*/ 3734036 w 1423"/>
                <a:gd name="T1" fmla="*/ 0 h 974"/>
                <a:gd name="T2" fmla="*/ 121939 w 1423"/>
                <a:gd name="T3" fmla="*/ 0 h 974"/>
                <a:gd name="T4" fmla="*/ 0 w 1423"/>
                <a:gd name="T5" fmla="*/ 122024 h 974"/>
                <a:gd name="T6" fmla="*/ 0 w 1423"/>
                <a:gd name="T7" fmla="*/ 591141 h 974"/>
                <a:gd name="T8" fmla="*/ 0 w 1423"/>
                <a:gd name="T9" fmla="*/ 2519128 h 974"/>
                <a:gd name="T10" fmla="*/ 121939 w 1423"/>
                <a:gd name="T11" fmla="*/ 2641152 h 974"/>
                <a:gd name="T12" fmla="*/ 3734036 w 1423"/>
                <a:gd name="T13" fmla="*/ 2641152 h 974"/>
                <a:gd name="T14" fmla="*/ 3855975 w 1423"/>
                <a:gd name="T15" fmla="*/ 2519128 h 974"/>
                <a:gd name="T16" fmla="*/ 3855975 w 1423"/>
                <a:gd name="T17" fmla="*/ 122024 h 974"/>
                <a:gd name="T18" fmla="*/ 3734036 w 1423"/>
                <a:gd name="T19" fmla="*/ 0 h 9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sp>
          <p:nvSpPr>
            <p:cNvPr id="7" name="Freeform 48"/>
            <p:cNvSpPr/>
            <p:nvPr/>
          </p:nvSpPr>
          <p:spPr bwMode="auto">
            <a:xfrm>
              <a:off x="1092275" y="1918557"/>
              <a:ext cx="3831571" cy="2614036"/>
            </a:xfrm>
            <a:custGeom>
              <a:avLst/>
              <a:gdLst>
                <a:gd name="T0" fmla="*/ 108390 w 1414"/>
                <a:gd name="T1" fmla="*/ 2614036 h 964"/>
                <a:gd name="T2" fmla="*/ 0 w 1414"/>
                <a:gd name="T3" fmla="*/ 2505570 h 964"/>
                <a:gd name="T4" fmla="*/ 0 w 1414"/>
                <a:gd name="T5" fmla="*/ 108466 h 964"/>
                <a:gd name="T6" fmla="*/ 108390 w 1414"/>
                <a:gd name="T7" fmla="*/ 0 h 964"/>
                <a:gd name="T8" fmla="*/ 3720472 w 1414"/>
                <a:gd name="T9" fmla="*/ 0 h 964"/>
                <a:gd name="T10" fmla="*/ 3831571 w 1414"/>
                <a:gd name="T11" fmla="*/ 108466 h 964"/>
                <a:gd name="T12" fmla="*/ 3831571 w 1414"/>
                <a:gd name="T13" fmla="*/ 2505570 h 964"/>
                <a:gd name="T14" fmla="*/ 3720472 w 1414"/>
                <a:gd name="T15" fmla="*/ 2614036 h 964"/>
                <a:gd name="T16" fmla="*/ 108390 w 1414"/>
                <a:gd name="T17" fmla="*/ 2614036 h 9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sp>
          <p:nvSpPr>
            <p:cNvPr id="8" name="Freeform 49"/>
            <p:cNvSpPr/>
            <p:nvPr/>
          </p:nvSpPr>
          <p:spPr bwMode="auto">
            <a:xfrm>
              <a:off x="1091936" y="4421709"/>
              <a:ext cx="3831283" cy="111032"/>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1800">
                <a:solidFill>
                  <a:srgbClr val="32363F"/>
                </a:solidFill>
              </a:endParaRPr>
            </a:p>
          </p:txBody>
        </p:sp>
        <p:sp>
          <p:nvSpPr>
            <p:cNvPr id="9" name="Rectangle 50"/>
            <p:cNvSpPr>
              <a:spLocks noChangeArrowheads="1"/>
            </p:cNvSpPr>
            <p:nvPr/>
          </p:nvSpPr>
          <p:spPr bwMode="auto">
            <a:xfrm>
              <a:off x="609600" y="4494630"/>
              <a:ext cx="4758957" cy="86773"/>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0" name="Freeform 51"/>
            <p:cNvSpPr/>
            <p:nvPr/>
          </p:nvSpPr>
          <p:spPr bwMode="auto">
            <a:xfrm>
              <a:off x="2646053" y="4494630"/>
              <a:ext cx="683337" cy="48810"/>
            </a:xfrm>
            <a:custGeom>
              <a:avLst/>
              <a:gdLst>
                <a:gd name="T0" fmla="*/ 0 w 252"/>
                <a:gd name="T1" fmla="*/ 0 h 18"/>
                <a:gd name="T2" fmla="*/ 59656 w 252"/>
                <a:gd name="T3" fmla="*/ 48810 h 18"/>
                <a:gd name="T4" fmla="*/ 623681 w 252"/>
                <a:gd name="T5" fmla="*/ 48810 h 18"/>
                <a:gd name="T6" fmla="*/ 683337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sp>
          <p:nvSpPr>
            <p:cNvPr id="11" name="Rectangle 52"/>
            <p:cNvSpPr>
              <a:spLocks noChangeArrowheads="1"/>
            </p:cNvSpPr>
            <p:nvPr/>
          </p:nvSpPr>
          <p:spPr bwMode="auto">
            <a:xfrm>
              <a:off x="1219722" y="2083969"/>
              <a:ext cx="3576675" cy="2258810"/>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2" name="Rectangle 53"/>
            <p:cNvSpPr>
              <a:spLocks noChangeArrowheads="1"/>
            </p:cNvSpPr>
            <p:nvPr/>
          </p:nvSpPr>
          <p:spPr bwMode="auto">
            <a:xfrm>
              <a:off x="1230333" y="2096906"/>
              <a:ext cx="3553118" cy="223570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id-ID" sz="1800">
                <a:solidFill>
                  <a:srgbClr val="32363F"/>
                </a:solidFill>
              </a:endParaRPr>
            </a:p>
          </p:txBody>
        </p:sp>
        <p:sp>
          <p:nvSpPr>
            <p:cNvPr id="13" name="Oval 54"/>
            <p:cNvSpPr>
              <a:spLocks noChangeArrowheads="1"/>
            </p:cNvSpPr>
            <p:nvPr/>
          </p:nvSpPr>
          <p:spPr bwMode="auto">
            <a:xfrm>
              <a:off x="2985011" y="1989060"/>
              <a:ext cx="40676" cy="40676"/>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4" name="Oval 55"/>
            <p:cNvSpPr>
              <a:spLocks noChangeArrowheads="1"/>
            </p:cNvSpPr>
            <p:nvPr/>
          </p:nvSpPr>
          <p:spPr bwMode="auto">
            <a:xfrm>
              <a:off x="2985011" y="1986350"/>
              <a:ext cx="40676" cy="3796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5" name="Oval 56"/>
            <p:cNvSpPr>
              <a:spLocks noChangeArrowheads="1"/>
            </p:cNvSpPr>
            <p:nvPr/>
          </p:nvSpPr>
          <p:spPr bwMode="auto">
            <a:xfrm>
              <a:off x="2993145" y="1991773"/>
              <a:ext cx="24406" cy="2711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6" name="Oval 57"/>
            <p:cNvSpPr>
              <a:spLocks noChangeArrowheads="1"/>
            </p:cNvSpPr>
            <p:nvPr/>
          </p:nvSpPr>
          <p:spPr bwMode="auto">
            <a:xfrm>
              <a:off x="2998568" y="1999907"/>
              <a:ext cx="13559" cy="13559"/>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8" name="Freeform 58"/>
            <p:cNvSpPr/>
            <p:nvPr/>
          </p:nvSpPr>
          <p:spPr bwMode="auto">
            <a:xfrm>
              <a:off x="3003991" y="2002620"/>
              <a:ext cx="2713" cy="5423"/>
            </a:xfrm>
            <a:custGeom>
              <a:avLst/>
              <a:gdLst>
                <a:gd name="T0" fmla="*/ 2713 w 1"/>
                <a:gd name="T1" fmla="*/ 2712 h 2"/>
                <a:gd name="T2" fmla="*/ 2713 w 1"/>
                <a:gd name="T3" fmla="*/ 5423 h 2"/>
                <a:gd name="T4" fmla="*/ 0 w 1"/>
                <a:gd name="T5" fmla="*/ 2712 h 2"/>
                <a:gd name="T6" fmla="*/ 2713 w 1"/>
                <a:gd name="T7" fmla="*/ 0 h 2"/>
                <a:gd name="T8" fmla="*/ 2713 w 1"/>
                <a:gd name="T9" fmla="*/ 271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grpSp>
      <p:sp>
        <p:nvSpPr>
          <p:cNvPr id="17" name="Picture Placeholder 17"/>
          <p:cNvSpPr>
            <a:spLocks noGrp="1"/>
          </p:cNvSpPr>
          <p:nvPr>
            <p:ph type="pic" sz="quarter" idx="10"/>
          </p:nvPr>
        </p:nvSpPr>
        <p:spPr>
          <a:xfrm>
            <a:off x="1308619" y="2547960"/>
            <a:ext cx="4123944" cy="2587752"/>
          </a:xfrm>
          <a:prstGeom prst="rect">
            <a:avLst/>
          </a:prstGeom>
          <a:solidFill>
            <a:schemeClr val="bg1">
              <a:lumMod val="75000"/>
            </a:schemeClr>
          </a:solidFill>
        </p:spPr>
        <p:txBody>
          <a:bodyPr>
            <a:normAutofit/>
          </a:bodyPr>
          <a:lstStyle>
            <a:lvl1pPr marL="0" indent="0">
              <a:buNone/>
              <a:defRPr sz="900"/>
            </a:lvl1pPr>
          </a:lstStyle>
          <a:p>
            <a:pPr lvl="0"/>
            <a:r>
              <a:rPr lang="en-US" noProof="0"/>
              <a:t>Click icon to add picture</a:t>
            </a:r>
            <a:endParaRPr lang="en-US" noProof="0"/>
          </a:p>
        </p:txBody>
      </p:sp>
    </p:spTree>
  </p:cSld>
  <p:clrMapOvr>
    <a:masterClrMapping/>
  </p:clrMapOvr>
  <p:transition spd="slow" advClick="0" advTm="0">
    <p:comb/>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文本框 6"/>
          <p:cNvSpPr txBox="1"/>
          <p:nvPr userDrawn="1"/>
        </p:nvSpPr>
        <p:spPr>
          <a:xfrm>
            <a:off x="373449" y="328829"/>
            <a:ext cx="2031325" cy="461665"/>
          </a:xfrm>
          <a:prstGeom prst="rect">
            <a:avLst/>
          </a:prstGeom>
          <a:noFill/>
        </p:spPr>
        <p:txBody>
          <a:bodyPr wrap="none" rtlCol="0">
            <a:spAutoFit/>
          </a:bodyPr>
          <a:lstStyle/>
          <a:p>
            <a:r>
              <a:rPr lang="zh-CN" altLang="en-US" sz="2400" dirty="0">
                <a:solidFill>
                  <a:schemeClr val="accent1"/>
                </a:solidFill>
              </a:rPr>
              <a:t>工作整体概述</a:t>
            </a:r>
            <a:endParaRPr lang="zh-CN" altLang="en-US" sz="2400" dirty="0">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7" name="文本框 6"/>
          <p:cNvSpPr txBox="1"/>
          <p:nvPr userDrawn="1"/>
        </p:nvSpPr>
        <p:spPr>
          <a:xfrm>
            <a:off x="373449" y="328829"/>
            <a:ext cx="2031325" cy="461665"/>
          </a:xfrm>
          <a:prstGeom prst="rect">
            <a:avLst/>
          </a:prstGeom>
          <a:noFill/>
        </p:spPr>
        <p:txBody>
          <a:bodyPr wrap="none" rtlCol="0">
            <a:spAutoFit/>
          </a:bodyPr>
          <a:lstStyle/>
          <a:p>
            <a:r>
              <a:rPr lang="zh-CN" altLang="en-US" sz="2400" dirty="0">
                <a:solidFill>
                  <a:schemeClr val="accent1"/>
                </a:solidFill>
              </a:rPr>
              <a:t>主要工作进度</a:t>
            </a:r>
            <a:endParaRPr lang="zh-CN" altLang="en-US" sz="2400" dirty="0">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
        <p:nvSpPr>
          <p:cNvPr id="7" name="文本框 6"/>
          <p:cNvSpPr txBox="1"/>
          <p:nvPr userDrawn="1"/>
        </p:nvSpPr>
        <p:spPr>
          <a:xfrm>
            <a:off x="373449" y="328829"/>
            <a:ext cx="2031325" cy="461665"/>
          </a:xfrm>
          <a:prstGeom prst="rect">
            <a:avLst/>
          </a:prstGeom>
          <a:noFill/>
        </p:spPr>
        <p:txBody>
          <a:bodyPr wrap="none" rtlCol="0">
            <a:spAutoFit/>
          </a:bodyPr>
          <a:lstStyle/>
          <a:p>
            <a:r>
              <a:rPr lang="zh-CN" altLang="en-US" sz="2400" dirty="0">
                <a:solidFill>
                  <a:schemeClr val="accent1"/>
                </a:solidFill>
              </a:rPr>
              <a:t>重点工作总结</a:t>
            </a:r>
            <a:endParaRPr lang="zh-CN" altLang="en-US" sz="2400" dirty="0">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sp>
        <p:nvSpPr>
          <p:cNvPr id="7" name="文本框 6"/>
          <p:cNvSpPr txBox="1"/>
          <p:nvPr userDrawn="1"/>
        </p:nvSpPr>
        <p:spPr>
          <a:xfrm>
            <a:off x="373449" y="328829"/>
            <a:ext cx="2031325" cy="461665"/>
          </a:xfrm>
          <a:prstGeom prst="rect">
            <a:avLst/>
          </a:prstGeom>
          <a:noFill/>
        </p:spPr>
        <p:txBody>
          <a:bodyPr wrap="none" rtlCol="0">
            <a:spAutoFit/>
          </a:bodyPr>
          <a:lstStyle/>
          <a:p>
            <a:r>
              <a:rPr lang="zh-CN" altLang="en-US" sz="2400" dirty="0">
                <a:solidFill>
                  <a:schemeClr val="accent1"/>
                </a:solidFill>
              </a:rPr>
              <a:t>工作存在不足</a:t>
            </a:r>
            <a:endParaRPr lang="zh-CN" altLang="en-US" sz="2400" dirty="0">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sp>
        <p:nvSpPr>
          <p:cNvPr id="7" name="文本框 6"/>
          <p:cNvSpPr txBox="1"/>
          <p:nvPr userDrawn="1"/>
        </p:nvSpPr>
        <p:spPr>
          <a:xfrm>
            <a:off x="373449" y="328829"/>
            <a:ext cx="2031325" cy="461665"/>
          </a:xfrm>
          <a:prstGeom prst="rect">
            <a:avLst/>
          </a:prstGeom>
          <a:noFill/>
        </p:spPr>
        <p:txBody>
          <a:bodyPr wrap="none" rtlCol="0">
            <a:spAutoFit/>
          </a:bodyPr>
          <a:lstStyle/>
          <a:p>
            <a:r>
              <a:rPr lang="zh-CN" altLang="en-US" sz="2400" dirty="0">
                <a:solidFill>
                  <a:schemeClr val="accent1"/>
                </a:solidFill>
              </a:rPr>
              <a:t>未来工作计划</a:t>
            </a:r>
            <a:endParaRPr lang="zh-CN" altLang="en-US" sz="2400" dirty="0">
              <a:solidFill>
                <a:schemeClr val="accent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0"/>
            <a:ext cx="12192000" cy="6860032"/>
          </a:xfrm>
          <a:prstGeom prst="rect">
            <a:avLst/>
          </a:prstGeom>
        </p:spPr>
      </p:pic>
      <p:sp>
        <p:nvSpPr>
          <p:cNvPr id="4" name="矩形 3"/>
          <p:cNvSpPr/>
          <p:nvPr userDrawn="1"/>
        </p:nvSpPr>
        <p:spPr>
          <a:xfrm>
            <a:off x="1320800" y="1193800"/>
            <a:ext cx="9550400" cy="4368800"/>
          </a:xfrm>
          <a:prstGeom prst="rect">
            <a:avLst/>
          </a:prstGeom>
          <a:solidFill>
            <a:srgbClr val="FAF9F7"/>
          </a:solidFill>
          <a:ln>
            <a:solidFill>
              <a:schemeClr val="accent1">
                <a:lumMod val="20000"/>
                <a:lumOff val="80000"/>
              </a:schemeClr>
            </a:solidFill>
          </a:ln>
          <a:effectLst>
            <a:innerShdw blurRad="342900">
              <a:schemeClr val="accent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 Columns 2">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7"/>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47F1EFC-55FD-4DC2-9E85-5E76ECD2A19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296EF3-A3BA-444C-85F0-0E964EA13125}"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cover/>
      </p:transition>
    </mc:Choice>
    <mc:Fallback>
      <p:transition spd="slow" advClick="0" advTm="0">
        <p:cover/>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MacBook Mock Up#1">
    <p:spTree>
      <p:nvGrpSpPr>
        <p:cNvPr id="1" name=""/>
        <p:cNvGrpSpPr/>
        <p:nvPr/>
      </p:nvGrpSpPr>
      <p:grpSpPr>
        <a:xfrm>
          <a:off x="0" y="0"/>
          <a:ext cx="0" cy="0"/>
          <a:chOff x="0" y="0"/>
          <a:chExt cx="0" cy="0"/>
        </a:xfrm>
      </p:grpSpPr>
      <p:grpSp>
        <p:nvGrpSpPr>
          <p:cNvPr id="3" name="Group 6"/>
          <p:cNvGrpSpPr/>
          <p:nvPr userDrawn="1"/>
        </p:nvGrpSpPr>
        <p:grpSpPr bwMode="auto">
          <a:xfrm>
            <a:off x="588964" y="2330452"/>
            <a:ext cx="5513387" cy="3171825"/>
            <a:chOff x="609600" y="1905000"/>
            <a:chExt cx="4758957" cy="2738772"/>
          </a:xfrm>
        </p:grpSpPr>
        <p:sp>
          <p:nvSpPr>
            <p:cNvPr id="4" name="Freeform 45"/>
            <p:cNvSpPr/>
            <p:nvPr/>
          </p:nvSpPr>
          <p:spPr bwMode="auto">
            <a:xfrm>
              <a:off x="609600" y="4538017"/>
              <a:ext cx="2397104" cy="105755"/>
            </a:xfrm>
            <a:custGeom>
              <a:avLst/>
              <a:gdLst>
                <a:gd name="T0" fmla="*/ 0 w 885"/>
                <a:gd name="T1" fmla="*/ 43387 h 39"/>
                <a:gd name="T2" fmla="*/ 211270 w 885"/>
                <a:gd name="T3" fmla="*/ 105755 h 39"/>
                <a:gd name="T4" fmla="*/ 2397104 w 885"/>
                <a:gd name="T5" fmla="*/ 105755 h 39"/>
                <a:gd name="T6" fmla="*/ 2397104 w 885"/>
                <a:gd name="T7" fmla="*/ 0 h 39"/>
                <a:gd name="T8" fmla="*/ 0 w 885"/>
                <a:gd name="T9" fmla="*/ 0 h 39"/>
                <a:gd name="T10" fmla="*/ 0 w 885"/>
                <a:gd name="T11" fmla="*/ 4338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sp>
          <p:nvSpPr>
            <p:cNvPr id="5" name="Freeform 46"/>
            <p:cNvSpPr/>
            <p:nvPr/>
          </p:nvSpPr>
          <p:spPr bwMode="auto">
            <a:xfrm>
              <a:off x="2971451" y="4538017"/>
              <a:ext cx="2397104" cy="105755"/>
            </a:xfrm>
            <a:custGeom>
              <a:avLst/>
              <a:gdLst>
                <a:gd name="T0" fmla="*/ 2397104 w 884"/>
                <a:gd name="T1" fmla="*/ 43387 h 39"/>
                <a:gd name="T2" fmla="*/ 2185595 w 884"/>
                <a:gd name="T3" fmla="*/ 105755 h 39"/>
                <a:gd name="T4" fmla="*/ 0 w 884"/>
                <a:gd name="T5" fmla="*/ 105755 h 39"/>
                <a:gd name="T6" fmla="*/ 0 w 884"/>
                <a:gd name="T7" fmla="*/ 0 h 39"/>
                <a:gd name="T8" fmla="*/ 2397104 w 884"/>
                <a:gd name="T9" fmla="*/ 0 h 39"/>
                <a:gd name="T10" fmla="*/ 2397104 w 884"/>
                <a:gd name="T11" fmla="*/ 4338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sp>
          <p:nvSpPr>
            <p:cNvPr id="6" name="Freeform 47"/>
            <p:cNvSpPr/>
            <p:nvPr/>
          </p:nvSpPr>
          <p:spPr bwMode="auto">
            <a:xfrm>
              <a:off x="1078716" y="1905000"/>
              <a:ext cx="3855975" cy="2641152"/>
            </a:xfrm>
            <a:custGeom>
              <a:avLst/>
              <a:gdLst>
                <a:gd name="T0" fmla="*/ 3734036 w 1423"/>
                <a:gd name="T1" fmla="*/ 0 h 974"/>
                <a:gd name="T2" fmla="*/ 121939 w 1423"/>
                <a:gd name="T3" fmla="*/ 0 h 974"/>
                <a:gd name="T4" fmla="*/ 0 w 1423"/>
                <a:gd name="T5" fmla="*/ 122024 h 974"/>
                <a:gd name="T6" fmla="*/ 0 w 1423"/>
                <a:gd name="T7" fmla="*/ 591141 h 974"/>
                <a:gd name="T8" fmla="*/ 0 w 1423"/>
                <a:gd name="T9" fmla="*/ 2519128 h 974"/>
                <a:gd name="T10" fmla="*/ 121939 w 1423"/>
                <a:gd name="T11" fmla="*/ 2641152 h 974"/>
                <a:gd name="T12" fmla="*/ 3734036 w 1423"/>
                <a:gd name="T13" fmla="*/ 2641152 h 974"/>
                <a:gd name="T14" fmla="*/ 3855975 w 1423"/>
                <a:gd name="T15" fmla="*/ 2519128 h 974"/>
                <a:gd name="T16" fmla="*/ 3855975 w 1423"/>
                <a:gd name="T17" fmla="*/ 122024 h 974"/>
                <a:gd name="T18" fmla="*/ 3734036 w 1423"/>
                <a:gd name="T19" fmla="*/ 0 h 9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sp>
          <p:nvSpPr>
            <p:cNvPr id="7" name="Freeform 48"/>
            <p:cNvSpPr/>
            <p:nvPr/>
          </p:nvSpPr>
          <p:spPr bwMode="auto">
            <a:xfrm>
              <a:off x="1092275" y="1918557"/>
              <a:ext cx="3831571" cy="2614036"/>
            </a:xfrm>
            <a:custGeom>
              <a:avLst/>
              <a:gdLst>
                <a:gd name="T0" fmla="*/ 108390 w 1414"/>
                <a:gd name="T1" fmla="*/ 2614036 h 964"/>
                <a:gd name="T2" fmla="*/ 0 w 1414"/>
                <a:gd name="T3" fmla="*/ 2505570 h 964"/>
                <a:gd name="T4" fmla="*/ 0 w 1414"/>
                <a:gd name="T5" fmla="*/ 108466 h 964"/>
                <a:gd name="T6" fmla="*/ 108390 w 1414"/>
                <a:gd name="T7" fmla="*/ 0 h 964"/>
                <a:gd name="T8" fmla="*/ 3720472 w 1414"/>
                <a:gd name="T9" fmla="*/ 0 h 964"/>
                <a:gd name="T10" fmla="*/ 3831571 w 1414"/>
                <a:gd name="T11" fmla="*/ 108466 h 964"/>
                <a:gd name="T12" fmla="*/ 3831571 w 1414"/>
                <a:gd name="T13" fmla="*/ 2505570 h 964"/>
                <a:gd name="T14" fmla="*/ 3720472 w 1414"/>
                <a:gd name="T15" fmla="*/ 2614036 h 964"/>
                <a:gd name="T16" fmla="*/ 108390 w 1414"/>
                <a:gd name="T17" fmla="*/ 2614036 h 9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sp>
          <p:nvSpPr>
            <p:cNvPr id="8" name="Freeform 49"/>
            <p:cNvSpPr/>
            <p:nvPr/>
          </p:nvSpPr>
          <p:spPr bwMode="auto">
            <a:xfrm>
              <a:off x="1091936" y="4421709"/>
              <a:ext cx="3831283" cy="111032"/>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1800">
                <a:solidFill>
                  <a:srgbClr val="32363F"/>
                </a:solidFill>
              </a:endParaRPr>
            </a:p>
          </p:txBody>
        </p:sp>
        <p:sp>
          <p:nvSpPr>
            <p:cNvPr id="9" name="Rectangle 50"/>
            <p:cNvSpPr>
              <a:spLocks noChangeArrowheads="1"/>
            </p:cNvSpPr>
            <p:nvPr/>
          </p:nvSpPr>
          <p:spPr bwMode="auto">
            <a:xfrm>
              <a:off x="609600" y="4494630"/>
              <a:ext cx="4758957" cy="86773"/>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0" name="Freeform 51"/>
            <p:cNvSpPr/>
            <p:nvPr/>
          </p:nvSpPr>
          <p:spPr bwMode="auto">
            <a:xfrm>
              <a:off x="2646053" y="4494630"/>
              <a:ext cx="683337" cy="48810"/>
            </a:xfrm>
            <a:custGeom>
              <a:avLst/>
              <a:gdLst>
                <a:gd name="T0" fmla="*/ 0 w 252"/>
                <a:gd name="T1" fmla="*/ 0 h 18"/>
                <a:gd name="T2" fmla="*/ 59656 w 252"/>
                <a:gd name="T3" fmla="*/ 48810 h 18"/>
                <a:gd name="T4" fmla="*/ 623681 w 252"/>
                <a:gd name="T5" fmla="*/ 48810 h 18"/>
                <a:gd name="T6" fmla="*/ 683337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sp>
          <p:nvSpPr>
            <p:cNvPr id="11" name="Rectangle 52"/>
            <p:cNvSpPr>
              <a:spLocks noChangeArrowheads="1"/>
            </p:cNvSpPr>
            <p:nvPr/>
          </p:nvSpPr>
          <p:spPr bwMode="auto">
            <a:xfrm>
              <a:off x="1219722" y="2083969"/>
              <a:ext cx="3576675" cy="2258810"/>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2" name="Rectangle 53"/>
            <p:cNvSpPr>
              <a:spLocks noChangeArrowheads="1"/>
            </p:cNvSpPr>
            <p:nvPr/>
          </p:nvSpPr>
          <p:spPr bwMode="auto">
            <a:xfrm>
              <a:off x="1230333" y="2096906"/>
              <a:ext cx="3553118" cy="223570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id-ID" sz="1800">
                <a:solidFill>
                  <a:srgbClr val="32363F"/>
                </a:solidFill>
              </a:endParaRPr>
            </a:p>
          </p:txBody>
        </p:sp>
        <p:sp>
          <p:nvSpPr>
            <p:cNvPr id="13" name="Oval 54"/>
            <p:cNvSpPr>
              <a:spLocks noChangeArrowheads="1"/>
            </p:cNvSpPr>
            <p:nvPr/>
          </p:nvSpPr>
          <p:spPr bwMode="auto">
            <a:xfrm>
              <a:off x="2985011" y="1989060"/>
              <a:ext cx="40676" cy="40676"/>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4" name="Oval 55"/>
            <p:cNvSpPr>
              <a:spLocks noChangeArrowheads="1"/>
            </p:cNvSpPr>
            <p:nvPr/>
          </p:nvSpPr>
          <p:spPr bwMode="auto">
            <a:xfrm>
              <a:off x="2985011" y="1986350"/>
              <a:ext cx="40676" cy="3796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5" name="Oval 56"/>
            <p:cNvSpPr>
              <a:spLocks noChangeArrowheads="1"/>
            </p:cNvSpPr>
            <p:nvPr/>
          </p:nvSpPr>
          <p:spPr bwMode="auto">
            <a:xfrm>
              <a:off x="2993145" y="1991773"/>
              <a:ext cx="24406" cy="2711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6" name="Oval 57"/>
            <p:cNvSpPr>
              <a:spLocks noChangeArrowheads="1"/>
            </p:cNvSpPr>
            <p:nvPr/>
          </p:nvSpPr>
          <p:spPr bwMode="auto">
            <a:xfrm>
              <a:off x="2998568" y="1999907"/>
              <a:ext cx="13559" cy="13559"/>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endParaRPr lang="id-ID" altLang="zh-CN" sz="1800">
                <a:solidFill>
                  <a:srgbClr val="32363F"/>
                </a:solidFill>
              </a:endParaRPr>
            </a:p>
          </p:txBody>
        </p:sp>
        <p:sp>
          <p:nvSpPr>
            <p:cNvPr id="18" name="Freeform 58"/>
            <p:cNvSpPr/>
            <p:nvPr/>
          </p:nvSpPr>
          <p:spPr bwMode="auto">
            <a:xfrm>
              <a:off x="3003991" y="2002620"/>
              <a:ext cx="2713" cy="5423"/>
            </a:xfrm>
            <a:custGeom>
              <a:avLst/>
              <a:gdLst>
                <a:gd name="T0" fmla="*/ 2713 w 1"/>
                <a:gd name="T1" fmla="*/ 2712 h 2"/>
                <a:gd name="T2" fmla="*/ 2713 w 1"/>
                <a:gd name="T3" fmla="*/ 5423 h 2"/>
                <a:gd name="T4" fmla="*/ 0 w 1"/>
                <a:gd name="T5" fmla="*/ 2712 h 2"/>
                <a:gd name="T6" fmla="*/ 2713 w 1"/>
                <a:gd name="T7" fmla="*/ 0 h 2"/>
                <a:gd name="T8" fmla="*/ 2713 w 1"/>
                <a:gd name="T9" fmla="*/ 2712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0" fontAlgn="base" hangingPunct="0">
                <a:spcBef>
                  <a:spcPct val="0"/>
                </a:spcBef>
                <a:spcAft>
                  <a:spcPct val="0"/>
                </a:spcAft>
              </a:pPr>
              <a:endParaRPr lang="zh-CN" altLang="en-US" sz="1800">
                <a:solidFill>
                  <a:srgbClr val="32363F"/>
                </a:solidFill>
              </a:endParaRPr>
            </a:p>
          </p:txBody>
        </p:sp>
      </p:grpSp>
      <p:sp>
        <p:nvSpPr>
          <p:cNvPr id="17" name="Picture Placeholder 17"/>
          <p:cNvSpPr>
            <a:spLocks noGrp="1"/>
          </p:cNvSpPr>
          <p:nvPr>
            <p:ph type="pic" sz="quarter" idx="10"/>
          </p:nvPr>
        </p:nvSpPr>
        <p:spPr>
          <a:xfrm>
            <a:off x="1308619" y="2547960"/>
            <a:ext cx="4123944" cy="2587752"/>
          </a:xfrm>
          <a:prstGeom prst="rect">
            <a:avLst/>
          </a:prstGeom>
          <a:solidFill>
            <a:schemeClr val="bg1">
              <a:lumMod val="75000"/>
            </a:schemeClr>
          </a:solidFill>
        </p:spPr>
        <p:txBody>
          <a:bodyPr>
            <a:normAutofit/>
          </a:bodyPr>
          <a:lstStyle>
            <a:lvl1pPr marL="0" indent="0">
              <a:buNone/>
              <a:defRPr sz="900"/>
            </a:lvl1pPr>
          </a:lstStyle>
          <a:p>
            <a:pPr lvl="0"/>
            <a:r>
              <a:rPr lang="en-US" noProof="0"/>
              <a:t>Click icon to add picture</a:t>
            </a:r>
            <a:endParaRPr lang="en-US" noProof="0"/>
          </a:p>
        </p:txBody>
      </p:sp>
    </p:spTree>
  </p:cSld>
  <p:clrMapOvr>
    <a:masterClrMapping/>
  </p:clrMapOvr>
  <p:transition spd="slow" advClick="0" advTm="0">
    <p:comb/>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image" Target="../media/image1.jpeg"/><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 Type="http://schemas.openxmlformats.org/officeDocument/2006/relationships/slideLayout" Target="../slideLayouts/slideLayout20.xml"/><Relationship Id="rId10" Type="http://schemas.openxmlformats.org/officeDocument/2006/relationships/theme" Target="../theme/theme2.xml"/><Relationship Id="rId1"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6.xml"/><Relationship Id="rId8" Type="http://schemas.openxmlformats.org/officeDocument/2006/relationships/slideLayout" Target="../slideLayouts/slideLayout35.xml"/><Relationship Id="rId7" Type="http://schemas.openxmlformats.org/officeDocument/2006/relationships/slideLayout" Target="../slideLayouts/slideLayout34.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3" Type="http://schemas.openxmlformats.org/officeDocument/2006/relationships/slideLayout" Target="../slideLayouts/slideLayout30.xml"/><Relationship Id="rId20" Type="http://schemas.openxmlformats.org/officeDocument/2006/relationships/theme" Target="../theme/theme3.xml"/><Relationship Id="rId2" Type="http://schemas.openxmlformats.org/officeDocument/2006/relationships/slideLayout" Target="../slideLayouts/slideLayout29.xml"/><Relationship Id="rId19" Type="http://schemas.openxmlformats.org/officeDocument/2006/relationships/image" Target="../media/image1.jpeg"/><Relationship Id="rId18" Type="http://schemas.openxmlformats.org/officeDocument/2006/relationships/slideLayout" Target="../slideLayouts/slideLayout45.xml"/><Relationship Id="rId17" Type="http://schemas.openxmlformats.org/officeDocument/2006/relationships/slideLayout" Target="../slideLayouts/slideLayout44.xml"/><Relationship Id="rId16" Type="http://schemas.openxmlformats.org/officeDocument/2006/relationships/slideLayout" Target="../slideLayouts/slideLayout43.xml"/><Relationship Id="rId15" Type="http://schemas.openxmlformats.org/officeDocument/2006/relationships/slideLayout" Target="../slideLayouts/slideLayout42.xml"/><Relationship Id="rId14" Type="http://schemas.openxmlformats.org/officeDocument/2006/relationships/slideLayout" Target="../slideLayouts/slideLayout41.xml"/><Relationship Id="rId13" Type="http://schemas.openxmlformats.org/officeDocument/2006/relationships/slideLayout" Target="../slideLayouts/slideLayout40.xml"/><Relationship Id="rId12" Type="http://schemas.openxmlformats.org/officeDocument/2006/relationships/slideLayout" Target="../slideLayouts/slideLayout39.xml"/><Relationship Id="rId11" Type="http://schemas.openxmlformats.org/officeDocument/2006/relationships/slideLayout" Target="../slideLayouts/slideLayout38.xml"/><Relationship Id="rId10" Type="http://schemas.openxmlformats.org/officeDocument/2006/relationships/slideLayout" Target="../slideLayouts/slideLayout37.xml"/><Relationship Id="rId1"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pic>
        <p:nvPicPr>
          <p:cNvPr id="7" name="图片 6" descr="28252828"/>
          <p:cNvPicPr>
            <a:picLocks noChangeAspect="1"/>
          </p:cNvPicPr>
          <p:nvPr userDrawn="1"/>
        </p:nvPicPr>
        <p:blipFill>
          <a:blip r:embed="rId19"/>
          <a:srcRect l="9548" t="65527" r="15039" b="33327"/>
          <a:stretch>
            <a:fillRect/>
          </a:stretch>
        </p:blipFill>
        <p:spPr>
          <a:xfrm>
            <a:off x="0" y="6610985"/>
            <a:ext cx="12192000" cy="24701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0CEB1B6A-AEF1-4ACD-BD61-958570690F55}" type="datetimeFigureOut">
              <a:rPr lang="zh-CN" altLang="en-US" smtClean="0"/>
            </a:fld>
            <a:endParaRPr lang="zh-CN" altLang="en-US"/>
          </a:p>
        </p:txBody>
      </p:sp>
      <p:sp>
        <p:nvSpPr>
          <p:cNvPr id="5" name="页脚占位符 4"/>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BB6CB991-6BD3-42F2-8A94-1903E942543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xStyles>
    <p:titleStyle>
      <a:lvl1pPr algn="l" defTabSz="1219200" rtl="0" eaLnBrk="1" latinLnBrk="0" hangingPunct="1">
        <a:lnSpc>
          <a:spcPct val="90000"/>
        </a:lnSpc>
        <a:spcBef>
          <a:spcPct val="0"/>
        </a:spcBef>
        <a:buNone/>
        <a:defRPr sz="5865" kern="1200">
          <a:solidFill>
            <a:schemeClr val="tx1"/>
          </a:solidFill>
          <a:latin typeface="+mj-lt"/>
          <a:ea typeface="+mj-ea"/>
          <a:cs typeface="+mj-cs"/>
        </a:defRPr>
      </a:lvl1pPr>
    </p:titleStyle>
    <p:bodyStyle>
      <a:lvl1pPr marL="304800" indent="-304800" algn="l" defTabSz="1219200" rtl="0" eaLnBrk="1" latinLnBrk="0" hangingPunct="1">
        <a:lnSpc>
          <a:spcPct val="90000"/>
        </a:lnSpc>
        <a:spcBef>
          <a:spcPts val="1335"/>
        </a:spcBef>
        <a:buFont typeface="Arial" panose="020B0604020202020204" pitchFamily="34" charset="0"/>
        <a:buChar char="•"/>
        <a:defRPr sz="3735" kern="1200">
          <a:solidFill>
            <a:schemeClr val="tx1"/>
          </a:solidFill>
          <a:latin typeface="+mn-lt"/>
          <a:ea typeface="+mn-ea"/>
          <a:cs typeface="+mn-cs"/>
        </a:defRPr>
      </a:lvl1pPr>
      <a:lvl2pPr marL="914400" indent="-304800" algn="l" defTabSz="1219200" rtl="0" eaLnBrk="1" latinLnBrk="0" hangingPunct="1">
        <a:lnSpc>
          <a:spcPct val="90000"/>
        </a:lnSpc>
        <a:spcBef>
          <a:spcPts val="665"/>
        </a:spcBef>
        <a:buFont typeface="Arial" panose="020B0604020202020204" pitchFamily="34" charset="0"/>
        <a:buChar char="•"/>
        <a:defRPr sz="3200" kern="1200">
          <a:solidFill>
            <a:schemeClr val="tx1"/>
          </a:solidFill>
          <a:latin typeface="+mn-lt"/>
          <a:ea typeface="+mn-ea"/>
          <a:cs typeface="+mn-cs"/>
        </a:defRPr>
      </a:lvl2pPr>
      <a:lvl3pPr marL="1524000" indent="-304800" algn="l" defTabSz="1219200" rtl="0" eaLnBrk="1" latinLnBrk="0" hangingPunct="1">
        <a:lnSpc>
          <a:spcPct val="90000"/>
        </a:lnSpc>
        <a:spcBef>
          <a:spcPts val="665"/>
        </a:spcBef>
        <a:buFont typeface="Arial" panose="020B0604020202020204" pitchFamily="34" charset="0"/>
        <a:buChar char="•"/>
        <a:defRPr sz="2665" kern="1200">
          <a:solidFill>
            <a:schemeClr val="tx1"/>
          </a:solidFill>
          <a:latin typeface="+mn-lt"/>
          <a:ea typeface="+mn-ea"/>
          <a:cs typeface="+mn-cs"/>
        </a:defRPr>
      </a:lvl3pPr>
      <a:lvl4pPr marL="21336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4pPr>
      <a:lvl5pPr marL="27432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5pPr>
      <a:lvl6pPr marL="33528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6pPr>
      <a:lvl7pPr marL="39624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7pPr>
      <a:lvl8pPr marL="45720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8pPr>
      <a:lvl9pPr marL="5181600" indent="-304800" algn="l" defTabSz="1219200" rtl="0" eaLnBrk="1" latinLnBrk="0" hangingPunct="1">
        <a:lnSpc>
          <a:spcPct val="90000"/>
        </a:lnSpc>
        <a:spcBef>
          <a:spcPts val="665"/>
        </a:spcBef>
        <a:buFont typeface="Arial" panose="020B0604020202020204" pitchFamily="34" charset="0"/>
        <a:buChar char="•"/>
        <a:defRPr sz="2400"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pic>
        <p:nvPicPr>
          <p:cNvPr id="7" name="图片 6" descr="28252828"/>
          <p:cNvPicPr>
            <a:picLocks noChangeAspect="1"/>
          </p:cNvPicPr>
          <p:nvPr userDrawn="1"/>
        </p:nvPicPr>
        <p:blipFill>
          <a:blip r:embed="rId19"/>
          <a:srcRect l="9548" t="65527" r="15039" b="33327"/>
          <a:stretch>
            <a:fillRect/>
          </a:stretch>
        </p:blipFill>
        <p:spPr>
          <a:xfrm>
            <a:off x="0" y="6610985"/>
            <a:ext cx="12192000" cy="247015"/>
          </a:xfrm>
          <a:prstGeom prst="rect">
            <a:avLst/>
          </a:prstGeom>
        </p:spPr>
      </p:pic>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2" Type="http://schemas.openxmlformats.org/officeDocument/2006/relationships/slideLayout" Target="../slideLayouts/slideLayout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4.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3" Type="http://schemas.openxmlformats.org/officeDocument/2006/relationships/notesSlide" Target="../notesSlides/notesSlide4.xml"/><Relationship Id="rId22" Type="http://schemas.openxmlformats.org/officeDocument/2006/relationships/slideLayout" Target="../slideLayouts/slideLayout34.xml"/><Relationship Id="rId21" Type="http://schemas.openxmlformats.org/officeDocument/2006/relationships/tags" Target="../tags/tag31.xml"/><Relationship Id="rId20" Type="http://schemas.openxmlformats.org/officeDocument/2006/relationships/tags" Target="../tags/tag30.xml"/><Relationship Id="rId2" Type="http://schemas.openxmlformats.org/officeDocument/2006/relationships/tags" Target="../tags/tag12.xml"/><Relationship Id="rId19" Type="http://schemas.openxmlformats.org/officeDocument/2006/relationships/tags" Target="../tags/tag29.xml"/><Relationship Id="rId18" Type="http://schemas.openxmlformats.org/officeDocument/2006/relationships/tags" Target="../tags/tag28.xml"/><Relationship Id="rId17" Type="http://schemas.openxmlformats.org/officeDocument/2006/relationships/tags" Target="../tags/tag27.xml"/><Relationship Id="rId16" Type="http://schemas.openxmlformats.org/officeDocument/2006/relationships/tags" Target="../tags/tag26.xml"/><Relationship Id="rId15" Type="http://schemas.openxmlformats.org/officeDocument/2006/relationships/tags" Target="../tags/tag25.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9" Type="http://schemas.openxmlformats.org/officeDocument/2006/relationships/notesSlide" Target="../notesSlides/notesSlide6.xml"/><Relationship Id="rId18" Type="http://schemas.openxmlformats.org/officeDocument/2006/relationships/slideLayout" Target="../slideLayouts/slideLayout7.xml"/><Relationship Id="rId17" Type="http://schemas.openxmlformats.org/officeDocument/2006/relationships/tags" Target="../tags/tag48.xml"/><Relationship Id="rId16" Type="http://schemas.openxmlformats.org/officeDocument/2006/relationships/tags" Target="../tags/tag47.xml"/><Relationship Id="rId15" Type="http://schemas.openxmlformats.org/officeDocument/2006/relationships/tags" Target="../tags/tag46.xml"/><Relationship Id="rId14" Type="http://schemas.openxmlformats.org/officeDocument/2006/relationships/tags" Target="../tags/tag45.xml"/><Relationship Id="rId13" Type="http://schemas.openxmlformats.org/officeDocument/2006/relationships/tags" Target="../tags/tag44.xml"/><Relationship Id="rId12" Type="http://schemas.openxmlformats.org/officeDocument/2006/relationships/tags" Target="../tags/tag43.xml"/><Relationship Id="rId11" Type="http://schemas.openxmlformats.org/officeDocument/2006/relationships/tags" Target="../tags/tag42.xml"/><Relationship Id="rId10" Type="http://schemas.openxmlformats.org/officeDocument/2006/relationships/tags" Target="../tags/tag41.xml"/><Relationship Id="rId1" Type="http://schemas.openxmlformats.org/officeDocument/2006/relationships/tags" Target="../tags/tag3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8.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8.jpeg"/><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8.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9.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8252828"/>
          <p:cNvPicPr>
            <a:picLocks noChangeAspect="1"/>
          </p:cNvPicPr>
          <p:nvPr/>
        </p:nvPicPr>
        <p:blipFill>
          <a:blip r:embed="rId1"/>
          <a:srcRect r="24587"/>
          <a:stretch>
            <a:fillRect/>
          </a:stretch>
        </p:blipFill>
        <p:spPr>
          <a:xfrm rot="5400000">
            <a:off x="2648585" y="-2667000"/>
            <a:ext cx="6894830" cy="12191365"/>
          </a:xfrm>
          <a:prstGeom prst="rect">
            <a:avLst/>
          </a:prstGeom>
        </p:spPr>
      </p:pic>
      <p:sp>
        <p:nvSpPr>
          <p:cNvPr id="16" name="文本框 4"/>
          <p:cNvSpPr txBox="1"/>
          <p:nvPr/>
        </p:nvSpPr>
        <p:spPr>
          <a:xfrm>
            <a:off x="2516159" y="2056733"/>
            <a:ext cx="7724831" cy="9233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en-US" altLang="zh-CN" sz="5400" b="1" dirty="0">
                <a:solidFill>
                  <a:schemeClr val="accent1">
                    <a:lumMod val="60000"/>
                    <a:lumOff val="4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BUSINESS</a:t>
            </a:r>
            <a:r>
              <a:rPr kumimoji="1" lang="zh-CN" altLang="en-US" sz="5400" b="1" dirty="0">
                <a:solidFill>
                  <a:schemeClr val="accent1">
                    <a:lumMod val="60000"/>
                    <a:lumOff val="4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 </a:t>
            </a:r>
            <a:r>
              <a:rPr kumimoji="1" lang="en-US" altLang="zh-CN" sz="5400" b="1" dirty="0">
                <a:solidFill>
                  <a:schemeClr val="accent1">
                    <a:lumMod val="60000"/>
                    <a:lumOff val="4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REPORT</a:t>
            </a:r>
            <a:endParaRPr kumimoji="1" lang="en-US" altLang="zh-CN" sz="5400" b="1" dirty="0">
              <a:solidFill>
                <a:schemeClr val="accent1">
                  <a:lumMod val="60000"/>
                  <a:lumOff val="4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7" name="文本框 8"/>
          <p:cNvSpPr txBox="1"/>
          <p:nvPr/>
        </p:nvSpPr>
        <p:spPr>
          <a:xfrm>
            <a:off x="2116113" y="3084921"/>
            <a:ext cx="8524920" cy="9220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zh-CN" altLang="en-US" sz="5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目标计划管理培训</a:t>
            </a:r>
            <a:r>
              <a:rPr kumimoji="1" lang="en-US" altLang="zh-CN" sz="5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PPT</a:t>
            </a:r>
            <a:r>
              <a:rPr kumimoji="1" lang="zh-CN" altLang="en-US" sz="5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模板</a:t>
            </a:r>
            <a:endParaRPr kumimoji="1" lang="zh-CN" altLang="en-US" sz="5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18" name="文本框 3"/>
          <p:cNvSpPr txBox="1"/>
          <p:nvPr/>
        </p:nvSpPr>
        <p:spPr>
          <a:xfrm>
            <a:off x="3041332" y="4112351"/>
            <a:ext cx="667448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rPr>
              <a:t>Meeting each other is always caught off guard, and leaving is often a long-planned, there will always be some people will slowly fade out of your life, you should learn to accept rather than miss.</a:t>
            </a:r>
            <a:endParaRPr lang="en-US" sz="14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nvGrpSpPr>
          <p:cNvPr id="19" name="组合 18"/>
          <p:cNvGrpSpPr/>
          <p:nvPr/>
        </p:nvGrpSpPr>
        <p:grpSpPr>
          <a:xfrm>
            <a:off x="4907597" y="5181981"/>
            <a:ext cx="2378074" cy="436246"/>
            <a:chOff x="4929134" y="3536850"/>
            <a:chExt cx="1783556" cy="327184"/>
          </a:xfrm>
        </p:grpSpPr>
        <p:sp>
          <p:nvSpPr>
            <p:cNvPr id="20" name="圆角矩形 45"/>
            <p:cNvSpPr/>
            <p:nvPr/>
          </p:nvSpPr>
          <p:spPr>
            <a:xfrm>
              <a:off x="4929134" y="3536850"/>
              <a:ext cx="1783556" cy="327184"/>
            </a:xfrm>
            <a:prstGeom prst="roundRect">
              <a:avLst>
                <a:gd name="adj" fmla="val 50000"/>
              </a:avLst>
            </a:prstGeom>
            <a:noFill/>
            <a:ln w="12700">
              <a:solidFill>
                <a:srgbClr val="537C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35">
                <a:solidFill>
                  <a:srgbClr val="1A1A1A"/>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21" name="TextBox 13"/>
            <p:cNvSpPr txBox="1"/>
            <p:nvPr/>
          </p:nvSpPr>
          <p:spPr>
            <a:xfrm>
              <a:off x="5307037" y="3559472"/>
              <a:ext cx="1027748" cy="283845"/>
            </a:xfrm>
            <a:prstGeom prst="rect">
              <a:avLst/>
            </a:prstGeom>
            <a:noFill/>
          </p:spPr>
          <p:txBody>
            <a:bodyPr wrap="none" rtlCol="0">
              <a:spAutoFit/>
            </a:bodyPr>
            <a:lstStyle/>
            <a:p>
              <a:pPr algn="ctr"/>
              <a:r>
                <a:rPr lang="zh-CN" altLang="en-US" sz="1865"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策划人：</a:t>
              </a:r>
              <a:r>
                <a:rPr lang="en-US" altLang="zh-CN" sz="1865"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CN</a:t>
              </a:r>
              <a:endParaRPr lang="en-US" altLang="zh-CN" sz="1865"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pic>
        <p:nvPicPr>
          <p:cNvPr id="22" name="纯音乐 - 阿兰蒂斯之恋 - aranjuez mon auour">
            <a:hlinkClick r:id="" action="ppaction://media"/>
          </p:cNvPr>
          <p:cNvPicPr>
            <a:picLocks noChangeAspect="1"/>
          </p:cNvPicPr>
          <p:nvPr>
            <a:audioFile r:link="rId2"/>
            <p:extLst>
              <p:ext uri="{DAA4B4D4-6D71-4841-9C94-3DE7FCFB9230}">
                <p14:media xmlns:p14="http://schemas.microsoft.com/office/powerpoint/2010/main" r:embed="rId3">
                  <p14:fade in="500.000000" out="500.000000"/>
                </p14:media>
              </p:ext>
            </p:extLst>
          </p:nvPr>
        </p:nvPicPr>
        <p:blipFill>
          <a:blip r:embed="rId4"/>
          <a:stretch>
            <a:fillRect/>
          </a:stretch>
        </p:blipFill>
        <p:spPr>
          <a:xfrm>
            <a:off x="-188686" y="-1302657"/>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1" dur="1000" fill="hold"/>
                                        <p:tgtEl>
                                          <p:spTgt spid="16"/>
                                        </p:tgtEl>
                                        <p:attrNameLst>
                                          <p:attrName>ppt_y</p:attrName>
                                        </p:attrNameLst>
                                      </p:cBhvr>
                                      <p:tavLst>
                                        <p:tav tm="0">
                                          <p:val>
                                            <p:strVal val="#ppt_y"/>
                                          </p:val>
                                        </p:tav>
                                        <p:tav tm="100000">
                                          <p:val>
                                            <p:strVal val="#ppt_y"/>
                                          </p:val>
                                        </p:tav>
                                      </p:tavLst>
                                    </p:anim>
                                    <p:anim calcmode="lin" valueType="num">
                                      <p:cBhvr>
                                        <p:cTn id="12" dur="10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3" dur="10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4" dur="1000" tmFilter="0,0; .5, 1; 1, 1"/>
                                        <p:tgtEl>
                                          <p:spTgt spid="16"/>
                                        </p:tgtEl>
                                      </p:cBhvr>
                                    </p:animEffect>
                                  </p:childTnLst>
                                </p:cTn>
                              </p:par>
                            </p:childTnLst>
                          </p:cTn>
                        </p:par>
                        <p:par>
                          <p:cTn id="15" fill="hold">
                            <p:stCondLst>
                              <p:cond delay="2401"/>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 by="(-#ppt_w*2)" calcmode="lin" valueType="num">
                                      <p:cBhvr rctx="PPT">
                                        <p:cTn id="18" dur="500" autoRev="1" fill="hold">
                                          <p:stCondLst>
                                            <p:cond delay="0"/>
                                          </p:stCondLst>
                                        </p:cTn>
                                        <p:tgtEl>
                                          <p:spTgt spid="17"/>
                                        </p:tgtEl>
                                        <p:attrNameLst>
                                          <p:attrName>ppt_w</p:attrName>
                                        </p:attrNameLst>
                                      </p:cBhvr>
                                    </p:anim>
                                    <p:anim by="(#ppt_w*0.50)" calcmode="lin" valueType="num">
                                      <p:cBhvr>
                                        <p:cTn id="19" dur="500" decel="50000" autoRev="1" fill="hold">
                                          <p:stCondLst>
                                            <p:cond delay="0"/>
                                          </p:stCondLst>
                                        </p:cTn>
                                        <p:tgtEl>
                                          <p:spTgt spid="17"/>
                                        </p:tgtEl>
                                        <p:attrNameLst>
                                          <p:attrName>ppt_x</p:attrName>
                                        </p:attrNameLst>
                                      </p:cBhvr>
                                    </p:anim>
                                    <p:anim from="(-#ppt_h/2)" to="(#ppt_y)" calcmode="lin" valueType="num">
                                      <p:cBhvr>
                                        <p:cTn id="20" dur="1000" fill="hold">
                                          <p:stCondLst>
                                            <p:cond delay="0"/>
                                          </p:stCondLst>
                                        </p:cTn>
                                        <p:tgtEl>
                                          <p:spTgt spid="17"/>
                                        </p:tgtEl>
                                        <p:attrNameLst>
                                          <p:attrName>ppt_y</p:attrName>
                                        </p:attrNameLst>
                                      </p:cBhvr>
                                    </p:anim>
                                    <p:animRot by="21600000">
                                      <p:cBhvr>
                                        <p:cTn id="21" dur="1000" fill="hold">
                                          <p:stCondLst>
                                            <p:cond delay="0"/>
                                          </p:stCondLst>
                                        </p:cTn>
                                        <p:tgtEl>
                                          <p:spTgt spid="17"/>
                                        </p:tgtEl>
                                        <p:attrNameLst>
                                          <p:attrName>r</p:attrName>
                                        </p:attrNameLst>
                                      </p:cBhvr>
                                    </p:animRot>
                                  </p:childTnLst>
                                </p:cTn>
                              </p:par>
                            </p:childTnLst>
                          </p:cTn>
                        </p:par>
                        <p:par>
                          <p:cTn id="22" fill="hold">
                            <p:stCondLst>
                              <p:cond delay="4601"/>
                            </p:stCondLst>
                            <p:childTnLst>
                              <p:par>
                                <p:cTn id="23" presetID="47"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5601"/>
                            </p:stCondLst>
                            <p:childTnLst>
                              <p:par>
                                <p:cTn id="29" presetID="53" presetClass="entr" presetSubtype="1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Effect transition="in" filter="fade">
                                      <p:cBhvr>
                                        <p:cTn id="33"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22"/>
                </p:tgtEl>
              </p:cMediaNode>
            </p:audio>
          </p:childTnLst>
        </p:cTn>
      </p:par>
    </p:tnLst>
    <p:bldLst>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8252828"/>
          <p:cNvPicPr>
            <a:picLocks noChangeAspect="1"/>
          </p:cNvPicPr>
          <p:nvPr/>
        </p:nvPicPr>
        <p:blipFill>
          <a:blip r:embed="rId1"/>
          <a:srcRect r="44871" b="27656"/>
          <a:stretch>
            <a:fillRect/>
          </a:stretch>
        </p:blipFill>
        <p:spPr>
          <a:xfrm rot="5400000">
            <a:off x="2614930" y="-2614930"/>
            <a:ext cx="6962140" cy="12192000"/>
          </a:xfrm>
          <a:prstGeom prst="rect">
            <a:avLst/>
          </a:prstGeom>
        </p:spPr>
      </p:pic>
      <p:sp>
        <p:nvSpPr>
          <p:cNvPr id="29" name="MH_Number_1"/>
          <p:cNvSpPr/>
          <p:nvPr>
            <p:custDataLst>
              <p:tags r:id="rId2"/>
            </p:custDataLst>
          </p:nvPr>
        </p:nvSpPr>
        <p:spPr>
          <a:xfrm>
            <a:off x="5720967" y="1854918"/>
            <a:ext cx="359960" cy="359960"/>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b="1" dirty="0">
                <a:solidFill>
                  <a:schemeClr val="bg1"/>
                </a:solidFill>
                <a:latin typeface="微软雅黑" panose="020B0503020204020204" charset="-122"/>
                <a:ea typeface="微软雅黑" panose="020B0503020204020204" charset="-122"/>
                <a:cs typeface="Times New Roman" panose="02020603050405020304" pitchFamily="18" charset="0"/>
                <a:sym typeface="字魂36号-正文宋楷" panose="02000000000000000000" pitchFamily="2" charset="-122"/>
              </a:rPr>
              <a:t>1</a:t>
            </a:r>
            <a:endParaRPr lang="en-US" altLang="zh-CN" sz="2000" b="1" dirty="0">
              <a:solidFill>
                <a:schemeClr val="bg1"/>
              </a:solidFill>
              <a:latin typeface="微软雅黑" panose="020B0503020204020204" charset="-122"/>
              <a:ea typeface="微软雅黑" panose="020B0503020204020204" charset="-122"/>
              <a:cs typeface="Times New Roman" panose="02020603050405020304" pitchFamily="18" charset="0"/>
              <a:sym typeface="字魂36号-正文宋楷" panose="02000000000000000000" pitchFamily="2" charset="-122"/>
            </a:endParaRPr>
          </a:p>
        </p:txBody>
      </p:sp>
      <p:sp>
        <p:nvSpPr>
          <p:cNvPr id="31" name="MH_Entry_1"/>
          <p:cNvSpPr/>
          <p:nvPr>
            <p:custDataLst>
              <p:tags r:id="rId3"/>
            </p:custDataLst>
          </p:nvPr>
        </p:nvSpPr>
        <p:spPr>
          <a:xfrm>
            <a:off x="6306430" y="1721342"/>
            <a:ext cx="2486885" cy="69679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r>
              <a:rPr lang="zh-CN" altLang="en-US" sz="32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目标计划概述</a:t>
            </a:r>
            <a:r>
              <a:rPr lang="en-US" altLang="zh-CN" sz="133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ANNUAL WORK SUMMARY</a:t>
            </a:r>
            <a:endParaRPr lang="en-US" altLang="zh-CN" sz="133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33" name="MH_Number_2"/>
          <p:cNvSpPr/>
          <p:nvPr>
            <p:custDataLst>
              <p:tags r:id="rId4"/>
            </p:custDataLst>
          </p:nvPr>
        </p:nvSpPr>
        <p:spPr>
          <a:xfrm>
            <a:off x="5720967" y="2892911"/>
            <a:ext cx="359960" cy="359960"/>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b="1" dirty="0">
                <a:solidFill>
                  <a:schemeClr val="bg1"/>
                </a:solidFill>
                <a:latin typeface="微软雅黑" panose="020B0503020204020204" charset="-122"/>
                <a:ea typeface="微软雅黑" panose="020B0503020204020204" charset="-122"/>
                <a:cs typeface="Times New Roman" panose="02020603050405020304" pitchFamily="18" charset="0"/>
                <a:sym typeface="字魂36号-正文宋楷" panose="02000000000000000000" pitchFamily="2" charset="-122"/>
              </a:rPr>
              <a:t>2</a:t>
            </a:r>
            <a:endParaRPr lang="en-US" altLang="zh-CN" sz="2000" b="1" dirty="0">
              <a:solidFill>
                <a:schemeClr val="bg1"/>
              </a:solidFill>
              <a:latin typeface="微软雅黑" panose="020B0503020204020204" charset="-122"/>
              <a:ea typeface="微软雅黑" panose="020B0503020204020204" charset="-122"/>
              <a:cs typeface="Times New Roman" panose="02020603050405020304" pitchFamily="18" charset="0"/>
              <a:sym typeface="字魂36号-正文宋楷" panose="02000000000000000000" pitchFamily="2" charset="-122"/>
            </a:endParaRPr>
          </a:p>
        </p:txBody>
      </p:sp>
      <p:sp>
        <p:nvSpPr>
          <p:cNvPr id="34" name="MH_Entry_2"/>
          <p:cNvSpPr/>
          <p:nvPr>
            <p:custDataLst>
              <p:tags r:id="rId5"/>
            </p:custDataLst>
          </p:nvPr>
        </p:nvSpPr>
        <p:spPr>
          <a:xfrm>
            <a:off x="6306430" y="2798609"/>
            <a:ext cx="2486885" cy="69679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32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工作完成情况</a:t>
            </a:r>
            <a:r>
              <a:rPr lang="en-US" altLang="zh-CN" sz="133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COMPLETION OF WORK</a:t>
            </a:r>
            <a:endParaRPr lang="en-US" altLang="zh-CN" sz="133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36" name="MH_Number_3"/>
          <p:cNvSpPr/>
          <p:nvPr>
            <p:custDataLst>
              <p:tags r:id="rId6"/>
            </p:custDataLst>
          </p:nvPr>
        </p:nvSpPr>
        <p:spPr>
          <a:xfrm>
            <a:off x="5720967" y="3894329"/>
            <a:ext cx="359960" cy="359960"/>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b="1">
                <a:solidFill>
                  <a:schemeClr val="bg1"/>
                </a:solidFill>
                <a:latin typeface="微软雅黑" panose="020B0503020204020204" charset="-122"/>
                <a:ea typeface="微软雅黑" panose="020B0503020204020204" charset="-122"/>
                <a:cs typeface="Times New Roman" panose="02020603050405020304" pitchFamily="18" charset="0"/>
                <a:sym typeface="字魂36号-正文宋楷" panose="02000000000000000000" pitchFamily="2" charset="-122"/>
              </a:rPr>
              <a:t>3</a:t>
            </a:r>
            <a:endParaRPr lang="en-US" altLang="zh-CN" sz="2000" b="1" dirty="0">
              <a:solidFill>
                <a:schemeClr val="bg1"/>
              </a:solidFill>
              <a:latin typeface="微软雅黑" panose="020B0503020204020204" charset="-122"/>
              <a:ea typeface="微软雅黑" panose="020B0503020204020204" charset="-122"/>
              <a:cs typeface="Times New Roman" panose="02020603050405020304" pitchFamily="18" charset="0"/>
              <a:sym typeface="字魂36号-正文宋楷" panose="02000000000000000000" pitchFamily="2" charset="-122"/>
            </a:endParaRPr>
          </a:p>
        </p:txBody>
      </p:sp>
      <p:sp>
        <p:nvSpPr>
          <p:cNvPr id="37" name="MH_Entry_3"/>
          <p:cNvSpPr/>
          <p:nvPr>
            <p:custDataLst>
              <p:tags r:id="rId7"/>
            </p:custDataLst>
          </p:nvPr>
        </p:nvSpPr>
        <p:spPr>
          <a:xfrm>
            <a:off x="6306430" y="3875877"/>
            <a:ext cx="2486885" cy="69679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32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成功项目展示</a:t>
            </a:r>
            <a:r>
              <a:rPr lang="en-US" altLang="zh-CN" sz="133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SUCCESSFUL PROJECT</a:t>
            </a:r>
            <a:endParaRPr lang="en-US" altLang="zh-CN" sz="133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38" name="MH_Number_4"/>
          <p:cNvSpPr/>
          <p:nvPr>
            <p:custDataLst>
              <p:tags r:id="rId8"/>
            </p:custDataLst>
          </p:nvPr>
        </p:nvSpPr>
        <p:spPr>
          <a:xfrm>
            <a:off x="5720967" y="5086721"/>
            <a:ext cx="359960" cy="359960"/>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000" b="1" dirty="0">
                <a:solidFill>
                  <a:schemeClr val="bg1"/>
                </a:solidFill>
                <a:latin typeface="微软雅黑" panose="020B0503020204020204" charset="-122"/>
                <a:ea typeface="微软雅黑" panose="020B0503020204020204" charset="-122"/>
                <a:cs typeface="Times New Roman" panose="02020603050405020304" pitchFamily="18" charset="0"/>
                <a:sym typeface="字魂36号-正文宋楷" panose="02000000000000000000" pitchFamily="2" charset="-122"/>
              </a:rPr>
              <a:t>4</a:t>
            </a:r>
            <a:endParaRPr lang="en-US" altLang="zh-CN" sz="2000" b="1" dirty="0">
              <a:solidFill>
                <a:schemeClr val="bg1"/>
              </a:solidFill>
              <a:latin typeface="微软雅黑" panose="020B0503020204020204" charset="-122"/>
              <a:ea typeface="微软雅黑" panose="020B0503020204020204" charset="-122"/>
              <a:cs typeface="Times New Roman" panose="02020603050405020304" pitchFamily="18" charset="0"/>
              <a:sym typeface="字魂36号-正文宋楷" panose="02000000000000000000" pitchFamily="2" charset="-122"/>
            </a:endParaRPr>
          </a:p>
        </p:txBody>
      </p:sp>
      <p:sp>
        <p:nvSpPr>
          <p:cNvPr id="39" name="MH_Entry_4"/>
          <p:cNvSpPr/>
          <p:nvPr>
            <p:custDataLst>
              <p:tags r:id="rId9"/>
            </p:custDataLst>
          </p:nvPr>
        </p:nvSpPr>
        <p:spPr>
          <a:xfrm>
            <a:off x="6306430" y="4953144"/>
            <a:ext cx="2486885" cy="69679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320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目标计划管理</a:t>
            </a:r>
            <a:r>
              <a:rPr lang="en-US" altLang="zh-CN" sz="133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NEXT YEAR WORK PLAN</a:t>
            </a:r>
            <a:endParaRPr lang="en-US" altLang="zh-CN" sz="1330"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40" name="MH_Others_1"/>
          <p:cNvSpPr txBox="1"/>
          <p:nvPr>
            <p:custDataLst>
              <p:tags r:id="rId10"/>
            </p:custDataLst>
          </p:nvPr>
        </p:nvSpPr>
        <p:spPr>
          <a:xfrm>
            <a:off x="2742847" y="3034445"/>
            <a:ext cx="1867740" cy="787908"/>
          </a:xfrm>
          <a:prstGeom prst="rect">
            <a:avLst/>
          </a:prstGeom>
          <a:noFill/>
        </p:spPr>
        <p:txBody>
          <a:bodyPr vert="horz" wrap="square" lIns="0" tIns="0" rIns="0" bIns="0" rtlCol="0" anchor="ctr" anchorCtr="0">
            <a:spAutoFit/>
          </a:bodyPr>
          <a:lstStyle/>
          <a:p>
            <a:pPr algn="ctr"/>
            <a:r>
              <a:rPr lang="zh-CN" altLang="en-US" sz="5120" b="1"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目 录</a:t>
            </a:r>
            <a:endParaRPr lang="zh-CN" altLang="en-US" sz="5120" b="1" dirty="0">
              <a:solidFill>
                <a:schemeClr val="bg1"/>
              </a:solidFill>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41" name="MH_Others_2"/>
          <p:cNvSpPr txBox="1"/>
          <p:nvPr>
            <p:custDataLst>
              <p:tags r:id="rId11"/>
            </p:custDataLst>
          </p:nvPr>
        </p:nvSpPr>
        <p:spPr>
          <a:xfrm>
            <a:off x="2848313" y="3871926"/>
            <a:ext cx="1656810" cy="350224"/>
          </a:xfrm>
          <a:prstGeom prst="rect">
            <a:avLst/>
          </a:prstGeom>
          <a:noFill/>
        </p:spPr>
        <p:txBody>
          <a:bodyPr vert="horz" wrap="square" lIns="0" tIns="0" rIns="0" bIns="0">
            <a:spAutoFit/>
          </a:bodyPr>
          <a:lstStyle/>
          <a:p>
            <a:pPr algn="ctr">
              <a:defRPr/>
            </a:pPr>
            <a:r>
              <a:rPr lang="en-US" altLang="zh-CN" sz="2275" b="1" dirty="0">
                <a:solidFill>
                  <a:schemeClr val="bg1"/>
                </a:solidFill>
                <a:latin typeface="微软雅黑" panose="020B0503020204020204" charset="-122"/>
                <a:ea typeface="微软雅黑" panose="020B0503020204020204" charset="-122"/>
                <a:sym typeface="字魂36号-正文宋楷" panose="02000000000000000000" pitchFamily="2" charset="-122"/>
              </a:rPr>
              <a:t>CONTENTS</a:t>
            </a:r>
            <a:endParaRPr lang="en-US" altLang="zh-CN" sz="2275"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down)">
                                      <p:cBhvr>
                                        <p:cTn id="29" dur="500"/>
                                        <p:tgtEl>
                                          <p:spTgt spid="31"/>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00"/>
                                        <p:tgtEl>
                                          <p:spTgt spid="34"/>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down)">
                                      <p:cBhvr>
                                        <p:cTn id="35" dur="500"/>
                                        <p:tgtEl>
                                          <p:spTgt spid="37"/>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down)">
                                      <p:cBhvr>
                                        <p:cTn id="38" dur="500"/>
                                        <p:tgtEl>
                                          <p:spTgt spid="39"/>
                                        </p:tgtEl>
                                      </p:cBhvr>
                                    </p:animEffect>
                                  </p:childTnLst>
                                </p:cTn>
                              </p:par>
                            </p:childTnLst>
                          </p:cTn>
                        </p:par>
                      </p:childTnLst>
                    </p:cTn>
                  </p:par>
                  <p:par>
                    <p:cTn id="39" fill="hold">
                      <p:stCondLst>
                        <p:cond delay="indefinite"/>
                      </p:stCondLst>
                      <p:childTnLst>
                        <p:par>
                          <p:cTn id="40" fill="hold">
                            <p:stCondLst>
                              <p:cond delay="0"/>
                            </p:stCondLst>
                            <p:childTnLst>
                              <p:par>
                                <p:cTn id="41" presetID="56" presetClass="entr" presetSubtype="0" fill="hold" grpId="0" nodeType="clickEffect">
                                  <p:stCondLst>
                                    <p:cond delay="0"/>
                                  </p:stCondLst>
                                  <p:iterate type="lt">
                                    <p:tmPct val="10000"/>
                                  </p:iterate>
                                  <p:childTnLst>
                                    <p:set>
                                      <p:cBhvr>
                                        <p:cTn id="42" dur="1" fill="hold">
                                          <p:stCondLst>
                                            <p:cond delay="0"/>
                                          </p:stCondLst>
                                        </p:cTn>
                                        <p:tgtEl>
                                          <p:spTgt spid="40"/>
                                        </p:tgtEl>
                                        <p:attrNameLst>
                                          <p:attrName>style.visibility</p:attrName>
                                        </p:attrNameLst>
                                      </p:cBhvr>
                                      <p:to>
                                        <p:strVal val="visible"/>
                                      </p:to>
                                    </p:set>
                                    <p:anim by="(-#ppt_w*2)" calcmode="lin" valueType="num">
                                      <p:cBhvr rctx="PPT">
                                        <p:cTn id="43" dur="500" autoRev="1" fill="hold">
                                          <p:stCondLst>
                                            <p:cond delay="0"/>
                                          </p:stCondLst>
                                        </p:cTn>
                                        <p:tgtEl>
                                          <p:spTgt spid="40"/>
                                        </p:tgtEl>
                                        <p:attrNameLst>
                                          <p:attrName>ppt_w</p:attrName>
                                        </p:attrNameLst>
                                      </p:cBhvr>
                                    </p:anim>
                                    <p:anim by="(#ppt_w*0.50)" calcmode="lin" valueType="num">
                                      <p:cBhvr>
                                        <p:cTn id="44" dur="500" decel="50000" autoRev="1" fill="hold">
                                          <p:stCondLst>
                                            <p:cond delay="0"/>
                                          </p:stCondLst>
                                        </p:cTn>
                                        <p:tgtEl>
                                          <p:spTgt spid="40"/>
                                        </p:tgtEl>
                                        <p:attrNameLst>
                                          <p:attrName>ppt_x</p:attrName>
                                        </p:attrNameLst>
                                      </p:cBhvr>
                                    </p:anim>
                                    <p:anim from="(-#ppt_h/2)" to="(#ppt_y)" calcmode="lin" valueType="num">
                                      <p:cBhvr>
                                        <p:cTn id="45" dur="1000" fill="hold">
                                          <p:stCondLst>
                                            <p:cond delay="0"/>
                                          </p:stCondLst>
                                        </p:cTn>
                                        <p:tgtEl>
                                          <p:spTgt spid="40"/>
                                        </p:tgtEl>
                                        <p:attrNameLst>
                                          <p:attrName>ppt_y</p:attrName>
                                        </p:attrNameLst>
                                      </p:cBhvr>
                                    </p:anim>
                                    <p:animRot by="21600000">
                                      <p:cBhvr>
                                        <p:cTn id="46" dur="1000" fill="hold">
                                          <p:stCondLst>
                                            <p:cond delay="0"/>
                                          </p:stCondLst>
                                        </p:cTn>
                                        <p:tgtEl>
                                          <p:spTgt spid="40"/>
                                        </p:tgtEl>
                                        <p:attrNameLst>
                                          <p:attrName>r</p:attrName>
                                        </p:attrNameLst>
                                      </p:cBhvr>
                                    </p:animRot>
                                  </p:childTnLst>
                                </p:cTn>
                              </p:par>
                              <p:par>
                                <p:cTn id="47" presetID="56" presetClass="entr" presetSubtype="0" fill="hold" grpId="0" nodeType="withEffect">
                                  <p:stCondLst>
                                    <p:cond delay="0"/>
                                  </p:stCondLst>
                                  <p:iterate type="lt">
                                    <p:tmPct val="10000"/>
                                  </p:iterate>
                                  <p:childTnLst>
                                    <p:set>
                                      <p:cBhvr>
                                        <p:cTn id="48" dur="1" fill="hold">
                                          <p:stCondLst>
                                            <p:cond delay="0"/>
                                          </p:stCondLst>
                                        </p:cTn>
                                        <p:tgtEl>
                                          <p:spTgt spid="41"/>
                                        </p:tgtEl>
                                        <p:attrNameLst>
                                          <p:attrName>style.visibility</p:attrName>
                                        </p:attrNameLst>
                                      </p:cBhvr>
                                      <p:to>
                                        <p:strVal val="visible"/>
                                      </p:to>
                                    </p:set>
                                    <p:anim by="(-#ppt_w*2)" calcmode="lin" valueType="num">
                                      <p:cBhvr rctx="PPT">
                                        <p:cTn id="49" dur="500" autoRev="1" fill="hold">
                                          <p:stCondLst>
                                            <p:cond delay="0"/>
                                          </p:stCondLst>
                                        </p:cTn>
                                        <p:tgtEl>
                                          <p:spTgt spid="41"/>
                                        </p:tgtEl>
                                        <p:attrNameLst>
                                          <p:attrName>ppt_w</p:attrName>
                                        </p:attrNameLst>
                                      </p:cBhvr>
                                    </p:anim>
                                    <p:anim by="(#ppt_w*0.50)" calcmode="lin" valueType="num">
                                      <p:cBhvr>
                                        <p:cTn id="50" dur="500" decel="50000" autoRev="1" fill="hold">
                                          <p:stCondLst>
                                            <p:cond delay="0"/>
                                          </p:stCondLst>
                                        </p:cTn>
                                        <p:tgtEl>
                                          <p:spTgt spid="41"/>
                                        </p:tgtEl>
                                        <p:attrNameLst>
                                          <p:attrName>ppt_x</p:attrName>
                                        </p:attrNameLst>
                                      </p:cBhvr>
                                    </p:anim>
                                    <p:anim from="(-#ppt_h/2)" to="(#ppt_y)" calcmode="lin" valueType="num">
                                      <p:cBhvr>
                                        <p:cTn id="51" dur="1000" fill="hold">
                                          <p:stCondLst>
                                            <p:cond delay="0"/>
                                          </p:stCondLst>
                                        </p:cTn>
                                        <p:tgtEl>
                                          <p:spTgt spid="41"/>
                                        </p:tgtEl>
                                        <p:attrNameLst>
                                          <p:attrName>ppt_y</p:attrName>
                                        </p:attrNameLst>
                                      </p:cBhvr>
                                    </p:anim>
                                    <p:animRot by="21600000">
                                      <p:cBhvr>
                                        <p:cTn id="52" dur="1000" fill="hold">
                                          <p:stCondLst>
                                            <p:cond delay="0"/>
                                          </p:stCondLst>
                                        </p:cTn>
                                        <p:tgtEl>
                                          <p:spTgt spid="4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1" grpId="0" bldLvl="0" animBg="1"/>
      <p:bldP spid="33" grpId="0" bldLvl="0" animBg="1"/>
      <p:bldP spid="34" grpId="0" bldLvl="0" animBg="1"/>
      <p:bldP spid="36" grpId="0" bldLvl="0" animBg="1"/>
      <p:bldP spid="37" grpId="0" bldLvl="0" animBg="1"/>
      <p:bldP spid="38" grpId="0" bldLvl="0" animBg="1"/>
      <p:bldP spid="39" grpId="0" bldLvl="0" animBg="1"/>
      <p:bldP spid="4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8252828"/>
          <p:cNvPicPr>
            <a:picLocks noChangeAspect="1"/>
          </p:cNvPicPr>
          <p:nvPr/>
        </p:nvPicPr>
        <p:blipFill>
          <a:blip r:embed="rId1"/>
          <a:srcRect l="9548" t="62523" r="15039" b="5756"/>
          <a:stretch>
            <a:fillRect/>
          </a:stretch>
        </p:blipFill>
        <p:spPr>
          <a:xfrm>
            <a:off x="0" y="0"/>
            <a:ext cx="12192000" cy="6838315"/>
          </a:xfrm>
          <a:prstGeom prst="rect">
            <a:avLst/>
          </a:prstGeom>
        </p:spPr>
      </p:pic>
      <p:sp>
        <p:nvSpPr>
          <p:cNvPr id="14" name="Text Placeholder 3"/>
          <p:cNvSpPr txBox="1"/>
          <p:nvPr/>
        </p:nvSpPr>
        <p:spPr>
          <a:xfrm>
            <a:off x="2930537" y="2588049"/>
            <a:ext cx="1641272" cy="1569843"/>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15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rPr>
              <a:t>01</a:t>
            </a:r>
            <a:endParaRPr lang="en-US" sz="115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endParaRPr>
          </a:p>
        </p:txBody>
      </p:sp>
      <p:sp>
        <p:nvSpPr>
          <p:cNvPr id="15" name="文本框 58"/>
          <p:cNvSpPr txBox="1"/>
          <p:nvPr/>
        </p:nvSpPr>
        <p:spPr>
          <a:xfrm>
            <a:off x="4751853" y="3386463"/>
            <a:ext cx="3173499" cy="583565"/>
          </a:xfrm>
          <a:prstGeom prst="rect">
            <a:avLst/>
          </a:prstGeom>
          <a:noFill/>
        </p:spPr>
        <p:txBody>
          <a:bodyPr wrap="square">
            <a:spAutoFit/>
          </a:bodyPr>
          <a:lstStyle/>
          <a:p>
            <a:pPr algn="dist">
              <a:defRPr/>
            </a:pPr>
            <a:r>
              <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输入标题内容</a:t>
            </a:r>
            <a:endPar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6" name="文本框 59"/>
          <p:cNvSpPr txBox="1"/>
          <p:nvPr/>
        </p:nvSpPr>
        <p:spPr>
          <a:xfrm>
            <a:off x="4751851" y="2813447"/>
            <a:ext cx="1595309" cy="584775"/>
          </a:xfrm>
          <a:prstGeom prst="rect">
            <a:avLst/>
          </a:prstGeom>
          <a:noFill/>
        </p:spPr>
        <p:txBody>
          <a:bodyPr wrap="non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32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rPr>
              <a:t>Part One</a:t>
            </a:r>
            <a:endParaRPr lang="en-US" altLang="zh-CN" sz="32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endParaRPr>
          </a:p>
        </p:txBody>
      </p:sp>
      <p:sp>
        <p:nvSpPr>
          <p:cNvPr id="17" name="等腰三角形 16"/>
          <p:cNvSpPr/>
          <p:nvPr/>
        </p:nvSpPr>
        <p:spPr>
          <a:xfrm rot="18210217">
            <a:off x="9226576" y="2203130"/>
            <a:ext cx="126984" cy="109524"/>
          </a:xfrm>
          <a:prstGeom prst="triangle">
            <a:avLst/>
          </a:prstGeom>
          <a:solidFill>
            <a:schemeClr val="accent1">
              <a:lumMod val="20000"/>
              <a:lumOff val="80000"/>
            </a:schemeClr>
          </a:solidFill>
          <a:ln w="12700" cap="flat" cmpd="sng" algn="ctr">
            <a:noFill/>
            <a:prstDash val="solid"/>
            <a:miter lim="800000"/>
          </a:ln>
          <a:effectLst/>
        </p:spPr>
        <p:txBody>
          <a:bodyPr anchor="ctr"/>
          <a:lstStyle/>
          <a:p>
            <a:pPr algn="ctr">
              <a:defRPr/>
            </a:pPr>
            <a:endParaRPr lang="zh-CN" altLang="en-US" sz="1705" kern="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8" name="等腰三角形 17"/>
          <p:cNvSpPr/>
          <p:nvPr/>
        </p:nvSpPr>
        <p:spPr>
          <a:xfrm rot="8748521">
            <a:off x="9584513" y="2354715"/>
            <a:ext cx="128571" cy="109524"/>
          </a:xfrm>
          <a:prstGeom prst="triangl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1705" kern="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cxnSp>
        <p:nvCxnSpPr>
          <p:cNvPr id="19" name="Straight Connector 13"/>
          <p:cNvCxnSpPr>
            <a:cxnSpLocks noChangeShapeType="1"/>
          </p:cNvCxnSpPr>
          <p:nvPr/>
        </p:nvCxnSpPr>
        <p:spPr bwMode="auto">
          <a:xfrm flipH="1">
            <a:off x="2913072" y="4149956"/>
            <a:ext cx="6731757" cy="0"/>
          </a:xfrm>
          <a:prstGeom prst="line">
            <a:avLst/>
          </a:prstGeom>
          <a:noFill/>
          <a:ln w="19050" cap="sq" algn="ctr">
            <a:solidFill>
              <a:schemeClr val="accent1"/>
            </a:solidFill>
            <a:miter lim="800000"/>
            <a:headEnd type="oval" w="med" len="me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50" fill="hold"/>
                                        <p:tgtEl>
                                          <p:spTgt spid="14"/>
                                        </p:tgtEl>
                                        <p:attrNameLst>
                                          <p:attrName>ppt_x</p:attrName>
                                        </p:attrNameLst>
                                      </p:cBhvr>
                                      <p:tavLst>
                                        <p:tav tm="0">
                                          <p:val>
                                            <p:strVal val="0-#ppt_w/2"/>
                                          </p:val>
                                        </p:tav>
                                        <p:tav tm="100000">
                                          <p:val>
                                            <p:strVal val="#ppt_x"/>
                                          </p:val>
                                        </p:tav>
                                      </p:tavLst>
                                    </p:anim>
                                    <p:anim calcmode="lin" valueType="num">
                                      <p:cBhvr additive="base">
                                        <p:cTn id="8" dur="25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250" fill="hold"/>
                                        <p:tgtEl>
                                          <p:spTgt spid="15"/>
                                        </p:tgtEl>
                                        <p:attrNameLst>
                                          <p:attrName>ppt_x</p:attrName>
                                        </p:attrNameLst>
                                      </p:cBhvr>
                                      <p:tavLst>
                                        <p:tav tm="0">
                                          <p:val>
                                            <p:strVal val="0-#ppt_w/2"/>
                                          </p:val>
                                        </p:tav>
                                        <p:tav tm="100000">
                                          <p:val>
                                            <p:strVal val="#ppt_x"/>
                                          </p:val>
                                        </p:tav>
                                      </p:tavLst>
                                    </p:anim>
                                    <p:anim calcmode="lin" valueType="num">
                                      <p:cBhvr additive="base">
                                        <p:cTn id="13" dur="25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fill="hold"/>
                                        <p:tgtEl>
                                          <p:spTgt spid="16"/>
                                        </p:tgtEl>
                                        <p:attrNameLst>
                                          <p:attrName>ppt_x</p:attrName>
                                        </p:attrNameLst>
                                      </p:cBhvr>
                                      <p:tavLst>
                                        <p:tav tm="0">
                                          <p:val>
                                            <p:strVal val="0-#ppt_w/2"/>
                                          </p:val>
                                        </p:tav>
                                        <p:tav tm="100000">
                                          <p:val>
                                            <p:strVal val="#ppt_x"/>
                                          </p:val>
                                        </p:tav>
                                      </p:tavLst>
                                    </p:anim>
                                    <p:anim calcmode="lin" valueType="num">
                                      <p:cBhvr additive="base">
                                        <p:cTn id="18" dur="25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0-#ppt_w/2"/>
                                          </p:val>
                                        </p:tav>
                                        <p:tav tm="100000">
                                          <p:val>
                                            <p:strVal val="#ppt_x"/>
                                          </p:val>
                                        </p:tav>
                                      </p:tavLst>
                                    </p:anim>
                                    <p:anim calcmode="lin" valueType="num">
                                      <p:cBhvr additive="base">
                                        <p:cTn id="23" dur="25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0-#ppt_w/2"/>
                                          </p:val>
                                        </p:tav>
                                        <p:tav tm="100000">
                                          <p:val>
                                            <p:strVal val="#ppt_x"/>
                                          </p:val>
                                        </p:tav>
                                      </p:tavLst>
                                    </p:anim>
                                    <p:anim calcmode="lin" valueType="num">
                                      <p:cBhvr additive="base">
                                        <p:cTn id="28" dur="25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250" fill="hold"/>
                                        <p:tgtEl>
                                          <p:spTgt spid="19"/>
                                        </p:tgtEl>
                                        <p:attrNameLst>
                                          <p:attrName>ppt_x</p:attrName>
                                        </p:attrNameLst>
                                      </p:cBhvr>
                                      <p:tavLst>
                                        <p:tav tm="0">
                                          <p:val>
                                            <p:strVal val="0-#ppt_w/2"/>
                                          </p:val>
                                        </p:tav>
                                        <p:tav tm="100000">
                                          <p:val>
                                            <p:strVal val="#ppt_x"/>
                                          </p:val>
                                        </p:tav>
                                      </p:tavLst>
                                    </p:anim>
                                    <p:anim calcmode="lin" valueType="num">
                                      <p:cBhvr additive="base">
                                        <p:cTn id="33" dur="2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2010" name="Group 2010"/>
          <p:cNvGrpSpPr/>
          <p:nvPr/>
        </p:nvGrpSpPr>
        <p:grpSpPr>
          <a:xfrm>
            <a:off x="1290355" y="1793531"/>
            <a:ext cx="1455579" cy="4003396"/>
            <a:chOff x="-1" y="-15"/>
            <a:chExt cx="2911317" cy="8007230"/>
          </a:xfrm>
        </p:grpSpPr>
        <p:sp>
          <p:nvSpPr>
            <p:cNvPr id="2003" name="Shape 2003"/>
            <p:cNvSpPr/>
            <p:nvPr/>
          </p:nvSpPr>
          <p:spPr>
            <a:xfrm flipV="1">
              <a:off x="1449306" y="2818308"/>
              <a:ext cx="2" cy="3702985"/>
            </a:xfrm>
            <a:prstGeom prst="line">
              <a:avLst/>
            </a:prstGeom>
            <a:noFill/>
            <a:ln w="12700" cap="flat">
              <a:solidFill>
                <a:schemeClr val="bg1">
                  <a:lumMod val="65000"/>
                </a:schemeClr>
              </a:solidFill>
              <a:prstDash val="solid"/>
              <a:miter lim="400000"/>
            </a:ln>
            <a:effectLst/>
          </p:spPr>
          <p:txBody>
            <a:bodyPr wrap="square" lIns="22857" tIns="22857" rIns="22857" bIns="22857" numCol="1" anchor="t">
              <a:noAutofit/>
            </a:bodyPr>
            <a:lstStyle/>
            <a:p>
              <a:pPr defTabSz="240665">
                <a:defRPr sz="1200">
                  <a:latin typeface="Helvetica"/>
                  <a:ea typeface="Helvetica"/>
                  <a:cs typeface="Helvetica"/>
                  <a:sym typeface="Helvetica"/>
                </a:defRPr>
              </a:pPr>
              <a:endParaRPr sz="600" dirty="0">
                <a:solidFill>
                  <a:schemeClr val="bg1">
                    <a:lumMod val="65000"/>
                  </a:schemeClr>
                </a:solidFill>
                <a:latin typeface="Source Han Sans K Normal" panose="020B0400000000000000" pitchFamily="34" charset="-128"/>
                <a:ea typeface="Source Han Sans K Bold" panose="020B0800000000000000" pitchFamily="34" charset="-128"/>
                <a:cs typeface="Arial" panose="020B0604020202020204" pitchFamily="34" charset="0"/>
                <a:sym typeface="Source Han Sans K Normal" panose="020B0400000000000000" pitchFamily="34" charset="-128"/>
              </a:endParaRPr>
            </a:p>
          </p:txBody>
        </p:sp>
        <p:sp>
          <p:nvSpPr>
            <p:cNvPr id="2004" name="Shape 2004"/>
            <p:cNvSpPr/>
            <p:nvPr/>
          </p:nvSpPr>
          <p:spPr>
            <a:xfrm>
              <a:off x="518981" y="-15"/>
              <a:ext cx="1860633" cy="2767337"/>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05" name="Shape 2005"/>
            <p:cNvSpPr/>
            <p:nvPr/>
          </p:nvSpPr>
          <p:spPr>
            <a:xfrm>
              <a:off x="895303" y="328849"/>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06" name="Shape 2006"/>
            <p:cNvSpPr/>
            <p:nvPr/>
          </p:nvSpPr>
          <p:spPr>
            <a:xfrm>
              <a:off x="1315248" y="2723469"/>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07" name="Shape 2007"/>
            <p:cNvSpPr/>
            <p:nvPr/>
          </p:nvSpPr>
          <p:spPr>
            <a:xfrm>
              <a:off x="263952" y="6630883"/>
              <a:ext cx="2489336" cy="515648"/>
            </a:xfrm>
            <a:prstGeom prst="rect">
              <a:avLst/>
            </a:prstGeom>
            <a:noFill/>
            <a:ln w="12700" cap="flat">
              <a:noFill/>
              <a:miter lim="400000"/>
            </a:ln>
            <a:effectLst/>
          </p:spPr>
          <p:txBody>
            <a:bodyPr wrap="none" lIns="0" tIns="0" rIns="0" bIns="0" numCol="1" anchor="ctr">
              <a:spAutoFit/>
            </a:bodyPr>
            <a:lstStyle>
              <a:lvl1pPr>
                <a:defRPr sz="7500">
                  <a:solidFill>
                    <a:srgbClr val="4A5E6C"/>
                  </a:solidFill>
                  <a:latin typeface="FontAwesome"/>
                  <a:ea typeface="FontAwesome"/>
                  <a:cs typeface="FontAwesome"/>
                  <a:sym typeface="FontAwesome"/>
                </a:defRPr>
              </a:lvl1pPr>
            </a:lstStyle>
            <a:p>
              <a:pPr lvl="0">
                <a:lnSpc>
                  <a:spcPct val="120000"/>
                </a:lnSpc>
                <a:defRPr sz="1800">
                  <a:solidFill>
                    <a:srgbClr val="000000"/>
                  </a:solidFill>
                </a:defRPr>
              </a:pPr>
              <a:r>
                <a:rPr lang="zh-CN" altLang="en-US" sz="1400" dirty="0">
                  <a:solidFill>
                    <a:srgbClr val="313C42"/>
                  </a:solidFill>
                  <a:latin typeface="微软雅黑" panose="020B0503020204020204" charset="-122"/>
                  <a:ea typeface="微软雅黑" panose="020B0503020204020204" charset="-122"/>
                  <a:sym typeface="Source Han Sans K Normal" panose="020B0400000000000000" pitchFamily="34" charset="-128"/>
                </a:rPr>
                <a:t>请替换文字内容</a:t>
              </a:r>
              <a:endParaRPr lang="zh-CN" altLang="en-US" sz="1400" dirty="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08" name="Shape 2008"/>
            <p:cNvSpPr/>
            <p:nvPr/>
          </p:nvSpPr>
          <p:spPr>
            <a:xfrm>
              <a:off x="-1" y="7345509"/>
              <a:ext cx="2911317" cy="661706"/>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a:lnSpc>
                  <a:spcPct val="125000"/>
                </a:lnSpc>
              </a:pPr>
              <a:r>
                <a:rPr lang="zh-CN" altLang="en-US" sz="860" dirty="0">
                  <a:solidFill>
                    <a:schemeClr val="tx1">
                      <a:lumMod val="75000"/>
                      <a:lumOff val="25000"/>
                    </a:schemeClr>
                  </a:solidFill>
                  <a:latin typeface="微软雅黑" panose="020B0503020204020204" charset="-122"/>
                  <a:ea typeface="微软雅黑" panose="020B0503020204020204" charset="-122"/>
                  <a:cs typeface="+mn-ea"/>
                  <a:sym typeface="+mn-lt"/>
                </a:rPr>
                <a:t>输入您的内容输入您的内容输入您的内容用户可以在投影仪</a:t>
              </a:r>
              <a:endParaRPr lang="zh-CN" altLang="en-US" sz="860" kern="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009" name="Shape 2009"/>
            <p:cNvSpPr/>
            <p:nvPr/>
          </p:nvSpPr>
          <p:spPr>
            <a:xfrm>
              <a:off x="1315248" y="759053"/>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2018" name="Group 2018"/>
          <p:cNvGrpSpPr/>
          <p:nvPr/>
        </p:nvGrpSpPr>
        <p:grpSpPr>
          <a:xfrm>
            <a:off x="2920227" y="2498677"/>
            <a:ext cx="1455579" cy="3318454"/>
            <a:chOff x="0" y="0"/>
            <a:chExt cx="2911316" cy="6637273"/>
          </a:xfrm>
        </p:grpSpPr>
        <p:sp>
          <p:nvSpPr>
            <p:cNvPr id="2011" name="Shape 2011"/>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12" name="Shape 2012"/>
            <p:cNvSpPr/>
            <p:nvPr/>
          </p:nvSpPr>
          <p:spPr>
            <a:xfrm>
              <a:off x="90165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13" name="Shape 2013"/>
            <p:cNvSpPr/>
            <p:nvPr/>
          </p:nvSpPr>
          <p:spPr>
            <a:xfrm>
              <a:off x="1321606"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14" name="Shape 2014"/>
            <p:cNvSpPr/>
            <p:nvPr/>
          </p:nvSpPr>
          <p:spPr>
            <a:xfrm flipV="1">
              <a:off x="1455665" y="2990855"/>
              <a:ext cx="2" cy="2065071"/>
            </a:xfrm>
            <a:prstGeom prst="line">
              <a:avLst/>
            </a:prstGeom>
            <a:noFill/>
            <a:ln w="12700" cap="flat">
              <a:solidFill>
                <a:schemeClr val="bg1">
                  <a:lumMod val="65000"/>
                </a:schemeClr>
              </a:solidFill>
              <a:prstDash val="solid"/>
              <a:miter lim="400000"/>
            </a:ln>
            <a:effectLst/>
          </p:spPr>
          <p:txBody>
            <a:bodyPr wrap="square" lIns="22857" tIns="22857" rIns="22857" bIns="22857" numCol="1" anchor="t">
              <a:noAutofit/>
            </a:bodyPr>
            <a:lstStyle/>
            <a:p>
              <a:pPr defTabSz="240665">
                <a:defRPr sz="1200">
                  <a:latin typeface="Helvetica"/>
                  <a:ea typeface="Helvetica"/>
                  <a:cs typeface="Helvetica"/>
                  <a:sym typeface="Helvetica"/>
                </a:defRPr>
              </a:pPr>
              <a:endParaRPr sz="600" dirty="0">
                <a:solidFill>
                  <a:schemeClr val="bg1">
                    <a:lumMod val="65000"/>
                  </a:schemeClr>
                </a:solidFill>
                <a:latin typeface="Source Han Sans K Normal" panose="020B0400000000000000" pitchFamily="34" charset="-128"/>
                <a:ea typeface="Source Han Sans K Bold" panose="020B0800000000000000" pitchFamily="34" charset="-128"/>
                <a:cs typeface="Arial" panose="020B0604020202020204" pitchFamily="34" charset="0"/>
                <a:sym typeface="Source Han Sans K Normal" panose="020B0400000000000000" pitchFamily="34" charset="-128"/>
              </a:endParaRPr>
            </a:p>
          </p:txBody>
        </p:sp>
        <p:sp>
          <p:nvSpPr>
            <p:cNvPr id="2015" name="Shape 2015"/>
            <p:cNvSpPr/>
            <p:nvPr/>
          </p:nvSpPr>
          <p:spPr>
            <a:xfrm>
              <a:off x="263980" y="5220532"/>
              <a:ext cx="2489335" cy="515648"/>
            </a:xfrm>
            <a:prstGeom prst="rect">
              <a:avLst/>
            </a:prstGeom>
            <a:noFill/>
            <a:ln w="12700" cap="flat">
              <a:noFill/>
              <a:miter lim="400000"/>
            </a:ln>
            <a:effectLst/>
          </p:spPr>
          <p:txBody>
            <a:bodyPr wrap="none" lIns="0" tIns="0" rIns="0" bIns="0" numCol="1" anchor="ctr">
              <a:spAutoFit/>
            </a:bodyPr>
            <a:lstStyle>
              <a:lvl1pPr>
                <a:defRPr sz="7500">
                  <a:solidFill>
                    <a:srgbClr val="CD321B"/>
                  </a:solidFill>
                  <a:latin typeface="FontAwesome"/>
                  <a:ea typeface="FontAwesome"/>
                  <a:cs typeface="FontAwesome"/>
                  <a:sym typeface="FontAwesome"/>
                </a:defRPr>
              </a:lvl1pPr>
            </a:lstStyle>
            <a:p>
              <a:pPr lvl="0" defTabSz="457200">
                <a:lnSpc>
                  <a:spcPct val="120000"/>
                </a:lnSpc>
                <a:defRPr sz="1800">
                  <a:solidFill>
                    <a:srgbClr val="000000"/>
                  </a:solidFill>
                </a:defRPr>
              </a:pPr>
              <a:r>
                <a:rPr lang="zh-CN" altLang="en-US" sz="1400" dirty="0">
                  <a:solidFill>
                    <a:srgbClr val="313C42"/>
                  </a:solidFill>
                  <a:latin typeface="微软雅黑" panose="020B0503020204020204" charset="-122"/>
                  <a:ea typeface="微软雅黑" panose="020B0503020204020204" charset="-122"/>
                  <a:cs typeface="Roboto Light" charset="0"/>
                  <a:sym typeface="Source Han Sans K Normal" panose="020B0400000000000000" pitchFamily="34" charset="-128"/>
                </a:rPr>
                <a:t>请替换文字内容</a:t>
              </a:r>
              <a:endParaRPr lang="zh-CN" altLang="en-US" sz="1400" dirty="0">
                <a:solidFill>
                  <a:srgbClr val="313C42"/>
                </a:solidFill>
                <a:latin typeface="微软雅黑" panose="020B0503020204020204" charset="-122"/>
                <a:ea typeface="微软雅黑" panose="020B0503020204020204" charset="-122"/>
                <a:cs typeface="Roboto Light" charset="0"/>
                <a:sym typeface="Source Han Sans K Normal" panose="020B0400000000000000" pitchFamily="34" charset="-128"/>
              </a:endParaRPr>
            </a:p>
          </p:txBody>
        </p:sp>
        <p:sp>
          <p:nvSpPr>
            <p:cNvPr id="2016" name="Shape 2016"/>
            <p:cNvSpPr/>
            <p:nvPr/>
          </p:nvSpPr>
          <p:spPr>
            <a:xfrm>
              <a:off x="0" y="6004778"/>
              <a:ext cx="2911316" cy="632495"/>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zh-CN" altLang="en-US" sz="860" dirty="0">
                  <a:solidFill>
                    <a:schemeClr val="tx1">
                      <a:lumMod val="75000"/>
                      <a:lumOff val="25000"/>
                    </a:schemeClr>
                  </a:solidFill>
                  <a:latin typeface="微软雅黑" panose="020B0503020204020204" charset="-122"/>
                  <a:ea typeface="微软雅黑" panose="020B0503020204020204" charset="-122"/>
                  <a:cs typeface="+mn-ea"/>
                  <a:sym typeface="+mn-lt"/>
                </a:rPr>
                <a:t>输入您的内容输入您的内容输入您的内容用户可以在投影仪</a:t>
              </a:r>
              <a:endParaRPr lang="zh-CN" altLang="en-US" sz="860" kern="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017" name="Shape 2017"/>
            <p:cNvSpPr/>
            <p:nvPr/>
          </p:nvSpPr>
          <p:spPr>
            <a:xfrm>
              <a:off x="1321606"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2026" name="Group 2026"/>
          <p:cNvGrpSpPr/>
          <p:nvPr/>
        </p:nvGrpSpPr>
        <p:grpSpPr>
          <a:xfrm>
            <a:off x="4552640" y="1793532"/>
            <a:ext cx="1455579" cy="4030902"/>
            <a:chOff x="0" y="0"/>
            <a:chExt cx="2911316" cy="8062246"/>
          </a:xfrm>
        </p:grpSpPr>
        <p:sp>
          <p:nvSpPr>
            <p:cNvPr id="2019" name="Shape 2019"/>
            <p:cNvSpPr/>
            <p:nvPr/>
          </p:nvSpPr>
          <p:spPr>
            <a:xfrm flipV="1">
              <a:off x="1455656" y="2825143"/>
              <a:ext cx="2" cy="3702986"/>
            </a:xfrm>
            <a:prstGeom prst="line">
              <a:avLst/>
            </a:prstGeom>
            <a:noFill/>
            <a:ln w="12700" cap="flat">
              <a:solidFill>
                <a:schemeClr val="bg1">
                  <a:lumMod val="65000"/>
                </a:schemeClr>
              </a:solidFill>
              <a:prstDash val="solid"/>
              <a:miter lim="400000"/>
            </a:ln>
            <a:effectLst/>
          </p:spPr>
          <p:txBody>
            <a:bodyPr wrap="square" lIns="22857" tIns="22857" rIns="22857" bIns="22857" numCol="1" anchor="t">
              <a:noAutofit/>
            </a:bodyPr>
            <a:lstStyle/>
            <a:p>
              <a:pPr defTabSz="240665">
                <a:defRPr sz="1200">
                  <a:latin typeface="Helvetica"/>
                  <a:ea typeface="Helvetica"/>
                  <a:cs typeface="Helvetica"/>
                  <a:sym typeface="Helvetica"/>
                </a:defRPr>
              </a:pPr>
              <a:endParaRPr sz="600" dirty="0">
                <a:solidFill>
                  <a:schemeClr val="bg1">
                    <a:lumMod val="65000"/>
                  </a:schemeClr>
                </a:solidFill>
                <a:latin typeface="Source Han Sans K Normal" panose="020B0400000000000000" pitchFamily="34" charset="-128"/>
                <a:ea typeface="Source Han Sans K Bold" panose="020B0800000000000000" pitchFamily="34" charset="-128"/>
                <a:cs typeface="Arial" panose="020B0604020202020204" pitchFamily="34" charset="0"/>
                <a:sym typeface="Source Han Sans K Normal" panose="020B0400000000000000" pitchFamily="34" charset="-128"/>
              </a:endParaRPr>
            </a:p>
          </p:txBody>
        </p:sp>
        <p:sp>
          <p:nvSpPr>
            <p:cNvPr id="2020" name="Shape 2020"/>
            <p:cNvSpPr/>
            <p:nvPr/>
          </p:nvSpPr>
          <p:spPr>
            <a:xfrm>
              <a:off x="531680" y="0"/>
              <a:ext cx="1860635"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21" name="Shape 2021"/>
            <p:cNvSpPr/>
            <p:nvPr/>
          </p:nvSpPr>
          <p:spPr>
            <a:xfrm>
              <a:off x="9080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22" name="Shape 2022"/>
            <p:cNvSpPr/>
            <p:nvPr/>
          </p:nvSpPr>
          <p:spPr>
            <a:xfrm>
              <a:off x="1327931" y="2723483"/>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23" name="Shape 2023"/>
            <p:cNvSpPr/>
            <p:nvPr/>
          </p:nvSpPr>
          <p:spPr>
            <a:xfrm>
              <a:off x="210988" y="6630900"/>
              <a:ext cx="2489335" cy="515648"/>
            </a:xfrm>
            <a:prstGeom prst="rect">
              <a:avLst/>
            </a:prstGeom>
            <a:noFill/>
            <a:ln w="12700" cap="flat">
              <a:noFill/>
              <a:miter lim="400000"/>
            </a:ln>
            <a:effectLst/>
          </p:spPr>
          <p:txBody>
            <a:bodyPr wrap="none" lIns="0" tIns="0" rIns="0" bIns="0" numCol="1" anchor="ctr">
              <a:spAutoFit/>
            </a:bodyPr>
            <a:lstStyle>
              <a:lvl1pPr>
                <a:defRPr sz="7500">
                  <a:solidFill>
                    <a:srgbClr val="FBBE48"/>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rgbClr val="313C42"/>
                  </a:solidFill>
                  <a:latin typeface="微软雅黑" panose="020B0503020204020204" charset="-122"/>
                  <a:ea typeface="微软雅黑" panose="020B0503020204020204" charset="-122"/>
                  <a:sym typeface="Source Han Sans K Normal" panose="020B0400000000000000" pitchFamily="34" charset="-128"/>
                </a:rPr>
                <a:t>请替换文字内容</a:t>
              </a:r>
              <a:endParaRPr lang="zh-CN" altLang="en-US" sz="1400" dirty="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24" name="Shape 2024"/>
            <p:cNvSpPr/>
            <p:nvPr/>
          </p:nvSpPr>
          <p:spPr>
            <a:xfrm>
              <a:off x="0" y="7400540"/>
              <a:ext cx="2911316" cy="661706"/>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a:lnSpc>
                  <a:spcPct val="125000"/>
                </a:lnSpc>
              </a:pPr>
              <a:r>
                <a:rPr lang="zh-CN" altLang="en-US" sz="860" dirty="0">
                  <a:solidFill>
                    <a:schemeClr val="tx1">
                      <a:lumMod val="75000"/>
                      <a:lumOff val="25000"/>
                    </a:schemeClr>
                  </a:solidFill>
                  <a:latin typeface="微软雅黑" panose="020B0503020204020204" charset="-122"/>
                  <a:ea typeface="微软雅黑" panose="020B0503020204020204" charset="-122"/>
                  <a:cs typeface="+mn-ea"/>
                  <a:sym typeface="+mn-lt"/>
                </a:rPr>
                <a:t>输入您的内容输入您的内容输入您的内容用户可以在投影仪</a:t>
              </a:r>
              <a:endParaRPr lang="zh-CN" altLang="en-US" sz="860" kern="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025" name="Shape 2025"/>
            <p:cNvSpPr/>
            <p:nvPr/>
          </p:nvSpPr>
          <p:spPr>
            <a:xfrm>
              <a:off x="1327964" y="759067"/>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2034" name="Group 2034"/>
          <p:cNvGrpSpPr/>
          <p:nvPr/>
        </p:nvGrpSpPr>
        <p:grpSpPr>
          <a:xfrm>
            <a:off x="6183784" y="2498677"/>
            <a:ext cx="1455579" cy="3311923"/>
            <a:chOff x="0" y="0"/>
            <a:chExt cx="2911316" cy="6624212"/>
          </a:xfrm>
        </p:grpSpPr>
        <p:sp>
          <p:nvSpPr>
            <p:cNvPr id="2027" name="Shape 2027"/>
            <p:cNvSpPr/>
            <p:nvPr/>
          </p:nvSpPr>
          <p:spPr>
            <a:xfrm>
              <a:off x="523115"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28" name="Shape 2028"/>
            <p:cNvSpPr/>
            <p:nvPr/>
          </p:nvSpPr>
          <p:spPr>
            <a:xfrm>
              <a:off x="899437" y="328863"/>
              <a:ext cx="1107962"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29" name="Shape 2029"/>
            <p:cNvSpPr/>
            <p:nvPr/>
          </p:nvSpPr>
          <p:spPr>
            <a:xfrm>
              <a:off x="1319399"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30" name="Shape 2030"/>
            <p:cNvSpPr/>
            <p:nvPr/>
          </p:nvSpPr>
          <p:spPr>
            <a:xfrm>
              <a:off x="198318" y="5220533"/>
              <a:ext cx="2489335" cy="515648"/>
            </a:xfrm>
            <a:prstGeom prst="rect">
              <a:avLst/>
            </a:prstGeom>
            <a:noFill/>
            <a:ln w="12700" cap="flat">
              <a:noFill/>
              <a:miter lim="400000"/>
            </a:ln>
            <a:effectLst/>
          </p:spPr>
          <p:txBody>
            <a:bodyPr wrap="none" lIns="0" tIns="0" rIns="0" bIns="0" numCol="1" anchor="ctr">
              <a:spAutoFit/>
            </a:bodyPr>
            <a:lstStyle>
              <a:lvl1pPr>
                <a:defRPr sz="7500">
                  <a:solidFill>
                    <a:srgbClr val="809D2C"/>
                  </a:solidFill>
                  <a:latin typeface="FontAwesome"/>
                  <a:ea typeface="FontAwesome"/>
                  <a:cs typeface="FontAwesome"/>
                  <a:sym typeface="FontAwesome"/>
                </a:defRPr>
              </a:lvl1pPr>
            </a:lstStyle>
            <a:p>
              <a:pPr algn="ctr">
                <a:lnSpc>
                  <a:spcPct val="120000"/>
                </a:lnSpc>
                <a:defRPr sz="1800">
                  <a:solidFill>
                    <a:srgbClr val="000000"/>
                  </a:solidFill>
                </a:defRPr>
              </a:pPr>
              <a:r>
                <a:rPr lang="zh-CN" altLang="en-US" sz="1400" dirty="0">
                  <a:solidFill>
                    <a:srgbClr val="313C42"/>
                  </a:solidFill>
                  <a:latin typeface="微软雅黑" panose="020B0503020204020204" charset="-122"/>
                  <a:ea typeface="微软雅黑" panose="020B0503020204020204" charset="-122"/>
                  <a:sym typeface="Source Han Sans K Normal" panose="020B0400000000000000" pitchFamily="34" charset="-128"/>
                </a:rPr>
                <a:t>请替换文字内容</a:t>
              </a:r>
              <a:endParaRPr lang="zh-CN" altLang="en-US" sz="1400" dirty="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31" name="Shape 2031"/>
            <p:cNvSpPr/>
            <p:nvPr/>
          </p:nvSpPr>
          <p:spPr>
            <a:xfrm flipV="1">
              <a:off x="1453458" y="2990855"/>
              <a:ext cx="2" cy="2065071"/>
            </a:xfrm>
            <a:prstGeom prst="line">
              <a:avLst/>
            </a:prstGeom>
            <a:noFill/>
            <a:ln w="12700" cap="flat">
              <a:solidFill>
                <a:schemeClr val="bg1">
                  <a:lumMod val="65000"/>
                </a:schemeClr>
              </a:solidFill>
              <a:prstDash val="solid"/>
              <a:miter lim="400000"/>
            </a:ln>
            <a:effectLst/>
          </p:spPr>
          <p:txBody>
            <a:bodyPr wrap="square" lIns="22857" tIns="22857" rIns="22857" bIns="22857" numCol="1" anchor="t">
              <a:noAutofit/>
            </a:bodyPr>
            <a:lstStyle/>
            <a:p>
              <a:pPr defTabSz="240665">
                <a:defRPr sz="1200">
                  <a:latin typeface="Helvetica"/>
                  <a:ea typeface="Helvetica"/>
                  <a:cs typeface="Helvetica"/>
                  <a:sym typeface="Helvetica"/>
                </a:defRPr>
              </a:pPr>
              <a:endParaRPr sz="600" dirty="0">
                <a:solidFill>
                  <a:schemeClr val="bg1">
                    <a:lumMod val="65000"/>
                  </a:schemeClr>
                </a:solidFill>
                <a:latin typeface="Source Han Sans K Normal" panose="020B0400000000000000" pitchFamily="34" charset="-128"/>
                <a:ea typeface="Source Han Sans K Bold" panose="020B0800000000000000" pitchFamily="34" charset="-128"/>
                <a:cs typeface="Arial" panose="020B0604020202020204" pitchFamily="34" charset="0"/>
                <a:sym typeface="Source Han Sans K Normal" panose="020B0400000000000000" pitchFamily="34" charset="-128"/>
              </a:endParaRPr>
            </a:p>
          </p:txBody>
        </p:sp>
        <p:sp>
          <p:nvSpPr>
            <p:cNvPr id="2032" name="Shape 2032"/>
            <p:cNvSpPr/>
            <p:nvPr/>
          </p:nvSpPr>
          <p:spPr>
            <a:xfrm>
              <a:off x="0" y="5962505"/>
              <a:ext cx="2911316" cy="661707"/>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a:lnSpc>
                  <a:spcPct val="125000"/>
                </a:lnSpc>
              </a:pPr>
              <a:r>
                <a:rPr lang="zh-CN" altLang="en-US" sz="860" dirty="0">
                  <a:solidFill>
                    <a:schemeClr val="tx1">
                      <a:lumMod val="75000"/>
                      <a:lumOff val="25000"/>
                    </a:schemeClr>
                  </a:solidFill>
                  <a:latin typeface="微软雅黑" panose="020B0503020204020204" charset="-122"/>
                  <a:ea typeface="微软雅黑" panose="020B0503020204020204" charset="-122"/>
                  <a:cs typeface="+mn-ea"/>
                  <a:sym typeface="+mn-lt"/>
                </a:rPr>
                <a:t>输入您的内容输入您的内容输入您的内容用户可以在投影仪</a:t>
              </a:r>
              <a:endParaRPr lang="zh-CN" altLang="en-US" sz="860" kern="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033" name="Shape 2033"/>
            <p:cNvSpPr/>
            <p:nvPr/>
          </p:nvSpPr>
          <p:spPr>
            <a:xfrm>
              <a:off x="1324773"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2042" name="Group 2042"/>
          <p:cNvGrpSpPr/>
          <p:nvPr/>
        </p:nvGrpSpPr>
        <p:grpSpPr>
          <a:xfrm>
            <a:off x="7814927" y="1793532"/>
            <a:ext cx="1455579" cy="4030902"/>
            <a:chOff x="0" y="0"/>
            <a:chExt cx="2911316" cy="8062246"/>
          </a:xfrm>
        </p:grpSpPr>
        <p:sp>
          <p:nvSpPr>
            <p:cNvPr id="2035" name="Shape 2035"/>
            <p:cNvSpPr/>
            <p:nvPr/>
          </p:nvSpPr>
          <p:spPr>
            <a:xfrm flipV="1">
              <a:off x="1468347" y="2825143"/>
              <a:ext cx="2" cy="3702986"/>
            </a:xfrm>
            <a:prstGeom prst="line">
              <a:avLst/>
            </a:prstGeom>
            <a:noFill/>
            <a:ln w="12700" cap="flat">
              <a:solidFill>
                <a:schemeClr val="bg1">
                  <a:lumMod val="65000"/>
                </a:schemeClr>
              </a:solidFill>
              <a:prstDash val="solid"/>
              <a:miter lim="400000"/>
            </a:ln>
            <a:effectLst/>
          </p:spPr>
          <p:txBody>
            <a:bodyPr wrap="square" lIns="22857" tIns="22857" rIns="22857" bIns="22857" numCol="1" anchor="t">
              <a:noAutofit/>
            </a:bodyPr>
            <a:lstStyle/>
            <a:p>
              <a:pPr defTabSz="240665">
                <a:defRPr sz="1200">
                  <a:latin typeface="Helvetica"/>
                  <a:ea typeface="Helvetica"/>
                  <a:cs typeface="Helvetica"/>
                  <a:sym typeface="Helvetica"/>
                </a:defRPr>
              </a:pPr>
              <a:endParaRPr sz="600" dirty="0">
                <a:solidFill>
                  <a:schemeClr val="bg1">
                    <a:lumMod val="65000"/>
                  </a:schemeClr>
                </a:solidFill>
                <a:latin typeface="Source Han Sans K Normal" panose="020B0400000000000000" pitchFamily="34" charset="-128"/>
                <a:ea typeface="Source Han Sans K Bold" panose="020B0800000000000000" pitchFamily="34" charset="-128"/>
                <a:cs typeface="Arial" panose="020B0604020202020204" pitchFamily="34" charset="0"/>
                <a:sym typeface="Source Han Sans K Normal" panose="020B0400000000000000" pitchFamily="34" charset="-128"/>
              </a:endParaRPr>
            </a:p>
          </p:txBody>
        </p:sp>
        <p:sp>
          <p:nvSpPr>
            <p:cNvPr id="2036" name="Shape 2036"/>
            <p:cNvSpPr/>
            <p:nvPr/>
          </p:nvSpPr>
          <p:spPr>
            <a:xfrm>
              <a:off x="54438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37" name="Shape 2037"/>
            <p:cNvSpPr/>
            <p:nvPr/>
          </p:nvSpPr>
          <p:spPr>
            <a:xfrm>
              <a:off x="9207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38" name="Shape 2038"/>
            <p:cNvSpPr/>
            <p:nvPr/>
          </p:nvSpPr>
          <p:spPr>
            <a:xfrm>
              <a:off x="1340665" y="2723483"/>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39" name="Shape 2039"/>
            <p:cNvSpPr/>
            <p:nvPr/>
          </p:nvSpPr>
          <p:spPr>
            <a:xfrm>
              <a:off x="210990" y="6630900"/>
              <a:ext cx="2489335" cy="515648"/>
            </a:xfrm>
            <a:prstGeom prst="rect">
              <a:avLst/>
            </a:prstGeom>
            <a:noFill/>
            <a:ln w="12700" cap="flat">
              <a:noFill/>
              <a:miter lim="400000"/>
            </a:ln>
            <a:effectLst/>
          </p:spPr>
          <p:txBody>
            <a:bodyPr wrap="none" lIns="0" tIns="0" rIns="0" bIns="0" numCol="1" anchor="ctr">
              <a:spAutoFit/>
            </a:bodyPr>
            <a:lstStyle>
              <a:lvl1pPr>
                <a:defRPr sz="7500">
                  <a:solidFill>
                    <a:srgbClr val="3A9A87"/>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rgbClr val="313C42"/>
                  </a:solidFill>
                  <a:latin typeface="微软雅黑" panose="020B0503020204020204" charset="-122"/>
                  <a:ea typeface="微软雅黑" panose="020B0503020204020204" charset="-122"/>
                  <a:sym typeface="Source Han Sans K Normal" panose="020B0400000000000000" pitchFamily="34" charset="-128"/>
                </a:rPr>
                <a:t>请替换文字内容</a:t>
              </a:r>
              <a:endParaRPr lang="zh-CN" altLang="en-US" sz="1400" dirty="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40" name="Shape 2040"/>
            <p:cNvSpPr/>
            <p:nvPr/>
          </p:nvSpPr>
          <p:spPr>
            <a:xfrm>
              <a:off x="0" y="7400540"/>
              <a:ext cx="2911316" cy="661706"/>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a:lnSpc>
                  <a:spcPct val="125000"/>
                </a:lnSpc>
              </a:pPr>
              <a:r>
                <a:rPr lang="zh-CN" altLang="en-US" sz="860" dirty="0">
                  <a:solidFill>
                    <a:schemeClr val="tx1">
                      <a:lumMod val="75000"/>
                      <a:lumOff val="25000"/>
                    </a:schemeClr>
                  </a:solidFill>
                  <a:latin typeface="微软雅黑" panose="020B0503020204020204" charset="-122"/>
                  <a:ea typeface="微软雅黑" panose="020B0503020204020204" charset="-122"/>
                  <a:cs typeface="+mn-ea"/>
                  <a:sym typeface="+mn-lt"/>
                </a:rPr>
                <a:t>输入您的内容输入您的内容输入您的内容用户可以在投影仪</a:t>
              </a:r>
              <a:endParaRPr lang="zh-CN" altLang="en-US" sz="860" kern="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041" name="Shape 2041"/>
            <p:cNvSpPr/>
            <p:nvPr/>
          </p:nvSpPr>
          <p:spPr>
            <a:xfrm>
              <a:off x="1334281" y="754485"/>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grpSp>
      <p:grpSp>
        <p:nvGrpSpPr>
          <p:cNvPr id="2050" name="Group 2050"/>
          <p:cNvGrpSpPr/>
          <p:nvPr/>
        </p:nvGrpSpPr>
        <p:grpSpPr>
          <a:xfrm>
            <a:off x="9446067" y="2498677"/>
            <a:ext cx="1455579" cy="3290949"/>
            <a:chOff x="0" y="0"/>
            <a:chExt cx="2911316" cy="6582257"/>
          </a:xfrm>
        </p:grpSpPr>
        <p:sp>
          <p:nvSpPr>
            <p:cNvPr id="2043" name="Shape 2043"/>
            <p:cNvSpPr/>
            <p:nvPr/>
          </p:nvSpPr>
          <p:spPr>
            <a:xfrm flipV="1">
              <a:off x="1442907" y="2990855"/>
              <a:ext cx="2" cy="2065071"/>
            </a:xfrm>
            <a:prstGeom prst="line">
              <a:avLst/>
            </a:prstGeom>
            <a:noFill/>
            <a:ln w="12700" cap="flat">
              <a:solidFill>
                <a:schemeClr val="bg1">
                  <a:lumMod val="65000"/>
                </a:schemeClr>
              </a:solidFill>
              <a:prstDash val="solid"/>
              <a:miter lim="400000"/>
            </a:ln>
            <a:effectLst/>
          </p:spPr>
          <p:txBody>
            <a:bodyPr wrap="square" lIns="22857" tIns="22857" rIns="22857" bIns="22857" numCol="1" anchor="t">
              <a:noAutofit/>
            </a:bodyPr>
            <a:lstStyle/>
            <a:p>
              <a:pPr defTabSz="240665">
                <a:defRPr sz="1200">
                  <a:latin typeface="Helvetica"/>
                  <a:ea typeface="Helvetica"/>
                  <a:cs typeface="Helvetica"/>
                  <a:sym typeface="Helvetica"/>
                </a:defRPr>
              </a:pPr>
              <a:endParaRPr sz="600" dirty="0">
                <a:solidFill>
                  <a:schemeClr val="bg1">
                    <a:lumMod val="65000"/>
                  </a:schemeClr>
                </a:solidFill>
                <a:latin typeface="Source Han Sans K Normal" panose="020B0400000000000000" pitchFamily="34" charset="-128"/>
                <a:ea typeface="Source Han Sans K Bold" panose="020B0800000000000000" pitchFamily="34" charset="-128"/>
                <a:cs typeface="Arial" panose="020B0604020202020204" pitchFamily="34" charset="0"/>
                <a:sym typeface="Source Han Sans K Normal" panose="020B0400000000000000" pitchFamily="34" charset="-128"/>
              </a:endParaRPr>
            </a:p>
          </p:txBody>
        </p:sp>
        <p:sp>
          <p:nvSpPr>
            <p:cNvPr id="2044" name="Shape 2044"/>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45" name="Shape 2045"/>
            <p:cNvSpPr/>
            <p:nvPr/>
          </p:nvSpPr>
          <p:spPr>
            <a:xfrm>
              <a:off x="901654"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46" name="Shape 2046"/>
            <p:cNvSpPr/>
            <p:nvPr/>
          </p:nvSpPr>
          <p:spPr>
            <a:xfrm>
              <a:off x="1321581"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47" name="Shape 2047"/>
            <p:cNvSpPr/>
            <p:nvPr/>
          </p:nvSpPr>
          <p:spPr>
            <a:xfrm>
              <a:off x="210966" y="5220532"/>
              <a:ext cx="2489335" cy="515648"/>
            </a:xfrm>
            <a:prstGeom prst="rect">
              <a:avLst/>
            </a:prstGeom>
            <a:noFill/>
            <a:ln w="12700" cap="flat">
              <a:noFill/>
              <a:miter lim="400000"/>
            </a:ln>
            <a:effectLst/>
          </p:spPr>
          <p:txBody>
            <a:bodyPr wrap="none" lIns="0" tIns="0" rIns="0" bIns="0" numCol="1" anchor="ctr">
              <a:spAutoFit/>
            </a:bodyPr>
            <a:lstStyle>
              <a:lvl1pPr>
                <a:defRPr sz="7500">
                  <a:solidFill>
                    <a:srgbClr val="694E7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rgbClr val="313C42"/>
                  </a:solidFill>
                  <a:latin typeface="微软雅黑" panose="020B0503020204020204" charset="-122"/>
                  <a:ea typeface="微软雅黑" panose="020B0503020204020204" charset="-122"/>
                  <a:sym typeface="Source Han Sans K Normal" panose="020B0400000000000000" pitchFamily="34" charset="-128"/>
                </a:rPr>
                <a:t>请替换文字内容</a:t>
              </a:r>
              <a:endParaRPr lang="zh-CN" altLang="en-US" sz="1400" dirty="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sp>
          <p:nvSpPr>
            <p:cNvPr id="2048" name="Shape 2048"/>
            <p:cNvSpPr/>
            <p:nvPr/>
          </p:nvSpPr>
          <p:spPr>
            <a:xfrm>
              <a:off x="0" y="5949762"/>
              <a:ext cx="2911316" cy="632495"/>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3930" fontAlgn="auto">
                <a:lnSpc>
                  <a:spcPct val="120000"/>
                </a:lnSpc>
                <a:spcBef>
                  <a:spcPts val="0"/>
                </a:spcBef>
                <a:spcAft>
                  <a:spcPts val="0"/>
                </a:spcAft>
                <a:defRPr/>
              </a:pPr>
              <a:r>
                <a:rPr lang="zh-CN" altLang="en-US" sz="860" dirty="0">
                  <a:solidFill>
                    <a:schemeClr val="tx1">
                      <a:lumMod val="75000"/>
                      <a:lumOff val="25000"/>
                    </a:schemeClr>
                  </a:solidFill>
                  <a:latin typeface="微软雅黑" panose="020B0503020204020204" charset="-122"/>
                  <a:ea typeface="微软雅黑" panose="020B0503020204020204" charset="-122"/>
                  <a:cs typeface="+mn-ea"/>
                  <a:sym typeface="+mn-lt"/>
                </a:rPr>
                <a:t>输入您的内容输入您的内容输入您的内容用户可以在投影仪</a:t>
              </a:r>
              <a:endParaRPr lang="zh-CN" altLang="en-US" sz="860" kern="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049" name="Shape 2049"/>
            <p:cNvSpPr/>
            <p:nvPr/>
          </p:nvSpPr>
          <p:spPr>
            <a:xfrm>
              <a:off x="1321598"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0B1F9"/>
            </a:solidFill>
            <a:ln w="12700" cap="flat">
              <a:noFill/>
              <a:miter lim="400000"/>
            </a:ln>
            <a:effectLst/>
          </p:spPr>
          <p:txBody>
            <a:bodyPr wrap="square" lIns="0" tIns="0" rIns="0" bIns="0" numCol="1" anchor="ctr">
              <a:noAutofit/>
            </a:bodyPr>
            <a:lstStyle/>
            <a:p>
              <a:pPr lvl="0">
                <a:lnSpc>
                  <a:spcPct val="120000"/>
                </a:lnSpc>
                <a:defRPr sz="3200"/>
              </a:pPr>
              <a:endParaRPr sz="1600">
                <a:solidFill>
                  <a:srgbClr val="313C42"/>
                </a:solidFill>
                <a:latin typeface="微软雅黑" panose="020B0503020204020204" charset="-122"/>
                <a:ea typeface="微软雅黑" panose="020B0503020204020204" charset="-122"/>
                <a:sym typeface="Source Han Sans K Normal" panose="020B04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2" presetClass="entr" presetSubtype="4" fill="hold" grpId="0" nodeType="withEffect">
                                  <p:stCondLst>
                                    <p:cond delay="0"/>
                                  </p:stCondLst>
                                  <p:childTnLst>
                                    <p:set>
                                      <p:cBhvr>
                                        <p:cTn id="9" dur="indefinite" fill="hold"/>
                                        <p:tgtEl>
                                          <p:spTgt spid="2010"/>
                                        </p:tgtEl>
                                        <p:attrNameLst>
                                          <p:attrName>style.visibility</p:attrName>
                                        </p:attrNameLst>
                                      </p:cBhvr>
                                      <p:to>
                                        <p:strVal val="visible"/>
                                      </p:to>
                                    </p:set>
                                    <p:anim calcmode="lin" valueType="num">
                                      <p:cBhvr>
                                        <p:cTn id="10" dur="900" fill="hold"/>
                                        <p:tgtEl>
                                          <p:spTgt spid="2010"/>
                                        </p:tgtEl>
                                        <p:attrNameLst>
                                          <p:attrName>ppt_x</p:attrName>
                                        </p:attrNameLst>
                                      </p:cBhvr>
                                      <p:tavLst>
                                        <p:tav tm="0">
                                          <p:val>
                                            <p:strVal val="#ppt_x"/>
                                          </p:val>
                                        </p:tav>
                                        <p:tav tm="100000">
                                          <p:val>
                                            <p:strVal val="#ppt_x"/>
                                          </p:val>
                                        </p:tav>
                                      </p:tavLst>
                                    </p:anim>
                                    <p:anim calcmode="lin" valueType="num">
                                      <p:cBhvr>
                                        <p:cTn id="11" dur="900" fill="hold"/>
                                        <p:tgtEl>
                                          <p:spTgt spid="2010"/>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indefinite" fill="hold"/>
                                        <p:tgtEl>
                                          <p:spTgt spid="2018"/>
                                        </p:tgtEl>
                                        <p:attrNameLst>
                                          <p:attrName>style.visibility</p:attrName>
                                        </p:attrNameLst>
                                      </p:cBhvr>
                                      <p:to>
                                        <p:strVal val="visible"/>
                                      </p:to>
                                    </p:set>
                                    <p:anim calcmode="lin" valueType="num">
                                      <p:cBhvr>
                                        <p:cTn id="14" dur="900" fill="hold"/>
                                        <p:tgtEl>
                                          <p:spTgt spid="2018"/>
                                        </p:tgtEl>
                                        <p:attrNameLst>
                                          <p:attrName>ppt_x</p:attrName>
                                        </p:attrNameLst>
                                      </p:cBhvr>
                                      <p:tavLst>
                                        <p:tav tm="0">
                                          <p:val>
                                            <p:strVal val="#ppt_x"/>
                                          </p:val>
                                        </p:tav>
                                        <p:tav tm="100000">
                                          <p:val>
                                            <p:strVal val="#ppt_x"/>
                                          </p:val>
                                        </p:tav>
                                      </p:tavLst>
                                    </p:anim>
                                    <p:anim calcmode="lin" valueType="num">
                                      <p:cBhvr>
                                        <p:cTn id="15" dur="900" fill="hold"/>
                                        <p:tgtEl>
                                          <p:spTgt spid="2018"/>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indefinite" fill="hold"/>
                                        <p:tgtEl>
                                          <p:spTgt spid="2026"/>
                                        </p:tgtEl>
                                        <p:attrNameLst>
                                          <p:attrName>style.visibility</p:attrName>
                                        </p:attrNameLst>
                                      </p:cBhvr>
                                      <p:to>
                                        <p:strVal val="visible"/>
                                      </p:to>
                                    </p:set>
                                    <p:anim calcmode="lin" valueType="num">
                                      <p:cBhvr>
                                        <p:cTn id="18" dur="900" fill="hold"/>
                                        <p:tgtEl>
                                          <p:spTgt spid="2026"/>
                                        </p:tgtEl>
                                        <p:attrNameLst>
                                          <p:attrName>ppt_x</p:attrName>
                                        </p:attrNameLst>
                                      </p:cBhvr>
                                      <p:tavLst>
                                        <p:tav tm="0">
                                          <p:val>
                                            <p:strVal val="#ppt_x"/>
                                          </p:val>
                                        </p:tav>
                                        <p:tav tm="100000">
                                          <p:val>
                                            <p:strVal val="#ppt_x"/>
                                          </p:val>
                                        </p:tav>
                                      </p:tavLst>
                                    </p:anim>
                                    <p:anim calcmode="lin" valueType="num">
                                      <p:cBhvr>
                                        <p:cTn id="19" dur="900" fill="hold"/>
                                        <p:tgtEl>
                                          <p:spTgt spid="202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indefinite" fill="hold"/>
                                        <p:tgtEl>
                                          <p:spTgt spid="2034"/>
                                        </p:tgtEl>
                                        <p:attrNameLst>
                                          <p:attrName>style.visibility</p:attrName>
                                        </p:attrNameLst>
                                      </p:cBhvr>
                                      <p:to>
                                        <p:strVal val="visible"/>
                                      </p:to>
                                    </p:set>
                                    <p:anim calcmode="lin" valueType="num">
                                      <p:cBhvr>
                                        <p:cTn id="22" dur="900" fill="hold"/>
                                        <p:tgtEl>
                                          <p:spTgt spid="2034"/>
                                        </p:tgtEl>
                                        <p:attrNameLst>
                                          <p:attrName>ppt_x</p:attrName>
                                        </p:attrNameLst>
                                      </p:cBhvr>
                                      <p:tavLst>
                                        <p:tav tm="0">
                                          <p:val>
                                            <p:strVal val="#ppt_x"/>
                                          </p:val>
                                        </p:tav>
                                        <p:tav tm="100000">
                                          <p:val>
                                            <p:strVal val="#ppt_x"/>
                                          </p:val>
                                        </p:tav>
                                      </p:tavLst>
                                    </p:anim>
                                    <p:anim calcmode="lin" valueType="num">
                                      <p:cBhvr>
                                        <p:cTn id="23" dur="900" fill="hold"/>
                                        <p:tgtEl>
                                          <p:spTgt spid="203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indefinite" fill="hold"/>
                                        <p:tgtEl>
                                          <p:spTgt spid="2042"/>
                                        </p:tgtEl>
                                        <p:attrNameLst>
                                          <p:attrName>style.visibility</p:attrName>
                                        </p:attrNameLst>
                                      </p:cBhvr>
                                      <p:to>
                                        <p:strVal val="visible"/>
                                      </p:to>
                                    </p:set>
                                    <p:anim calcmode="lin" valueType="num">
                                      <p:cBhvr>
                                        <p:cTn id="26" dur="900" fill="hold"/>
                                        <p:tgtEl>
                                          <p:spTgt spid="2042"/>
                                        </p:tgtEl>
                                        <p:attrNameLst>
                                          <p:attrName>ppt_x</p:attrName>
                                        </p:attrNameLst>
                                      </p:cBhvr>
                                      <p:tavLst>
                                        <p:tav tm="0">
                                          <p:val>
                                            <p:strVal val="#ppt_x"/>
                                          </p:val>
                                        </p:tav>
                                        <p:tav tm="100000">
                                          <p:val>
                                            <p:strVal val="#ppt_x"/>
                                          </p:val>
                                        </p:tav>
                                      </p:tavLst>
                                    </p:anim>
                                    <p:anim calcmode="lin" valueType="num">
                                      <p:cBhvr>
                                        <p:cTn id="27" dur="900" fill="hold"/>
                                        <p:tgtEl>
                                          <p:spTgt spid="204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indefinite" fill="hold"/>
                                        <p:tgtEl>
                                          <p:spTgt spid="2050"/>
                                        </p:tgtEl>
                                        <p:attrNameLst>
                                          <p:attrName>style.visibility</p:attrName>
                                        </p:attrNameLst>
                                      </p:cBhvr>
                                      <p:to>
                                        <p:strVal val="visible"/>
                                      </p:to>
                                    </p:set>
                                    <p:anim calcmode="lin" valueType="num">
                                      <p:cBhvr>
                                        <p:cTn id="30" dur="900" fill="hold"/>
                                        <p:tgtEl>
                                          <p:spTgt spid="2050"/>
                                        </p:tgtEl>
                                        <p:attrNameLst>
                                          <p:attrName>ppt_x</p:attrName>
                                        </p:attrNameLst>
                                      </p:cBhvr>
                                      <p:tavLst>
                                        <p:tav tm="0">
                                          <p:val>
                                            <p:strVal val="#ppt_x"/>
                                          </p:val>
                                        </p:tav>
                                        <p:tav tm="100000">
                                          <p:val>
                                            <p:strVal val="#ppt_x"/>
                                          </p:val>
                                        </p:tav>
                                      </p:tavLst>
                                    </p:anim>
                                    <p:anim calcmode="lin" valueType="num">
                                      <p:cBhvr>
                                        <p:cTn id="31" dur="9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010" grpId="0" bldLvl="0" animBg="1" advAuto="0"/>
      <p:bldP spid="2018" grpId="0" bldLvl="0" animBg="1" advAuto="0"/>
      <p:bldP spid="2026" grpId="0" bldLvl="0" animBg="1" advAuto="0"/>
      <p:bldP spid="2034" grpId="0" bldLvl="0" animBg="1" advAuto="0"/>
      <p:bldP spid="2042" grpId="0" bldLvl="0" animBg="1" advAuto="0"/>
      <p:bldP spid="2050" grpId="0" bldLvl="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63" name="Group 19"/>
          <p:cNvGrpSpPr/>
          <p:nvPr/>
        </p:nvGrpSpPr>
        <p:grpSpPr>
          <a:xfrm>
            <a:off x="5020670" y="1949341"/>
            <a:ext cx="2129084" cy="4111844"/>
            <a:chOff x="-3768725" y="1125538"/>
            <a:chExt cx="2517775" cy="4862513"/>
          </a:xfrm>
        </p:grpSpPr>
        <p:sp>
          <p:nvSpPr>
            <p:cNvPr id="64" name="îŝḷîḓé-Freeform: Shape 4"/>
            <p:cNvSpPr/>
            <p:nvPr/>
          </p:nvSpPr>
          <p:spPr bwMode="auto">
            <a:xfrm>
              <a:off x="-3741738" y="1125538"/>
              <a:ext cx="2478087" cy="4862513"/>
            </a:xfrm>
            <a:custGeom>
              <a:avLst/>
              <a:gdLst>
                <a:gd name="T0" fmla="*/ 1393 w 1393"/>
                <a:gd name="T1" fmla="*/ 2559 h 2739"/>
                <a:gd name="T2" fmla="*/ 1213 w 1393"/>
                <a:gd name="T3" fmla="*/ 2739 h 2739"/>
                <a:gd name="T4" fmla="*/ 180 w 1393"/>
                <a:gd name="T5" fmla="*/ 2739 h 2739"/>
                <a:gd name="T6" fmla="*/ 0 w 1393"/>
                <a:gd name="T7" fmla="*/ 2559 h 2739"/>
                <a:gd name="T8" fmla="*/ 0 w 1393"/>
                <a:gd name="T9" fmla="*/ 180 h 2739"/>
                <a:gd name="T10" fmla="*/ 180 w 1393"/>
                <a:gd name="T11" fmla="*/ 0 h 2739"/>
                <a:gd name="T12" fmla="*/ 1213 w 1393"/>
                <a:gd name="T13" fmla="*/ 0 h 2739"/>
                <a:gd name="T14" fmla="*/ 1393 w 1393"/>
                <a:gd name="T15" fmla="*/ 180 h 2739"/>
                <a:gd name="T16" fmla="*/ 1393 w 1393"/>
                <a:gd name="T17" fmla="*/ 2559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3" h="2739">
                  <a:moveTo>
                    <a:pt x="1393" y="2559"/>
                  </a:moveTo>
                  <a:cubicBezTo>
                    <a:pt x="1393" y="2658"/>
                    <a:pt x="1312" y="2739"/>
                    <a:pt x="1213" y="2739"/>
                  </a:cubicBezTo>
                  <a:cubicBezTo>
                    <a:pt x="180" y="2739"/>
                    <a:pt x="180" y="2739"/>
                    <a:pt x="180" y="2739"/>
                  </a:cubicBezTo>
                  <a:cubicBezTo>
                    <a:pt x="81" y="2739"/>
                    <a:pt x="0" y="2658"/>
                    <a:pt x="0" y="2559"/>
                  </a:cubicBezTo>
                  <a:cubicBezTo>
                    <a:pt x="0" y="180"/>
                    <a:pt x="0" y="180"/>
                    <a:pt x="0" y="180"/>
                  </a:cubicBezTo>
                  <a:cubicBezTo>
                    <a:pt x="0" y="81"/>
                    <a:pt x="81" y="0"/>
                    <a:pt x="180" y="0"/>
                  </a:cubicBezTo>
                  <a:cubicBezTo>
                    <a:pt x="1213" y="0"/>
                    <a:pt x="1213" y="0"/>
                    <a:pt x="1213" y="0"/>
                  </a:cubicBezTo>
                  <a:cubicBezTo>
                    <a:pt x="1312" y="0"/>
                    <a:pt x="1393" y="81"/>
                    <a:pt x="1393" y="180"/>
                  </a:cubicBezTo>
                  <a:cubicBezTo>
                    <a:pt x="1393" y="2559"/>
                    <a:pt x="1393" y="2559"/>
                    <a:pt x="1393" y="2559"/>
                  </a:cubicBezTo>
                </a:path>
              </a:pathLst>
            </a:custGeom>
            <a:solidFill>
              <a:schemeClr val="bg1">
                <a:lumMod val="75000"/>
              </a:schemeClr>
            </a:solidFill>
            <a:ln>
              <a:noFill/>
            </a:ln>
          </p:spPr>
          <p:txBody>
            <a:bodyPr anchor="ctr"/>
            <a:lstStyle/>
            <a:p>
              <a:pPr algn="ctr"/>
              <a:endParaRPr>
                <a:cs typeface="+mn-ea"/>
                <a:sym typeface="+mn-lt"/>
              </a:endParaRPr>
            </a:p>
          </p:txBody>
        </p:sp>
        <p:sp>
          <p:nvSpPr>
            <p:cNvPr id="65" name="îŝḷîḓé-Freeform: Shape 5"/>
            <p:cNvSpPr/>
            <p:nvPr/>
          </p:nvSpPr>
          <p:spPr bwMode="auto">
            <a:xfrm>
              <a:off x="-3713163" y="1141413"/>
              <a:ext cx="2430462" cy="4830763"/>
            </a:xfrm>
            <a:custGeom>
              <a:avLst/>
              <a:gdLst>
                <a:gd name="T0" fmla="*/ 1366 w 1366"/>
                <a:gd name="T1" fmla="*/ 2542 h 2721"/>
                <a:gd name="T2" fmla="*/ 1189 w 1366"/>
                <a:gd name="T3" fmla="*/ 2721 h 2721"/>
                <a:gd name="T4" fmla="*/ 176 w 1366"/>
                <a:gd name="T5" fmla="*/ 2721 h 2721"/>
                <a:gd name="T6" fmla="*/ 0 w 1366"/>
                <a:gd name="T7" fmla="*/ 2542 h 2721"/>
                <a:gd name="T8" fmla="*/ 0 w 1366"/>
                <a:gd name="T9" fmla="*/ 179 h 2721"/>
                <a:gd name="T10" fmla="*/ 176 w 1366"/>
                <a:gd name="T11" fmla="*/ 0 h 2721"/>
                <a:gd name="T12" fmla="*/ 1189 w 1366"/>
                <a:gd name="T13" fmla="*/ 0 h 2721"/>
                <a:gd name="T14" fmla="*/ 1366 w 1366"/>
                <a:gd name="T15" fmla="*/ 179 h 2721"/>
                <a:gd name="T16" fmla="*/ 1366 w 1366"/>
                <a:gd name="T17" fmla="*/ 2542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6" h="2721">
                  <a:moveTo>
                    <a:pt x="1366" y="2542"/>
                  </a:moveTo>
                  <a:cubicBezTo>
                    <a:pt x="1366" y="2641"/>
                    <a:pt x="1287" y="2721"/>
                    <a:pt x="1189" y="2721"/>
                  </a:cubicBezTo>
                  <a:cubicBezTo>
                    <a:pt x="176" y="2721"/>
                    <a:pt x="176" y="2721"/>
                    <a:pt x="176" y="2721"/>
                  </a:cubicBezTo>
                  <a:cubicBezTo>
                    <a:pt x="79" y="2721"/>
                    <a:pt x="0" y="2641"/>
                    <a:pt x="0" y="2542"/>
                  </a:cubicBezTo>
                  <a:cubicBezTo>
                    <a:pt x="0" y="179"/>
                    <a:pt x="0" y="179"/>
                    <a:pt x="0" y="179"/>
                  </a:cubicBezTo>
                  <a:cubicBezTo>
                    <a:pt x="0" y="80"/>
                    <a:pt x="79" y="0"/>
                    <a:pt x="176" y="0"/>
                  </a:cubicBezTo>
                  <a:cubicBezTo>
                    <a:pt x="1189" y="0"/>
                    <a:pt x="1189" y="0"/>
                    <a:pt x="1189" y="0"/>
                  </a:cubicBezTo>
                  <a:cubicBezTo>
                    <a:pt x="1287" y="0"/>
                    <a:pt x="1366" y="80"/>
                    <a:pt x="1366" y="179"/>
                  </a:cubicBezTo>
                  <a:cubicBezTo>
                    <a:pt x="1366" y="2542"/>
                    <a:pt x="1366" y="2542"/>
                    <a:pt x="1366" y="2542"/>
                  </a:cubicBezTo>
                </a:path>
              </a:pathLst>
            </a:custGeom>
            <a:solidFill>
              <a:schemeClr val="bg1">
                <a:lumMod val="95000"/>
              </a:schemeClr>
            </a:solidFill>
            <a:ln>
              <a:noFill/>
            </a:ln>
          </p:spPr>
          <p:txBody>
            <a:bodyPr anchor="ctr"/>
            <a:lstStyle/>
            <a:p>
              <a:pPr algn="ctr"/>
              <a:endParaRPr>
                <a:cs typeface="+mn-ea"/>
                <a:sym typeface="+mn-lt"/>
              </a:endParaRPr>
            </a:p>
          </p:txBody>
        </p:sp>
        <p:sp>
          <p:nvSpPr>
            <p:cNvPr id="66" name="îŝḷîḓé-Oval 6"/>
            <p:cNvSpPr/>
            <p:nvPr/>
          </p:nvSpPr>
          <p:spPr bwMode="auto">
            <a:xfrm>
              <a:off x="-2693988" y="5486400"/>
              <a:ext cx="403225" cy="401638"/>
            </a:xfrm>
            <a:prstGeom prst="ellipse">
              <a:avLst/>
            </a:prstGeom>
            <a:solidFill>
              <a:schemeClr val="bg1">
                <a:lumMod val="65000"/>
              </a:schemeClr>
            </a:solidFill>
            <a:ln>
              <a:noFill/>
            </a:ln>
          </p:spPr>
          <p:txBody>
            <a:bodyPr anchor="ctr"/>
            <a:lstStyle/>
            <a:p>
              <a:pPr algn="ctr"/>
              <a:endParaRPr>
                <a:cs typeface="+mn-ea"/>
                <a:sym typeface="+mn-lt"/>
              </a:endParaRPr>
            </a:p>
          </p:txBody>
        </p:sp>
        <p:sp>
          <p:nvSpPr>
            <p:cNvPr id="67" name="îŝḷîḓé-Oval 7"/>
            <p:cNvSpPr/>
            <p:nvPr/>
          </p:nvSpPr>
          <p:spPr bwMode="auto">
            <a:xfrm>
              <a:off x="-2673350" y="5507038"/>
              <a:ext cx="361950" cy="3603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68" name="îŝḷîḓé-Freeform: Shape 8"/>
            <p:cNvSpPr/>
            <p:nvPr/>
          </p:nvSpPr>
          <p:spPr bwMode="auto">
            <a:xfrm>
              <a:off x="-2520950" y="1254125"/>
              <a:ext cx="47625" cy="46038"/>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69" name="îŝḷîḓé-Freeform: Shape 9"/>
            <p:cNvSpPr/>
            <p:nvPr/>
          </p:nvSpPr>
          <p:spPr bwMode="auto">
            <a:xfrm>
              <a:off x="-2528888" y="1246188"/>
              <a:ext cx="58737" cy="60325"/>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70" name="îŝḷîḓé-Freeform: Shape 10"/>
            <p:cNvSpPr/>
            <p:nvPr/>
          </p:nvSpPr>
          <p:spPr bwMode="auto">
            <a:xfrm>
              <a:off x="-2930525" y="1395413"/>
              <a:ext cx="77787" cy="74613"/>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71" name="îŝḷîḓé-Freeform: Shape 11"/>
            <p:cNvSpPr/>
            <p:nvPr/>
          </p:nvSpPr>
          <p:spPr bwMode="auto">
            <a:xfrm>
              <a:off x="-2938463" y="1389063"/>
              <a:ext cx="88900" cy="88900"/>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72" name="îŝḷîḓé-Freeform: Shape 12"/>
            <p:cNvSpPr/>
            <p:nvPr/>
          </p:nvSpPr>
          <p:spPr bwMode="auto">
            <a:xfrm>
              <a:off x="-2695575" y="1419225"/>
              <a:ext cx="393700" cy="39688"/>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73" name="îŝḷîḓé-Freeform: Shape 15"/>
            <p:cNvSpPr/>
            <p:nvPr/>
          </p:nvSpPr>
          <p:spPr bwMode="auto">
            <a:xfrm>
              <a:off x="-3768725" y="1736725"/>
              <a:ext cx="31750" cy="215900"/>
            </a:xfrm>
            <a:custGeom>
              <a:avLst/>
              <a:gdLst>
                <a:gd name="T0" fmla="*/ 18 w 18"/>
                <a:gd name="T1" fmla="*/ 113 h 122"/>
                <a:gd name="T2" fmla="*/ 9 w 18"/>
                <a:gd name="T3" fmla="*/ 122 h 122"/>
                <a:gd name="T4" fmla="*/ 0 w 18"/>
                <a:gd name="T5" fmla="*/ 113 h 122"/>
                <a:gd name="T6" fmla="*/ 0 w 18"/>
                <a:gd name="T7" fmla="*/ 9 h 122"/>
                <a:gd name="T8" fmla="*/ 9 w 18"/>
                <a:gd name="T9" fmla="*/ 0 h 122"/>
                <a:gd name="T10" fmla="*/ 18 w 18"/>
                <a:gd name="T11" fmla="*/ 9 h 122"/>
                <a:gd name="T12" fmla="*/ 18 w 18"/>
                <a:gd name="T13" fmla="*/ 113 h 122"/>
              </a:gdLst>
              <a:ahLst/>
              <a:cxnLst>
                <a:cxn ang="0">
                  <a:pos x="T0" y="T1"/>
                </a:cxn>
                <a:cxn ang="0">
                  <a:pos x="T2" y="T3"/>
                </a:cxn>
                <a:cxn ang="0">
                  <a:pos x="T4" y="T5"/>
                </a:cxn>
                <a:cxn ang="0">
                  <a:pos x="T6" y="T7"/>
                </a:cxn>
                <a:cxn ang="0">
                  <a:pos x="T8" y="T9"/>
                </a:cxn>
                <a:cxn ang="0">
                  <a:pos x="T10" y="T11"/>
                </a:cxn>
                <a:cxn ang="0">
                  <a:pos x="T12" y="T13"/>
                </a:cxn>
              </a:cxnLst>
              <a:rect l="0" t="0" r="r" b="b"/>
              <a:pathLst>
                <a:path w="18" h="122">
                  <a:moveTo>
                    <a:pt x="18" y="113"/>
                  </a:moveTo>
                  <a:cubicBezTo>
                    <a:pt x="18" y="118"/>
                    <a:pt x="14" y="122"/>
                    <a:pt x="9" y="122"/>
                  </a:cubicBezTo>
                  <a:cubicBezTo>
                    <a:pt x="4" y="122"/>
                    <a:pt x="0" y="118"/>
                    <a:pt x="0" y="113"/>
                  </a:cubicBezTo>
                  <a:cubicBezTo>
                    <a:pt x="0" y="9"/>
                    <a:pt x="0" y="9"/>
                    <a:pt x="0" y="9"/>
                  </a:cubicBezTo>
                  <a:cubicBezTo>
                    <a:pt x="0" y="4"/>
                    <a:pt x="4" y="0"/>
                    <a:pt x="9" y="0"/>
                  </a:cubicBezTo>
                  <a:cubicBezTo>
                    <a:pt x="14" y="0"/>
                    <a:pt x="18" y="4"/>
                    <a:pt x="18" y="9"/>
                  </a:cubicBezTo>
                  <a:lnTo>
                    <a:pt x="18" y="113"/>
                  </a:lnTo>
                  <a:close/>
                </a:path>
              </a:pathLst>
            </a:custGeom>
            <a:solidFill>
              <a:schemeClr val="bg1">
                <a:lumMod val="75000"/>
              </a:schemeClr>
            </a:solidFill>
            <a:ln>
              <a:noFill/>
            </a:ln>
          </p:spPr>
          <p:txBody>
            <a:bodyPr anchor="ctr"/>
            <a:lstStyle/>
            <a:p>
              <a:pPr algn="ctr"/>
              <a:endParaRPr>
                <a:cs typeface="+mn-ea"/>
                <a:sym typeface="+mn-lt"/>
              </a:endParaRPr>
            </a:p>
          </p:txBody>
        </p:sp>
        <p:sp>
          <p:nvSpPr>
            <p:cNvPr id="74" name="îŝḷîḓé-Freeform: Shape 16"/>
            <p:cNvSpPr/>
            <p:nvPr/>
          </p:nvSpPr>
          <p:spPr bwMode="auto">
            <a:xfrm>
              <a:off x="-3768725"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a:cs typeface="+mn-ea"/>
                <a:sym typeface="+mn-lt"/>
              </a:endParaRPr>
            </a:p>
          </p:txBody>
        </p:sp>
        <p:sp>
          <p:nvSpPr>
            <p:cNvPr id="75" name="îŝḷîḓé-Freeform: Shape 17"/>
            <p:cNvSpPr/>
            <p:nvPr/>
          </p:nvSpPr>
          <p:spPr bwMode="auto">
            <a:xfrm>
              <a:off x="-3768725" y="2609850"/>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a:cs typeface="+mn-ea"/>
                <a:sym typeface="+mn-lt"/>
              </a:endParaRPr>
            </a:p>
          </p:txBody>
        </p:sp>
        <p:sp>
          <p:nvSpPr>
            <p:cNvPr id="76" name="îŝḷîḓé-Freeform: Shape 18"/>
            <p:cNvSpPr/>
            <p:nvPr/>
          </p:nvSpPr>
          <p:spPr bwMode="auto">
            <a:xfrm>
              <a:off x="-1282700"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a:cs typeface="+mn-ea"/>
                <a:sym typeface="+mn-lt"/>
              </a:endParaRPr>
            </a:p>
          </p:txBody>
        </p:sp>
      </p:grpSp>
      <p:pic>
        <p:nvPicPr>
          <p:cNvPr id="85" name="图片占位符 84" descr="D:\图图图\商务类图\7425c034ef2a268ac7d51aeeb3f98cd93360dd981cf4e-UTbcHr_fw658.jpg7425c034ef2a268ac7d51aeeb3f98cd93360dd981cf4e-UTbcHr_fw658"/>
          <p:cNvPicPr>
            <a:picLocks noGrp="1" noChangeAspect="1"/>
          </p:cNvPicPr>
          <p:nvPr/>
        </p:nvPicPr>
        <p:blipFill rotWithShape="1">
          <a:blip r:embed="rId1"/>
          <a:srcRect/>
          <a:stretch>
            <a:fillRect/>
          </a:stretch>
        </p:blipFill>
        <p:spPr>
          <a:xfrm>
            <a:off x="5140243" y="2619126"/>
            <a:ext cx="1878435" cy="2817495"/>
          </a:xfrm>
          <a:prstGeom prst="rect">
            <a:avLst/>
          </a:prstGeom>
          <a:effectLst>
            <a:innerShdw blurRad="114300">
              <a:prstClr val="black"/>
            </a:innerShdw>
          </a:effectLst>
        </p:spPr>
      </p:pic>
      <p:grpSp>
        <p:nvGrpSpPr>
          <p:cNvPr id="116" name="组合 115"/>
          <p:cNvGrpSpPr/>
          <p:nvPr/>
        </p:nvGrpSpPr>
        <p:grpSpPr>
          <a:xfrm>
            <a:off x="1450739" y="2335959"/>
            <a:ext cx="858869" cy="996288"/>
            <a:chOff x="1017034" y="1785013"/>
            <a:chExt cx="858869" cy="996288"/>
          </a:xfrm>
        </p:grpSpPr>
        <p:sp>
          <p:nvSpPr>
            <p:cNvPr id="117" name="六边形 116"/>
            <p:cNvSpPr/>
            <p:nvPr/>
          </p:nvSpPr>
          <p:spPr>
            <a:xfrm rot="5400000">
              <a:off x="948325" y="1853722"/>
              <a:ext cx="996288" cy="858869"/>
            </a:xfrm>
            <a:prstGeom prst="hexagon">
              <a:avLst/>
            </a:prstGeom>
            <a:solidFill>
              <a:srgbClr val="80B1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18" name="六边形 87"/>
            <p:cNvSpPr/>
            <p:nvPr/>
          </p:nvSpPr>
          <p:spPr>
            <a:xfrm>
              <a:off x="1223946" y="2060927"/>
              <a:ext cx="445046" cy="444461"/>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19" name="组合 118"/>
          <p:cNvGrpSpPr/>
          <p:nvPr/>
        </p:nvGrpSpPr>
        <p:grpSpPr>
          <a:xfrm>
            <a:off x="1450739" y="4629216"/>
            <a:ext cx="858869" cy="996288"/>
            <a:chOff x="1017034" y="1785013"/>
            <a:chExt cx="858869" cy="996288"/>
          </a:xfrm>
        </p:grpSpPr>
        <p:sp>
          <p:nvSpPr>
            <p:cNvPr id="120" name="六边形 119"/>
            <p:cNvSpPr/>
            <p:nvPr/>
          </p:nvSpPr>
          <p:spPr>
            <a:xfrm rot="5400000">
              <a:off x="948325" y="1853722"/>
              <a:ext cx="996288" cy="858869"/>
            </a:xfrm>
            <a:prstGeom prst="hexagon">
              <a:avLst/>
            </a:prstGeom>
            <a:solidFill>
              <a:srgbClr val="80B1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21" name="六边形 90"/>
            <p:cNvSpPr/>
            <p:nvPr/>
          </p:nvSpPr>
          <p:spPr>
            <a:xfrm>
              <a:off x="1223946" y="2077923"/>
              <a:ext cx="445046" cy="410469"/>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13" name="组合 112"/>
          <p:cNvGrpSpPr/>
          <p:nvPr/>
        </p:nvGrpSpPr>
        <p:grpSpPr>
          <a:xfrm>
            <a:off x="9914382" y="2335959"/>
            <a:ext cx="858869" cy="996288"/>
            <a:chOff x="1017034" y="1785013"/>
            <a:chExt cx="858869" cy="996288"/>
          </a:xfrm>
        </p:grpSpPr>
        <p:sp>
          <p:nvSpPr>
            <p:cNvPr id="114" name="六边形 113"/>
            <p:cNvSpPr/>
            <p:nvPr/>
          </p:nvSpPr>
          <p:spPr>
            <a:xfrm rot="5400000">
              <a:off x="948325" y="1853722"/>
              <a:ext cx="996288" cy="858869"/>
            </a:xfrm>
            <a:prstGeom prst="hexagon">
              <a:avLst/>
            </a:prstGeom>
            <a:solidFill>
              <a:srgbClr val="80B1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15" name="六边形 93"/>
            <p:cNvSpPr/>
            <p:nvPr/>
          </p:nvSpPr>
          <p:spPr>
            <a:xfrm>
              <a:off x="1223946" y="2060963"/>
              <a:ext cx="445046" cy="444389"/>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10" name="组合 109"/>
          <p:cNvGrpSpPr/>
          <p:nvPr/>
        </p:nvGrpSpPr>
        <p:grpSpPr>
          <a:xfrm>
            <a:off x="9914382" y="4629216"/>
            <a:ext cx="858869" cy="996288"/>
            <a:chOff x="1017034" y="1785013"/>
            <a:chExt cx="858869" cy="996288"/>
          </a:xfrm>
        </p:grpSpPr>
        <p:sp>
          <p:nvSpPr>
            <p:cNvPr id="111" name="六边形 110"/>
            <p:cNvSpPr/>
            <p:nvPr/>
          </p:nvSpPr>
          <p:spPr>
            <a:xfrm rot="5400000">
              <a:off x="948325" y="1853722"/>
              <a:ext cx="996288" cy="858869"/>
            </a:xfrm>
            <a:prstGeom prst="hexagon">
              <a:avLst/>
            </a:prstGeom>
            <a:solidFill>
              <a:srgbClr val="80B1F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112" name="六边形 96"/>
            <p:cNvSpPr/>
            <p:nvPr/>
          </p:nvSpPr>
          <p:spPr>
            <a:xfrm>
              <a:off x="1223946" y="2060971"/>
              <a:ext cx="445046" cy="444374"/>
            </a:xfrm>
            <a:custGeom>
              <a:avLst/>
              <a:gdLst>
                <a:gd name="connsiteX0" fmla="*/ 303775 w 607639"/>
                <a:gd name="connsiteY0" fmla="*/ 525007 h 606722"/>
                <a:gd name="connsiteX1" fmla="*/ 315710 w 607639"/>
                <a:gd name="connsiteY1" fmla="*/ 536902 h 606722"/>
                <a:gd name="connsiteX2" fmla="*/ 315710 w 607639"/>
                <a:gd name="connsiteY2" fmla="*/ 552347 h 606722"/>
                <a:gd name="connsiteX3" fmla="*/ 303775 w 607639"/>
                <a:gd name="connsiteY3" fmla="*/ 564241 h 606722"/>
                <a:gd name="connsiteX4" fmla="*/ 291929 w 607639"/>
                <a:gd name="connsiteY4" fmla="*/ 552347 h 606722"/>
                <a:gd name="connsiteX5" fmla="*/ 291929 w 607639"/>
                <a:gd name="connsiteY5" fmla="*/ 536902 h 606722"/>
                <a:gd name="connsiteX6" fmla="*/ 303775 w 607639"/>
                <a:gd name="connsiteY6" fmla="*/ 525007 h 606722"/>
                <a:gd name="connsiteX7" fmla="*/ 429885 w 607639"/>
                <a:gd name="connsiteY7" fmla="*/ 509483 h 606722"/>
                <a:gd name="connsiteX8" fmla="*/ 441811 w 607639"/>
                <a:gd name="connsiteY8" fmla="*/ 521409 h 606722"/>
                <a:gd name="connsiteX9" fmla="*/ 429885 w 607639"/>
                <a:gd name="connsiteY9" fmla="*/ 533335 h 606722"/>
                <a:gd name="connsiteX10" fmla="*/ 417959 w 607639"/>
                <a:gd name="connsiteY10" fmla="*/ 521409 h 606722"/>
                <a:gd name="connsiteX11" fmla="*/ 429885 w 607639"/>
                <a:gd name="connsiteY11" fmla="*/ 509483 h 606722"/>
                <a:gd name="connsiteX12" fmla="*/ 177720 w 607639"/>
                <a:gd name="connsiteY12" fmla="*/ 509483 h 606722"/>
                <a:gd name="connsiteX13" fmla="*/ 189611 w 607639"/>
                <a:gd name="connsiteY13" fmla="*/ 521409 h 606722"/>
                <a:gd name="connsiteX14" fmla="*/ 177720 w 607639"/>
                <a:gd name="connsiteY14" fmla="*/ 533335 h 606722"/>
                <a:gd name="connsiteX15" fmla="*/ 165829 w 607639"/>
                <a:gd name="connsiteY15" fmla="*/ 521409 h 606722"/>
                <a:gd name="connsiteX16" fmla="*/ 177720 w 607639"/>
                <a:gd name="connsiteY16" fmla="*/ 509483 h 606722"/>
                <a:gd name="connsiteX17" fmla="*/ 522185 w 607639"/>
                <a:gd name="connsiteY17" fmla="*/ 417324 h 606722"/>
                <a:gd name="connsiteX18" fmla="*/ 534111 w 607639"/>
                <a:gd name="connsiteY18" fmla="*/ 429250 h 606722"/>
                <a:gd name="connsiteX19" fmla="*/ 522185 w 607639"/>
                <a:gd name="connsiteY19" fmla="*/ 441176 h 606722"/>
                <a:gd name="connsiteX20" fmla="*/ 510259 w 607639"/>
                <a:gd name="connsiteY20" fmla="*/ 429250 h 606722"/>
                <a:gd name="connsiteX21" fmla="*/ 522185 w 607639"/>
                <a:gd name="connsiteY21" fmla="*/ 417324 h 606722"/>
                <a:gd name="connsiteX22" fmla="*/ 85420 w 607639"/>
                <a:gd name="connsiteY22" fmla="*/ 417324 h 606722"/>
                <a:gd name="connsiteX23" fmla="*/ 97311 w 607639"/>
                <a:gd name="connsiteY23" fmla="*/ 429250 h 606722"/>
                <a:gd name="connsiteX24" fmla="*/ 85420 w 607639"/>
                <a:gd name="connsiteY24" fmla="*/ 441176 h 606722"/>
                <a:gd name="connsiteX25" fmla="*/ 73529 w 607639"/>
                <a:gd name="connsiteY25" fmla="*/ 429250 h 606722"/>
                <a:gd name="connsiteX26" fmla="*/ 85420 w 607639"/>
                <a:gd name="connsiteY26" fmla="*/ 417324 h 606722"/>
                <a:gd name="connsiteX27" fmla="*/ 537643 w 607639"/>
                <a:gd name="connsiteY27" fmla="*/ 291506 h 606722"/>
                <a:gd name="connsiteX28" fmla="*/ 555628 w 607639"/>
                <a:gd name="connsiteY28" fmla="*/ 291506 h 606722"/>
                <a:gd name="connsiteX29" fmla="*/ 567558 w 607639"/>
                <a:gd name="connsiteY29" fmla="*/ 303316 h 606722"/>
                <a:gd name="connsiteX30" fmla="*/ 555628 w 607639"/>
                <a:gd name="connsiteY30" fmla="*/ 315216 h 606722"/>
                <a:gd name="connsiteX31" fmla="*/ 537643 w 607639"/>
                <a:gd name="connsiteY31" fmla="*/ 315216 h 606722"/>
                <a:gd name="connsiteX32" fmla="*/ 525713 w 607639"/>
                <a:gd name="connsiteY32" fmla="*/ 303316 h 606722"/>
                <a:gd name="connsiteX33" fmla="*/ 537643 w 607639"/>
                <a:gd name="connsiteY33" fmla="*/ 291506 h 606722"/>
                <a:gd name="connsiteX34" fmla="*/ 51991 w 607639"/>
                <a:gd name="connsiteY34" fmla="*/ 291506 h 606722"/>
                <a:gd name="connsiteX35" fmla="*/ 69946 w 607639"/>
                <a:gd name="connsiteY35" fmla="*/ 291506 h 606722"/>
                <a:gd name="connsiteX36" fmla="*/ 81856 w 607639"/>
                <a:gd name="connsiteY36" fmla="*/ 303316 h 606722"/>
                <a:gd name="connsiteX37" fmla="*/ 69946 w 607639"/>
                <a:gd name="connsiteY37" fmla="*/ 315216 h 606722"/>
                <a:gd name="connsiteX38" fmla="*/ 51991 w 607639"/>
                <a:gd name="connsiteY38" fmla="*/ 315216 h 606722"/>
                <a:gd name="connsiteX39" fmla="*/ 40081 w 607639"/>
                <a:gd name="connsiteY39" fmla="*/ 303316 h 606722"/>
                <a:gd name="connsiteX40" fmla="*/ 51991 w 607639"/>
                <a:gd name="connsiteY40" fmla="*/ 291506 h 606722"/>
                <a:gd name="connsiteX41" fmla="*/ 412608 w 607639"/>
                <a:gd name="connsiteY41" fmla="*/ 222096 h 606722"/>
                <a:gd name="connsiteX42" fmla="*/ 345491 w 607639"/>
                <a:gd name="connsiteY42" fmla="*/ 334245 h 606722"/>
                <a:gd name="connsiteX43" fmla="*/ 412608 w 607639"/>
                <a:gd name="connsiteY43" fmla="*/ 334245 h 606722"/>
                <a:gd name="connsiteX44" fmla="*/ 427651 w 607639"/>
                <a:gd name="connsiteY44" fmla="*/ 167533 h 606722"/>
                <a:gd name="connsiteX45" fmla="*/ 436375 w 607639"/>
                <a:gd name="connsiteY45" fmla="*/ 178996 h 606722"/>
                <a:gd name="connsiteX46" fmla="*/ 436375 w 607639"/>
                <a:gd name="connsiteY46" fmla="*/ 334245 h 606722"/>
                <a:gd name="connsiteX47" fmla="*/ 469399 w 607639"/>
                <a:gd name="connsiteY47" fmla="*/ 334245 h 606722"/>
                <a:gd name="connsiteX48" fmla="*/ 481327 w 607639"/>
                <a:gd name="connsiteY48" fmla="*/ 346153 h 606722"/>
                <a:gd name="connsiteX49" fmla="*/ 469399 w 607639"/>
                <a:gd name="connsiteY49" fmla="*/ 357973 h 606722"/>
                <a:gd name="connsiteX50" fmla="*/ 436375 w 607639"/>
                <a:gd name="connsiteY50" fmla="*/ 357973 h 606722"/>
                <a:gd name="connsiteX51" fmla="*/ 436375 w 607639"/>
                <a:gd name="connsiteY51" fmla="*/ 427733 h 606722"/>
                <a:gd name="connsiteX52" fmla="*/ 424536 w 607639"/>
                <a:gd name="connsiteY52" fmla="*/ 439552 h 606722"/>
                <a:gd name="connsiteX53" fmla="*/ 412608 w 607639"/>
                <a:gd name="connsiteY53" fmla="*/ 427733 h 606722"/>
                <a:gd name="connsiteX54" fmla="*/ 412608 w 607639"/>
                <a:gd name="connsiteY54" fmla="*/ 357973 h 606722"/>
                <a:gd name="connsiteX55" fmla="*/ 324573 w 607639"/>
                <a:gd name="connsiteY55" fmla="*/ 357973 h 606722"/>
                <a:gd name="connsiteX56" fmla="*/ 314158 w 607639"/>
                <a:gd name="connsiteY56" fmla="*/ 352019 h 606722"/>
                <a:gd name="connsiteX57" fmla="*/ 314336 w 607639"/>
                <a:gd name="connsiteY57" fmla="*/ 340022 h 606722"/>
                <a:gd name="connsiteX58" fmla="*/ 414299 w 607639"/>
                <a:gd name="connsiteY58" fmla="*/ 172953 h 606722"/>
                <a:gd name="connsiteX59" fmla="*/ 427651 w 607639"/>
                <a:gd name="connsiteY59" fmla="*/ 167533 h 606722"/>
                <a:gd name="connsiteX60" fmla="*/ 216270 w 607639"/>
                <a:gd name="connsiteY60" fmla="*/ 167099 h 606722"/>
                <a:gd name="connsiteX61" fmla="*/ 290518 w 607639"/>
                <a:gd name="connsiteY61" fmla="*/ 241210 h 606722"/>
                <a:gd name="connsiteX62" fmla="*/ 242978 w 607639"/>
                <a:gd name="connsiteY62" fmla="*/ 355754 h 606722"/>
                <a:gd name="connsiteX63" fmla="*/ 182707 w 607639"/>
                <a:gd name="connsiteY63" fmla="*/ 415825 h 606722"/>
                <a:gd name="connsiteX64" fmla="*/ 278588 w 607639"/>
                <a:gd name="connsiteY64" fmla="*/ 415825 h 606722"/>
                <a:gd name="connsiteX65" fmla="*/ 290518 w 607639"/>
                <a:gd name="connsiteY65" fmla="*/ 427734 h 606722"/>
                <a:gd name="connsiteX66" fmla="*/ 278588 w 607639"/>
                <a:gd name="connsiteY66" fmla="*/ 439552 h 606722"/>
                <a:gd name="connsiteX67" fmla="*/ 154040 w 607639"/>
                <a:gd name="connsiteY67" fmla="*/ 439552 h 606722"/>
                <a:gd name="connsiteX68" fmla="*/ 143001 w 607639"/>
                <a:gd name="connsiteY68" fmla="*/ 432265 h 606722"/>
                <a:gd name="connsiteX69" fmla="*/ 145582 w 607639"/>
                <a:gd name="connsiteY69" fmla="*/ 419292 h 606722"/>
                <a:gd name="connsiteX70" fmla="*/ 226152 w 607639"/>
                <a:gd name="connsiteY70" fmla="*/ 338959 h 606722"/>
                <a:gd name="connsiteX71" fmla="*/ 266659 w 607639"/>
                <a:gd name="connsiteY71" fmla="*/ 241210 h 606722"/>
                <a:gd name="connsiteX72" fmla="*/ 216270 w 607639"/>
                <a:gd name="connsiteY72" fmla="*/ 190914 h 606722"/>
                <a:gd name="connsiteX73" fmla="*/ 165880 w 607639"/>
                <a:gd name="connsiteY73" fmla="*/ 241210 h 606722"/>
                <a:gd name="connsiteX74" fmla="*/ 154040 w 607639"/>
                <a:gd name="connsiteY74" fmla="*/ 253029 h 606722"/>
                <a:gd name="connsiteX75" fmla="*/ 142110 w 607639"/>
                <a:gd name="connsiteY75" fmla="*/ 241210 h 606722"/>
                <a:gd name="connsiteX76" fmla="*/ 216270 w 607639"/>
                <a:gd name="connsiteY76" fmla="*/ 167099 h 606722"/>
                <a:gd name="connsiteX77" fmla="*/ 522185 w 607639"/>
                <a:gd name="connsiteY77" fmla="*/ 165547 h 606722"/>
                <a:gd name="connsiteX78" fmla="*/ 534111 w 607639"/>
                <a:gd name="connsiteY78" fmla="*/ 177438 h 606722"/>
                <a:gd name="connsiteX79" fmla="*/ 522185 w 607639"/>
                <a:gd name="connsiteY79" fmla="*/ 189329 h 606722"/>
                <a:gd name="connsiteX80" fmla="*/ 510259 w 607639"/>
                <a:gd name="connsiteY80" fmla="*/ 177438 h 606722"/>
                <a:gd name="connsiteX81" fmla="*/ 522185 w 607639"/>
                <a:gd name="connsiteY81" fmla="*/ 165547 h 606722"/>
                <a:gd name="connsiteX82" fmla="*/ 85420 w 607639"/>
                <a:gd name="connsiteY82" fmla="*/ 165547 h 606722"/>
                <a:gd name="connsiteX83" fmla="*/ 97311 w 607639"/>
                <a:gd name="connsiteY83" fmla="*/ 177438 h 606722"/>
                <a:gd name="connsiteX84" fmla="*/ 85420 w 607639"/>
                <a:gd name="connsiteY84" fmla="*/ 189329 h 606722"/>
                <a:gd name="connsiteX85" fmla="*/ 73529 w 607639"/>
                <a:gd name="connsiteY85" fmla="*/ 177438 h 606722"/>
                <a:gd name="connsiteX86" fmla="*/ 85420 w 607639"/>
                <a:gd name="connsiteY86" fmla="*/ 165547 h 606722"/>
                <a:gd name="connsiteX87" fmla="*/ 429885 w 607639"/>
                <a:gd name="connsiteY87" fmla="*/ 73388 h 606722"/>
                <a:gd name="connsiteX88" fmla="*/ 441811 w 607639"/>
                <a:gd name="connsiteY88" fmla="*/ 85279 h 606722"/>
                <a:gd name="connsiteX89" fmla="*/ 429885 w 607639"/>
                <a:gd name="connsiteY89" fmla="*/ 97170 h 606722"/>
                <a:gd name="connsiteX90" fmla="*/ 417959 w 607639"/>
                <a:gd name="connsiteY90" fmla="*/ 85279 h 606722"/>
                <a:gd name="connsiteX91" fmla="*/ 429885 w 607639"/>
                <a:gd name="connsiteY91" fmla="*/ 73388 h 606722"/>
                <a:gd name="connsiteX92" fmla="*/ 177720 w 607639"/>
                <a:gd name="connsiteY92" fmla="*/ 73388 h 606722"/>
                <a:gd name="connsiteX93" fmla="*/ 189611 w 607639"/>
                <a:gd name="connsiteY93" fmla="*/ 85279 h 606722"/>
                <a:gd name="connsiteX94" fmla="*/ 177720 w 607639"/>
                <a:gd name="connsiteY94" fmla="*/ 97170 h 606722"/>
                <a:gd name="connsiteX95" fmla="*/ 165829 w 607639"/>
                <a:gd name="connsiteY95" fmla="*/ 85279 h 606722"/>
                <a:gd name="connsiteX96" fmla="*/ 177720 w 607639"/>
                <a:gd name="connsiteY96" fmla="*/ 73388 h 606722"/>
                <a:gd name="connsiteX97" fmla="*/ 303775 w 607639"/>
                <a:gd name="connsiteY97" fmla="*/ 42480 h 606722"/>
                <a:gd name="connsiteX98" fmla="*/ 315710 w 607639"/>
                <a:gd name="connsiteY98" fmla="*/ 54396 h 606722"/>
                <a:gd name="connsiteX99" fmla="*/ 315710 w 607639"/>
                <a:gd name="connsiteY99" fmla="*/ 69869 h 606722"/>
                <a:gd name="connsiteX100" fmla="*/ 303775 w 607639"/>
                <a:gd name="connsiteY100" fmla="*/ 81785 h 606722"/>
                <a:gd name="connsiteX101" fmla="*/ 291929 w 607639"/>
                <a:gd name="connsiteY101" fmla="*/ 69869 h 606722"/>
                <a:gd name="connsiteX102" fmla="*/ 291929 w 607639"/>
                <a:gd name="connsiteY102" fmla="*/ 54396 h 606722"/>
                <a:gd name="connsiteX103" fmla="*/ 303775 w 607639"/>
                <a:gd name="connsiteY103" fmla="*/ 42480 h 606722"/>
                <a:gd name="connsiteX104" fmla="*/ 303775 w 607639"/>
                <a:gd name="connsiteY104" fmla="*/ 0 h 606722"/>
                <a:gd name="connsiteX105" fmla="*/ 537058 w 607639"/>
                <a:gd name="connsiteY105" fmla="*/ 108956 h 606722"/>
                <a:gd name="connsiteX106" fmla="*/ 537058 w 607639"/>
                <a:gd name="connsiteY106" fmla="*/ 93048 h 606722"/>
                <a:gd name="connsiteX107" fmla="*/ 548895 w 607639"/>
                <a:gd name="connsiteY107" fmla="*/ 81139 h 606722"/>
                <a:gd name="connsiteX108" fmla="*/ 560822 w 607639"/>
                <a:gd name="connsiteY108" fmla="*/ 93048 h 606722"/>
                <a:gd name="connsiteX109" fmla="*/ 560822 w 607639"/>
                <a:gd name="connsiteY109" fmla="*/ 138994 h 606722"/>
                <a:gd name="connsiteX110" fmla="*/ 548895 w 607639"/>
                <a:gd name="connsiteY110" fmla="*/ 150903 h 606722"/>
                <a:gd name="connsiteX111" fmla="*/ 502880 w 607639"/>
                <a:gd name="connsiteY111" fmla="*/ 150903 h 606722"/>
                <a:gd name="connsiteX112" fmla="*/ 490953 w 607639"/>
                <a:gd name="connsiteY112" fmla="*/ 138994 h 606722"/>
                <a:gd name="connsiteX113" fmla="*/ 502880 w 607639"/>
                <a:gd name="connsiteY113" fmla="*/ 127174 h 606722"/>
                <a:gd name="connsiteX114" fmla="*/ 521126 w 607639"/>
                <a:gd name="connsiteY114" fmla="*/ 127174 h 606722"/>
                <a:gd name="connsiteX115" fmla="*/ 303775 w 607639"/>
                <a:gd name="connsiteY115" fmla="*/ 23728 h 606722"/>
                <a:gd name="connsiteX116" fmla="*/ 23764 w 607639"/>
                <a:gd name="connsiteY116" fmla="*/ 303316 h 606722"/>
                <a:gd name="connsiteX117" fmla="*/ 303775 w 607639"/>
                <a:gd name="connsiteY117" fmla="*/ 582905 h 606722"/>
                <a:gd name="connsiteX118" fmla="*/ 583786 w 607639"/>
                <a:gd name="connsiteY118" fmla="*/ 303316 h 606722"/>
                <a:gd name="connsiteX119" fmla="*/ 573906 w 607639"/>
                <a:gd name="connsiteY119" fmla="*/ 229376 h 606722"/>
                <a:gd name="connsiteX120" fmla="*/ 582273 w 607639"/>
                <a:gd name="connsiteY120" fmla="*/ 214801 h 606722"/>
                <a:gd name="connsiteX121" fmla="*/ 596869 w 607639"/>
                <a:gd name="connsiteY121" fmla="*/ 223066 h 606722"/>
                <a:gd name="connsiteX122" fmla="*/ 607639 w 607639"/>
                <a:gd name="connsiteY122" fmla="*/ 303316 h 606722"/>
                <a:gd name="connsiteX123" fmla="*/ 303775 w 607639"/>
                <a:gd name="connsiteY123" fmla="*/ 606722 h 606722"/>
                <a:gd name="connsiteX124" fmla="*/ 0 w 607639"/>
                <a:gd name="connsiteY124" fmla="*/ 303316 h 606722"/>
                <a:gd name="connsiteX125" fmla="*/ 303775 w 607639"/>
                <a:gd name="connsiteY125"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607639" h="606722">
                  <a:moveTo>
                    <a:pt x="303775" y="525007"/>
                  </a:moveTo>
                  <a:cubicBezTo>
                    <a:pt x="310366" y="525007"/>
                    <a:pt x="315710" y="530333"/>
                    <a:pt x="315710" y="536902"/>
                  </a:cubicBezTo>
                  <a:lnTo>
                    <a:pt x="315710" y="552347"/>
                  </a:lnTo>
                  <a:cubicBezTo>
                    <a:pt x="315710" y="558915"/>
                    <a:pt x="310366" y="564241"/>
                    <a:pt x="303775" y="564241"/>
                  </a:cubicBezTo>
                  <a:cubicBezTo>
                    <a:pt x="297184" y="564241"/>
                    <a:pt x="291929" y="558915"/>
                    <a:pt x="291929" y="552347"/>
                  </a:cubicBezTo>
                  <a:lnTo>
                    <a:pt x="291929" y="536902"/>
                  </a:lnTo>
                  <a:cubicBezTo>
                    <a:pt x="291929" y="530333"/>
                    <a:pt x="297184" y="525007"/>
                    <a:pt x="303775" y="525007"/>
                  </a:cubicBezTo>
                  <a:close/>
                  <a:moveTo>
                    <a:pt x="429885" y="509483"/>
                  </a:moveTo>
                  <a:cubicBezTo>
                    <a:pt x="436472" y="509483"/>
                    <a:pt x="441811" y="514822"/>
                    <a:pt x="441811" y="521409"/>
                  </a:cubicBezTo>
                  <a:cubicBezTo>
                    <a:pt x="441811" y="527996"/>
                    <a:pt x="436472" y="533335"/>
                    <a:pt x="429885" y="533335"/>
                  </a:cubicBezTo>
                  <a:cubicBezTo>
                    <a:pt x="423298" y="533335"/>
                    <a:pt x="417959" y="527996"/>
                    <a:pt x="417959" y="521409"/>
                  </a:cubicBezTo>
                  <a:cubicBezTo>
                    <a:pt x="417959" y="514822"/>
                    <a:pt x="423298" y="509483"/>
                    <a:pt x="429885" y="509483"/>
                  </a:cubicBezTo>
                  <a:close/>
                  <a:moveTo>
                    <a:pt x="177720" y="509483"/>
                  </a:moveTo>
                  <a:cubicBezTo>
                    <a:pt x="184287" y="509483"/>
                    <a:pt x="189611" y="514822"/>
                    <a:pt x="189611" y="521409"/>
                  </a:cubicBezTo>
                  <a:cubicBezTo>
                    <a:pt x="189611" y="527996"/>
                    <a:pt x="184287" y="533335"/>
                    <a:pt x="177720" y="533335"/>
                  </a:cubicBezTo>
                  <a:cubicBezTo>
                    <a:pt x="171153" y="533335"/>
                    <a:pt x="165829" y="527996"/>
                    <a:pt x="165829" y="521409"/>
                  </a:cubicBezTo>
                  <a:cubicBezTo>
                    <a:pt x="165829" y="514822"/>
                    <a:pt x="171153" y="509483"/>
                    <a:pt x="177720" y="509483"/>
                  </a:cubicBezTo>
                  <a:close/>
                  <a:moveTo>
                    <a:pt x="522185" y="417324"/>
                  </a:moveTo>
                  <a:cubicBezTo>
                    <a:pt x="528772" y="417324"/>
                    <a:pt x="534111" y="422663"/>
                    <a:pt x="534111" y="429250"/>
                  </a:cubicBezTo>
                  <a:cubicBezTo>
                    <a:pt x="534111" y="435837"/>
                    <a:pt x="528772" y="441176"/>
                    <a:pt x="522185" y="441176"/>
                  </a:cubicBezTo>
                  <a:cubicBezTo>
                    <a:pt x="515598" y="441176"/>
                    <a:pt x="510259" y="435837"/>
                    <a:pt x="510259" y="429250"/>
                  </a:cubicBezTo>
                  <a:cubicBezTo>
                    <a:pt x="510259" y="422663"/>
                    <a:pt x="515598" y="417324"/>
                    <a:pt x="522185" y="417324"/>
                  </a:cubicBezTo>
                  <a:close/>
                  <a:moveTo>
                    <a:pt x="85420" y="417324"/>
                  </a:moveTo>
                  <a:cubicBezTo>
                    <a:pt x="91987" y="417324"/>
                    <a:pt x="97311" y="422663"/>
                    <a:pt x="97311" y="429250"/>
                  </a:cubicBezTo>
                  <a:cubicBezTo>
                    <a:pt x="97311" y="435837"/>
                    <a:pt x="91987" y="441176"/>
                    <a:pt x="85420" y="441176"/>
                  </a:cubicBezTo>
                  <a:cubicBezTo>
                    <a:pt x="78853" y="441176"/>
                    <a:pt x="73529" y="435837"/>
                    <a:pt x="73529" y="429250"/>
                  </a:cubicBezTo>
                  <a:cubicBezTo>
                    <a:pt x="73529" y="422663"/>
                    <a:pt x="78853" y="417324"/>
                    <a:pt x="85420" y="417324"/>
                  </a:cubicBezTo>
                  <a:close/>
                  <a:moveTo>
                    <a:pt x="537643" y="291506"/>
                  </a:moveTo>
                  <a:lnTo>
                    <a:pt x="555628" y="291506"/>
                  </a:lnTo>
                  <a:cubicBezTo>
                    <a:pt x="562216" y="291506"/>
                    <a:pt x="567558" y="296745"/>
                    <a:pt x="567558" y="303316"/>
                  </a:cubicBezTo>
                  <a:cubicBezTo>
                    <a:pt x="567558" y="309888"/>
                    <a:pt x="562216" y="315216"/>
                    <a:pt x="555628" y="315216"/>
                  </a:cubicBezTo>
                  <a:lnTo>
                    <a:pt x="537643" y="315216"/>
                  </a:lnTo>
                  <a:cubicBezTo>
                    <a:pt x="531055" y="315216"/>
                    <a:pt x="525713" y="309888"/>
                    <a:pt x="525713" y="303316"/>
                  </a:cubicBezTo>
                  <a:cubicBezTo>
                    <a:pt x="525713" y="296745"/>
                    <a:pt x="531055" y="291506"/>
                    <a:pt x="537643" y="291506"/>
                  </a:cubicBezTo>
                  <a:close/>
                  <a:moveTo>
                    <a:pt x="51991" y="291506"/>
                  </a:moveTo>
                  <a:lnTo>
                    <a:pt x="69946" y="291506"/>
                  </a:lnTo>
                  <a:cubicBezTo>
                    <a:pt x="76523" y="291506"/>
                    <a:pt x="81856" y="296745"/>
                    <a:pt x="81856" y="303316"/>
                  </a:cubicBezTo>
                  <a:cubicBezTo>
                    <a:pt x="81856" y="309888"/>
                    <a:pt x="76523" y="315216"/>
                    <a:pt x="69946" y="315216"/>
                  </a:cubicBezTo>
                  <a:lnTo>
                    <a:pt x="51991" y="315216"/>
                  </a:lnTo>
                  <a:cubicBezTo>
                    <a:pt x="45414" y="315216"/>
                    <a:pt x="40081" y="309888"/>
                    <a:pt x="40081" y="303316"/>
                  </a:cubicBezTo>
                  <a:cubicBezTo>
                    <a:pt x="40081" y="296745"/>
                    <a:pt x="45414" y="291506"/>
                    <a:pt x="51991" y="291506"/>
                  </a:cubicBezTo>
                  <a:close/>
                  <a:moveTo>
                    <a:pt x="412608" y="222096"/>
                  </a:moveTo>
                  <a:lnTo>
                    <a:pt x="345491" y="334245"/>
                  </a:lnTo>
                  <a:lnTo>
                    <a:pt x="412608" y="334245"/>
                  </a:lnTo>
                  <a:close/>
                  <a:moveTo>
                    <a:pt x="427651" y="167533"/>
                  </a:moveTo>
                  <a:cubicBezTo>
                    <a:pt x="432814" y="168954"/>
                    <a:pt x="436375" y="173664"/>
                    <a:pt x="436375" y="178996"/>
                  </a:cubicBezTo>
                  <a:lnTo>
                    <a:pt x="436375" y="334245"/>
                  </a:lnTo>
                  <a:lnTo>
                    <a:pt x="469399" y="334245"/>
                  </a:lnTo>
                  <a:cubicBezTo>
                    <a:pt x="475986" y="334245"/>
                    <a:pt x="481327" y="339577"/>
                    <a:pt x="481327" y="346153"/>
                  </a:cubicBezTo>
                  <a:cubicBezTo>
                    <a:pt x="481327" y="352641"/>
                    <a:pt x="475986" y="357973"/>
                    <a:pt x="469399" y="357973"/>
                  </a:cubicBezTo>
                  <a:lnTo>
                    <a:pt x="436375" y="357973"/>
                  </a:lnTo>
                  <a:lnTo>
                    <a:pt x="436375" y="427733"/>
                  </a:lnTo>
                  <a:cubicBezTo>
                    <a:pt x="436375" y="434220"/>
                    <a:pt x="431123" y="439552"/>
                    <a:pt x="424536" y="439552"/>
                  </a:cubicBezTo>
                  <a:cubicBezTo>
                    <a:pt x="417949" y="439552"/>
                    <a:pt x="412608" y="434220"/>
                    <a:pt x="412608" y="427733"/>
                  </a:cubicBezTo>
                  <a:lnTo>
                    <a:pt x="412608" y="357973"/>
                  </a:lnTo>
                  <a:lnTo>
                    <a:pt x="324573" y="357973"/>
                  </a:lnTo>
                  <a:cubicBezTo>
                    <a:pt x="320300" y="357973"/>
                    <a:pt x="316295" y="355662"/>
                    <a:pt x="314158" y="352019"/>
                  </a:cubicBezTo>
                  <a:cubicBezTo>
                    <a:pt x="312111" y="348286"/>
                    <a:pt x="312111" y="343665"/>
                    <a:pt x="314336" y="340022"/>
                  </a:cubicBezTo>
                  <a:lnTo>
                    <a:pt x="414299" y="172953"/>
                  </a:lnTo>
                  <a:cubicBezTo>
                    <a:pt x="417059" y="168332"/>
                    <a:pt x="422489" y="166111"/>
                    <a:pt x="427651" y="167533"/>
                  </a:cubicBezTo>
                  <a:close/>
                  <a:moveTo>
                    <a:pt x="216270" y="167099"/>
                  </a:moveTo>
                  <a:cubicBezTo>
                    <a:pt x="257222" y="167099"/>
                    <a:pt x="290518" y="200333"/>
                    <a:pt x="290518" y="241210"/>
                  </a:cubicBezTo>
                  <a:cubicBezTo>
                    <a:pt x="290518" y="284486"/>
                    <a:pt x="273603" y="325097"/>
                    <a:pt x="242978" y="355754"/>
                  </a:cubicBezTo>
                  <a:lnTo>
                    <a:pt x="182707" y="415825"/>
                  </a:lnTo>
                  <a:lnTo>
                    <a:pt x="278588" y="415825"/>
                  </a:lnTo>
                  <a:cubicBezTo>
                    <a:pt x="285176" y="415825"/>
                    <a:pt x="290518" y="421158"/>
                    <a:pt x="290518" y="427734"/>
                  </a:cubicBezTo>
                  <a:cubicBezTo>
                    <a:pt x="290518" y="434220"/>
                    <a:pt x="285176" y="439552"/>
                    <a:pt x="278588" y="439552"/>
                  </a:cubicBezTo>
                  <a:lnTo>
                    <a:pt x="154040" y="439552"/>
                  </a:lnTo>
                  <a:cubicBezTo>
                    <a:pt x="149232" y="439552"/>
                    <a:pt x="144870" y="436709"/>
                    <a:pt x="143001" y="432265"/>
                  </a:cubicBezTo>
                  <a:cubicBezTo>
                    <a:pt x="141131" y="427822"/>
                    <a:pt x="142199" y="422668"/>
                    <a:pt x="145582" y="419292"/>
                  </a:cubicBezTo>
                  <a:lnTo>
                    <a:pt x="226152" y="338959"/>
                  </a:lnTo>
                  <a:cubicBezTo>
                    <a:pt x="252236" y="312834"/>
                    <a:pt x="266659" y="278088"/>
                    <a:pt x="266659" y="241210"/>
                  </a:cubicBezTo>
                  <a:cubicBezTo>
                    <a:pt x="266659" y="213485"/>
                    <a:pt x="244046" y="190914"/>
                    <a:pt x="216270" y="190914"/>
                  </a:cubicBezTo>
                  <a:cubicBezTo>
                    <a:pt x="188493" y="190914"/>
                    <a:pt x="165880" y="213485"/>
                    <a:pt x="165880" y="241210"/>
                  </a:cubicBezTo>
                  <a:cubicBezTo>
                    <a:pt x="165880" y="247786"/>
                    <a:pt x="160539" y="253029"/>
                    <a:pt x="154040" y="253029"/>
                  </a:cubicBezTo>
                  <a:cubicBezTo>
                    <a:pt x="147452" y="253029"/>
                    <a:pt x="142110" y="247786"/>
                    <a:pt x="142110" y="241210"/>
                  </a:cubicBezTo>
                  <a:cubicBezTo>
                    <a:pt x="142110" y="200333"/>
                    <a:pt x="175406" y="167099"/>
                    <a:pt x="216270" y="167099"/>
                  </a:cubicBezTo>
                  <a:close/>
                  <a:moveTo>
                    <a:pt x="522185" y="165547"/>
                  </a:moveTo>
                  <a:cubicBezTo>
                    <a:pt x="528772" y="165547"/>
                    <a:pt x="534111" y="170871"/>
                    <a:pt x="534111" y="177438"/>
                  </a:cubicBezTo>
                  <a:cubicBezTo>
                    <a:pt x="534111" y="184005"/>
                    <a:pt x="528772" y="189329"/>
                    <a:pt x="522185" y="189329"/>
                  </a:cubicBezTo>
                  <a:cubicBezTo>
                    <a:pt x="515598" y="189329"/>
                    <a:pt x="510259" y="184005"/>
                    <a:pt x="510259" y="177438"/>
                  </a:cubicBezTo>
                  <a:cubicBezTo>
                    <a:pt x="510259" y="170871"/>
                    <a:pt x="515598" y="165547"/>
                    <a:pt x="522185" y="165547"/>
                  </a:cubicBezTo>
                  <a:close/>
                  <a:moveTo>
                    <a:pt x="85420" y="165547"/>
                  </a:moveTo>
                  <a:cubicBezTo>
                    <a:pt x="91987" y="165547"/>
                    <a:pt x="97311" y="170871"/>
                    <a:pt x="97311" y="177438"/>
                  </a:cubicBezTo>
                  <a:cubicBezTo>
                    <a:pt x="97311" y="184005"/>
                    <a:pt x="91987" y="189329"/>
                    <a:pt x="85420" y="189329"/>
                  </a:cubicBezTo>
                  <a:cubicBezTo>
                    <a:pt x="78853" y="189329"/>
                    <a:pt x="73529" y="184005"/>
                    <a:pt x="73529" y="177438"/>
                  </a:cubicBezTo>
                  <a:cubicBezTo>
                    <a:pt x="73529" y="170871"/>
                    <a:pt x="78853" y="165547"/>
                    <a:pt x="85420" y="165547"/>
                  </a:cubicBezTo>
                  <a:close/>
                  <a:moveTo>
                    <a:pt x="429885" y="73388"/>
                  </a:moveTo>
                  <a:cubicBezTo>
                    <a:pt x="436472" y="73388"/>
                    <a:pt x="441811" y="78712"/>
                    <a:pt x="441811" y="85279"/>
                  </a:cubicBezTo>
                  <a:cubicBezTo>
                    <a:pt x="441811" y="91846"/>
                    <a:pt x="436472" y="97170"/>
                    <a:pt x="429885" y="97170"/>
                  </a:cubicBezTo>
                  <a:cubicBezTo>
                    <a:pt x="423298" y="97170"/>
                    <a:pt x="417959" y="91846"/>
                    <a:pt x="417959" y="85279"/>
                  </a:cubicBezTo>
                  <a:cubicBezTo>
                    <a:pt x="417959" y="78712"/>
                    <a:pt x="423298" y="73388"/>
                    <a:pt x="429885" y="73388"/>
                  </a:cubicBezTo>
                  <a:close/>
                  <a:moveTo>
                    <a:pt x="177720" y="73388"/>
                  </a:moveTo>
                  <a:cubicBezTo>
                    <a:pt x="184287" y="73388"/>
                    <a:pt x="189611" y="78712"/>
                    <a:pt x="189611" y="85279"/>
                  </a:cubicBezTo>
                  <a:cubicBezTo>
                    <a:pt x="189611" y="91846"/>
                    <a:pt x="184287" y="97170"/>
                    <a:pt x="177720" y="97170"/>
                  </a:cubicBezTo>
                  <a:cubicBezTo>
                    <a:pt x="171153" y="97170"/>
                    <a:pt x="165829" y="91846"/>
                    <a:pt x="165829" y="85279"/>
                  </a:cubicBezTo>
                  <a:cubicBezTo>
                    <a:pt x="165829" y="78712"/>
                    <a:pt x="171153" y="73388"/>
                    <a:pt x="177720" y="73388"/>
                  </a:cubicBezTo>
                  <a:close/>
                  <a:moveTo>
                    <a:pt x="303775" y="42480"/>
                  </a:moveTo>
                  <a:cubicBezTo>
                    <a:pt x="310366" y="42480"/>
                    <a:pt x="315710" y="47815"/>
                    <a:pt x="315710" y="54396"/>
                  </a:cubicBezTo>
                  <a:lnTo>
                    <a:pt x="315710" y="69869"/>
                  </a:lnTo>
                  <a:cubicBezTo>
                    <a:pt x="315710" y="76449"/>
                    <a:pt x="310366" y="81785"/>
                    <a:pt x="303775" y="81785"/>
                  </a:cubicBezTo>
                  <a:cubicBezTo>
                    <a:pt x="297184" y="81785"/>
                    <a:pt x="291929" y="76449"/>
                    <a:pt x="291929" y="69869"/>
                  </a:cubicBezTo>
                  <a:lnTo>
                    <a:pt x="291929" y="54396"/>
                  </a:lnTo>
                  <a:cubicBezTo>
                    <a:pt x="291929" y="47815"/>
                    <a:pt x="297184" y="42480"/>
                    <a:pt x="303775" y="42480"/>
                  </a:cubicBezTo>
                  <a:close/>
                  <a:moveTo>
                    <a:pt x="303775" y="0"/>
                  </a:moveTo>
                  <a:cubicBezTo>
                    <a:pt x="394204" y="0"/>
                    <a:pt x="479560" y="40347"/>
                    <a:pt x="537058" y="108956"/>
                  </a:cubicBezTo>
                  <a:lnTo>
                    <a:pt x="537058" y="93048"/>
                  </a:lnTo>
                  <a:cubicBezTo>
                    <a:pt x="537058" y="86471"/>
                    <a:pt x="542309" y="81139"/>
                    <a:pt x="548895" y="81139"/>
                  </a:cubicBezTo>
                  <a:cubicBezTo>
                    <a:pt x="555482" y="81139"/>
                    <a:pt x="560822" y="86471"/>
                    <a:pt x="560822" y="93048"/>
                  </a:cubicBezTo>
                  <a:lnTo>
                    <a:pt x="560822" y="138994"/>
                  </a:lnTo>
                  <a:cubicBezTo>
                    <a:pt x="560822" y="145570"/>
                    <a:pt x="555482" y="150903"/>
                    <a:pt x="548895" y="150903"/>
                  </a:cubicBezTo>
                  <a:lnTo>
                    <a:pt x="502880" y="150903"/>
                  </a:lnTo>
                  <a:cubicBezTo>
                    <a:pt x="496293" y="150903"/>
                    <a:pt x="490953" y="145570"/>
                    <a:pt x="490953" y="138994"/>
                  </a:cubicBezTo>
                  <a:cubicBezTo>
                    <a:pt x="490953" y="132417"/>
                    <a:pt x="496293" y="127174"/>
                    <a:pt x="502880" y="127174"/>
                  </a:cubicBezTo>
                  <a:lnTo>
                    <a:pt x="521126" y="127174"/>
                  </a:lnTo>
                  <a:cubicBezTo>
                    <a:pt x="468168" y="62032"/>
                    <a:pt x="388419" y="23728"/>
                    <a:pt x="303775" y="23728"/>
                  </a:cubicBezTo>
                  <a:cubicBezTo>
                    <a:pt x="149440" y="23728"/>
                    <a:pt x="23764" y="149214"/>
                    <a:pt x="23764" y="303316"/>
                  </a:cubicBezTo>
                  <a:cubicBezTo>
                    <a:pt x="23764" y="457508"/>
                    <a:pt x="149440" y="582905"/>
                    <a:pt x="303775" y="582905"/>
                  </a:cubicBezTo>
                  <a:cubicBezTo>
                    <a:pt x="458199" y="582905"/>
                    <a:pt x="583786" y="457508"/>
                    <a:pt x="583786" y="303316"/>
                  </a:cubicBezTo>
                  <a:cubicBezTo>
                    <a:pt x="583786" y="278255"/>
                    <a:pt x="580492" y="253371"/>
                    <a:pt x="573906" y="229376"/>
                  </a:cubicBezTo>
                  <a:cubicBezTo>
                    <a:pt x="572126" y="223066"/>
                    <a:pt x="575864" y="216489"/>
                    <a:pt x="582273" y="214801"/>
                  </a:cubicBezTo>
                  <a:cubicBezTo>
                    <a:pt x="588592" y="213023"/>
                    <a:pt x="595089" y="216756"/>
                    <a:pt x="596869" y="223066"/>
                  </a:cubicBezTo>
                  <a:cubicBezTo>
                    <a:pt x="603990" y="249194"/>
                    <a:pt x="607639" y="276122"/>
                    <a:pt x="607639" y="303316"/>
                  </a:cubicBezTo>
                  <a:cubicBezTo>
                    <a:pt x="607639" y="470572"/>
                    <a:pt x="471283" y="606722"/>
                    <a:pt x="303775" y="606722"/>
                  </a:cubicBezTo>
                  <a:cubicBezTo>
                    <a:pt x="136267" y="606722"/>
                    <a:pt x="0" y="470572"/>
                    <a:pt x="0" y="303316"/>
                  </a:cubicBezTo>
                  <a:cubicBezTo>
                    <a:pt x="0" y="136061"/>
                    <a:pt x="136267" y="0"/>
                    <a:pt x="303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98" name="组合 97"/>
          <p:cNvGrpSpPr/>
          <p:nvPr/>
        </p:nvGrpSpPr>
        <p:grpSpPr>
          <a:xfrm>
            <a:off x="7482595" y="2357924"/>
            <a:ext cx="2208696" cy="763039"/>
            <a:chOff x="7885240" y="3464575"/>
            <a:chExt cx="2208696" cy="763039"/>
          </a:xfrm>
        </p:grpSpPr>
        <p:sp>
          <p:nvSpPr>
            <p:cNvPr id="99" name="矩形 98"/>
            <p:cNvSpPr/>
            <p:nvPr/>
          </p:nvSpPr>
          <p:spPr>
            <a:xfrm>
              <a:off x="7885240" y="3747033"/>
              <a:ext cx="2208695" cy="480581"/>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输入您的内容输入您的内容输入您的内容用户可以在投影仪</a:t>
              </a:r>
              <a:endPar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0" name="矩形 99"/>
            <p:cNvSpPr/>
            <p:nvPr/>
          </p:nvSpPr>
          <p:spPr>
            <a:xfrm>
              <a:off x="8043384" y="3464575"/>
              <a:ext cx="2050552" cy="36689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cs typeface="+mn-ea"/>
                  <a:sym typeface="+mn-lt"/>
                </a:rPr>
                <a:t>标题文本预设</a:t>
              </a:r>
              <a:endParaRPr lang="zh-CN" altLang="en-US" sz="16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01" name="组合 100"/>
          <p:cNvGrpSpPr/>
          <p:nvPr/>
        </p:nvGrpSpPr>
        <p:grpSpPr>
          <a:xfrm>
            <a:off x="7482595" y="4642848"/>
            <a:ext cx="2208696" cy="763039"/>
            <a:chOff x="7885240" y="3464575"/>
            <a:chExt cx="2208696" cy="763039"/>
          </a:xfrm>
        </p:grpSpPr>
        <p:sp>
          <p:nvSpPr>
            <p:cNvPr id="102" name="矩形 101"/>
            <p:cNvSpPr/>
            <p:nvPr/>
          </p:nvSpPr>
          <p:spPr>
            <a:xfrm>
              <a:off x="7885240" y="3747033"/>
              <a:ext cx="2208695" cy="480581"/>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输入您的内容输入您的内容输入您的内容用户可以在投影仪</a:t>
              </a:r>
              <a:endPar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3" name="矩形 102"/>
            <p:cNvSpPr/>
            <p:nvPr/>
          </p:nvSpPr>
          <p:spPr>
            <a:xfrm>
              <a:off x="8043384" y="3464575"/>
              <a:ext cx="2050552" cy="36689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cs typeface="+mn-ea"/>
                  <a:sym typeface="+mn-lt"/>
                </a:rPr>
                <a:t>标题文本预设</a:t>
              </a:r>
              <a:endParaRPr lang="zh-CN" altLang="en-US" sz="16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04" name="组合 103"/>
          <p:cNvGrpSpPr/>
          <p:nvPr/>
        </p:nvGrpSpPr>
        <p:grpSpPr>
          <a:xfrm>
            <a:off x="2528787" y="2357924"/>
            <a:ext cx="2208695" cy="777758"/>
            <a:chOff x="7885240" y="3464575"/>
            <a:chExt cx="2208695" cy="777758"/>
          </a:xfrm>
        </p:grpSpPr>
        <p:sp>
          <p:nvSpPr>
            <p:cNvPr id="105" name="矩形 104"/>
            <p:cNvSpPr/>
            <p:nvPr/>
          </p:nvSpPr>
          <p:spPr>
            <a:xfrm>
              <a:off x="7885240" y="3747033"/>
              <a:ext cx="2208695" cy="49530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输入您的内容输入您的内容输入您的内容用户可以在投影仪</a:t>
              </a:r>
              <a:endPar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6" name="矩形 105"/>
            <p:cNvSpPr/>
            <p:nvPr/>
          </p:nvSpPr>
          <p:spPr>
            <a:xfrm>
              <a:off x="7885240" y="3464575"/>
              <a:ext cx="2050552" cy="36689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cs typeface="+mn-ea"/>
                  <a:sym typeface="+mn-lt"/>
                </a:rPr>
                <a:t>标题文本预设</a:t>
              </a:r>
              <a:endParaRPr lang="zh-CN" altLang="en-US" sz="16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07" name="组合 106"/>
          <p:cNvGrpSpPr/>
          <p:nvPr/>
        </p:nvGrpSpPr>
        <p:grpSpPr>
          <a:xfrm>
            <a:off x="2528787" y="4642848"/>
            <a:ext cx="2208695" cy="763039"/>
            <a:chOff x="7885240" y="3464575"/>
            <a:chExt cx="2208695" cy="763039"/>
          </a:xfrm>
        </p:grpSpPr>
        <p:sp>
          <p:nvSpPr>
            <p:cNvPr id="108" name="矩形 107"/>
            <p:cNvSpPr/>
            <p:nvPr/>
          </p:nvSpPr>
          <p:spPr>
            <a:xfrm>
              <a:off x="7885240" y="3747033"/>
              <a:ext cx="2208695" cy="480581"/>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输入您的内容输入您的内容输入您的内容用户可以在投影仪</a:t>
              </a:r>
              <a:endPar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9" name="矩形 108"/>
            <p:cNvSpPr/>
            <p:nvPr/>
          </p:nvSpPr>
          <p:spPr>
            <a:xfrm>
              <a:off x="7885240" y="3464575"/>
              <a:ext cx="2050552" cy="36689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latin typeface="微软雅黑" panose="020B0503020204020204" charset="-122"/>
                  <a:ea typeface="微软雅黑" panose="020B0503020204020204" charset="-122"/>
                  <a:cs typeface="+mn-ea"/>
                  <a:sym typeface="+mn-lt"/>
                </a:rPr>
                <a:t>标题文本预设</a:t>
              </a:r>
              <a:endParaRPr lang="zh-CN" altLang="en-US" sz="16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1000"/>
                                        <p:tgtEl>
                                          <p:spTgt spid="63"/>
                                        </p:tgtEl>
                                      </p:cBhvr>
                                    </p:animEffect>
                                    <p:anim calcmode="lin" valueType="num">
                                      <p:cBhvr>
                                        <p:cTn id="12" dur="1000" fill="hold"/>
                                        <p:tgtEl>
                                          <p:spTgt spid="63"/>
                                        </p:tgtEl>
                                        <p:attrNameLst>
                                          <p:attrName>ppt_x</p:attrName>
                                        </p:attrNameLst>
                                      </p:cBhvr>
                                      <p:tavLst>
                                        <p:tav tm="0">
                                          <p:val>
                                            <p:strVal val="#ppt_x"/>
                                          </p:val>
                                        </p:tav>
                                        <p:tav tm="100000">
                                          <p:val>
                                            <p:strVal val="#ppt_x"/>
                                          </p:val>
                                        </p:tav>
                                      </p:tavLst>
                                    </p:anim>
                                    <p:anim calcmode="lin" valueType="num">
                                      <p:cBhvr>
                                        <p:cTn id="13" dur="1000" fill="hold"/>
                                        <p:tgtEl>
                                          <p:spTgt spid="6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fade">
                                      <p:cBhvr>
                                        <p:cTn id="16" dur="1000"/>
                                        <p:tgtEl>
                                          <p:spTgt spid="85"/>
                                        </p:tgtEl>
                                      </p:cBhvr>
                                    </p:animEffect>
                                    <p:anim calcmode="lin" valueType="num">
                                      <p:cBhvr>
                                        <p:cTn id="17" dur="1000" fill="hold"/>
                                        <p:tgtEl>
                                          <p:spTgt spid="85"/>
                                        </p:tgtEl>
                                        <p:attrNameLst>
                                          <p:attrName>ppt_x</p:attrName>
                                        </p:attrNameLst>
                                      </p:cBhvr>
                                      <p:tavLst>
                                        <p:tav tm="0">
                                          <p:val>
                                            <p:strVal val="#ppt_x"/>
                                          </p:val>
                                        </p:tav>
                                        <p:tav tm="100000">
                                          <p:val>
                                            <p:strVal val="#ppt_x"/>
                                          </p:val>
                                        </p:tav>
                                      </p:tavLst>
                                    </p:anim>
                                    <p:anim calcmode="lin" valueType="num">
                                      <p:cBhvr>
                                        <p:cTn id="18" dur="1000" fill="hold"/>
                                        <p:tgtEl>
                                          <p:spTgt spid="8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16"/>
                                        </p:tgtEl>
                                        <p:attrNameLst>
                                          <p:attrName>style.visibility</p:attrName>
                                        </p:attrNameLst>
                                      </p:cBhvr>
                                      <p:to>
                                        <p:strVal val="visible"/>
                                      </p:to>
                                    </p:set>
                                    <p:anim calcmode="lin" valueType="num">
                                      <p:cBhvr>
                                        <p:cTn id="22" dur="500" fill="hold"/>
                                        <p:tgtEl>
                                          <p:spTgt spid="116"/>
                                        </p:tgtEl>
                                        <p:attrNameLst>
                                          <p:attrName>ppt_w</p:attrName>
                                        </p:attrNameLst>
                                      </p:cBhvr>
                                      <p:tavLst>
                                        <p:tav tm="0">
                                          <p:val>
                                            <p:fltVal val="0"/>
                                          </p:val>
                                        </p:tav>
                                        <p:tav tm="100000">
                                          <p:val>
                                            <p:strVal val="#ppt_w"/>
                                          </p:val>
                                        </p:tav>
                                      </p:tavLst>
                                    </p:anim>
                                    <p:anim calcmode="lin" valueType="num">
                                      <p:cBhvr>
                                        <p:cTn id="23" dur="500" fill="hold"/>
                                        <p:tgtEl>
                                          <p:spTgt spid="116"/>
                                        </p:tgtEl>
                                        <p:attrNameLst>
                                          <p:attrName>ppt_h</p:attrName>
                                        </p:attrNameLst>
                                      </p:cBhvr>
                                      <p:tavLst>
                                        <p:tav tm="0">
                                          <p:val>
                                            <p:fltVal val="0"/>
                                          </p:val>
                                        </p:tav>
                                        <p:tav tm="100000">
                                          <p:val>
                                            <p:strVal val="#ppt_h"/>
                                          </p:val>
                                        </p:tav>
                                      </p:tavLst>
                                    </p:anim>
                                    <p:animEffect transition="in" filter="fade">
                                      <p:cBhvr>
                                        <p:cTn id="24" dur="500"/>
                                        <p:tgtEl>
                                          <p:spTgt spid="116"/>
                                        </p:tgtEl>
                                      </p:cBhvr>
                                    </p:animEffect>
                                  </p:childTnLst>
                                </p:cTn>
                              </p:par>
                              <p:par>
                                <p:cTn id="25" presetID="53" presetClass="entr" presetSubtype="16" fill="hold" nodeType="with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p:cTn id="27" dur="500" fill="hold"/>
                                        <p:tgtEl>
                                          <p:spTgt spid="119"/>
                                        </p:tgtEl>
                                        <p:attrNameLst>
                                          <p:attrName>ppt_w</p:attrName>
                                        </p:attrNameLst>
                                      </p:cBhvr>
                                      <p:tavLst>
                                        <p:tav tm="0">
                                          <p:val>
                                            <p:fltVal val="0"/>
                                          </p:val>
                                        </p:tav>
                                        <p:tav tm="100000">
                                          <p:val>
                                            <p:strVal val="#ppt_w"/>
                                          </p:val>
                                        </p:tav>
                                      </p:tavLst>
                                    </p:anim>
                                    <p:anim calcmode="lin" valueType="num">
                                      <p:cBhvr>
                                        <p:cTn id="28" dur="500" fill="hold"/>
                                        <p:tgtEl>
                                          <p:spTgt spid="119"/>
                                        </p:tgtEl>
                                        <p:attrNameLst>
                                          <p:attrName>ppt_h</p:attrName>
                                        </p:attrNameLst>
                                      </p:cBhvr>
                                      <p:tavLst>
                                        <p:tav tm="0">
                                          <p:val>
                                            <p:fltVal val="0"/>
                                          </p:val>
                                        </p:tav>
                                        <p:tav tm="100000">
                                          <p:val>
                                            <p:strVal val="#ppt_h"/>
                                          </p:val>
                                        </p:tav>
                                      </p:tavLst>
                                    </p:anim>
                                    <p:animEffect transition="in" filter="fade">
                                      <p:cBhvr>
                                        <p:cTn id="29" dur="500"/>
                                        <p:tgtEl>
                                          <p:spTgt spid="119"/>
                                        </p:tgtEl>
                                      </p:cBhvr>
                                    </p:animEffect>
                                  </p:childTnLst>
                                </p:cTn>
                              </p:par>
                              <p:par>
                                <p:cTn id="30" presetID="53" presetClass="entr" presetSubtype="16" fill="hold" nodeType="withEffect">
                                  <p:stCondLst>
                                    <p:cond delay="0"/>
                                  </p:stCondLst>
                                  <p:childTnLst>
                                    <p:set>
                                      <p:cBhvr>
                                        <p:cTn id="31" dur="1" fill="hold">
                                          <p:stCondLst>
                                            <p:cond delay="0"/>
                                          </p:stCondLst>
                                        </p:cTn>
                                        <p:tgtEl>
                                          <p:spTgt spid="113"/>
                                        </p:tgtEl>
                                        <p:attrNameLst>
                                          <p:attrName>style.visibility</p:attrName>
                                        </p:attrNameLst>
                                      </p:cBhvr>
                                      <p:to>
                                        <p:strVal val="visible"/>
                                      </p:to>
                                    </p:set>
                                    <p:anim calcmode="lin" valueType="num">
                                      <p:cBhvr>
                                        <p:cTn id="32" dur="500" fill="hold"/>
                                        <p:tgtEl>
                                          <p:spTgt spid="113"/>
                                        </p:tgtEl>
                                        <p:attrNameLst>
                                          <p:attrName>ppt_w</p:attrName>
                                        </p:attrNameLst>
                                      </p:cBhvr>
                                      <p:tavLst>
                                        <p:tav tm="0">
                                          <p:val>
                                            <p:fltVal val="0"/>
                                          </p:val>
                                        </p:tav>
                                        <p:tav tm="100000">
                                          <p:val>
                                            <p:strVal val="#ppt_w"/>
                                          </p:val>
                                        </p:tav>
                                      </p:tavLst>
                                    </p:anim>
                                    <p:anim calcmode="lin" valueType="num">
                                      <p:cBhvr>
                                        <p:cTn id="33" dur="500" fill="hold"/>
                                        <p:tgtEl>
                                          <p:spTgt spid="113"/>
                                        </p:tgtEl>
                                        <p:attrNameLst>
                                          <p:attrName>ppt_h</p:attrName>
                                        </p:attrNameLst>
                                      </p:cBhvr>
                                      <p:tavLst>
                                        <p:tav tm="0">
                                          <p:val>
                                            <p:fltVal val="0"/>
                                          </p:val>
                                        </p:tav>
                                        <p:tav tm="100000">
                                          <p:val>
                                            <p:strVal val="#ppt_h"/>
                                          </p:val>
                                        </p:tav>
                                      </p:tavLst>
                                    </p:anim>
                                    <p:animEffect transition="in" filter="fade">
                                      <p:cBhvr>
                                        <p:cTn id="34" dur="500"/>
                                        <p:tgtEl>
                                          <p:spTgt spid="113"/>
                                        </p:tgtEl>
                                      </p:cBhvr>
                                    </p:animEffect>
                                  </p:childTnLst>
                                </p:cTn>
                              </p:par>
                              <p:par>
                                <p:cTn id="35" presetID="53" presetClass="entr" presetSubtype="16" fill="hold" nodeType="withEffect">
                                  <p:stCondLst>
                                    <p:cond delay="0"/>
                                  </p:stCondLst>
                                  <p:childTnLst>
                                    <p:set>
                                      <p:cBhvr>
                                        <p:cTn id="36" dur="1" fill="hold">
                                          <p:stCondLst>
                                            <p:cond delay="0"/>
                                          </p:stCondLst>
                                        </p:cTn>
                                        <p:tgtEl>
                                          <p:spTgt spid="110"/>
                                        </p:tgtEl>
                                        <p:attrNameLst>
                                          <p:attrName>style.visibility</p:attrName>
                                        </p:attrNameLst>
                                      </p:cBhvr>
                                      <p:to>
                                        <p:strVal val="visible"/>
                                      </p:to>
                                    </p:set>
                                    <p:anim calcmode="lin" valueType="num">
                                      <p:cBhvr>
                                        <p:cTn id="37" dur="500" fill="hold"/>
                                        <p:tgtEl>
                                          <p:spTgt spid="110"/>
                                        </p:tgtEl>
                                        <p:attrNameLst>
                                          <p:attrName>ppt_w</p:attrName>
                                        </p:attrNameLst>
                                      </p:cBhvr>
                                      <p:tavLst>
                                        <p:tav tm="0">
                                          <p:val>
                                            <p:fltVal val="0"/>
                                          </p:val>
                                        </p:tav>
                                        <p:tav tm="100000">
                                          <p:val>
                                            <p:strVal val="#ppt_w"/>
                                          </p:val>
                                        </p:tav>
                                      </p:tavLst>
                                    </p:anim>
                                    <p:anim calcmode="lin" valueType="num">
                                      <p:cBhvr>
                                        <p:cTn id="38" dur="500" fill="hold"/>
                                        <p:tgtEl>
                                          <p:spTgt spid="110"/>
                                        </p:tgtEl>
                                        <p:attrNameLst>
                                          <p:attrName>ppt_h</p:attrName>
                                        </p:attrNameLst>
                                      </p:cBhvr>
                                      <p:tavLst>
                                        <p:tav tm="0">
                                          <p:val>
                                            <p:fltVal val="0"/>
                                          </p:val>
                                        </p:tav>
                                        <p:tav tm="100000">
                                          <p:val>
                                            <p:strVal val="#ppt_h"/>
                                          </p:val>
                                        </p:tav>
                                      </p:tavLst>
                                    </p:anim>
                                    <p:animEffect transition="in" filter="fade">
                                      <p:cBhvr>
                                        <p:cTn id="39" dur="500"/>
                                        <p:tgtEl>
                                          <p:spTgt spid="110"/>
                                        </p:tgtEl>
                                      </p:cBhvr>
                                    </p:animEffect>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104"/>
                                        </p:tgtEl>
                                        <p:attrNameLst>
                                          <p:attrName>style.visibility</p:attrName>
                                        </p:attrNameLst>
                                      </p:cBhvr>
                                      <p:to>
                                        <p:strVal val="visible"/>
                                      </p:to>
                                    </p:set>
                                    <p:animEffect transition="in" filter="fade">
                                      <p:cBhvr>
                                        <p:cTn id="43" dur="500"/>
                                        <p:tgtEl>
                                          <p:spTgt spid="104"/>
                                        </p:tgtEl>
                                      </p:cBhvr>
                                    </p:animEffect>
                                  </p:childTnLst>
                                </p:cTn>
                              </p:par>
                              <p:par>
                                <p:cTn id="44" presetID="10" presetClass="entr" presetSubtype="0" fill="hold" nodeType="withEffect">
                                  <p:stCondLst>
                                    <p:cond delay="0"/>
                                  </p:stCondLst>
                                  <p:childTnLst>
                                    <p:set>
                                      <p:cBhvr>
                                        <p:cTn id="45" dur="1" fill="hold">
                                          <p:stCondLst>
                                            <p:cond delay="0"/>
                                          </p:stCondLst>
                                        </p:cTn>
                                        <p:tgtEl>
                                          <p:spTgt spid="107"/>
                                        </p:tgtEl>
                                        <p:attrNameLst>
                                          <p:attrName>style.visibility</p:attrName>
                                        </p:attrNameLst>
                                      </p:cBhvr>
                                      <p:to>
                                        <p:strVal val="visible"/>
                                      </p:to>
                                    </p:set>
                                    <p:animEffect transition="in" filter="fade">
                                      <p:cBhvr>
                                        <p:cTn id="46" dur="500"/>
                                        <p:tgtEl>
                                          <p:spTgt spid="107"/>
                                        </p:tgtEl>
                                      </p:cBhvr>
                                    </p:animEffect>
                                  </p:childTnLst>
                                </p:cTn>
                              </p:par>
                              <p:par>
                                <p:cTn id="47" presetID="10" presetClass="entr" presetSubtype="0" fill="hold" nodeType="withEffect">
                                  <p:stCondLst>
                                    <p:cond delay="0"/>
                                  </p:stCondLst>
                                  <p:childTnLst>
                                    <p:set>
                                      <p:cBhvr>
                                        <p:cTn id="48" dur="1" fill="hold">
                                          <p:stCondLst>
                                            <p:cond delay="0"/>
                                          </p:stCondLst>
                                        </p:cTn>
                                        <p:tgtEl>
                                          <p:spTgt spid="98"/>
                                        </p:tgtEl>
                                        <p:attrNameLst>
                                          <p:attrName>style.visibility</p:attrName>
                                        </p:attrNameLst>
                                      </p:cBhvr>
                                      <p:to>
                                        <p:strVal val="visible"/>
                                      </p:to>
                                    </p:set>
                                    <p:animEffect transition="in" filter="fade">
                                      <p:cBhvr>
                                        <p:cTn id="49" dur="500"/>
                                        <p:tgtEl>
                                          <p:spTgt spid="98"/>
                                        </p:tgtEl>
                                      </p:cBhvr>
                                    </p:animEffect>
                                  </p:childTnLst>
                                </p:cTn>
                              </p:par>
                              <p:par>
                                <p:cTn id="50" presetID="10" presetClass="entr" presetSubtype="0" fill="hold" nodeType="withEffect">
                                  <p:stCondLst>
                                    <p:cond delay="0"/>
                                  </p:stCondLst>
                                  <p:childTnLst>
                                    <p:set>
                                      <p:cBhvr>
                                        <p:cTn id="51" dur="1" fill="hold">
                                          <p:stCondLst>
                                            <p:cond delay="0"/>
                                          </p:stCondLst>
                                        </p:cTn>
                                        <p:tgtEl>
                                          <p:spTgt spid="101"/>
                                        </p:tgtEl>
                                        <p:attrNameLst>
                                          <p:attrName>style.visibility</p:attrName>
                                        </p:attrNameLst>
                                      </p:cBhvr>
                                      <p:to>
                                        <p:strVal val="visible"/>
                                      </p:to>
                                    </p:set>
                                    <p:animEffect transition="in" filter="fade">
                                      <p:cBhvr>
                                        <p:cTn id="5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2" name="PA-椭圆 15"/>
          <p:cNvSpPr/>
          <p:nvPr>
            <p:custDataLst>
              <p:tags r:id="rId1"/>
            </p:custDataLst>
          </p:nvPr>
        </p:nvSpPr>
        <p:spPr>
          <a:xfrm>
            <a:off x="5649543" y="2566398"/>
            <a:ext cx="609412" cy="609412"/>
          </a:xfrm>
          <a:prstGeom prst="ellipse">
            <a:avLst/>
          </a:prstGeom>
          <a:solidFill>
            <a:srgbClr val="80B1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43" name="PA-椭圆 16"/>
          <p:cNvSpPr/>
          <p:nvPr>
            <p:custDataLst>
              <p:tags r:id="rId2"/>
            </p:custDataLst>
          </p:nvPr>
        </p:nvSpPr>
        <p:spPr>
          <a:xfrm>
            <a:off x="5649543" y="3788794"/>
            <a:ext cx="609412" cy="609412"/>
          </a:xfrm>
          <a:prstGeom prst="ellipse">
            <a:avLst/>
          </a:prstGeom>
          <a:solidFill>
            <a:srgbClr val="80B1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44" name="PA-椭圆 17"/>
          <p:cNvSpPr/>
          <p:nvPr>
            <p:custDataLst>
              <p:tags r:id="rId3"/>
            </p:custDataLst>
          </p:nvPr>
        </p:nvSpPr>
        <p:spPr>
          <a:xfrm>
            <a:off x="5649543" y="5011189"/>
            <a:ext cx="609412" cy="609412"/>
          </a:xfrm>
          <a:prstGeom prst="ellipse">
            <a:avLst/>
          </a:prstGeom>
          <a:solidFill>
            <a:srgbClr val="80B1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45" name="PA-椭圆 27"/>
          <p:cNvSpPr/>
          <p:nvPr>
            <p:custDataLst>
              <p:tags r:id="rId4"/>
            </p:custDataLst>
          </p:nvPr>
        </p:nvSpPr>
        <p:spPr>
          <a:xfrm>
            <a:off x="5792375" y="2722072"/>
            <a:ext cx="323748" cy="298067"/>
          </a:xfrm>
          <a:custGeom>
            <a:avLst/>
            <a:gdLst>
              <a:gd name="T0" fmla="*/ 164 w 580"/>
              <a:gd name="T1" fmla="*/ 525 h 535"/>
              <a:gd name="T2" fmla="*/ 196 w 580"/>
              <a:gd name="T3" fmla="*/ 526 h 535"/>
              <a:gd name="T4" fmla="*/ 570 w 580"/>
              <a:gd name="T5" fmla="*/ 187 h 535"/>
              <a:gd name="T6" fmla="*/ 572 w 580"/>
              <a:gd name="T7" fmla="*/ 155 h 535"/>
              <a:gd name="T8" fmla="*/ 475 w 580"/>
              <a:gd name="T9" fmla="*/ 49 h 535"/>
              <a:gd name="T10" fmla="*/ 443 w 580"/>
              <a:gd name="T11" fmla="*/ 47 h 535"/>
              <a:gd name="T12" fmla="*/ 124 w 580"/>
              <a:gd name="T13" fmla="*/ 335 h 535"/>
              <a:gd name="T14" fmla="*/ 123 w 580"/>
              <a:gd name="T15" fmla="*/ 367 h 535"/>
              <a:gd name="T16" fmla="*/ 175 w 580"/>
              <a:gd name="T17" fmla="*/ 425 h 535"/>
              <a:gd name="T18" fmla="*/ 207 w 580"/>
              <a:gd name="T19" fmla="*/ 426 h 535"/>
              <a:gd name="T20" fmla="*/ 341 w 580"/>
              <a:gd name="T21" fmla="*/ 305 h 535"/>
              <a:gd name="T22" fmla="*/ 343 w 580"/>
              <a:gd name="T23" fmla="*/ 273 h 535"/>
              <a:gd name="T24" fmla="*/ 327 w 580"/>
              <a:gd name="T25" fmla="*/ 256 h 535"/>
              <a:gd name="T26" fmla="*/ 193 w 580"/>
              <a:gd name="T27" fmla="*/ 378 h 535"/>
              <a:gd name="T28" fmla="*/ 172 w 580"/>
              <a:gd name="T29" fmla="*/ 354 h 535"/>
              <a:gd name="T30" fmla="*/ 457 w 580"/>
              <a:gd name="T31" fmla="*/ 96 h 535"/>
              <a:gd name="T32" fmla="*/ 523 w 580"/>
              <a:gd name="T33" fmla="*/ 169 h 535"/>
              <a:gd name="T34" fmla="*/ 182 w 580"/>
              <a:gd name="T35" fmla="*/ 478 h 535"/>
              <a:gd name="T36" fmla="*/ 58 w 580"/>
              <a:gd name="T37" fmla="*/ 340 h 535"/>
              <a:gd name="T38" fmla="*/ 404 w 580"/>
              <a:gd name="T39" fmla="*/ 26 h 535"/>
              <a:gd name="T40" fmla="*/ 389 w 580"/>
              <a:gd name="T41" fmla="*/ 10 h 535"/>
              <a:gd name="T42" fmla="*/ 357 w 580"/>
              <a:gd name="T43" fmla="*/ 8 h 535"/>
              <a:gd name="T44" fmla="*/ 10 w 580"/>
              <a:gd name="T45" fmla="*/ 322 h 535"/>
              <a:gd name="T46" fmla="*/ 9 w 580"/>
              <a:gd name="T47" fmla="*/ 354 h 535"/>
              <a:gd name="T48" fmla="*/ 164 w 580"/>
              <a:gd name="T49" fmla="*/ 52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2" tIns="45706" rIns="91412" bIns="45706"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46" name="PA-椭圆 28"/>
          <p:cNvSpPr/>
          <p:nvPr>
            <p:custDataLst>
              <p:tags r:id="rId5"/>
            </p:custDataLst>
          </p:nvPr>
        </p:nvSpPr>
        <p:spPr>
          <a:xfrm>
            <a:off x="5792375" y="3931872"/>
            <a:ext cx="323748" cy="323259"/>
          </a:xfrm>
          <a:custGeom>
            <a:avLst/>
            <a:gdLst>
              <a:gd name="T0" fmla="*/ 6597 w 6827"/>
              <a:gd name="T1" fmla="*/ 449 h 6827"/>
              <a:gd name="T2" fmla="*/ 6377 w 6827"/>
              <a:gd name="T3" fmla="*/ 449 h 6827"/>
              <a:gd name="T4" fmla="*/ 6377 w 6827"/>
              <a:gd name="T5" fmla="*/ 230 h 6827"/>
              <a:gd name="T6" fmla="*/ 6148 w 6827"/>
              <a:gd name="T7" fmla="*/ 0 h 6827"/>
              <a:gd name="T8" fmla="*/ 5918 w 6827"/>
              <a:gd name="T9" fmla="*/ 230 h 6827"/>
              <a:gd name="T10" fmla="*/ 5918 w 6827"/>
              <a:gd name="T11" fmla="*/ 584 h 6827"/>
              <a:gd name="T12" fmla="*/ 5877 w 6827"/>
              <a:gd name="T13" fmla="*/ 625 h 6827"/>
              <a:gd name="T14" fmla="*/ 5665 w 6827"/>
              <a:gd name="T15" fmla="*/ 483 h 6827"/>
              <a:gd name="T16" fmla="*/ 5435 w 6827"/>
              <a:gd name="T17" fmla="*/ 713 h 6827"/>
              <a:gd name="T18" fmla="*/ 5435 w 6827"/>
              <a:gd name="T19" fmla="*/ 1067 h 6827"/>
              <a:gd name="T20" fmla="*/ 5260 w 6827"/>
              <a:gd name="T21" fmla="*/ 1242 h 6827"/>
              <a:gd name="T22" fmla="*/ 3180 w 6827"/>
              <a:gd name="T23" fmla="*/ 466 h 6827"/>
              <a:gd name="T24" fmla="*/ 0 w 6827"/>
              <a:gd name="T25" fmla="*/ 3646 h 6827"/>
              <a:gd name="T26" fmla="*/ 970 w 6827"/>
              <a:gd name="T27" fmla="*/ 5931 h 6827"/>
              <a:gd name="T28" fmla="*/ 465 w 6827"/>
              <a:gd name="T29" fmla="*/ 6317 h 6827"/>
              <a:gd name="T30" fmla="*/ 422 w 6827"/>
              <a:gd name="T31" fmla="*/ 6639 h 6827"/>
              <a:gd name="T32" fmla="*/ 604 w 6827"/>
              <a:gd name="T33" fmla="*/ 6729 h 6827"/>
              <a:gd name="T34" fmla="*/ 744 w 6827"/>
              <a:gd name="T35" fmla="*/ 6682 h 6827"/>
              <a:gd name="T36" fmla="*/ 1332 w 6827"/>
              <a:gd name="T37" fmla="*/ 6233 h 6827"/>
              <a:gd name="T38" fmla="*/ 3180 w 6827"/>
              <a:gd name="T39" fmla="*/ 6827 h 6827"/>
              <a:gd name="T40" fmla="*/ 5029 w 6827"/>
              <a:gd name="T41" fmla="*/ 6233 h 6827"/>
              <a:gd name="T42" fmla="*/ 5617 w 6827"/>
              <a:gd name="T43" fmla="*/ 6682 h 6827"/>
              <a:gd name="T44" fmla="*/ 5756 w 6827"/>
              <a:gd name="T45" fmla="*/ 6729 h 6827"/>
              <a:gd name="T46" fmla="*/ 5939 w 6827"/>
              <a:gd name="T47" fmla="*/ 6639 h 6827"/>
              <a:gd name="T48" fmla="*/ 5896 w 6827"/>
              <a:gd name="T49" fmla="*/ 6317 h 6827"/>
              <a:gd name="T50" fmla="*/ 5390 w 6827"/>
              <a:gd name="T51" fmla="*/ 5931 h 6827"/>
              <a:gd name="T52" fmla="*/ 6361 w 6827"/>
              <a:gd name="T53" fmla="*/ 3646 h 6827"/>
              <a:gd name="T54" fmla="*/ 5585 w 6827"/>
              <a:gd name="T55" fmla="*/ 1567 h 6827"/>
              <a:gd name="T56" fmla="*/ 5760 w 6827"/>
              <a:gd name="T57" fmla="*/ 1391 h 6827"/>
              <a:gd name="T58" fmla="*/ 6114 w 6827"/>
              <a:gd name="T59" fmla="*/ 1391 h 6827"/>
              <a:gd name="T60" fmla="*/ 6344 w 6827"/>
              <a:gd name="T61" fmla="*/ 1162 h 6827"/>
              <a:gd name="T62" fmla="*/ 6202 w 6827"/>
              <a:gd name="T63" fmla="*/ 950 h 6827"/>
              <a:gd name="T64" fmla="*/ 6243 w 6827"/>
              <a:gd name="T65" fmla="*/ 908 h 6827"/>
              <a:gd name="T66" fmla="*/ 6597 w 6827"/>
              <a:gd name="T67" fmla="*/ 908 h 6827"/>
              <a:gd name="T68" fmla="*/ 6827 w 6827"/>
              <a:gd name="T69" fmla="*/ 679 h 6827"/>
              <a:gd name="T70" fmla="*/ 6597 w 6827"/>
              <a:gd name="T71" fmla="*/ 449 h 6827"/>
              <a:gd name="T72" fmla="*/ 5901 w 6827"/>
              <a:gd name="T73" fmla="*/ 3646 h 6827"/>
              <a:gd name="T74" fmla="*/ 3180 w 6827"/>
              <a:gd name="T75" fmla="*/ 6367 h 6827"/>
              <a:gd name="T76" fmla="*/ 459 w 6827"/>
              <a:gd name="T77" fmla="*/ 3646 h 6827"/>
              <a:gd name="T78" fmla="*/ 3180 w 6827"/>
              <a:gd name="T79" fmla="*/ 925 h 6827"/>
              <a:gd name="T80" fmla="*/ 4934 w 6827"/>
              <a:gd name="T81" fmla="*/ 1568 h 6827"/>
              <a:gd name="T82" fmla="*/ 4358 w 6827"/>
              <a:gd name="T83" fmla="*/ 2144 h 6827"/>
              <a:gd name="T84" fmla="*/ 3180 w 6827"/>
              <a:gd name="T85" fmla="*/ 1736 h 6827"/>
              <a:gd name="T86" fmla="*/ 1270 w 6827"/>
              <a:gd name="T87" fmla="*/ 3646 h 6827"/>
              <a:gd name="T88" fmla="*/ 3180 w 6827"/>
              <a:gd name="T89" fmla="*/ 5556 h 6827"/>
              <a:gd name="T90" fmla="*/ 5090 w 6827"/>
              <a:gd name="T91" fmla="*/ 3646 h 6827"/>
              <a:gd name="T92" fmla="*/ 4683 w 6827"/>
              <a:gd name="T93" fmla="*/ 2468 h 6827"/>
              <a:gd name="T94" fmla="*/ 5259 w 6827"/>
              <a:gd name="T95" fmla="*/ 1892 h 6827"/>
              <a:gd name="T96" fmla="*/ 5901 w 6827"/>
              <a:gd name="T97" fmla="*/ 3646 h 6827"/>
              <a:gd name="T98" fmla="*/ 3180 w 6827"/>
              <a:gd name="T99" fmla="*/ 4259 h 6827"/>
              <a:gd name="T100" fmla="*/ 3793 w 6827"/>
              <a:gd name="T101" fmla="*/ 3646 h 6827"/>
              <a:gd name="T102" fmla="*/ 3744 w 6827"/>
              <a:gd name="T103" fmla="*/ 3407 h 6827"/>
              <a:gd name="T104" fmla="*/ 4355 w 6827"/>
              <a:gd name="T105" fmla="*/ 2796 h 6827"/>
              <a:gd name="T106" fmla="*/ 4631 w 6827"/>
              <a:gd name="T107" fmla="*/ 3646 h 6827"/>
              <a:gd name="T108" fmla="*/ 3180 w 6827"/>
              <a:gd name="T109" fmla="*/ 5097 h 6827"/>
              <a:gd name="T110" fmla="*/ 1730 w 6827"/>
              <a:gd name="T111" fmla="*/ 3646 h 6827"/>
              <a:gd name="T112" fmla="*/ 3180 w 6827"/>
              <a:gd name="T113" fmla="*/ 2196 h 6827"/>
              <a:gd name="T114" fmla="*/ 4030 w 6827"/>
              <a:gd name="T115" fmla="*/ 2471 h 6827"/>
              <a:gd name="T116" fmla="*/ 3419 w 6827"/>
              <a:gd name="T117" fmla="*/ 3083 h 6827"/>
              <a:gd name="T118" fmla="*/ 3180 w 6827"/>
              <a:gd name="T119" fmla="*/ 3034 h 6827"/>
              <a:gd name="T120" fmla="*/ 2568 w 6827"/>
              <a:gd name="T121" fmla="*/ 3646 h 6827"/>
              <a:gd name="T122" fmla="*/ 3180 w 6827"/>
              <a:gd name="T123" fmla="*/ 425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27" h="6827">
                <a:moveTo>
                  <a:pt x="6597" y="449"/>
                </a:moveTo>
                <a:lnTo>
                  <a:pt x="6377" y="449"/>
                </a:lnTo>
                <a:lnTo>
                  <a:pt x="6377" y="230"/>
                </a:lnTo>
                <a:cubicBezTo>
                  <a:pt x="6377" y="103"/>
                  <a:pt x="6275" y="0"/>
                  <a:pt x="6148" y="0"/>
                </a:cubicBezTo>
                <a:cubicBezTo>
                  <a:pt x="6021" y="0"/>
                  <a:pt x="5918" y="103"/>
                  <a:pt x="5918" y="230"/>
                </a:cubicBezTo>
                <a:lnTo>
                  <a:pt x="5918" y="584"/>
                </a:lnTo>
                <a:lnTo>
                  <a:pt x="5877" y="625"/>
                </a:lnTo>
                <a:cubicBezTo>
                  <a:pt x="5843" y="542"/>
                  <a:pt x="5761" y="483"/>
                  <a:pt x="5665" y="483"/>
                </a:cubicBezTo>
                <a:cubicBezTo>
                  <a:pt x="5538" y="483"/>
                  <a:pt x="5435" y="586"/>
                  <a:pt x="5435" y="713"/>
                </a:cubicBezTo>
                <a:lnTo>
                  <a:pt x="5435" y="1067"/>
                </a:lnTo>
                <a:lnTo>
                  <a:pt x="5260" y="1242"/>
                </a:lnTo>
                <a:cubicBezTo>
                  <a:pt x="4702" y="759"/>
                  <a:pt x="3975" y="466"/>
                  <a:pt x="3180" y="466"/>
                </a:cubicBezTo>
                <a:cubicBezTo>
                  <a:pt x="1427" y="466"/>
                  <a:pt x="0" y="1893"/>
                  <a:pt x="0" y="3646"/>
                </a:cubicBezTo>
                <a:cubicBezTo>
                  <a:pt x="0" y="4542"/>
                  <a:pt x="372" y="5352"/>
                  <a:pt x="970" y="5931"/>
                </a:cubicBezTo>
                <a:lnTo>
                  <a:pt x="465" y="6317"/>
                </a:lnTo>
                <a:cubicBezTo>
                  <a:pt x="364" y="6394"/>
                  <a:pt x="345" y="6538"/>
                  <a:pt x="422" y="6639"/>
                </a:cubicBezTo>
                <a:cubicBezTo>
                  <a:pt x="467" y="6698"/>
                  <a:pt x="535" y="6729"/>
                  <a:pt x="604" y="6729"/>
                </a:cubicBezTo>
                <a:cubicBezTo>
                  <a:pt x="653" y="6729"/>
                  <a:pt x="702" y="6714"/>
                  <a:pt x="744" y="6682"/>
                </a:cubicBezTo>
                <a:lnTo>
                  <a:pt x="1332" y="6233"/>
                </a:lnTo>
                <a:cubicBezTo>
                  <a:pt x="1853" y="6606"/>
                  <a:pt x="2491" y="6827"/>
                  <a:pt x="3180" y="6827"/>
                </a:cubicBezTo>
                <a:cubicBezTo>
                  <a:pt x="3869" y="6827"/>
                  <a:pt x="4508" y="6606"/>
                  <a:pt x="5029" y="6233"/>
                </a:cubicBezTo>
                <a:lnTo>
                  <a:pt x="5617" y="6682"/>
                </a:lnTo>
                <a:cubicBezTo>
                  <a:pt x="5659" y="6714"/>
                  <a:pt x="5708" y="6729"/>
                  <a:pt x="5756" y="6729"/>
                </a:cubicBezTo>
                <a:cubicBezTo>
                  <a:pt x="5825" y="6729"/>
                  <a:pt x="5894" y="6698"/>
                  <a:pt x="5939" y="6639"/>
                </a:cubicBezTo>
                <a:cubicBezTo>
                  <a:pt x="6016" y="6538"/>
                  <a:pt x="5997" y="6394"/>
                  <a:pt x="5896" y="6317"/>
                </a:cubicBezTo>
                <a:lnTo>
                  <a:pt x="5390" y="5931"/>
                </a:lnTo>
                <a:cubicBezTo>
                  <a:pt x="5988" y="5352"/>
                  <a:pt x="6361" y="4542"/>
                  <a:pt x="6361" y="3646"/>
                </a:cubicBezTo>
                <a:cubicBezTo>
                  <a:pt x="6361" y="2852"/>
                  <a:pt x="6068" y="2125"/>
                  <a:pt x="5585" y="1567"/>
                </a:cubicBezTo>
                <a:lnTo>
                  <a:pt x="5760" y="1391"/>
                </a:lnTo>
                <a:lnTo>
                  <a:pt x="6114" y="1391"/>
                </a:lnTo>
                <a:cubicBezTo>
                  <a:pt x="6241" y="1391"/>
                  <a:pt x="6344" y="1289"/>
                  <a:pt x="6344" y="1162"/>
                </a:cubicBezTo>
                <a:cubicBezTo>
                  <a:pt x="6344" y="1066"/>
                  <a:pt x="6285" y="984"/>
                  <a:pt x="6202" y="950"/>
                </a:cubicBezTo>
                <a:lnTo>
                  <a:pt x="6243" y="908"/>
                </a:lnTo>
                <a:lnTo>
                  <a:pt x="6597" y="908"/>
                </a:lnTo>
                <a:cubicBezTo>
                  <a:pt x="6724" y="908"/>
                  <a:pt x="6827" y="806"/>
                  <a:pt x="6827" y="679"/>
                </a:cubicBezTo>
                <a:cubicBezTo>
                  <a:pt x="6827" y="552"/>
                  <a:pt x="6724" y="449"/>
                  <a:pt x="6597" y="449"/>
                </a:cubicBezTo>
                <a:close/>
                <a:moveTo>
                  <a:pt x="5901" y="3646"/>
                </a:moveTo>
                <a:cubicBezTo>
                  <a:pt x="5901" y="5147"/>
                  <a:pt x="4681" y="6367"/>
                  <a:pt x="3180" y="6367"/>
                </a:cubicBezTo>
                <a:cubicBezTo>
                  <a:pt x="1680" y="6367"/>
                  <a:pt x="459" y="5147"/>
                  <a:pt x="459" y="3646"/>
                </a:cubicBezTo>
                <a:cubicBezTo>
                  <a:pt x="459" y="2146"/>
                  <a:pt x="1680" y="925"/>
                  <a:pt x="3180" y="925"/>
                </a:cubicBezTo>
                <a:cubicBezTo>
                  <a:pt x="3848" y="925"/>
                  <a:pt x="4460" y="1167"/>
                  <a:pt x="4934" y="1568"/>
                </a:cubicBezTo>
                <a:lnTo>
                  <a:pt x="4358" y="2144"/>
                </a:lnTo>
                <a:cubicBezTo>
                  <a:pt x="4033" y="1889"/>
                  <a:pt x="3624" y="1736"/>
                  <a:pt x="3180" y="1736"/>
                </a:cubicBezTo>
                <a:cubicBezTo>
                  <a:pt x="2127" y="1736"/>
                  <a:pt x="1270" y="2593"/>
                  <a:pt x="1270" y="3646"/>
                </a:cubicBezTo>
                <a:cubicBezTo>
                  <a:pt x="1270" y="4700"/>
                  <a:pt x="2127" y="5556"/>
                  <a:pt x="3180" y="5556"/>
                </a:cubicBezTo>
                <a:cubicBezTo>
                  <a:pt x="4234" y="5556"/>
                  <a:pt x="5090" y="4700"/>
                  <a:pt x="5090" y="3646"/>
                </a:cubicBezTo>
                <a:cubicBezTo>
                  <a:pt x="5090" y="3202"/>
                  <a:pt x="4938" y="2793"/>
                  <a:pt x="4683" y="2468"/>
                </a:cubicBezTo>
                <a:lnTo>
                  <a:pt x="5259" y="1892"/>
                </a:lnTo>
                <a:cubicBezTo>
                  <a:pt x="5659" y="2366"/>
                  <a:pt x="5901" y="2979"/>
                  <a:pt x="5901" y="3646"/>
                </a:cubicBezTo>
                <a:close/>
                <a:moveTo>
                  <a:pt x="3180" y="4259"/>
                </a:moveTo>
                <a:cubicBezTo>
                  <a:pt x="3518" y="4259"/>
                  <a:pt x="3793" y="3984"/>
                  <a:pt x="3793" y="3646"/>
                </a:cubicBezTo>
                <a:cubicBezTo>
                  <a:pt x="3793" y="3562"/>
                  <a:pt x="3775" y="3481"/>
                  <a:pt x="3744" y="3407"/>
                </a:cubicBezTo>
                <a:lnTo>
                  <a:pt x="4355" y="2796"/>
                </a:lnTo>
                <a:cubicBezTo>
                  <a:pt x="4529" y="3035"/>
                  <a:pt x="4631" y="3329"/>
                  <a:pt x="4631" y="3646"/>
                </a:cubicBezTo>
                <a:cubicBezTo>
                  <a:pt x="4631" y="4446"/>
                  <a:pt x="3980" y="5097"/>
                  <a:pt x="3180" y="5097"/>
                </a:cubicBezTo>
                <a:cubicBezTo>
                  <a:pt x="2380" y="5097"/>
                  <a:pt x="1730" y="4446"/>
                  <a:pt x="1730" y="3646"/>
                </a:cubicBezTo>
                <a:cubicBezTo>
                  <a:pt x="1730" y="2846"/>
                  <a:pt x="2380" y="2196"/>
                  <a:pt x="3180" y="2196"/>
                </a:cubicBezTo>
                <a:cubicBezTo>
                  <a:pt x="3498" y="2196"/>
                  <a:pt x="3791" y="2298"/>
                  <a:pt x="4030" y="2471"/>
                </a:cubicBezTo>
                <a:lnTo>
                  <a:pt x="3419" y="3083"/>
                </a:lnTo>
                <a:cubicBezTo>
                  <a:pt x="3346" y="3051"/>
                  <a:pt x="3265" y="3034"/>
                  <a:pt x="3180" y="3034"/>
                </a:cubicBezTo>
                <a:cubicBezTo>
                  <a:pt x="2843" y="3034"/>
                  <a:pt x="2568" y="3309"/>
                  <a:pt x="2568" y="3646"/>
                </a:cubicBezTo>
                <a:cubicBezTo>
                  <a:pt x="2568" y="3984"/>
                  <a:pt x="2843" y="4259"/>
                  <a:pt x="3180" y="42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2" tIns="45706" rIns="91412" bIns="45706"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47" name="PA-椭圆 29"/>
          <p:cNvSpPr/>
          <p:nvPr>
            <p:custDataLst>
              <p:tags r:id="rId6"/>
            </p:custDataLst>
          </p:nvPr>
        </p:nvSpPr>
        <p:spPr>
          <a:xfrm>
            <a:off x="5792375" y="5154265"/>
            <a:ext cx="323748" cy="323262"/>
          </a:xfrm>
          <a:custGeom>
            <a:avLst/>
            <a:gdLst>
              <a:gd name="connsiteX0" fmla="*/ 303663 w 607281"/>
              <a:gd name="connsiteY0" fmla="*/ 168793 h 606369"/>
              <a:gd name="connsiteX1" fmla="*/ 323788 w 607281"/>
              <a:gd name="connsiteY1" fmla="*/ 188887 h 606369"/>
              <a:gd name="connsiteX2" fmla="*/ 323788 w 607281"/>
              <a:gd name="connsiteY2" fmla="*/ 280901 h 606369"/>
              <a:gd name="connsiteX3" fmla="*/ 326009 w 607281"/>
              <a:gd name="connsiteY3" fmla="*/ 283119 h 606369"/>
              <a:gd name="connsiteX4" fmla="*/ 479793 w 607281"/>
              <a:gd name="connsiteY4" fmla="*/ 283119 h 606369"/>
              <a:gd name="connsiteX5" fmla="*/ 499918 w 607281"/>
              <a:gd name="connsiteY5" fmla="*/ 303212 h 606369"/>
              <a:gd name="connsiteX6" fmla="*/ 479793 w 607281"/>
              <a:gd name="connsiteY6" fmla="*/ 323306 h 606369"/>
              <a:gd name="connsiteX7" fmla="*/ 326009 w 607281"/>
              <a:gd name="connsiteY7" fmla="*/ 323306 h 606369"/>
              <a:gd name="connsiteX8" fmla="*/ 303663 w 607281"/>
              <a:gd name="connsiteY8" fmla="*/ 333422 h 606369"/>
              <a:gd name="connsiteX9" fmla="*/ 273544 w 607281"/>
              <a:gd name="connsiteY9" fmla="*/ 303212 h 606369"/>
              <a:gd name="connsiteX10" fmla="*/ 283537 w 607281"/>
              <a:gd name="connsiteY10" fmla="*/ 280901 h 606369"/>
              <a:gd name="connsiteX11" fmla="*/ 283537 w 607281"/>
              <a:gd name="connsiteY11" fmla="*/ 188887 h 606369"/>
              <a:gd name="connsiteX12" fmla="*/ 303663 w 607281"/>
              <a:gd name="connsiteY12" fmla="*/ 168793 h 606369"/>
              <a:gd name="connsiteX13" fmla="*/ 303641 w 607281"/>
              <a:gd name="connsiteY13" fmla="*/ 62771 h 606369"/>
              <a:gd name="connsiteX14" fmla="*/ 62865 w 607281"/>
              <a:gd name="connsiteY14" fmla="*/ 303185 h 606369"/>
              <a:gd name="connsiteX15" fmla="*/ 303641 w 607281"/>
              <a:gd name="connsiteY15" fmla="*/ 543598 h 606369"/>
              <a:gd name="connsiteX16" fmla="*/ 544416 w 607281"/>
              <a:gd name="connsiteY16" fmla="*/ 303185 h 606369"/>
              <a:gd name="connsiteX17" fmla="*/ 303641 w 607281"/>
              <a:gd name="connsiteY17" fmla="*/ 0 h 606369"/>
              <a:gd name="connsiteX18" fmla="*/ 317935 w 607281"/>
              <a:gd name="connsiteY18" fmla="*/ 5820 h 606369"/>
              <a:gd name="connsiteX19" fmla="*/ 601453 w 607281"/>
              <a:gd name="connsiteY19" fmla="*/ 289051 h 606369"/>
              <a:gd name="connsiteX20" fmla="*/ 601453 w 607281"/>
              <a:gd name="connsiteY20" fmla="*/ 317457 h 606369"/>
              <a:gd name="connsiteX21" fmla="*/ 317935 w 607281"/>
              <a:gd name="connsiteY21" fmla="*/ 600549 h 606369"/>
              <a:gd name="connsiteX22" fmla="*/ 303641 w 607281"/>
              <a:gd name="connsiteY22" fmla="*/ 606369 h 606369"/>
              <a:gd name="connsiteX23" fmla="*/ 289486 w 607281"/>
              <a:gd name="connsiteY23" fmla="*/ 600549 h 606369"/>
              <a:gd name="connsiteX24" fmla="*/ 5828 w 607281"/>
              <a:gd name="connsiteY24" fmla="*/ 317457 h 606369"/>
              <a:gd name="connsiteX25" fmla="*/ 5828 w 607281"/>
              <a:gd name="connsiteY25" fmla="*/ 289051 h 606369"/>
              <a:gd name="connsiteX26" fmla="*/ 289486 w 607281"/>
              <a:gd name="connsiteY26" fmla="*/ 5820 h 606369"/>
              <a:gd name="connsiteX27" fmla="*/ 303641 w 607281"/>
              <a:gd name="connsiteY27" fmla="*/ 0 h 60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281" h="606369">
                <a:moveTo>
                  <a:pt x="303663" y="168793"/>
                </a:moveTo>
                <a:cubicBezTo>
                  <a:pt x="314766" y="168793"/>
                  <a:pt x="323788" y="177800"/>
                  <a:pt x="323788" y="188887"/>
                </a:cubicBezTo>
                <a:lnTo>
                  <a:pt x="323788" y="280901"/>
                </a:lnTo>
                <a:cubicBezTo>
                  <a:pt x="324621" y="281594"/>
                  <a:pt x="325315" y="282287"/>
                  <a:pt x="326009" y="283119"/>
                </a:cubicBezTo>
                <a:lnTo>
                  <a:pt x="479793" y="283119"/>
                </a:lnTo>
                <a:cubicBezTo>
                  <a:pt x="490897" y="283119"/>
                  <a:pt x="499918" y="292126"/>
                  <a:pt x="499918" y="303212"/>
                </a:cubicBezTo>
                <a:cubicBezTo>
                  <a:pt x="499918" y="314298"/>
                  <a:pt x="490897" y="323306"/>
                  <a:pt x="479793" y="323306"/>
                </a:cubicBezTo>
                <a:lnTo>
                  <a:pt x="326009" y="323306"/>
                </a:lnTo>
                <a:cubicBezTo>
                  <a:pt x="320457" y="329403"/>
                  <a:pt x="312546" y="333422"/>
                  <a:pt x="303663" y="333422"/>
                </a:cubicBezTo>
                <a:cubicBezTo>
                  <a:pt x="287007" y="333422"/>
                  <a:pt x="273544" y="319841"/>
                  <a:pt x="273544" y="303212"/>
                </a:cubicBezTo>
                <a:cubicBezTo>
                  <a:pt x="273544" y="294343"/>
                  <a:pt x="277430" y="286445"/>
                  <a:pt x="283537" y="280901"/>
                </a:cubicBezTo>
                <a:lnTo>
                  <a:pt x="283537" y="188887"/>
                </a:lnTo>
                <a:cubicBezTo>
                  <a:pt x="283537" y="177800"/>
                  <a:pt x="292559" y="168793"/>
                  <a:pt x="303663" y="168793"/>
                </a:cubicBezTo>
                <a:close/>
                <a:moveTo>
                  <a:pt x="303641" y="62771"/>
                </a:moveTo>
                <a:lnTo>
                  <a:pt x="62865" y="303185"/>
                </a:lnTo>
                <a:lnTo>
                  <a:pt x="303641" y="543598"/>
                </a:lnTo>
                <a:lnTo>
                  <a:pt x="544416" y="303185"/>
                </a:lnTo>
                <a:close/>
                <a:moveTo>
                  <a:pt x="303641" y="0"/>
                </a:moveTo>
                <a:cubicBezTo>
                  <a:pt x="308775" y="0"/>
                  <a:pt x="313910" y="1940"/>
                  <a:pt x="317935" y="5820"/>
                </a:cubicBezTo>
                <a:lnTo>
                  <a:pt x="601453" y="289051"/>
                </a:lnTo>
                <a:cubicBezTo>
                  <a:pt x="609224" y="296810"/>
                  <a:pt x="609224" y="309559"/>
                  <a:pt x="601453" y="317457"/>
                </a:cubicBezTo>
                <a:lnTo>
                  <a:pt x="317935" y="600549"/>
                </a:lnTo>
                <a:cubicBezTo>
                  <a:pt x="313910" y="604429"/>
                  <a:pt x="308775" y="606369"/>
                  <a:pt x="303641" y="606369"/>
                </a:cubicBezTo>
                <a:cubicBezTo>
                  <a:pt x="298506" y="606369"/>
                  <a:pt x="293371" y="604429"/>
                  <a:pt x="289486" y="600549"/>
                </a:cubicBezTo>
                <a:lnTo>
                  <a:pt x="5828" y="317457"/>
                </a:lnTo>
                <a:cubicBezTo>
                  <a:pt x="-1943" y="309559"/>
                  <a:pt x="-1943" y="296810"/>
                  <a:pt x="5828" y="289051"/>
                </a:cubicBezTo>
                <a:lnTo>
                  <a:pt x="289486" y="5820"/>
                </a:lnTo>
                <a:cubicBezTo>
                  <a:pt x="293371" y="1940"/>
                  <a:pt x="298506" y="0"/>
                  <a:pt x="303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12" tIns="45706" rIns="91412" bIns="45706"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grpSp>
        <p:nvGrpSpPr>
          <p:cNvPr id="48" name="PA-组合 37"/>
          <p:cNvGrpSpPr/>
          <p:nvPr>
            <p:custDataLst>
              <p:tags r:id="rId7"/>
            </p:custDataLst>
          </p:nvPr>
        </p:nvGrpSpPr>
        <p:grpSpPr>
          <a:xfrm>
            <a:off x="882478" y="1649688"/>
            <a:ext cx="3831836" cy="4230970"/>
            <a:chOff x="1506537" y="1749499"/>
            <a:chExt cx="3833019" cy="4232276"/>
          </a:xfrm>
        </p:grpSpPr>
        <p:sp>
          <p:nvSpPr>
            <p:cNvPr id="49" name="PA-任意多边形 11"/>
            <p:cNvSpPr/>
            <p:nvPr>
              <p:custDataLst>
                <p:tags r:id="rId8"/>
              </p:custDataLst>
            </p:nvPr>
          </p:nvSpPr>
          <p:spPr>
            <a:xfrm>
              <a:off x="2605018" y="2429743"/>
              <a:ext cx="1320824" cy="680244"/>
            </a:xfrm>
            <a:custGeom>
              <a:avLst/>
              <a:gdLst>
                <a:gd name="connsiteX0" fmla="*/ 633482 w 1320824"/>
                <a:gd name="connsiteY0" fmla="*/ 0 h 680244"/>
                <a:gd name="connsiteX1" fmla="*/ 1211243 w 1320824"/>
                <a:gd name="connsiteY1" fmla="*/ 116645 h 680244"/>
                <a:gd name="connsiteX2" fmla="*/ 1320824 w 1320824"/>
                <a:gd name="connsiteY2" fmla="*/ 169433 h 680244"/>
                <a:gd name="connsiteX3" fmla="*/ 1291226 w 1320824"/>
                <a:gd name="connsiteY3" fmla="*/ 264782 h 680244"/>
                <a:gd name="connsiteX4" fmla="*/ 664439 w 1320824"/>
                <a:gd name="connsiteY4" fmla="*/ 680244 h 680244"/>
                <a:gd name="connsiteX5" fmla="*/ 37652 w 1320824"/>
                <a:gd name="connsiteY5" fmla="*/ 264782 h 680244"/>
                <a:gd name="connsiteX6" fmla="*/ 0 w 1320824"/>
                <a:gd name="connsiteY6" fmla="*/ 143487 h 680244"/>
                <a:gd name="connsiteX7" fmla="*/ 55721 w 1320824"/>
                <a:gd name="connsiteY7" fmla="*/ 116645 h 680244"/>
                <a:gd name="connsiteX8" fmla="*/ 633482 w 1320824"/>
                <a:gd name="connsiteY8" fmla="*/ 0 h 68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0824" h="680244">
                  <a:moveTo>
                    <a:pt x="633482" y="0"/>
                  </a:moveTo>
                  <a:cubicBezTo>
                    <a:pt x="838423" y="0"/>
                    <a:pt x="1033663" y="41534"/>
                    <a:pt x="1211243" y="116645"/>
                  </a:cubicBezTo>
                  <a:lnTo>
                    <a:pt x="1320824" y="169433"/>
                  </a:lnTo>
                  <a:lnTo>
                    <a:pt x="1291226" y="264782"/>
                  </a:lnTo>
                  <a:cubicBezTo>
                    <a:pt x="1187959" y="508931"/>
                    <a:pt x="946205" y="680244"/>
                    <a:pt x="664439" y="680244"/>
                  </a:cubicBezTo>
                  <a:cubicBezTo>
                    <a:pt x="382673" y="680244"/>
                    <a:pt x="140919" y="508931"/>
                    <a:pt x="37652" y="264782"/>
                  </a:cubicBezTo>
                  <a:lnTo>
                    <a:pt x="0" y="143487"/>
                  </a:lnTo>
                  <a:lnTo>
                    <a:pt x="55721" y="116645"/>
                  </a:lnTo>
                  <a:cubicBezTo>
                    <a:pt x="233301" y="41534"/>
                    <a:pt x="428541" y="0"/>
                    <a:pt x="633482" y="0"/>
                  </a:cubicBezTo>
                  <a:close/>
                </a:path>
              </a:pathLst>
            </a:custGeom>
            <a:solidFill>
              <a:srgbClr val="80B1F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50" name="PA-任意多边形 10"/>
            <p:cNvSpPr/>
            <p:nvPr>
              <p:custDataLst>
                <p:tags r:id="rId9"/>
              </p:custDataLst>
            </p:nvPr>
          </p:nvSpPr>
          <p:spPr>
            <a:xfrm>
              <a:off x="3585368" y="4227587"/>
              <a:ext cx="1096208" cy="1119437"/>
            </a:xfrm>
            <a:custGeom>
              <a:avLst/>
              <a:gdLst>
                <a:gd name="connsiteX0" fmla="*/ 877094 w 1096208"/>
                <a:gd name="connsiteY0" fmla="*/ 0 h 1119437"/>
                <a:gd name="connsiteX1" fmla="*/ 1053859 w 1096208"/>
                <a:gd name="connsiteY1" fmla="*/ 17819 h 1119437"/>
                <a:gd name="connsiteX2" fmla="*/ 1096208 w 1096208"/>
                <a:gd name="connsiteY2" fmla="*/ 28708 h 1119437"/>
                <a:gd name="connsiteX3" fmla="*/ 1070713 w 1096208"/>
                <a:gd name="connsiteY3" fmla="*/ 127858 h 1119437"/>
                <a:gd name="connsiteX4" fmla="*/ 94521 w 1096208"/>
                <a:gd name="connsiteY4" fmla="*/ 1104050 h 1119437"/>
                <a:gd name="connsiteX5" fmla="*/ 34681 w 1096208"/>
                <a:gd name="connsiteY5" fmla="*/ 1119437 h 1119437"/>
                <a:gd name="connsiteX6" fmla="*/ 17819 w 1096208"/>
                <a:gd name="connsiteY6" fmla="*/ 1053859 h 1119437"/>
                <a:gd name="connsiteX7" fmla="*/ 0 w 1096208"/>
                <a:gd name="connsiteY7" fmla="*/ 877094 h 1119437"/>
                <a:gd name="connsiteX8" fmla="*/ 877094 w 1096208"/>
                <a:gd name="connsiteY8" fmla="*/ 0 h 1119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6208" h="1119437">
                  <a:moveTo>
                    <a:pt x="877094" y="0"/>
                  </a:moveTo>
                  <a:cubicBezTo>
                    <a:pt x="937645" y="0"/>
                    <a:pt x="996763" y="6136"/>
                    <a:pt x="1053859" y="17819"/>
                  </a:cubicBezTo>
                  <a:lnTo>
                    <a:pt x="1096208" y="28708"/>
                  </a:lnTo>
                  <a:lnTo>
                    <a:pt x="1070713" y="127858"/>
                  </a:lnTo>
                  <a:cubicBezTo>
                    <a:pt x="926151" y="592641"/>
                    <a:pt x="559304" y="959488"/>
                    <a:pt x="94521" y="1104050"/>
                  </a:cubicBezTo>
                  <a:lnTo>
                    <a:pt x="34681" y="1119437"/>
                  </a:lnTo>
                  <a:lnTo>
                    <a:pt x="17819" y="1053859"/>
                  </a:lnTo>
                  <a:cubicBezTo>
                    <a:pt x="6136" y="996763"/>
                    <a:pt x="0" y="937645"/>
                    <a:pt x="0" y="877094"/>
                  </a:cubicBezTo>
                  <a:cubicBezTo>
                    <a:pt x="0" y="392688"/>
                    <a:pt x="392688" y="0"/>
                    <a:pt x="877094" y="0"/>
                  </a:cubicBezTo>
                  <a:close/>
                </a:path>
              </a:pathLst>
            </a:custGeom>
            <a:solidFill>
              <a:srgbClr val="80B1F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51" name="PA-任意多边形 9"/>
            <p:cNvSpPr/>
            <p:nvPr>
              <p:custDataLst>
                <p:tags r:id="rId10"/>
              </p:custDataLst>
            </p:nvPr>
          </p:nvSpPr>
          <p:spPr>
            <a:xfrm>
              <a:off x="1914253" y="4563343"/>
              <a:ext cx="674960" cy="674960"/>
            </a:xfrm>
            <a:custGeom>
              <a:avLst/>
              <a:gdLst>
                <a:gd name="connsiteX0" fmla="*/ 133622 w 674960"/>
                <a:gd name="connsiteY0" fmla="*/ 0 h 674960"/>
                <a:gd name="connsiteX1" fmla="*/ 674960 w 674960"/>
                <a:gd name="connsiteY1" fmla="*/ 541338 h 674960"/>
                <a:gd name="connsiteX2" fmla="*/ 663962 w 674960"/>
                <a:gd name="connsiteY2" fmla="*/ 650437 h 674960"/>
                <a:gd name="connsiteX3" fmla="*/ 656349 w 674960"/>
                <a:gd name="connsiteY3" fmla="*/ 674960 h 674960"/>
                <a:gd name="connsiteX4" fmla="*/ 616735 w 674960"/>
                <a:gd name="connsiteY4" fmla="*/ 655877 h 674960"/>
                <a:gd name="connsiteX5" fmla="*/ 19083 w 674960"/>
                <a:gd name="connsiteY5" fmla="*/ 58225 h 674960"/>
                <a:gd name="connsiteX6" fmla="*/ 0 w 674960"/>
                <a:gd name="connsiteY6" fmla="*/ 18611 h 674960"/>
                <a:gd name="connsiteX7" fmla="*/ 24523 w 674960"/>
                <a:gd name="connsiteY7" fmla="*/ 10998 h 674960"/>
                <a:gd name="connsiteX8" fmla="*/ 133622 w 674960"/>
                <a:gd name="connsiteY8" fmla="*/ 0 h 67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4960" h="674960">
                  <a:moveTo>
                    <a:pt x="133622" y="0"/>
                  </a:moveTo>
                  <a:cubicBezTo>
                    <a:pt x="432595" y="0"/>
                    <a:pt x="674960" y="242365"/>
                    <a:pt x="674960" y="541338"/>
                  </a:cubicBezTo>
                  <a:cubicBezTo>
                    <a:pt x="674960" y="578710"/>
                    <a:pt x="671173" y="615197"/>
                    <a:pt x="663962" y="650437"/>
                  </a:cubicBezTo>
                  <a:lnTo>
                    <a:pt x="656349" y="674960"/>
                  </a:lnTo>
                  <a:lnTo>
                    <a:pt x="616735" y="655877"/>
                  </a:lnTo>
                  <a:cubicBezTo>
                    <a:pt x="364355" y="518776"/>
                    <a:pt x="156184" y="310605"/>
                    <a:pt x="19083" y="58225"/>
                  </a:cubicBezTo>
                  <a:lnTo>
                    <a:pt x="0" y="18611"/>
                  </a:lnTo>
                  <a:lnTo>
                    <a:pt x="24523" y="10998"/>
                  </a:lnTo>
                  <a:cubicBezTo>
                    <a:pt x="59763" y="3787"/>
                    <a:pt x="96250" y="0"/>
                    <a:pt x="133622" y="0"/>
                  </a:cubicBezTo>
                  <a:close/>
                </a:path>
              </a:pathLst>
            </a:custGeom>
            <a:solidFill>
              <a:srgbClr val="80B1F9"/>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52" name="PA-任意多边形 8"/>
            <p:cNvSpPr/>
            <p:nvPr>
              <p:custDataLst>
                <p:tags r:id="rId11"/>
              </p:custDataLst>
            </p:nvPr>
          </p:nvSpPr>
          <p:spPr>
            <a:xfrm>
              <a:off x="2589213" y="1749499"/>
              <a:ext cx="1360488" cy="849677"/>
            </a:xfrm>
            <a:custGeom>
              <a:avLst/>
              <a:gdLst>
                <a:gd name="connsiteX0" fmla="*/ 680244 w 1360488"/>
                <a:gd name="connsiteY0" fmla="*/ 0 h 849677"/>
                <a:gd name="connsiteX1" fmla="*/ 1360488 w 1360488"/>
                <a:gd name="connsiteY1" fmla="*/ 680244 h 849677"/>
                <a:gd name="connsiteX2" fmla="*/ 1346668 w 1360488"/>
                <a:gd name="connsiteY2" fmla="*/ 817337 h 849677"/>
                <a:gd name="connsiteX3" fmla="*/ 1336629 w 1360488"/>
                <a:gd name="connsiteY3" fmla="*/ 849677 h 849677"/>
                <a:gd name="connsiteX4" fmla="*/ 1227048 w 1360488"/>
                <a:gd name="connsiteY4" fmla="*/ 796889 h 849677"/>
                <a:gd name="connsiteX5" fmla="*/ 649287 w 1360488"/>
                <a:gd name="connsiteY5" fmla="*/ 680244 h 849677"/>
                <a:gd name="connsiteX6" fmla="*/ 71526 w 1360488"/>
                <a:gd name="connsiteY6" fmla="*/ 796889 h 849677"/>
                <a:gd name="connsiteX7" fmla="*/ 15805 w 1360488"/>
                <a:gd name="connsiteY7" fmla="*/ 823731 h 849677"/>
                <a:gd name="connsiteX8" fmla="*/ 13820 w 1360488"/>
                <a:gd name="connsiteY8" fmla="*/ 817337 h 849677"/>
                <a:gd name="connsiteX9" fmla="*/ 0 w 1360488"/>
                <a:gd name="connsiteY9" fmla="*/ 680244 h 849677"/>
                <a:gd name="connsiteX10" fmla="*/ 680244 w 1360488"/>
                <a:gd name="connsiteY10" fmla="*/ 0 h 84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60488" h="849677">
                  <a:moveTo>
                    <a:pt x="680244" y="0"/>
                  </a:moveTo>
                  <a:cubicBezTo>
                    <a:pt x="1055932" y="0"/>
                    <a:pt x="1360488" y="304556"/>
                    <a:pt x="1360488" y="680244"/>
                  </a:cubicBezTo>
                  <a:cubicBezTo>
                    <a:pt x="1360488" y="727205"/>
                    <a:pt x="1355729" y="773054"/>
                    <a:pt x="1346668" y="817337"/>
                  </a:cubicBezTo>
                  <a:lnTo>
                    <a:pt x="1336629" y="849677"/>
                  </a:lnTo>
                  <a:lnTo>
                    <a:pt x="1227048" y="796889"/>
                  </a:lnTo>
                  <a:cubicBezTo>
                    <a:pt x="1049468" y="721778"/>
                    <a:pt x="854228" y="680244"/>
                    <a:pt x="649287" y="680244"/>
                  </a:cubicBezTo>
                  <a:cubicBezTo>
                    <a:pt x="444346" y="680244"/>
                    <a:pt x="249106" y="721778"/>
                    <a:pt x="71526" y="796889"/>
                  </a:cubicBezTo>
                  <a:lnTo>
                    <a:pt x="15805" y="823731"/>
                  </a:lnTo>
                  <a:lnTo>
                    <a:pt x="13820" y="817337"/>
                  </a:lnTo>
                  <a:cubicBezTo>
                    <a:pt x="4759" y="773054"/>
                    <a:pt x="0" y="727205"/>
                    <a:pt x="0" y="680244"/>
                  </a:cubicBezTo>
                  <a:cubicBezTo>
                    <a:pt x="0" y="304556"/>
                    <a:pt x="304556" y="0"/>
                    <a:pt x="680244" y="0"/>
                  </a:cubicBezTo>
                  <a:close/>
                </a:path>
              </a:pathLst>
            </a:custGeom>
            <a:solidFill>
              <a:srgbClr val="9AC2F6"/>
            </a:solidFill>
            <a:ln w="38100" cap="flat" cmpd="sng" algn="ctr">
              <a:solidFill>
                <a:srgbClr val="9AC2F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53" name="PA-任意多边形 7"/>
            <p:cNvSpPr/>
            <p:nvPr>
              <p:custDataLst>
                <p:tags r:id="rId12"/>
              </p:custDataLst>
            </p:nvPr>
          </p:nvSpPr>
          <p:spPr>
            <a:xfrm>
              <a:off x="1754186" y="2573230"/>
              <a:ext cx="2968626" cy="2825139"/>
            </a:xfrm>
            <a:custGeom>
              <a:avLst/>
              <a:gdLst>
                <a:gd name="connsiteX0" fmla="*/ 850831 w 2968626"/>
                <a:gd name="connsiteY0" fmla="*/ 0 h 2825139"/>
                <a:gd name="connsiteX1" fmla="*/ 888483 w 2968626"/>
                <a:gd name="connsiteY1" fmla="*/ 121295 h 2825139"/>
                <a:gd name="connsiteX2" fmla="*/ 1515270 w 2968626"/>
                <a:gd name="connsiteY2" fmla="*/ 536757 h 2825139"/>
                <a:gd name="connsiteX3" fmla="*/ 2142057 w 2968626"/>
                <a:gd name="connsiteY3" fmla="*/ 121295 h 2825139"/>
                <a:gd name="connsiteX4" fmla="*/ 2171655 w 2968626"/>
                <a:gd name="connsiteY4" fmla="*/ 25946 h 2825139"/>
                <a:gd name="connsiteX5" fmla="*/ 2191825 w 2968626"/>
                <a:gd name="connsiteY5" fmla="*/ 35662 h 2825139"/>
                <a:gd name="connsiteX6" fmla="*/ 2968626 w 2968626"/>
                <a:gd name="connsiteY6" fmla="*/ 1340826 h 2825139"/>
                <a:gd name="connsiteX7" fmla="*/ 2938470 w 2968626"/>
                <a:gd name="connsiteY7" fmla="*/ 1639967 h 2825139"/>
                <a:gd name="connsiteX8" fmla="*/ 2927389 w 2968626"/>
                <a:gd name="connsiteY8" fmla="*/ 1683065 h 2825139"/>
                <a:gd name="connsiteX9" fmla="*/ 2885040 w 2968626"/>
                <a:gd name="connsiteY9" fmla="*/ 1672176 h 2825139"/>
                <a:gd name="connsiteX10" fmla="*/ 2708275 w 2968626"/>
                <a:gd name="connsiteY10" fmla="*/ 1654357 h 2825139"/>
                <a:gd name="connsiteX11" fmla="*/ 1831181 w 2968626"/>
                <a:gd name="connsiteY11" fmla="*/ 2531451 h 2825139"/>
                <a:gd name="connsiteX12" fmla="*/ 1849000 w 2968626"/>
                <a:gd name="connsiteY12" fmla="*/ 2708216 h 2825139"/>
                <a:gd name="connsiteX13" fmla="*/ 1865862 w 2968626"/>
                <a:gd name="connsiteY13" fmla="*/ 2773794 h 2825139"/>
                <a:gd name="connsiteX14" fmla="*/ 1783454 w 2968626"/>
                <a:gd name="connsiteY14" fmla="*/ 2794983 h 2825139"/>
                <a:gd name="connsiteX15" fmla="*/ 1484313 w 2968626"/>
                <a:gd name="connsiteY15" fmla="*/ 2825139 h 2825139"/>
                <a:gd name="connsiteX16" fmla="*/ 906552 w 2968626"/>
                <a:gd name="connsiteY16" fmla="*/ 2708494 h 2825139"/>
                <a:gd name="connsiteX17" fmla="*/ 816415 w 2968626"/>
                <a:gd name="connsiteY17" fmla="*/ 2665073 h 2825139"/>
                <a:gd name="connsiteX18" fmla="*/ 824028 w 2968626"/>
                <a:gd name="connsiteY18" fmla="*/ 2640550 h 2825139"/>
                <a:gd name="connsiteX19" fmla="*/ 835026 w 2968626"/>
                <a:gd name="connsiteY19" fmla="*/ 2531451 h 2825139"/>
                <a:gd name="connsiteX20" fmla="*/ 293688 w 2968626"/>
                <a:gd name="connsiteY20" fmla="*/ 1990113 h 2825139"/>
                <a:gd name="connsiteX21" fmla="*/ 184589 w 2968626"/>
                <a:gd name="connsiteY21" fmla="*/ 2001111 h 2825139"/>
                <a:gd name="connsiteX22" fmla="*/ 160066 w 2968626"/>
                <a:gd name="connsiteY22" fmla="*/ 2008724 h 2825139"/>
                <a:gd name="connsiteX23" fmla="*/ 116645 w 2968626"/>
                <a:gd name="connsiteY23" fmla="*/ 1918587 h 2825139"/>
                <a:gd name="connsiteX24" fmla="*/ 0 w 2968626"/>
                <a:gd name="connsiteY24" fmla="*/ 1340826 h 2825139"/>
                <a:gd name="connsiteX25" fmla="*/ 776801 w 2968626"/>
                <a:gd name="connsiteY25" fmla="*/ 35662 h 2825139"/>
                <a:gd name="connsiteX26" fmla="*/ 850831 w 2968626"/>
                <a:gd name="connsiteY26" fmla="*/ 0 h 2825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68626" h="2825139">
                  <a:moveTo>
                    <a:pt x="850831" y="0"/>
                  </a:moveTo>
                  <a:lnTo>
                    <a:pt x="888483" y="121295"/>
                  </a:lnTo>
                  <a:cubicBezTo>
                    <a:pt x="991750" y="365444"/>
                    <a:pt x="1233504" y="536757"/>
                    <a:pt x="1515270" y="536757"/>
                  </a:cubicBezTo>
                  <a:cubicBezTo>
                    <a:pt x="1797036" y="536757"/>
                    <a:pt x="2038790" y="365444"/>
                    <a:pt x="2142057" y="121295"/>
                  </a:cubicBezTo>
                  <a:lnTo>
                    <a:pt x="2171655" y="25946"/>
                  </a:lnTo>
                  <a:lnTo>
                    <a:pt x="2191825" y="35662"/>
                  </a:lnTo>
                  <a:cubicBezTo>
                    <a:pt x="2654523" y="287014"/>
                    <a:pt x="2968626" y="777239"/>
                    <a:pt x="2968626" y="1340826"/>
                  </a:cubicBezTo>
                  <a:cubicBezTo>
                    <a:pt x="2968626" y="1443296"/>
                    <a:pt x="2958243" y="1543341"/>
                    <a:pt x="2938470" y="1639967"/>
                  </a:cubicBezTo>
                  <a:lnTo>
                    <a:pt x="2927389" y="1683065"/>
                  </a:lnTo>
                  <a:lnTo>
                    <a:pt x="2885040" y="1672176"/>
                  </a:lnTo>
                  <a:cubicBezTo>
                    <a:pt x="2827944" y="1660493"/>
                    <a:pt x="2768826" y="1654357"/>
                    <a:pt x="2708275" y="1654357"/>
                  </a:cubicBezTo>
                  <a:cubicBezTo>
                    <a:pt x="2223869" y="1654357"/>
                    <a:pt x="1831181" y="2047045"/>
                    <a:pt x="1831181" y="2531451"/>
                  </a:cubicBezTo>
                  <a:cubicBezTo>
                    <a:pt x="1831181" y="2592002"/>
                    <a:pt x="1837317" y="2651120"/>
                    <a:pt x="1849000" y="2708216"/>
                  </a:cubicBezTo>
                  <a:lnTo>
                    <a:pt x="1865862" y="2773794"/>
                  </a:lnTo>
                  <a:lnTo>
                    <a:pt x="1783454" y="2794983"/>
                  </a:lnTo>
                  <a:cubicBezTo>
                    <a:pt x="1686828" y="2814756"/>
                    <a:pt x="1586783" y="2825139"/>
                    <a:pt x="1484313" y="2825139"/>
                  </a:cubicBezTo>
                  <a:cubicBezTo>
                    <a:pt x="1279372" y="2825139"/>
                    <a:pt x="1084132" y="2783605"/>
                    <a:pt x="906552" y="2708494"/>
                  </a:cubicBezTo>
                  <a:lnTo>
                    <a:pt x="816415" y="2665073"/>
                  </a:lnTo>
                  <a:lnTo>
                    <a:pt x="824028" y="2640550"/>
                  </a:lnTo>
                  <a:cubicBezTo>
                    <a:pt x="831239" y="2605310"/>
                    <a:pt x="835026" y="2568823"/>
                    <a:pt x="835026" y="2531451"/>
                  </a:cubicBezTo>
                  <a:cubicBezTo>
                    <a:pt x="835026" y="2232478"/>
                    <a:pt x="592661" y="1990113"/>
                    <a:pt x="293688" y="1990113"/>
                  </a:cubicBezTo>
                  <a:cubicBezTo>
                    <a:pt x="256316" y="1990113"/>
                    <a:pt x="219829" y="1993900"/>
                    <a:pt x="184589" y="2001111"/>
                  </a:cubicBezTo>
                  <a:lnTo>
                    <a:pt x="160066" y="2008724"/>
                  </a:lnTo>
                  <a:lnTo>
                    <a:pt x="116645" y="1918587"/>
                  </a:lnTo>
                  <a:cubicBezTo>
                    <a:pt x="41534" y="1741007"/>
                    <a:pt x="0" y="1545767"/>
                    <a:pt x="0" y="1340826"/>
                  </a:cubicBezTo>
                  <a:cubicBezTo>
                    <a:pt x="0" y="777239"/>
                    <a:pt x="314104" y="287014"/>
                    <a:pt x="776801" y="35662"/>
                  </a:cubicBezTo>
                  <a:lnTo>
                    <a:pt x="850831" y="0"/>
                  </a:lnTo>
                  <a:close/>
                </a:path>
              </a:pathLst>
            </a:custGeom>
            <a:noFill/>
            <a:ln w="38100" cap="flat" cmpd="sng" algn="ctr">
              <a:solidFill>
                <a:srgbClr val="9AC2F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54" name="PA-任意多边形 6"/>
            <p:cNvSpPr/>
            <p:nvPr>
              <p:custDataLst>
                <p:tags r:id="rId13"/>
              </p:custDataLst>
            </p:nvPr>
          </p:nvSpPr>
          <p:spPr>
            <a:xfrm>
              <a:off x="3620049" y="4256295"/>
              <a:ext cx="1719507" cy="1725480"/>
            </a:xfrm>
            <a:custGeom>
              <a:avLst/>
              <a:gdLst>
                <a:gd name="connsiteX0" fmla="*/ 1061527 w 1719507"/>
                <a:gd name="connsiteY0" fmla="*/ 0 h 1725480"/>
                <a:gd name="connsiteX1" fmla="*/ 1103234 w 1719507"/>
                <a:gd name="connsiteY1" fmla="*/ 10724 h 1725480"/>
                <a:gd name="connsiteX2" fmla="*/ 1719507 w 1719507"/>
                <a:gd name="connsiteY2" fmla="*/ 848386 h 1725480"/>
                <a:gd name="connsiteX3" fmla="*/ 842413 w 1719507"/>
                <a:gd name="connsiteY3" fmla="*/ 1725480 h 1725480"/>
                <a:gd name="connsiteX4" fmla="*/ 4751 w 1719507"/>
                <a:gd name="connsiteY4" fmla="*/ 1109207 h 1725480"/>
                <a:gd name="connsiteX5" fmla="*/ 0 w 1719507"/>
                <a:gd name="connsiteY5" fmla="*/ 1090729 h 1725480"/>
                <a:gd name="connsiteX6" fmla="*/ 59840 w 1719507"/>
                <a:gd name="connsiteY6" fmla="*/ 1075342 h 1725480"/>
                <a:gd name="connsiteX7" fmla="*/ 1036032 w 1719507"/>
                <a:gd name="connsiteY7" fmla="*/ 99150 h 1725480"/>
                <a:gd name="connsiteX8" fmla="*/ 1061527 w 1719507"/>
                <a:gd name="connsiteY8" fmla="*/ 0 h 172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7" h="1725480">
                  <a:moveTo>
                    <a:pt x="1061527" y="0"/>
                  </a:moveTo>
                  <a:lnTo>
                    <a:pt x="1103234" y="10724"/>
                  </a:lnTo>
                  <a:cubicBezTo>
                    <a:pt x="1460272" y="121775"/>
                    <a:pt x="1719507" y="454806"/>
                    <a:pt x="1719507" y="848386"/>
                  </a:cubicBezTo>
                  <a:cubicBezTo>
                    <a:pt x="1719507" y="1332792"/>
                    <a:pt x="1326819" y="1725480"/>
                    <a:pt x="842413" y="1725480"/>
                  </a:cubicBezTo>
                  <a:cubicBezTo>
                    <a:pt x="448833" y="1725480"/>
                    <a:pt x="115802" y="1466245"/>
                    <a:pt x="4751" y="1109207"/>
                  </a:cubicBezTo>
                  <a:lnTo>
                    <a:pt x="0" y="1090729"/>
                  </a:lnTo>
                  <a:lnTo>
                    <a:pt x="59840" y="1075342"/>
                  </a:lnTo>
                  <a:cubicBezTo>
                    <a:pt x="524623" y="930780"/>
                    <a:pt x="891470" y="563933"/>
                    <a:pt x="1036032" y="99150"/>
                  </a:cubicBezTo>
                  <a:lnTo>
                    <a:pt x="1061527" y="0"/>
                  </a:lnTo>
                  <a:close/>
                </a:path>
              </a:pathLst>
            </a:custGeom>
            <a:solidFill>
              <a:srgbClr val="9AC2F6"/>
            </a:solidFill>
            <a:ln w="38100" cap="flat" cmpd="sng" algn="ctr">
              <a:solidFill>
                <a:srgbClr val="9AC2F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55" name="PA-任意多边形 5"/>
            <p:cNvSpPr/>
            <p:nvPr>
              <p:custDataLst>
                <p:tags r:id="rId14"/>
              </p:custDataLst>
            </p:nvPr>
          </p:nvSpPr>
          <p:spPr>
            <a:xfrm>
              <a:off x="1506537" y="4581954"/>
              <a:ext cx="1064065" cy="1064065"/>
            </a:xfrm>
            <a:custGeom>
              <a:avLst/>
              <a:gdLst>
                <a:gd name="connsiteX0" fmla="*/ 407716 w 1064065"/>
                <a:gd name="connsiteY0" fmla="*/ 0 h 1064065"/>
                <a:gd name="connsiteX1" fmla="*/ 426799 w 1064065"/>
                <a:gd name="connsiteY1" fmla="*/ 39614 h 1064065"/>
                <a:gd name="connsiteX2" fmla="*/ 1024451 w 1064065"/>
                <a:gd name="connsiteY2" fmla="*/ 637266 h 1064065"/>
                <a:gd name="connsiteX3" fmla="*/ 1064065 w 1064065"/>
                <a:gd name="connsiteY3" fmla="*/ 656349 h 1064065"/>
                <a:gd name="connsiteX4" fmla="*/ 1040135 w 1064065"/>
                <a:gd name="connsiteY4" fmla="*/ 733440 h 1064065"/>
                <a:gd name="connsiteX5" fmla="*/ 541338 w 1064065"/>
                <a:gd name="connsiteY5" fmla="*/ 1064065 h 1064065"/>
                <a:gd name="connsiteX6" fmla="*/ 0 w 1064065"/>
                <a:gd name="connsiteY6" fmla="*/ 522727 h 1064065"/>
                <a:gd name="connsiteX7" fmla="*/ 330625 w 1064065"/>
                <a:gd name="connsiteY7" fmla="*/ 23930 h 1064065"/>
                <a:gd name="connsiteX8" fmla="*/ 407716 w 1064065"/>
                <a:gd name="connsiteY8" fmla="*/ 0 h 106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4065" h="1064065">
                  <a:moveTo>
                    <a:pt x="407716" y="0"/>
                  </a:moveTo>
                  <a:lnTo>
                    <a:pt x="426799" y="39614"/>
                  </a:lnTo>
                  <a:cubicBezTo>
                    <a:pt x="563900" y="291994"/>
                    <a:pt x="772071" y="500165"/>
                    <a:pt x="1024451" y="637266"/>
                  </a:cubicBezTo>
                  <a:lnTo>
                    <a:pt x="1064065" y="656349"/>
                  </a:lnTo>
                  <a:lnTo>
                    <a:pt x="1040135" y="733440"/>
                  </a:lnTo>
                  <a:cubicBezTo>
                    <a:pt x="957955" y="927735"/>
                    <a:pt x="765568" y="1064065"/>
                    <a:pt x="541338" y="1064065"/>
                  </a:cubicBezTo>
                  <a:cubicBezTo>
                    <a:pt x="242365" y="1064065"/>
                    <a:pt x="0" y="821700"/>
                    <a:pt x="0" y="522727"/>
                  </a:cubicBezTo>
                  <a:cubicBezTo>
                    <a:pt x="0" y="298497"/>
                    <a:pt x="136330" y="106110"/>
                    <a:pt x="330625" y="23930"/>
                  </a:cubicBezTo>
                  <a:lnTo>
                    <a:pt x="407716" y="0"/>
                  </a:lnTo>
                  <a:close/>
                </a:path>
              </a:pathLst>
            </a:custGeom>
            <a:solidFill>
              <a:srgbClr val="9AC2F6"/>
            </a:solidFill>
            <a:ln w="38100" cap="flat" cmpd="sng" algn="ctr">
              <a:solidFill>
                <a:srgbClr val="9AC2F6"/>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56" name="PA-矩形 36"/>
            <p:cNvSpPr/>
            <p:nvPr>
              <p:custDataLst>
                <p:tags r:id="rId15"/>
              </p:custDataLst>
            </p:nvPr>
          </p:nvSpPr>
          <p:spPr>
            <a:xfrm>
              <a:off x="2169046" y="3327961"/>
              <a:ext cx="2011666" cy="1271662"/>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输入替换内容</a:t>
              </a:r>
              <a:r>
                <a:rPr lang="en-US" altLang="zh-CN"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点击文字可编辑</a:t>
              </a:r>
              <a:r>
                <a:rPr lang="zh-CN" altLang="en-US"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输入替换内容</a:t>
              </a:r>
              <a:r>
                <a:rPr lang="en-US" altLang="zh-CN"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点击文字可编辑</a:t>
              </a:r>
              <a:endParaRPr lang="en-US" altLang="zh-CN"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grpSp>
      <p:sp>
        <p:nvSpPr>
          <p:cNvPr id="57" name="PA-文本框 15"/>
          <p:cNvSpPr txBox="1"/>
          <p:nvPr>
            <p:custDataLst>
              <p:tags r:id="rId16"/>
            </p:custDataLst>
          </p:nvPr>
        </p:nvSpPr>
        <p:spPr>
          <a:xfrm>
            <a:off x="6610038" y="2840902"/>
            <a:ext cx="5180168" cy="351790"/>
          </a:xfrm>
          <a:prstGeom prst="rect">
            <a:avLst/>
          </a:prstGeom>
          <a:noFill/>
          <a:ln>
            <a:noFill/>
          </a:ln>
        </p:spPr>
        <p:txBody>
          <a:bodyPr wrap="square" lIns="94085" tIns="47043" rIns="94085" bIns="47043"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点击文字可编辑</a:t>
            </a:r>
            <a:r>
              <a:rPr lang="zh-CN" altLang="en-US"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点击文字可编辑</a:t>
            </a:r>
            <a:endParaRPr lang="en-US" altLang="zh-CN"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58" name="PA-文本框 16"/>
          <p:cNvSpPr txBox="1"/>
          <p:nvPr>
            <p:custDataLst>
              <p:tags r:id="rId17"/>
            </p:custDataLst>
          </p:nvPr>
        </p:nvSpPr>
        <p:spPr>
          <a:xfrm>
            <a:off x="6617723" y="2499676"/>
            <a:ext cx="2205671" cy="341226"/>
          </a:xfrm>
          <a:prstGeom prst="rect">
            <a:avLst/>
          </a:prstGeom>
          <a:noFill/>
          <a:ln>
            <a:noFill/>
          </a:ln>
        </p:spPr>
        <p:txBody>
          <a:bodyPr wrap="square" lIns="94085" tIns="47043" rIns="94085" bIns="47043" rtlCol="0">
            <a:spAutoFit/>
          </a:bodyPr>
          <a:lstStyle/>
          <a:p>
            <a:r>
              <a:rPr lang="zh-CN" altLang="en-US" sz="16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小标题</a:t>
            </a:r>
            <a:endParaRPr lang="zh-CN" altLang="en-US" sz="16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59" name="PA-文本框 15"/>
          <p:cNvSpPr txBox="1"/>
          <p:nvPr>
            <p:custDataLst>
              <p:tags r:id="rId18"/>
            </p:custDataLst>
          </p:nvPr>
        </p:nvSpPr>
        <p:spPr>
          <a:xfrm>
            <a:off x="6610038" y="3917748"/>
            <a:ext cx="5180168" cy="351790"/>
          </a:xfrm>
          <a:prstGeom prst="rect">
            <a:avLst/>
          </a:prstGeom>
          <a:noFill/>
          <a:ln>
            <a:noFill/>
          </a:ln>
        </p:spPr>
        <p:txBody>
          <a:bodyPr wrap="square" lIns="94085" tIns="47043" rIns="94085" bIns="47043"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点击文字可编辑</a:t>
            </a:r>
            <a:r>
              <a:rPr lang="zh-CN" altLang="en-US"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点击文字可编辑</a:t>
            </a:r>
            <a:endParaRPr lang="en-US" altLang="zh-CN"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60" name="PA-文本框 16"/>
          <p:cNvSpPr txBox="1"/>
          <p:nvPr>
            <p:custDataLst>
              <p:tags r:id="rId19"/>
            </p:custDataLst>
          </p:nvPr>
        </p:nvSpPr>
        <p:spPr>
          <a:xfrm>
            <a:off x="6617723" y="3576522"/>
            <a:ext cx="2205671" cy="341226"/>
          </a:xfrm>
          <a:prstGeom prst="rect">
            <a:avLst/>
          </a:prstGeom>
          <a:noFill/>
          <a:ln>
            <a:noFill/>
          </a:ln>
        </p:spPr>
        <p:txBody>
          <a:bodyPr wrap="square" lIns="94085" tIns="47043" rIns="94085" bIns="47043" rtlCol="0">
            <a:spAutoFit/>
          </a:bodyPr>
          <a:lstStyle/>
          <a:p>
            <a:r>
              <a:rPr lang="zh-CN" altLang="en-US" sz="16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小标题</a:t>
            </a:r>
            <a:endParaRPr lang="zh-CN" altLang="en-US" sz="16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61" name="PA-文本框 15"/>
          <p:cNvSpPr txBox="1"/>
          <p:nvPr>
            <p:custDataLst>
              <p:tags r:id="rId20"/>
            </p:custDataLst>
          </p:nvPr>
        </p:nvSpPr>
        <p:spPr>
          <a:xfrm>
            <a:off x="6610567" y="5222355"/>
            <a:ext cx="5180168" cy="351790"/>
          </a:xfrm>
          <a:prstGeom prst="rect">
            <a:avLst/>
          </a:prstGeom>
          <a:noFill/>
          <a:ln>
            <a:noFill/>
          </a:ln>
        </p:spPr>
        <p:txBody>
          <a:bodyPr wrap="square" lIns="94085" tIns="47043" rIns="94085" bIns="47043" rtlCol="0">
            <a:spAutoFit/>
          </a:bodyPr>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点击文字可编辑</a:t>
            </a:r>
            <a:r>
              <a:rPr lang="zh-CN" altLang="en-US"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输入替换内容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点击文字可编辑</a:t>
            </a:r>
            <a:endParaRPr lang="en-US" altLang="zh-CN" sz="14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
        <p:nvSpPr>
          <p:cNvPr id="62" name="PA-文本框 16"/>
          <p:cNvSpPr txBox="1"/>
          <p:nvPr>
            <p:custDataLst>
              <p:tags r:id="rId21"/>
            </p:custDataLst>
          </p:nvPr>
        </p:nvSpPr>
        <p:spPr>
          <a:xfrm>
            <a:off x="6618252" y="4881129"/>
            <a:ext cx="2205671" cy="341226"/>
          </a:xfrm>
          <a:prstGeom prst="rect">
            <a:avLst/>
          </a:prstGeom>
          <a:noFill/>
          <a:ln>
            <a:noFill/>
          </a:ln>
        </p:spPr>
        <p:txBody>
          <a:bodyPr wrap="square" lIns="94085" tIns="47043" rIns="94085" bIns="47043" rtlCol="0">
            <a:spAutoFit/>
          </a:bodyPr>
          <a:lstStyle/>
          <a:p>
            <a:r>
              <a:rPr lang="zh-CN" altLang="en-US" sz="16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rPr>
              <a:t>小标题</a:t>
            </a:r>
            <a:endParaRPr lang="zh-CN" altLang="en-US" sz="1600" b="1"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1000" fill="hold"/>
                                        <p:tgtEl>
                                          <p:spTgt spid="48"/>
                                        </p:tgtEl>
                                        <p:attrNameLst>
                                          <p:attrName>ppt_w</p:attrName>
                                        </p:attrNameLst>
                                      </p:cBhvr>
                                      <p:tavLst>
                                        <p:tav tm="0">
                                          <p:val>
                                            <p:fltVal val="0"/>
                                          </p:val>
                                        </p:tav>
                                        <p:tav tm="100000">
                                          <p:val>
                                            <p:strVal val="#ppt_w"/>
                                          </p:val>
                                        </p:tav>
                                      </p:tavLst>
                                    </p:anim>
                                    <p:anim calcmode="lin" valueType="num">
                                      <p:cBhvr>
                                        <p:cTn id="12" dur="1000" fill="hold"/>
                                        <p:tgtEl>
                                          <p:spTgt spid="48"/>
                                        </p:tgtEl>
                                        <p:attrNameLst>
                                          <p:attrName>ppt_h</p:attrName>
                                        </p:attrNameLst>
                                      </p:cBhvr>
                                      <p:tavLst>
                                        <p:tav tm="0">
                                          <p:val>
                                            <p:fltVal val="0"/>
                                          </p:val>
                                        </p:tav>
                                        <p:tav tm="100000">
                                          <p:val>
                                            <p:strVal val="#ppt_h"/>
                                          </p:val>
                                        </p:tav>
                                      </p:tavLst>
                                    </p:anim>
                                    <p:anim calcmode="lin" valueType="num">
                                      <p:cBhvr>
                                        <p:cTn id="13" dur="1000" fill="hold"/>
                                        <p:tgtEl>
                                          <p:spTgt spid="48"/>
                                        </p:tgtEl>
                                        <p:attrNameLst>
                                          <p:attrName>style.rotation</p:attrName>
                                        </p:attrNameLst>
                                      </p:cBhvr>
                                      <p:tavLst>
                                        <p:tav tm="0">
                                          <p:val>
                                            <p:fltVal val="90"/>
                                          </p:val>
                                        </p:tav>
                                        <p:tav tm="100000">
                                          <p:val>
                                            <p:fltVal val="0"/>
                                          </p:val>
                                        </p:tav>
                                      </p:tavLst>
                                    </p:anim>
                                    <p:animEffect transition="in" filter="fade">
                                      <p:cBhvr>
                                        <p:cTn id="14" dur="1000"/>
                                        <p:tgtEl>
                                          <p:spTgt spid="48"/>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Effect transition="in" filter="fade">
                                      <p:cBhvr>
                                        <p:cTn id="25" dur="500"/>
                                        <p:tgtEl>
                                          <p:spTgt spid="4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p:cTn id="33" dur="500" fill="hold"/>
                                        <p:tgtEl>
                                          <p:spTgt spid="45"/>
                                        </p:tgtEl>
                                        <p:attrNameLst>
                                          <p:attrName>ppt_w</p:attrName>
                                        </p:attrNameLst>
                                      </p:cBhvr>
                                      <p:tavLst>
                                        <p:tav tm="0">
                                          <p:val>
                                            <p:fltVal val="0"/>
                                          </p:val>
                                        </p:tav>
                                        <p:tav tm="100000">
                                          <p:val>
                                            <p:strVal val="#ppt_w"/>
                                          </p:val>
                                        </p:tav>
                                      </p:tavLst>
                                    </p:anim>
                                    <p:anim calcmode="lin" valueType="num">
                                      <p:cBhvr>
                                        <p:cTn id="34" dur="500" fill="hold"/>
                                        <p:tgtEl>
                                          <p:spTgt spid="45"/>
                                        </p:tgtEl>
                                        <p:attrNameLst>
                                          <p:attrName>ppt_h</p:attrName>
                                        </p:attrNameLst>
                                      </p:cBhvr>
                                      <p:tavLst>
                                        <p:tav tm="0">
                                          <p:val>
                                            <p:fltVal val="0"/>
                                          </p:val>
                                        </p:tav>
                                        <p:tav tm="100000">
                                          <p:val>
                                            <p:strVal val="#ppt_h"/>
                                          </p:val>
                                        </p:tav>
                                      </p:tavLst>
                                    </p:anim>
                                    <p:animEffect transition="in" filter="fade">
                                      <p:cBhvr>
                                        <p:cTn id="35" dur="500"/>
                                        <p:tgtEl>
                                          <p:spTgt spid="4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p:cTn id="38" dur="500" fill="hold"/>
                                        <p:tgtEl>
                                          <p:spTgt spid="46"/>
                                        </p:tgtEl>
                                        <p:attrNameLst>
                                          <p:attrName>ppt_w</p:attrName>
                                        </p:attrNameLst>
                                      </p:cBhvr>
                                      <p:tavLst>
                                        <p:tav tm="0">
                                          <p:val>
                                            <p:fltVal val="0"/>
                                          </p:val>
                                        </p:tav>
                                        <p:tav tm="100000">
                                          <p:val>
                                            <p:strVal val="#ppt_w"/>
                                          </p:val>
                                        </p:tav>
                                      </p:tavLst>
                                    </p:anim>
                                    <p:anim calcmode="lin" valueType="num">
                                      <p:cBhvr>
                                        <p:cTn id="39" dur="500" fill="hold"/>
                                        <p:tgtEl>
                                          <p:spTgt spid="46"/>
                                        </p:tgtEl>
                                        <p:attrNameLst>
                                          <p:attrName>ppt_h</p:attrName>
                                        </p:attrNameLst>
                                      </p:cBhvr>
                                      <p:tavLst>
                                        <p:tav tm="0">
                                          <p:val>
                                            <p:fltVal val="0"/>
                                          </p:val>
                                        </p:tav>
                                        <p:tav tm="100000">
                                          <p:val>
                                            <p:strVal val="#ppt_h"/>
                                          </p:val>
                                        </p:tav>
                                      </p:tavLst>
                                    </p:anim>
                                    <p:animEffect transition="in" filter="fade">
                                      <p:cBhvr>
                                        <p:cTn id="40" dur="500"/>
                                        <p:tgtEl>
                                          <p:spTgt spid="4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p:cTn id="43" dur="500" fill="hold"/>
                                        <p:tgtEl>
                                          <p:spTgt spid="47"/>
                                        </p:tgtEl>
                                        <p:attrNameLst>
                                          <p:attrName>ppt_w</p:attrName>
                                        </p:attrNameLst>
                                      </p:cBhvr>
                                      <p:tavLst>
                                        <p:tav tm="0">
                                          <p:val>
                                            <p:fltVal val="0"/>
                                          </p:val>
                                        </p:tav>
                                        <p:tav tm="100000">
                                          <p:val>
                                            <p:strVal val="#ppt_w"/>
                                          </p:val>
                                        </p:tav>
                                      </p:tavLst>
                                    </p:anim>
                                    <p:anim calcmode="lin" valueType="num">
                                      <p:cBhvr>
                                        <p:cTn id="44" dur="500" fill="hold"/>
                                        <p:tgtEl>
                                          <p:spTgt spid="47"/>
                                        </p:tgtEl>
                                        <p:attrNameLst>
                                          <p:attrName>ppt_h</p:attrName>
                                        </p:attrNameLst>
                                      </p:cBhvr>
                                      <p:tavLst>
                                        <p:tav tm="0">
                                          <p:val>
                                            <p:fltVal val="0"/>
                                          </p:val>
                                        </p:tav>
                                        <p:tav tm="100000">
                                          <p:val>
                                            <p:strVal val="#ppt_h"/>
                                          </p:val>
                                        </p:tav>
                                      </p:tavLst>
                                    </p:anim>
                                    <p:animEffect transition="in" filter="fade">
                                      <p:cBhvr>
                                        <p:cTn id="45" dur="500"/>
                                        <p:tgtEl>
                                          <p:spTgt spid="47"/>
                                        </p:tgtEl>
                                      </p:cBhvr>
                                    </p:animEffect>
                                  </p:childTnLst>
                                </p:cTn>
                              </p:par>
                            </p:childTnLst>
                          </p:cTn>
                        </p:par>
                        <p:par>
                          <p:cTn id="46" fill="hold">
                            <p:stCondLst>
                              <p:cond delay="2000"/>
                            </p:stCondLst>
                            <p:childTnLst>
                              <p:par>
                                <p:cTn id="47" presetID="17" presetClass="entr" presetSubtype="1" fill="hold" grpId="0" nodeType="afterEffect">
                                  <p:stCondLst>
                                    <p:cond delay="0"/>
                                  </p:stCondLst>
                                  <p:iterate type="lt">
                                    <p:tmPct val="40000"/>
                                  </p:iterate>
                                  <p:childTnLst>
                                    <p:set>
                                      <p:cBhvr>
                                        <p:cTn id="48" dur="1" fill="hold">
                                          <p:stCondLst>
                                            <p:cond delay="0"/>
                                          </p:stCondLst>
                                        </p:cTn>
                                        <p:tgtEl>
                                          <p:spTgt spid="58"/>
                                        </p:tgtEl>
                                        <p:attrNameLst>
                                          <p:attrName>style.visibility</p:attrName>
                                        </p:attrNameLst>
                                      </p:cBhvr>
                                      <p:to>
                                        <p:strVal val="visible"/>
                                      </p:to>
                                    </p:set>
                                    <p:anim calcmode="lin" valueType="num">
                                      <p:cBhvr>
                                        <p:cTn id="49" dur="250" fill="hold"/>
                                        <p:tgtEl>
                                          <p:spTgt spid="58"/>
                                        </p:tgtEl>
                                        <p:attrNameLst>
                                          <p:attrName>ppt_x</p:attrName>
                                        </p:attrNameLst>
                                      </p:cBhvr>
                                      <p:tavLst>
                                        <p:tav tm="0">
                                          <p:val>
                                            <p:strVal val="#ppt_x"/>
                                          </p:val>
                                        </p:tav>
                                        <p:tav tm="100000">
                                          <p:val>
                                            <p:strVal val="#ppt_x"/>
                                          </p:val>
                                        </p:tav>
                                      </p:tavLst>
                                    </p:anim>
                                    <p:anim calcmode="lin" valueType="num">
                                      <p:cBhvr>
                                        <p:cTn id="50" dur="250" fill="hold"/>
                                        <p:tgtEl>
                                          <p:spTgt spid="58"/>
                                        </p:tgtEl>
                                        <p:attrNameLst>
                                          <p:attrName>ppt_y</p:attrName>
                                        </p:attrNameLst>
                                      </p:cBhvr>
                                      <p:tavLst>
                                        <p:tav tm="0">
                                          <p:val>
                                            <p:strVal val="#ppt_y-#ppt_h/2"/>
                                          </p:val>
                                        </p:tav>
                                        <p:tav tm="100000">
                                          <p:val>
                                            <p:strVal val="#ppt_y"/>
                                          </p:val>
                                        </p:tav>
                                      </p:tavLst>
                                    </p:anim>
                                    <p:anim calcmode="lin" valueType="num">
                                      <p:cBhvr>
                                        <p:cTn id="51" dur="250" fill="hold"/>
                                        <p:tgtEl>
                                          <p:spTgt spid="58"/>
                                        </p:tgtEl>
                                        <p:attrNameLst>
                                          <p:attrName>ppt_w</p:attrName>
                                        </p:attrNameLst>
                                      </p:cBhvr>
                                      <p:tavLst>
                                        <p:tav tm="0">
                                          <p:val>
                                            <p:strVal val="#ppt_w"/>
                                          </p:val>
                                        </p:tav>
                                        <p:tav tm="100000">
                                          <p:val>
                                            <p:strVal val="#ppt_w"/>
                                          </p:val>
                                        </p:tav>
                                      </p:tavLst>
                                    </p:anim>
                                    <p:anim calcmode="lin" valueType="num">
                                      <p:cBhvr>
                                        <p:cTn id="52" dur="250" fill="hold"/>
                                        <p:tgtEl>
                                          <p:spTgt spid="58"/>
                                        </p:tgtEl>
                                        <p:attrNameLst>
                                          <p:attrName>ppt_h</p:attrName>
                                        </p:attrNameLst>
                                      </p:cBhvr>
                                      <p:tavLst>
                                        <p:tav tm="0">
                                          <p:val>
                                            <p:fltVal val="0"/>
                                          </p:val>
                                        </p:tav>
                                        <p:tav tm="100000">
                                          <p:val>
                                            <p:strVal val="#ppt_h"/>
                                          </p:val>
                                        </p:tav>
                                      </p:tavLst>
                                    </p:anim>
                                  </p:childTnLst>
                                </p:cTn>
                              </p:par>
                            </p:childTnLst>
                          </p:cTn>
                        </p:par>
                        <p:par>
                          <p:cTn id="53" fill="hold">
                            <p:stCondLst>
                              <p:cond delay="2450"/>
                            </p:stCondLst>
                            <p:childTnLst>
                              <p:par>
                                <p:cTn id="54" presetID="22" presetClass="entr" presetSubtype="8"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left)">
                                      <p:cBhvr>
                                        <p:cTn id="56" dur="500"/>
                                        <p:tgtEl>
                                          <p:spTgt spid="57"/>
                                        </p:tgtEl>
                                      </p:cBhvr>
                                    </p:animEffect>
                                  </p:childTnLst>
                                </p:cTn>
                              </p:par>
                            </p:childTnLst>
                          </p:cTn>
                        </p:par>
                        <p:par>
                          <p:cTn id="57" fill="hold">
                            <p:stCondLst>
                              <p:cond delay="2950"/>
                            </p:stCondLst>
                            <p:childTnLst>
                              <p:par>
                                <p:cTn id="58" presetID="17" presetClass="entr" presetSubtype="1" fill="hold" grpId="0" nodeType="afterEffect">
                                  <p:stCondLst>
                                    <p:cond delay="0"/>
                                  </p:stCondLst>
                                  <p:iterate type="lt">
                                    <p:tmPct val="40000"/>
                                  </p:iterate>
                                  <p:childTnLst>
                                    <p:set>
                                      <p:cBhvr>
                                        <p:cTn id="59" dur="1" fill="hold">
                                          <p:stCondLst>
                                            <p:cond delay="0"/>
                                          </p:stCondLst>
                                        </p:cTn>
                                        <p:tgtEl>
                                          <p:spTgt spid="60"/>
                                        </p:tgtEl>
                                        <p:attrNameLst>
                                          <p:attrName>style.visibility</p:attrName>
                                        </p:attrNameLst>
                                      </p:cBhvr>
                                      <p:to>
                                        <p:strVal val="visible"/>
                                      </p:to>
                                    </p:set>
                                    <p:anim calcmode="lin" valueType="num">
                                      <p:cBhvr>
                                        <p:cTn id="60" dur="250" fill="hold"/>
                                        <p:tgtEl>
                                          <p:spTgt spid="60"/>
                                        </p:tgtEl>
                                        <p:attrNameLst>
                                          <p:attrName>ppt_x</p:attrName>
                                        </p:attrNameLst>
                                      </p:cBhvr>
                                      <p:tavLst>
                                        <p:tav tm="0">
                                          <p:val>
                                            <p:strVal val="#ppt_x"/>
                                          </p:val>
                                        </p:tav>
                                        <p:tav tm="100000">
                                          <p:val>
                                            <p:strVal val="#ppt_x"/>
                                          </p:val>
                                        </p:tav>
                                      </p:tavLst>
                                    </p:anim>
                                    <p:anim calcmode="lin" valueType="num">
                                      <p:cBhvr>
                                        <p:cTn id="61" dur="250" fill="hold"/>
                                        <p:tgtEl>
                                          <p:spTgt spid="60"/>
                                        </p:tgtEl>
                                        <p:attrNameLst>
                                          <p:attrName>ppt_y</p:attrName>
                                        </p:attrNameLst>
                                      </p:cBhvr>
                                      <p:tavLst>
                                        <p:tav tm="0">
                                          <p:val>
                                            <p:strVal val="#ppt_y-#ppt_h/2"/>
                                          </p:val>
                                        </p:tav>
                                        <p:tav tm="100000">
                                          <p:val>
                                            <p:strVal val="#ppt_y"/>
                                          </p:val>
                                        </p:tav>
                                      </p:tavLst>
                                    </p:anim>
                                    <p:anim calcmode="lin" valueType="num">
                                      <p:cBhvr>
                                        <p:cTn id="62" dur="250" fill="hold"/>
                                        <p:tgtEl>
                                          <p:spTgt spid="60"/>
                                        </p:tgtEl>
                                        <p:attrNameLst>
                                          <p:attrName>ppt_w</p:attrName>
                                        </p:attrNameLst>
                                      </p:cBhvr>
                                      <p:tavLst>
                                        <p:tav tm="0">
                                          <p:val>
                                            <p:strVal val="#ppt_w"/>
                                          </p:val>
                                        </p:tav>
                                        <p:tav tm="100000">
                                          <p:val>
                                            <p:strVal val="#ppt_w"/>
                                          </p:val>
                                        </p:tav>
                                      </p:tavLst>
                                    </p:anim>
                                    <p:anim calcmode="lin" valueType="num">
                                      <p:cBhvr>
                                        <p:cTn id="63" dur="250" fill="hold"/>
                                        <p:tgtEl>
                                          <p:spTgt spid="60"/>
                                        </p:tgtEl>
                                        <p:attrNameLst>
                                          <p:attrName>ppt_h</p:attrName>
                                        </p:attrNameLst>
                                      </p:cBhvr>
                                      <p:tavLst>
                                        <p:tav tm="0">
                                          <p:val>
                                            <p:fltVal val="0"/>
                                          </p:val>
                                        </p:tav>
                                        <p:tav tm="100000">
                                          <p:val>
                                            <p:strVal val="#ppt_h"/>
                                          </p:val>
                                        </p:tav>
                                      </p:tavLst>
                                    </p:anim>
                                  </p:childTnLst>
                                </p:cTn>
                              </p:par>
                            </p:childTnLst>
                          </p:cTn>
                        </p:par>
                        <p:par>
                          <p:cTn id="64" fill="hold">
                            <p:stCondLst>
                              <p:cond delay="3400"/>
                            </p:stCondLst>
                            <p:childTnLst>
                              <p:par>
                                <p:cTn id="65" presetID="22" presetClass="entr" presetSubtype="8"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ipe(left)">
                                      <p:cBhvr>
                                        <p:cTn id="67" dur="500"/>
                                        <p:tgtEl>
                                          <p:spTgt spid="59"/>
                                        </p:tgtEl>
                                      </p:cBhvr>
                                    </p:animEffect>
                                  </p:childTnLst>
                                </p:cTn>
                              </p:par>
                            </p:childTnLst>
                          </p:cTn>
                        </p:par>
                        <p:par>
                          <p:cTn id="68" fill="hold">
                            <p:stCondLst>
                              <p:cond delay="3900"/>
                            </p:stCondLst>
                            <p:childTnLst>
                              <p:par>
                                <p:cTn id="69" presetID="17" presetClass="entr" presetSubtype="1" fill="hold" grpId="0" nodeType="afterEffect">
                                  <p:stCondLst>
                                    <p:cond delay="0"/>
                                  </p:stCondLst>
                                  <p:iterate type="lt">
                                    <p:tmPct val="40000"/>
                                  </p:iterate>
                                  <p:childTnLst>
                                    <p:set>
                                      <p:cBhvr>
                                        <p:cTn id="70" dur="1" fill="hold">
                                          <p:stCondLst>
                                            <p:cond delay="0"/>
                                          </p:stCondLst>
                                        </p:cTn>
                                        <p:tgtEl>
                                          <p:spTgt spid="62"/>
                                        </p:tgtEl>
                                        <p:attrNameLst>
                                          <p:attrName>style.visibility</p:attrName>
                                        </p:attrNameLst>
                                      </p:cBhvr>
                                      <p:to>
                                        <p:strVal val="visible"/>
                                      </p:to>
                                    </p:set>
                                    <p:anim calcmode="lin" valueType="num">
                                      <p:cBhvr>
                                        <p:cTn id="71" dur="250" fill="hold"/>
                                        <p:tgtEl>
                                          <p:spTgt spid="62"/>
                                        </p:tgtEl>
                                        <p:attrNameLst>
                                          <p:attrName>ppt_x</p:attrName>
                                        </p:attrNameLst>
                                      </p:cBhvr>
                                      <p:tavLst>
                                        <p:tav tm="0">
                                          <p:val>
                                            <p:strVal val="#ppt_x"/>
                                          </p:val>
                                        </p:tav>
                                        <p:tav tm="100000">
                                          <p:val>
                                            <p:strVal val="#ppt_x"/>
                                          </p:val>
                                        </p:tav>
                                      </p:tavLst>
                                    </p:anim>
                                    <p:anim calcmode="lin" valueType="num">
                                      <p:cBhvr>
                                        <p:cTn id="72" dur="250" fill="hold"/>
                                        <p:tgtEl>
                                          <p:spTgt spid="62"/>
                                        </p:tgtEl>
                                        <p:attrNameLst>
                                          <p:attrName>ppt_y</p:attrName>
                                        </p:attrNameLst>
                                      </p:cBhvr>
                                      <p:tavLst>
                                        <p:tav tm="0">
                                          <p:val>
                                            <p:strVal val="#ppt_y-#ppt_h/2"/>
                                          </p:val>
                                        </p:tav>
                                        <p:tav tm="100000">
                                          <p:val>
                                            <p:strVal val="#ppt_y"/>
                                          </p:val>
                                        </p:tav>
                                      </p:tavLst>
                                    </p:anim>
                                    <p:anim calcmode="lin" valueType="num">
                                      <p:cBhvr>
                                        <p:cTn id="73" dur="250" fill="hold"/>
                                        <p:tgtEl>
                                          <p:spTgt spid="62"/>
                                        </p:tgtEl>
                                        <p:attrNameLst>
                                          <p:attrName>ppt_w</p:attrName>
                                        </p:attrNameLst>
                                      </p:cBhvr>
                                      <p:tavLst>
                                        <p:tav tm="0">
                                          <p:val>
                                            <p:strVal val="#ppt_w"/>
                                          </p:val>
                                        </p:tav>
                                        <p:tav tm="100000">
                                          <p:val>
                                            <p:strVal val="#ppt_w"/>
                                          </p:val>
                                        </p:tav>
                                      </p:tavLst>
                                    </p:anim>
                                    <p:anim calcmode="lin" valueType="num">
                                      <p:cBhvr>
                                        <p:cTn id="74" dur="250" fill="hold"/>
                                        <p:tgtEl>
                                          <p:spTgt spid="62"/>
                                        </p:tgtEl>
                                        <p:attrNameLst>
                                          <p:attrName>ppt_h</p:attrName>
                                        </p:attrNameLst>
                                      </p:cBhvr>
                                      <p:tavLst>
                                        <p:tav tm="0">
                                          <p:val>
                                            <p:fltVal val="0"/>
                                          </p:val>
                                        </p:tav>
                                        <p:tav tm="100000">
                                          <p:val>
                                            <p:strVal val="#ppt_h"/>
                                          </p:val>
                                        </p:tav>
                                      </p:tavLst>
                                    </p:anim>
                                  </p:childTnLst>
                                </p:cTn>
                              </p:par>
                            </p:childTnLst>
                          </p:cTn>
                        </p:par>
                        <p:par>
                          <p:cTn id="75" fill="hold">
                            <p:stCondLst>
                              <p:cond delay="4349"/>
                            </p:stCondLst>
                            <p:childTnLst>
                              <p:par>
                                <p:cTn id="76" presetID="22" presetClass="entr" presetSubtype="8" fill="hold" grpId="0" nodeType="after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wipe(left)">
                                      <p:cBhvr>
                                        <p:cTn id="7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 grpId="0" bldLvl="0" animBg="1"/>
      <p:bldP spid="43" grpId="0" bldLvl="0" animBg="1"/>
      <p:bldP spid="44" grpId="0" bldLvl="0" animBg="1"/>
      <p:bldP spid="45" grpId="0" bldLvl="0" animBg="1"/>
      <p:bldP spid="46" grpId="0" bldLvl="0" animBg="1"/>
      <p:bldP spid="47" grpId="0" bldLvl="0" animBg="1"/>
      <p:bldP spid="57" grpId="0"/>
      <p:bldP spid="58" grpId="0"/>
      <p:bldP spid="59" grpId="0"/>
      <p:bldP spid="60" grpId="0"/>
      <p:bldP spid="61" grpId="0"/>
      <p:bldP spid="6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8252828"/>
          <p:cNvPicPr>
            <a:picLocks noChangeAspect="1"/>
          </p:cNvPicPr>
          <p:nvPr/>
        </p:nvPicPr>
        <p:blipFill>
          <a:blip r:embed="rId1"/>
          <a:srcRect l="9548" t="62523" r="15039" b="5756"/>
          <a:stretch>
            <a:fillRect/>
          </a:stretch>
        </p:blipFill>
        <p:spPr>
          <a:xfrm>
            <a:off x="0" y="0"/>
            <a:ext cx="12192000" cy="6838315"/>
          </a:xfrm>
          <a:prstGeom prst="rect">
            <a:avLst/>
          </a:prstGeom>
        </p:spPr>
      </p:pic>
      <p:sp>
        <p:nvSpPr>
          <p:cNvPr id="14" name="Text Placeholder 3"/>
          <p:cNvSpPr txBox="1"/>
          <p:nvPr/>
        </p:nvSpPr>
        <p:spPr>
          <a:xfrm>
            <a:off x="2930537" y="2588049"/>
            <a:ext cx="1641272" cy="1569843"/>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15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rPr>
              <a:t>02</a:t>
            </a:r>
            <a:endParaRPr lang="en-US" sz="115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endParaRPr>
          </a:p>
        </p:txBody>
      </p:sp>
      <p:sp>
        <p:nvSpPr>
          <p:cNvPr id="15" name="文本框 58"/>
          <p:cNvSpPr txBox="1"/>
          <p:nvPr/>
        </p:nvSpPr>
        <p:spPr>
          <a:xfrm>
            <a:off x="4751853" y="3386463"/>
            <a:ext cx="3173499" cy="583565"/>
          </a:xfrm>
          <a:prstGeom prst="rect">
            <a:avLst/>
          </a:prstGeom>
          <a:noFill/>
        </p:spPr>
        <p:txBody>
          <a:bodyPr wrap="square">
            <a:spAutoFit/>
          </a:bodyPr>
          <a:lstStyle/>
          <a:p>
            <a:pPr algn="dist">
              <a:defRPr/>
            </a:pPr>
            <a:r>
              <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输入标题内容</a:t>
            </a:r>
            <a:endPar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6" name="文本框 59"/>
          <p:cNvSpPr txBox="1"/>
          <p:nvPr/>
        </p:nvSpPr>
        <p:spPr>
          <a:xfrm>
            <a:off x="4751851" y="2813447"/>
            <a:ext cx="2179955" cy="583565"/>
          </a:xfrm>
          <a:prstGeom prst="rect">
            <a:avLst/>
          </a:prstGeom>
          <a:noFill/>
        </p:spPr>
        <p:txBody>
          <a:bodyPr wrap="non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32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rPr>
              <a:t>Part TWO</a:t>
            </a:r>
            <a:endParaRPr lang="en-US" altLang="zh-CN" sz="32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endParaRPr>
          </a:p>
        </p:txBody>
      </p:sp>
      <p:sp>
        <p:nvSpPr>
          <p:cNvPr id="17" name="等腰三角形 16"/>
          <p:cNvSpPr/>
          <p:nvPr/>
        </p:nvSpPr>
        <p:spPr>
          <a:xfrm rot="18210217">
            <a:off x="9226576" y="2203130"/>
            <a:ext cx="126984" cy="109524"/>
          </a:xfrm>
          <a:prstGeom prst="triangle">
            <a:avLst/>
          </a:prstGeom>
          <a:solidFill>
            <a:schemeClr val="accent1">
              <a:lumMod val="20000"/>
              <a:lumOff val="80000"/>
            </a:schemeClr>
          </a:solidFill>
          <a:ln w="12700" cap="flat" cmpd="sng" algn="ctr">
            <a:noFill/>
            <a:prstDash val="solid"/>
            <a:miter lim="800000"/>
          </a:ln>
          <a:effectLst/>
        </p:spPr>
        <p:txBody>
          <a:bodyPr anchor="ctr"/>
          <a:lstStyle/>
          <a:p>
            <a:pPr algn="ctr">
              <a:defRPr/>
            </a:pPr>
            <a:endParaRPr lang="zh-CN" altLang="en-US" sz="1705" kern="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8" name="等腰三角形 17"/>
          <p:cNvSpPr/>
          <p:nvPr/>
        </p:nvSpPr>
        <p:spPr>
          <a:xfrm rot="8748521">
            <a:off x="9584513" y="2354715"/>
            <a:ext cx="128571" cy="109524"/>
          </a:xfrm>
          <a:prstGeom prst="triangl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1705" kern="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cxnSp>
        <p:nvCxnSpPr>
          <p:cNvPr id="19" name="Straight Connector 13"/>
          <p:cNvCxnSpPr>
            <a:cxnSpLocks noChangeShapeType="1"/>
          </p:cNvCxnSpPr>
          <p:nvPr/>
        </p:nvCxnSpPr>
        <p:spPr bwMode="auto">
          <a:xfrm flipH="1">
            <a:off x="2913072" y="4149956"/>
            <a:ext cx="6731757" cy="0"/>
          </a:xfrm>
          <a:prstGeom prst="line">
            <a:avLst/>
          </a:prstGeom>
          <a:noFill/>
          <a:ln w="19050" cap="sq" algn="ctr">
            <a:solidFill>
              <a:schemeClr val="accent1"/>
            </a:solidFill>
            <a:miter lim="800000"/>
            <a:headEnd type="oval" w="med" len="me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50" fill="hold"/>
                                        <p:tgtEl>
                                          <p:spTgt spid="14"/>
                                        </p:tgtEl>
                                        <p:attrNameLst>
                                          <p:attrName>ppt_x</p:attrName>
                                        </p:attrNameLst>
                                      </p:cBhvr>
                                      <p:tavLst>
                                        <p:tav tm="0">
                                          <p:val>
                                            <p:strVal val="0-#ppt_w/2"/>
                                          </p:val>
                                        </p:tav>
                                        <p:tav tm="100000">
                                          <p:val>
                                            <p:strVal val="#ppt_x"/>
                                          </p:val>
                                        </p:tav>
                                      </p:tavLst>
                                    </p:anim>
                                    <p:anim calcmode="lin" valueType="num">
                                      <p:cBhvr additive="base">
                                        <p:cTn id="8" dur="25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250" fill="hold"/>
                                        <p:tgtEl>
                                          <p:spTgt spid="15"/>
                                        </p:tgtEl>
                                        <p:attrNameLst>
                                          <p:attrName>ppt_x</p:attrName>
                                        </p:attrNameLst>
                                      </p:cBhvr>
                                      <p:tavLst>
                                        <p:tav tm="0">
                                          <p:val>
                                            <p:strVal val="0-#ppt_w/2"/>
                                          </p:val>
                                        </p:tav>
                                        <p:tav tm="100000">
                                          <p:val>
                                            <p:strVal val="#ppt_x"/>
                                          </p:val>
                                        </p:tav>
                                      </p:tavLst>
                                    </p:anim>
                                    <p:anim calcmode="lin" valueType="num">
                                      <p:cBhvr additive="base">
                                        <p:cTn id="13" dur="25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fill="hold"/>
                                        <p:tgtEl>
                                          <p:spTgt spid="16"/>
                                        </p:tgtEl>
                                        <p:attrNameLst>
                                          <p:attrName>ppt_x</p:attrName>
                                        </p:attrNameLst>
                                      </p:cBhvr>
                                      <p:tavLst>
                                        <p:tav tm="0">
                                          <p:val>
                                            <p:strVal val="0-#ppt_w/2"/>
                                          </p:val>
                                        </p:tav>
                                        <p:tav tm="100000">
                                          <p:val>
                                            <p:strVal val="#ppt_x"/>
                                          </p:val>
                                        </p:tav>
                                      </p:tavLst>
                                    </p:anim>
                                    <p:anim calcmode="lin" valueType="num">
                                      <p:cBhvr additive="base">
                                        <p:cTn id="18" dur="25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0-#ppt_w/2"/>
                                          </p:val>
                                        </p:tav>
                                        <p:tav tm="100000">
                                          <p:val>
                                            <p:strVal val="#ppt_x"/>
                                          </p:val>
                                        </p:tav>
                                      </p:tavLst>
                                    </p:anim>
                                    <p:anim calcmode="lin" valueType="num">
                                      <p:cBhvr additive="base">
                                        <p:cTn id="23" dur="25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0-#ppt_w/2"/>
                                          </p:val>
                                        </p:tav>
                                        <p:tav tm="100000">
                                          <p:val>
                                            <p:strVal val="#ppt_x"/>
                                          </p:val>
                                        </p:tav>
                                      </p:tavLst>
                                    </p:anim>
                                    <p:anim calcmode="lin" valueType="num">
                                      <p:cBhvr additive="base">
                                        <p:cTn id="28" dur="25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250" fill="hold"/>
                                        <p:tgtEl>
                                          <p:spTgt spid="19"/>
                                        </p:tgtEl>
                                        <p:attrNameLst>
                                          <p:attrName>ppt_x</p:attrName>
                                        </p:attrNameLst>
                                      </p:cBhvr>
                                      <p:tavLst>
                                        <p:tav tm="0">
                                          <p:val>
                                            <p:strVal val="0-#ppt_w/2"/>
                                          </p:val>
                                        </p:tav>
                                        <p:tav tm="100000">
                                          <p:val>
                                            <p:strVal val="#ppt_x"/>
                                          </p:val>
                                        </p:tav>
                                      </p:tavLst>
                                    </p:anim>
                                    <p:anim calcmode="lin" valueType="num">
                                      <p:cBhvr additive="base">
                                        <p:cTn id="33" dur="2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bldLvl="0" animBg="1"/>
      <p:bldP spid="18"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cxnSp>
        <p:nvCxnSpPr>
          <p:cNvPr id="29" name="直接连接符 28"/>
          <p:cNvCxnSpPr/>
          <p:nvPr/>
        </p:nvCxnSpPr>
        <p:spPr>
          <a:xfrm>
            <a:off x="5786978" y="14116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 name="Group 56"/>
          <p:cNvGrpSpPr/>
          <p:nvPr/>
        </p:nvGrpSpPr>
        <p:grpSpPr>
          <a:xfrm>
            <a:off x="5659644" y="4179256"/>
            <a:ext cx="872712" cy="872712"/>
            <a:chOff x="5582822" y="4140485"/>
            <a:chExt cx="1026356" cy="1026356"/>
          </a:xfrm>
          <a:effectLst/>
        </p:grpSpPr>
        <p:sp>
          <p:nvSpPr>
            <p:cNvPr id="4" name="Oval 8"/>
            <p:cNvSpPr/>
            <p:nvPr/>
          </p:nvSpPr>
          <p:spPr>
            <a:xfrm>
              <a:off x="5582822" y="4140485"/>
              <a:ext cx="1026356" cy="1026356"/>
            </a:xfrm>
            <a:prstGeom prst="ellipse">
              <a:avLst/>
            </a:prstGeom>
            <a:solidFill>
              <a:srgbClr val="80B1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nvGrpSpPr>
            <p:cNvPr id="5" name="Group 10"/>
            <p:cNvGrpSpPr/>
            <p:nvPr/>
          </p:nvGrpSpPr>
          <p:grpSpPr>
            <a:xfrm>
              <a:off x="5916784" y="4474447"/>
              <a:ext cx="358432" cy="358432"/>
              <a:chOff x="4427654" y="3049909"/>
              <a:chExt cx="464344" cy="464344"/>
            </a:xfrm>
            <a:solidFill>
              <a:srgbClr val="F8F8F8"/>
            </a:solidFill>
          </p:grpSpPr>
          <p:sp>
            <p:nvSpPr>
              <p:cNvPr id="6" name="AutoShape 123"/>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sp>
            <p:nvSpPr>
              <p:cNvPr id="7" name="AutoShape 124"/>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sp>
            <p:nvSpPr>
              <p:cNvPr id="8" name="AutoShape 125"/>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grpSp>
      </p:grpSp>
      <p:grpSp>
        <p:nvGrpSpPr>
          <p:cNvPr id="9" name="Group 53"/>
          <p:cNvGrpSpPr/>
          <p:nvPr/>
        </p:nvGrpSpPr>
        <p:grpSpPr>
          <a:xfrm>
            <a:off x="5659644" y="1821895"/>
            <a:ext cx="872712" cy="872712"/>
            <a:chOff x="5582822" y="1783124"/>
            <a:chExt cx="1026356" cy="1026356"/>
          </a:xfrm>
          <a:effectLst/>
        </p:grpSpPr>
        <p:sp>
          <p:nvSpPr>
            <p:cNvPr id="10" name="Oval 3"/>
            <p:cNvSpPr/>
            <p:nvPr/>
          </p:nvSpPr>
          <p:spPr>
            <a:xfrm>
              <a:off x="5582822" y="1783124"/>
              <a:ext cx="1026356" cy="1026356"/>
            </a:xfrm>
            <a:prstGeom prst="ellipse">
              <a:avLst/>
            </a:prstGeom>
            <a:solidFill>
              <a:srgbClr val="80B1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nvGrpSpPr>
            <p:cNvPr id="11" name="Group 23"/>
            <p:cNvGrpSpPr/>
            <p:nvPr/>
          </p:nvGrpSpPr>
          <p:grpSpPr>
            <a:xfrm>
              <a:off x="5916784" y="2139143"/>
              <a:ext cx="358432" cy="314318"/>
              <a:chOff x="1640798" y="2149003"/>
              <a:chExt cx="464344" cy="407194"/>
            </a:xfrm>
            <a:solidFill>
              <a:sysClr val="window" lastClr="FFFFFF"/>
            </a:solidFill>
          </p:grpSpPr>
          <p:sp>
            <p:nvSpPr>
              <p:cNvPr id="12" name="AutoShape 147"/>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sp>
            <p:nvSpPr>
              <p:cNvPr id="13" name="AutoShape 148"/>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grpSp>
      </p:grpSp>
      <p:sp>
        <p:nvSpPr>
          <p:cNvPr id="63" name="Text Placeholder 4"/>
          <p:cNvSpPr txBox="1"/>
          <p:nvPr/>
        </p:nvSpPr>
        <p:spPr>
          <a:xfrm>
            <a:off x="5034586" y="32829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id-ID"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4" name="TextBox 36"/>
          <p:cNvSpPr txBox="1"/>
          <p:nvPr/>
        </p:nvSpPr>
        <p:spPr>
          <a:xfrm>
            <a:off x="5705509" y="2916640"/>
            <a:ext cx="780984" cy="338554"/>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活动</a:t>
            </a:r>
            <a:r>
              <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02</a:t>
            </a:r>
            <a:endPar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65" name="Text Placeholder 4"/>
          <p:cNvSpPr txBox="1"/>
          <p:nvPr/>
        </p:nvSpPr>
        <p:spPr>
          <a:xfrm>
            <a:off x="5034586" y="55957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id-ID"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6" name="TextBox 39"/>
          <p:cNvSpPr txBox="1"/>
          <p:nvPr/>
        </p:nvSpPr>
        <p:spPr>
          <a:xfrm>
            <a:off x="5703906" y="5229484"/>
            <a:ext cx="784189" cy="338554"/>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活动</a:t>
            </a:r>
            <a:r>
              <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05</a:t>
            </a:r>
            <a:endPar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nvGrpSpPr>
          <p:cNvPr id="67" name="Group 52"/>
          <p:cNvGrpSpPr/>
          <p:nvPr/>
        </p:nvGrpSpPr>
        <p:grpSpPr>
          <a:xfrm>
            <a:off x="2374619" y="4179256"/>
            <a:ext cx="872712" cy="872712"/>
            <a:chOff x="2297797" y="4140485"/>
            <a:chExt cx="1026356" cy="1026356"/>
          </a:xfrm>
          <a:effectLst/>
        </p:grpSpPr>
        <p:sp>
          <p:nvSpPr>
            <p:cNvPr id="68" name="Oval 7"/>
            <p:cNvSpPr/>
            <p:nvPr/>
          </p:nvSpPr>
          <p:spPr>
            <a:xfrm>
              <a:off x="2297797" y="4140485"/>
              <a:ext cx="1026356" cy="1026356"/>
            </a:xfrm>
            <a:prstGeom prst="ellipse">
              <a:avLst/>
            </a:prstGeom>
            <a:solidFill>
              <a:srgbClr val="80B1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nvGrpSpPr>
            <p:cNvPr id="69" name="Group 17"/>
            <p:cNvGrpSpPr/>
            <p:nvPr/>
          </p:nvGrpSpPr>
          <p:grpSpPr>
            <a:xfrm>
              <a:off x="2654123" y="4474447"/>
              <a:ext cx="313704" cy="358432"/>
              <a:chOff x="740685" y="2696368"/>
              <a:chExt cx="406400" cy="464344"/>
            </a:xfrm>
            <a:solidFill>
              <a:srgbClr val="F8F8F8"/>
            </a:solidFill>
          </p:grpSpPr>
          <p:sp>
            <p:nvSpPr>
              <p:cNvPr id="70" name="AutoShape 131"/>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sp>
            <p:nvSpPr>
              <p:cNvPr id="71" name="AutoShape 132"/>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sp>
            <p:nvSpPr>
              <p:cNvPr id="72" name="AutoShape 133"/>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sp>
            <p:nvSpPr>
              <p:cNvPr id="73" name="AutoShape 134"/>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grpSp>
      </p:grpSp>
      <p:grpSp>
        <p:nvGrpSpPr>
          <p:cNvPr id="74" name="Group 51"/>
          <p:cNvGrpSpPr/>
          <p:nvPr/>
        </p:nvGrpSpPr>
        <p:grpSpPr>
          <a:xfrm>
            <a:off x="2374619" y="1821895"/>
            <a:ext cx="872712" cy="872712"/>
            <a:chOff x="2297797" y="1783124"/>
            <a:chExt cx="1026356" cy="1026356"/>
          </a:xfrm>
          <a:effectLst/>
        </p:grpSpPr>
        <p:sp>
          <p:nvSpPr>
            <p:cNvPr id="75" name="Oval 2"/>
            <p:cNvSpPr/>
            <p:nvPr/>
          </p:nvSpPr>
          <p:spPr>
            <a:xfrm>
              <a:off x="2297797" y="1783124"/>
              <a:ext cx="1026356" cy="1026356"/>
            </a:xfrm>
            <a:prstGeom prst="ellipse">
              <a:avLst/>
            </a:prstGeom>
            <a:solidFill>
              <a:srgbClr val="80B1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id-ID">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6" name="AutoShape 149"/>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ysClr val="window" lastClr="FFFFFF"/>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grpSp>
      <p:sp>
        <p:nvSpPr>
          <p:cNvPr id="77" name="Text Placeholder 4"/>
          <p:cNvSpPr txBox="1"/>
          <p:nvPr/>
        </p:nvSpPr>
        <p:spPr>
          <a:xfrm>
            <a:off x="1749561" y="32829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id-ID"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8" name="TextBox 29"/>
          <p:cNvSpPr txBox="1"/>
          <p:nvPr/>
        </p:nvSpPr>
        <p:spPr>
          <a:xfrm>
            <a:off x="2441324" y="2916640"/>
            <a:ext cx="739306" cy="338554"/>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活动</a:t>
            </a:r>
            <a:r>
              <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01</a:t>
            </a:r>
            <a:endPar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79" name="Text Placeholder 4"/>
          <p:cNvSpPr txBox="1"/>
          <p:nvPr/>
        </p:nvSpPr>
        <p:spPr>
          <a:xfrm>
            <a:off x="1749561" y="55957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id-ID"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0" name="TextBox 33"/>
          <p:cNvSpPr txBox="1"/>
          <p:nvPr/>
        </p:nvSpPr>
        <p:spPr>
          <a:xfrm>
            <a:off x="2418881" y="5229484"/>
            <a:ext cx="784189" cy="338554"/>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活动</a:t>
            </a:r>
            <a:r>
              <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04</a:t>
            </a:r>
            <a:endPar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nvGrpSpPr>
          <p:cNvPr id="81" name="Group 54"/>
          <p:cNvGrpSpPr/>
          <p:nvPr/>
        </p:nvGrpSpPr>
        <p:grpSpPr>
          <a:xfrm>
            <a:off x="8944669" y="1821895"/>
            <a:ext cx="872712" cy="872712"/>
            <a:chOff x="8867847" y="1783124"/>
            <a:chExt cx="1026356" cy="1026356"/>
          </a:xfrm>
          <a:effectLst/>
        </p:grpSpPr>
        <p:sp>
          <p:nvSpPr>
            <p:cNvPr id="82" name="Oval 4"/>
            <p:cNvSpPr/>
            <p:nvPr/>
          </p:nvSpPr>
          <p:spPr>
            <a:xfrm>
              <a:off x="8867847" y="1783124"/>
              <a:ext cx="1026356" cy="1026356"/>
            </a:xfrm>
            <a:prstGeom prst="ellipse">
              <a:avLst/>
            </a:prstGeom>
            <a:solidFill>
              <a:srgbClr val="80B1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nvGrpSpPr>
            <p:cNvPr id="83" name="Group 14"/>
            <p:cNvGrpSpPr/>
            <p:nvPr/>
          </p:nvGrpSpPr>
          <p:grpSpPr>
            <a:xfrm>
              <a:off x="9201809" y="2117086"/>
              <a:ext cx="358432" cy="358432"/>
              <a:chOff x="3498967" y="3049909"/>
              <a:chExt cx="464344" cy="464344"/>
            </a:xfrm>
            <a:solidFill>
              <a:sysClr val="window" lastClr="FFFFFF"/>
            </a:solidFill>
          </p:grpSpPr>
          <p:sp>
            <p:nvSpPr>
              <p:cNvPr id="84" name="AutoShape 126"/>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sp>
            <p:nvSpPr>
              <p:cNvPr id="85" name="AutoShape 127"/>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grpSp>
      </p:grpSp>
      <p:grpSp>
        <p:nvGrpSpPr>
          <p:cNvPr id="86" name="Group 55"/>
          <p:cNvGrpSpPr/>
          <p:nvPr/>
        </p:nvGrpSpPr>
        <p:grpSpPr>
          <a:xfrm>
            <a:off x="8944669" y="4179256"/>
            <a:ext cx="872712" cy="872712"/>
            <a:chOff x="8867847" y="4140485"/>
            <a:chExt cx="1026356" cy="1026356"/>
          </a:xfrm>
          <a:effectLst/>
        </p:grpSpPr>
        <p:sp>
          <p:nvSpPr>
            <p:cNvPr id="87" name="Oval 9"/>
            <p:cNvSpPr/>
            <p:nvPr/>
          </p:nvSpPr>
          <p:spPr>
            <a:xfrm>
              <a:off x="8867847" y="4140485"/>
              <a:ext cx="1026356" cy="1026356"/>
            </a:xfrm>
            <a:prstGeom prst="ellipse">
              <a:avLst/>
            </a:prstGeom>
            <a:solidFill>
              <a:srgbClr val="80B1F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88" name="AutoShape 139"/>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u="none" strike="noStrike" kern="0" cap="none" spc="0" normalizeH="0" baseline="0" noProof="0" dirty="0">
                <a:ln>
                  <a:noFill/>
                </a:ln>
                <a:solidFill>
                  <a:schemeClr val="tx1">
                    <a:lumMod val="75000"/>
                    <a:lumOff val="25000"/>
                  </a:schemeClr>
                </a:solidFill>
                <a:effectLst>
                  <a:outerShdw blurRad="38100" dist="38100" dir="2700000" algn="tl">
                    <a:srgbClr val="000000"/>
                  </a:outerShdw>
                </a:effectLst>
                <a:uLnTx/>
                <a:uFillTx/>
                <a:latin typeface="微软雅黑" panose="020B0503020204020204" charset="-122"/>
                <a:ea typeface="微软雅黑" panose="020B0503020204020204" charset="-122"/>
                <a:cs typeface="+mn-ea"/>
                <a:sym typeface="+mn-lt"/>
              </a:endParaRPr>
            </a:p>
          </p:txBody>
        </p:sp>
      </p:grpSp>
      <p:sp>
        <p:nvSpPr>
          <p:cNvPr id="89" name="Text Placeholder 4"/>
          <p:cNvSpPr txBox="1"/>
          <p:nvPr/>
        </p:nvSpPr>
        <p:spPr>
          <a:xfrm>
            <a:off x="8319611" y="32829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id-ID"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0" name="TextBox 42"/>
          <p:cNvSpPr txBox="1"/>
          <p:nvPr/>
        </p:nvSpPr>
        <p:spPr>
          <a:xfrm>
            <a:off x="8988129" y="2916640"/>
            <a:ext cx="785793" cy="338554"/>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活动</a:t>
            </a:r>
            <a:r>
              <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03</a:t>
            </a:r>
            <a:endPar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91" name="Text Placeholder 4"/>
          <p:cNvSpPr txBox="1"/>
          <p:nvPr/>
        </p:nvSpPr>
        <p:spPr>
          <a:xfrm>
            <a:off x="8319611" y="55957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id-ID"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2" name="TextBox 45"/>
          <p:cNvSpPr txBox="1"/>
          <p:nvPr/>
        </p:nvSpPr>
        <p:spPr>
          <a:xfrm>
            <a:off x="8988130" y="5229484"/>
            <a:ext cx="785793" cy="338554"/>
          </a:xfrm>
          <a:prstGeom prst="rect">
            <a:avLst/>
          </a:prstGeom>
          <a:noFill/>
        </p:spPr>
        <p:txBody>
          <a:bodyPr wrap="none" rtlCol="0">
            <a:spAutoFit/>
          </a:bodyPr>
          <a:lstStyle/>
          <a:p>
            <a:pPr algn="ctr"/>
            <a:r>
              <a:rPr lang="zh-CN" altLang="en-US"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活动</a:t>
            </a:r>
            <a:r>
              <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06</a:t>
            </a:r>
            <a:endParaRPr lang="en-US" altLang="zh-CN" sz="16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p:cTn id="11" dur="500" fill="hold"/>
                                        <p:tgtEl>
                                          <p:spTgt spid="74"/>
                                        </p:tgtEl>
                                        <p:attrNameLst>
                                          <p:attrName>ppt_w</p:attrName>
                                        </p:attrNameLst>
                                      </p:cBhvr>
                                      <p:tavLst>
                                        <p:tav tm="0">
                                          <p:val>
                                            <p:fltVal val="0"/>
                                          </p:val>
                                        </p:tav>
                                        <p:tav tm="100000">
                                          <p:val>
                                            <p:strVal val="#ppt_w"/>
                                          </p:val>
                                        </p:tav>
                                      </p:tavLst>
                                    </p:anim>
                                    <p:anim calcmode="lin" valueType="num">
                                      <p:cBhvr>
                                        <p:cTn id="12" dur="500" fill="hold"/>
                                        <p:tgtEl>
                                          <p:spTgt spid="74"/>
                                        </p:tgtEl>
                                        <p:attrNameLst>
                                          <p:attrName>ppt_h</p:attrName>
                                        </p:attrNameLst>
                                      </p:cBhvr>
                                      <p:tavLst>
                                        <p:tav tm="0">
                                          <p:val>
                                            <p:fltVal val="0"/>
                                          </p:val>
                                        </p:tav>
                                        <p:tav tm="100000">
                                          <p:val>
                                            <p:strVal val="#ppt_h"/>
                                          </p:val>
                                        </p:tav>
                                      </p:tavLst>
                                    </p:anim>
                                    <p:animEffect transition="in" filter="fade">
                                      <p:cBhvr>
                                        <p:cTn id="13" dur="500"/>
                                        <p:tgtEl>
                                          <p:spTgt spid="74"/>
                                        </p:tgtEl>
                                      </p:cBhvr>
                                    </p:animEffect>
                                  </p:childTnLst>
                                </p:cTn>
                              </p:par>
                              <p:par>
                                <p:cTn id="14" presetID="42" presetClass="entr" presetSubtype="0" fill="hold" grpId="0" nodeType="withEffect">
                                  <p:stCondLst>
                                    <p:cond delay="250"/>
                                  </p:stCondLst>
                                  <p:childTnLst>
                                    <p:set>
                                      <p:cBhvr>
                                        <p:cTn id="15" dur="1" fill="hold">
                                          <p:stCondLst>
                                            <p:cond delay="0"/>
                                          </p:stCondLst>
                                        </p:cTn>
                                        <p:tgtEl>
                                          <p:spTgt spid="78"/>
                                        </p:tgtEl>
                                        <p:attrNameLst>
                                          <p:attrName>style.visibility</p:attrName>
                                        </p:attrNameLst>
                                      </p:cBhvr>
                                      <p:to>
                                        <p:strVal val="visible"/>
                                      </p:to>
                                    </p:set>
                                    <p:animEffect transition="in" filter="fade">
                                      <p:cBhvr>
                                        <p:cTn id="16" dur="500"/>
                                        <p:tgtEl>
                                          <p:spTgt spid="78"/>
                                        </p:tgtEl>
                                      </p:cBhvr>
                                    </p:animEffect>
                                    <p:anim calcmode="lin" valueType="num">
                                      <p:cBhvr>
                                        <p:cTn id="17" dur="500" fill="hold"/>
                                        <p:tgtEl>
                                          <p:spTgt spid="78"/>
                                        </p:tgtEl>
                                        <p:attrNameLst>
                                          <p:attrName>ppt_x</p:attrName>
                                        </p:attrNameLst>
                                      </p:cBhvr>
                                      <p:tavLst>
                                        <p:tav tm="0">
                                          <p:val>
                                            <p:strVal val="#ppt_x"/>
                                          </p:val>
                                        </p:tav>
                                        <p:tav tm="100000">
                                          <p:val>
                                            <p:strVal val="#ppt_x"/>
                                          </p:val>
                                        </p:tav>
                                      </p:tavLst>
                                    </p:anim>
                                    <p:anim calcmode="lin" valueType="num">
                                      <p:cBhvr>
                                        <p:cTn id="18" dur="500" fill="hold"/>
                                        <p:tgtEl>
                                          <p:spTgt spid="7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500"/>
                                  </p:stCondLst>
                                  <p:childTnLst>
                                    <p:set>
                                      <p:cBhvr>
                                        <p:cTn id="20" dur="1" fill="hold">
                                          <p:stCondLst>
                                            <p:cond delay="0"/>
                                          </p:stCondLst>
                                        </p:cTn>
                                        <p:tgtEl>
                                          <p:spTgt spid="77"/>
                                        </p:tgtEl>
                                        <p:attrNameLst>
                                          <p:attrName>style.visibility</p:attrName>
                                        </p:attrNameLst>
                                      </p:cBhvr>
                                      <p:to>
                                        <p:strVal val="visible"/>
                                      </p:to>
                                    </p:set>
                                    <p:animEffect transition="in" filter="fade">
                                      <p:cBhvr>
                                        <p:cTn id="21" dur="500"/>
                                        <p:tgtEl>
                                          <p:spTgt spid="77"/>
                                        </p:tgtEl>
                                      </p:cBhvr>
                                    </p:animEffect>
                                    <p:anim calcmode="lin" valueType="num">
                                      <p:cBhvr>
                                        <p:cTn id="22" dur="500" fill="hold"/>
                                        <p:tgtEl>
                                          <p:spTgt spid="77"/>
                                        </p:tgtEl>
                                        <p:attrNameLst>
                                          <p:attrName>ppt_x</p:attrName>
                                        </p:attrNameLst>
                                      </p:cBhvr>
                                      <p:tavLst>
                                        <p:tav tm="0">
                                          <p:val>
                                            <p:strVal val="#ppt_x"/>
                                          </p:val>
                                        </p:tav>
                                        <p:tav tm="100000">
                                          <p:val>
                                            <p:strVal val="#ppt_x"/>
                                          </p:val>
                                        </p:tav>
                                      </p:tavLst>
                                    </p:anim>
                                    <p:anim calcmode="lin" valueType="num">
                                      <p:cBhvr>
                                        <p:cTn id="23" dur="500" fill="hold"/>
                                        <p:tgtEl>
                                          <p:spTgt spid="77"/>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5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42" presetClass="entr" presetSubtype="0" fill="hold" grpId="0" nodeType="withEffect">
                                  <p:stCondLst>
                                    <p:cond delay="25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500"/>
                                        <p:tgtEl>
                                          <p:spTgt spid="64"/>
                                        </p:tgtEl>
                                      </p:cBhvr>
                                    </p:animEffect>
                                    <p:anim calcmode="lin" valueType="num">
                                      <p:cBhvr>
                                        <p:cTn id="33" dur="500" fill="hold"/>
                                        <p:tgtEl>
                                          <p:spTgt spid="64"/>
                                        </p:tgtEl>
                                        <p:attrNameLst>
                                          <p:attrName>ppt_x</p:attrName>
                                        </p:attrNameLst>
                                      </p:cBhvr>
                                      <p:tavLst>
                                        <p:tav tm="0">
                                          <p:val>
                                            <p:strVal val="#ppt_x"/>
                                          </p:val>
                                        </p:tav>
                                        <p:tav tm="100000">
                                          <p:val>
                                            <p:strVal val="#ppt_x"/>
                                          </p:val>
                                        </p:tav>
                                      </p:tavLst>
                                    </p:anim>
                                    <p:anim calcmode="lin" valueType="num">
                                      <p:cBhvr>
                                        <p:cTn id="34" dur="500" fill="hold"/>
                                        <p:tgtEl>
                                          <p:spTgt spid="6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anim calcmode="lin" valueType="num">
                                      <p:cBhvr>
                                        <p:cTn id="38" dur="500" fill="hold"/>
                                        <p:tgtEl>
                                          <p:spTgt spid="63"/>
                                        </p:tgtEl>
                                        <p:attrNameLst>
                                          <p:attrName>ppt_x</p:attrName>
                                        </p:attrNameLst>
                                      </p:cBhvr>
                                      <p:tavLst>
                                        <p:tav tm="0">
                                          <p:val>
                                            <p:strVal val="#ppt_x"/>
                                          </p:val>
                                        </p:tav>
                                        <p:tav tm="100000">
                                          <p:val>
                                            <p:strVal val="#ppt_x"/>
                                          </p:val>
                                        </p:tav>
                                      </p:tavLst>
                                    </p:anim>
                                    <p:anim calcmode="lin" valueType="num">
                                      <p:cBhvr>
                                        <p:cTn id="39" dur="500" fill="hold"/>
                                        <p:tgtEl>
                                          <p:spTgt spid="63"/>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81"/>
                                        </p:tgtEl>
                                        <p:attrNameLst>
                                          <p:attrName>style.visibility</p:attrName>
                                        </p:attrNameLst>
                                      </p:cBhvr>
                                      <p:to>
                                        <p:strVal val="visible"/>
                                      </p:to>
                                    </p:set>
                                    <p:anim calcmode="lin" valueType="num">
                                      <p:cBhvr>
                                        <p:cTn id="43" dur="500" fill="hold"/>
                                        <p:tgtEl>
                                          <p:spTgt spid="81"/>
                                        </p:tgtEl>
                                        <p:attrNameLst>
                                          <p:attrName>ppt_w</p:attrName>
                                        </p:attrNameLst>
                                      </p:cBhvr>
                                      <p:tavLst>
                                        <p:tav tm="0">
                                          <p:val>
                                            <p:fltVal val="0"/>
                                          </p:val>
                                        </p:tav>
                                        <p:tav tm="100000">
                                          <p:val>
                                            <p:strVal val="#ppt_w"/>
                                          </p:val>
                                        </p:tav>
                                      </p:tavLst>
                                    </p:anim>
                                    <p:anim calcmode="lin" valueType="num">
                                      <p:cBhvr>
                                        <p:cTn id="44" dur="500" fill="hold"/>
                                        <p:tgtEl>
                                          <p:spTgt spid="81"/>
                                        </p:tgtEl>
                                        <p:attrNameLst>
                                          <p:attrName>ppt_h</p:attrName>
                                        </p:attrNameLst>
                                      </p:cBhvr>
                                      <p:tavLst>
                                        <p:tav tm="0">
                                          <p:val>
                                            <p:fltVal val="0"/>
                                          </p:val>
                                        </p:tav>
                                        <p:tav tm="100000">
                                          <p:val>
                                            <p:strVal val="#ppt_h"/>
                                          </p:val>
                                        </p:tav>
                                      </p:tavLst>
                                    </p:anim>
                                    <p:animEffect transition="in" filter="fade">
                                      <p:cBhvr>
                                        <p:cTn id="45" dur="500"/>
                                        <p:tgtEl>
                                          <p:spTgt spid="81"/>
                                        </p:tgtEl>
                                      </p:cBhvr>
                                    </p:animEffect>
                                  </p:childTnLst>
                                </p:cTn>
                              </p:par>
                              <p:par>
                                <p:cTn id="46" presetID="42" presetClass="entr" presetSubtype="0" fill="hold" grpId="0" nodeType="withEffect">
                                  <p:stCondLst>
                                    <p:cond delay="250"/>
                                  </p:stCondLst>
                                  <p:childTnLst>
                                    <p:set>
                                      <p:cBhvr>
                                        <p:cTn id="47" dur="1" fill="hold">
                                          <p:stCondLst>
                                            <p:cond delay="0"/>
                                          </p:stCondLst>
                                        </p:cTn>
                                        <p:tgtEl>
                                          <p:spTgt spid="90"/>
                                        </p:tgtEl>
                                        <p:attrNameLst>
                                          <p:attrName>style.visibility</p:attrName>
                                        </p:attrNameLst>
                                      </p:cBhvr>
                                      <p:to>
                                        <p:strVal val="visible"/>
                                      </p:to>
                                    </p:set>
                                    <p:animEffect transition="in" filter="fade">
                                      <p:cBhvr>
                                        <p:cTn id="48" dur="500"/>
                                        <p:tgtEl>
                                          <p:spTgt spid="90"/>
                                        </p:tgtEl>
                                      </p:cBhvr>
                                    </p:animEffect>
                                    <p:anim calcmode="lin" valueType="num">
                                      <p:cBhvr>
                                        <p:cTn id="49" dur="500" fill="hold"/>
                                        <p:tgtEl>
                                          <p:spTgt spid="90"/>
                                        </p:tgtEl>
                                        <p:attrNameLst>
                                          <p:attrName>ppt_x</p:attrName>
                                        </p:attrNameLst>
                                      </p:cBhvr>
                                      <p:tavLst>
                                        <p:tav tm="0">
                                          <p:val>
                                            <p:strVal val="#ppt_x"/>
                                          </p:val>
                                        </p:tav>
                                        <p:tav tm="100000">
                                          <p:val>
                                            <p:strVal val="#ppt_x"/>
                                          </p:val>
                                        </p:tav>
                                      </p:tavLst>
                                    </p:anim>
                                    <p:anim calcmode="lin" valueType="num">
                                      <p:cBhvr>
                                        <p:cTn id="50" dur="500" fill="hold"/>
                                        <p:tgtEl>
                                          <p:spTgt spid="9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500"/>
                                  </p:stCondLst>
                                  <p:childTnLst>
                                    <p:set>
                                      <p:cBhvr>
                                        <p:cTn id="52" dur="1" fill="hold">
                                          <p:stCondLst>
                                            <p:cond delay="0"/>
                                          </p:stCondLst>
                                        </p:cTn>
                                        <p:tgtEl>
                                          <p:spTgt spid="89"/>
                                        </p:tgtEl>
                                        <p:attrNameLst>
                                          <p:attrName>style.visibility</p:attrName>
                                        </p:attrNameLst>
                                      </p:cBhvr>
                                      <p:to>
                                        <p:strVal val="visible"/>
                                      </p:to>
                                    </p:set>
                                    <p:animEffect transition="in" filter="fade">
                                      <p:cBhvr>
                                        <p:cTn id="53" dur="500"/>
                                        <p:tgtEl>
                                          <p:spTgt spid="89"/>
                                        </p:tgtEl>
                                      </p:cBhvr>
                                    </p:animEffect>
                                    <p:anim calcmode="lin" valueType="num">
                                      <p:cBhvr>
                                        <p:cTn id="54" dur="500" fill="hold"/>
                                        <p:tgtEl>
                                          <p:spTgt spid="89"/>
                                        </p:tgtEl>
                                        <p:attrNameLst>
                                          <p:attrName>ppt_x</p:attrName>
                                        </p:attrNameLst>
                                      </p:cBhvr>
                                      <p:tavLst>
                                        <p:tav tm="0">
                                          <p:val>
                                            <p:strVal val="#ppt_x"/>
                                          </p:val>
                                        </p:tav>
                                        <p:tav tm="100000">
                                          <p:val>
                                            <p:strVal val="#ppt_x"/>
                                          </p:val>
                                        </p:tav>
                                      </p:tavLst>
                                    </p:anim>
                                    <p:anim calcmode="lin" valueType="num">
                                      <p:cBhvr>
                                        <p:cTn id="55" dur="500" fill="hold"/>
                                        <p:tgtEl>
                                          <p:spTgt spid="89"/>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53" presetClass="entr" presetSubtype="16" fill="hold" nodeType="afterEffect">
                                  <p:stCondLst>
                                    <p:cond delay="0"/>
                                  </p:stCondLst>
                                  <p:childTnLst>
                                    <p:set>
                                      <p:cBhvr>
                                        <p:cTn id="58" dur="1" fill="hold">
                                          <p:stCondLst>
                                            <p:cond delay="0"/>
                                          </p:stCondLst>
                                        </p:cTn>
                                        <p:tgtEl>
                                          <p:spTgt spid="67"/>
                                        </p:tgtEl>
                                        <p:attrNameLst>
                                          <p:attrName>style.visibility</p:attrName>
                                        </p:attrNameLst>
                                      </p:cBhvr>
                                      <p:to>
                                        <p:strVal val="visible"/>
                                      </p:to>
                                    </p:set>
                                    <p:anim calcmode="lin" valueType="num">
                                      <p:cBhvr>
                                        <p:cTn id="59" dur="500" fill="hold"/>
                                        <p:tgtEl>
                                          <p:spTgt spid="67"/>
                                        </p:tgtEl>
                                        <p:attrNameLst>
                                          <p:attrName>ppt_w</p:attrName>
                                        </p:attrNameLst>
                                      </p:cBhvr>
                                      <p:tavLst>
                                        <p:tav tm="0">
                                          <p:val>
                                            <p:fltVal val="0"/>
                                          </p:val>
                                        </p:tav>
                                        <p:tav tm="100000">
                                          <p:val>
                                            <p:strVal val="#ppt_w"/>
                                          </p:val>
                                        </p:tav>
                                      </p:tavLst>
                                    </p:anim>
                                    <p:anim calcmode="lin" valueType="num">
                                      <p:cBhvr>
                                        <p:cTn id="60" dur="500" fill="hold"/>
                                        <p:tgtEl>
                                          <p:spTgt spid="67"/>
                                        </p:tgtEl>
                                        <p:attrNameLst>
                                          <p:attrName>ppt_h</p:attrName>
                                        </p:attrNameLst>
                                      </p:cBhvr>
                                      <p:tavLst>
                                        <p:tav tm="0">
                                          <p:val>
                                            <p:fltVal val="0"/>
                                          </p:val>
                                        </p:tav>
                                        <p:tav tm="100000">
                                          <p:val>
                                            <p:strVal val="#ppt_h"/>
                                          </p:val>
                                        </p:tav>
                                      </p:tavLst>
                                    </p:anim>
                                    <p:animEffect transition="in" filter="fade">
                                      <p:cBhvr>
                                        <p:cTn id="61" dur="500"/>
                                        <p:tgtEl>
                                          <p:spTgt spid="67"/>
                                        </p:tgtEl>
                                      </p:cBhvr>
                                    </p:animEffect>
                                  </p:childTnLst>
                                </p:cTn>
                              </p:par>
                              <p:par>
                                <p:cTn id="62" presetID="42" presetClass="entr" presetSubtype="0" fill="hold" grpId="0" nodeType="withEffect">
                                  <p:stCondLst>
                                    <p:cond delay="250"/>
                                  </p:stCondLst>
                                  <p:childTnLst>
                                    <p:set>
                                      <p:cBhvr>
                                        <p:cTn id="63" dur="1" fill="hold">
                                          <p:stCondLst>
                                            <p:cond delay="0"/>
                                          </p:stCondLst>
                                        </p:cTn>
                                        <p:tgtEl>
                                          <p:spTgt spid="80"/>
                                        </p:tgtEl>
                                        <p:attrNameLst>
                                          <p:attrName>style.visibility</p:attrName>
                                        </p:attrNameLst>
                                      </p:cBhvr>
                                      <p:to>
                                        <p:strVal val="visible"/>
                                      </p:to>
                                    </p:set>
                                    <p:animEffect transition="in" filter="fade">
                                      <p:cBhvr>
                                        <p:cTn id="64" dur="500"/>
                                        <p:tgtEl>
                                          <p:spTgt spid="80"/>
                                        </p:tgtEl>
                                      </p:cBhvr>
                                    </p:animEffect>
                                    <p:anim calcmode="lin" valueType="num">
                                      <p:cBhvr>
                                        <p:cTn id="65" dur="500" fill="hold"/>
                                        <p:tgtEl>
                                          <p:spTgt spid="80"/>
                                        </p:tgtEl>
                                        <p:attrNameLst>
                                          <p:attrName>ppt_x</p:attrName>
                                        </p:attrNameLst>
                                      </p:cBhvr>
                                      <p:tavLst>
                                        <p:tav tm="0">
                                          <p:val>
                                            <p:strVal val="#ppt_x"/>
                                          </p:val>
                                        </p:tav>
                                        <p:tav tm="100000">
                                          <p:val>
                                            <p:strVal val="#ppt_x"/>
                                          </p:val>
                                        </p:tav>
                                      </p:tavLst>
                                    </p:anim>
                                    <p:anim calcmode="lin" valueType="num">
                                      <p:cBhvr>
                                        <p:cTn id="66" dur="500" fill="hold"/>
                                        <p:tgtEl>
                                          <p:spTgt spid="80"/>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50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500"/>
                                        <p:tgtEl>
                                          <p:spTgt spid="79"/>
                                        </p:tgtEl>
                                      </p:cBhvr>
                                    </p:animEffect>
                                    <p:anim calcmode="lin" valueType="num">
                                      <p:cBhvr>
                                        <p:cTn id="70" dur="500" fill="hold"/>
                                        <p:tgtEl>
                                          <p:spTgt spid="79"/>
                                        </p:tgtEl>
                                        <p:attrNameLst>
                                          <p:attrName>ppt_x</p:attrName>
                                        </p:attrNameLst>
                                      </p:cBhvr>
                                      <p:tavLst>
                                        <p:tav tm="0">
                                          <p:val>
                                            <p:strVal val="#ppt_x"/>
                                          </p:val>
                                        </p:tav>
                                        <p:tav tm="100000">
                                          <p:val>
                                            <p:strVal val="#ppt_x"/>
                                          </p:val>
                                        </p:tav>
                                      </p:tavLst>
                                    </p:anim>
                                    <p:anim calcmode="lin" valueType="num">
                                      <p:cBhvr>
                                        <p:cTn id="71" dur="500" fill="hold"/>
                                        <p:tgtEl>
                                          <p:spTgt spid="79"/>
                                        </p:tgtEl>
                                        <p:attrNameLst>
                                          <p:attrName>ppt_y</p:attrName>
                                        </p:attrNameLst>
                                      </p:cBhvr>
                                      <p:tavLst>
                                        <p:tav tm="0">
                                          <p:val>
                                            <p:strVal val="#ppt_y+.1"/>
                                          </p:val>
                                        </p:tav>
                                        <p:tav tm="100000">
                                          <p:val>
                                            <p:strVal val="#ppt_y"/>
                                          </p:val>
                                        </p:tav>
                                      </p:tavLst>
                                    </p:anim>
                                  </p:childTnLst>
                                </p:cTn>
                              </p:par>
                            </p:childTnLst>
                          </p:cTn>
                        </p:par>
                        <p:par>
                          <p:cTn id="72" fill="hold">
                            <p:stCondLst>
                              <p:cond delay="2500"/>
                            </p:stCondLst>
                            <p:childTnLst>
                              <p:par>
                                <p:cTn id="73" presetID="53" presetClass="entr" presetSubtype="16" fill="hold" nodeType="afterEffect">
                                  <p:stCondLst>
                                    <p:cond delay="0"/>
                                  </p:stCondLst>
                                  <p:childTnLst>
                                    <p:set>
                                      <p:cBhvr>
                                        <p:cTn id="74" dur="1" fill="hold">
                                          <p:stCondLst>
                                            <p:cond delay="0"/>
                                          </p:stCondLst>
                                        </p:cTn>
                                        <p:tgtEl>
                                          <p:spTgt spid="3"/>
                                        </p:tgtEl>
                                        <p:attrNameLst>
                                          <p:attrName>style.visibility</p:attrName>
                                        </p:attrNameLst>
                                      </p:cBhvr>
                                      <p:to>
                                        <p:strVal val="visible"/>
                                      </p:to>
                                    </p:set>
                                    <p:anim calcmode="lin" valueType="num">
                                      <p:cBhvr>
                                        <p:cTn id="75" dur="500" fill="hold"/>
                                        <p:tgtEl>
                                          <p:spTgt spid="3"/>
                                        </p:tgtEl>
                                        <p:attrNameLst>
                                          <p:attrName>ppt_w</p:attrName>
                                        </p:attrNameLst>
                                      </p:cBhvr>
                                      <p:tavLst>
                                        <p:tav tm="0">
                                          <p:val>
                                            <p:fltVal val="0"/>
                                          </p:val>
                                        </p:tav>
                                        <p:tav tm="100000">
                                          <p:val>
                                            <p:strVal val="#ppt_w"/>
                                          </p:val>
                                        </p:tav>
                                      </p:tavLst>
                                    </p:anim>
                                    <p:anim calcmode="lin" valueType="num">
                                      <p:cBhvr>
                                        <p:cTn id="76" dur="500" fill="hold"/>
                                        <p:tgtEl>
                                          <p:spTgt spid="3"/>
                                        </p:tgtEl>
                                        <p:attrNameLst>
                                          <p:attrName>ppt_h</p:attrName>
                                        </p:attrNameLst>
                                      </p:cBhvr>
                                      <p:tavLst>
                                        <p:tav tm="0">
                                          <p:val>
                                            <p:fltVal val="0"/>
                                          </p:val>
                                        </p:tav>
                                        <p:tav tm="100000">
                                          <p:val>
                                            <p:strVal val="#ppt_h"/>
                                          </p:val>
                                        </p:tav>
                                      </p:tavLst>
                                    </p:anim>
                                    <p:animEffect transition="in" filter="fade">
                                      <p:cBhvr>
                                        <p:cTn id="77" dur="500"/>
                                        <p:tgtEl>
                                          <p:spTgt spid="3"/>
                                        </p:tgtEl>
                                      </p:cBhvr>
                                    </p:animEffect>
                                  </p:childTnLst>
                                </p:cTn>
                              </p:par>
                              <p:par>
                                <p:cTn id="78" presetID="42" presetClass="entr" presetSubtype="0" fill="hold" grpId="0" nodeType="withEffect">
                                  <p:stCondLst>
                                    <p:cond delay="250"/>
                                  </p:stCondLst>
                                  <p:childTnLst>
                                    <p:set>
                                      <p:cBhvr>
                                        <p:cTn id="79" dur="1" fill="hold">
                                          <p:stCondLst>
                                            <p:cond delay="0"/>
                                          </p:stCondLst>
                                        </p:cTn>
                                        <p:tgtEl>
                                          <p:spTgt spid="66"/>
                                        </p:tgtEl>
                                        <p:attrNameLst>
                                          <p:attrName>style.visibility</p:attrName>
                                        </p:attrNameLst>
                                      </p:cBhvr>
                                      <p:to>
                                        <p:strVal val="visible"/>
                                      </p:to>
                                    </p:set>
                                    <p:animEffect transition="in" filter="fade">
                                      <p:cBhvr>
                                        <p:cTn id="80" dur="500"/>
                                        <p:tgtEl>
                                          <p:spTgt spid="66"/>
                                        </p:tgtEl>
                                      </p:cBhvr>
                                    </p:animEffect>
                                    <p:anim calcmode="lin" valueType="num">
                                      <p:cBhvr>
                                        <p:cTn id="81" dur="500" fill="hold"/>
                                        <p:tgtEl>
                                          <p:spTgt spid="66"/>
                                        </p:tgtEl>
                                        <p:attrNameLst>
                                          <p:attrName>ppt_x</p:attrName>
                                        </p:attrNameLst>
                                      </p:cBhvr>
                                      <p:tavLst>
                                        <p:tav tm="0">
                                          <p:val>
                                            <p:strVal val="#ppt_x"/>
                                          </p:val>
                                        </p:tav>
                                        <p:tav tm="100000">
                                          <p:val>
                                            <p:strVal val="#ppt_x"/>
                                          </p:val>
                                        </p:tav>
                                      </p:tavLst>
                                    </p:anim>
                                    <p:anim calcmode="lin" valueType="num">
                                      <p:cBhvr>
                                        <p:cTn id="82" dur="500" fill="hold"/>
                                        <p:tgtEl>
                                          <p:spTgt spid="66"/>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500"/>
                                  </p:stCondLst>
                                  <p:childTnLst>
                                    <p:set>
                                      <p:cBhvr>
                                        <p:cTn id="84" dur="1" fill="hold">
                                          <p:stCondLst>
                                            <p:cond delay="0"/>
                                          </p:stCondLst>
                                        </p:cTn>
                                        <p:tgtEl>
                                          <p:spTgt spid="65"/>
                                        </p:tgtEl>
                                        <p:attrNameLst>
                                          <p:attrName>style.visibility</p:attrName>
                                        </p:attrNameLst>
                                      </p:cBhvr>
                                      <p:to>
                                        <p:strVal val="visible"/>
                                      </p:to>
                                    </p:set>
                                    <p:animEffect transition="in" filter="fade">
                                      <p:cBhvr>
                                        <p:cTn id="85" dur="500"/>
                                        <p:tgtEl>
                                          <p:spTgt spid="65"/>
                                        </p:tgtEl>
                                      </p:cBhvr>
                                    </p:animEffect>
                                    <p:anim calcmode="lin" valueType="num">
                                      <p:cBhvr>
                                        <p:cTn id="86" dur="500" fill="hold"/>
                                        <p:tgtEl>
                                          <p:spTgt spid="65"/>
                                        </p:tgtEl>
                                        <p:attrNameLst>
                                          <p:attrName>ppt_x</p:attrName>
                                        </p:attrNameLst>
                                      </p:cBhvr>
                                      <p:tavLst>
                                        <p:tav tm="0">
                                          <p:val>
                                            <p:strVal val="#ppt_x"/>
                                          </p:val>
                                        </p:tav>
                                        <p:tav tm="100000">
                                          <p:val>
                                            <p:strVal val="#ppt_x"/>
                                          </p:val>
                                        </p:tav>
                                      </p:tavLst>
                                    </p:anim>
                                    <p:anim calcmode="lin" valueType="num">
                                      <p:cBhvr>
                                        <p:cTn id="87" dur="500" fill="hold"/>
                                        <p:tgtEl>
                                          <p:spTgt spid="65"/>
                                        </p:tgtEl>
                                        <p:attrNameLst>
                                          <p:attrName>ppt_y</p:attrName>
                                        </p:attrNameLst>
                                      </p:cBhvr>
                                      <p:tavLst>
                                        <p:tav tm="0">
                                          <p:val>
                                            <p:strVal val="#ppt_y+.1"/>
                                          </p:val>
                                        </p:tav>
                                        <p:tav tm="100000">
                                          <p:val>
                                            <p:strVal val="#ppt_y"/>
                                          </p:val>
                                        </p:tav>
                                      </p:tavLst>
                                    </p:anim>
                                  </p:childTnLst>
                                </p:cTn>
                              </p:par>
                            </p:childTnLst>
                          </p:cTn>
                        </p:par>
                        <p:par>
                          <p:cTn id="88" fill="hold">
                            <p:stCondLst>
                              <p:cond delay="3000"/>
                            </p:stCondLst>
                            <p:childTnLst>
                              <p:par>
                                <p:cTn id="89" presetID="53" presetClass="entr" presetSubtype="16" fill="hold" nodeType="afterEffect">
                                  <p:stCondLst>
                                    <p:cond delay="0"/>
                                  </p:stCondLst>
                                  <p:childTnLst>
                                    <p:set>
                                      <p:cBhvr>
                                        <p:cTn id="90" dur="1" fill="hold">
                                          <p:stCondLst>
                                            <p:cond delay="0"/>
                                          </p:stCondLst>
                                        </p:cTn>
                                        <p:tgtEl>
                                          <p:spTgt spid="86"/>
                                        </p:tgtEl>
                                        <p:attrNameLst>
                                          <p:attrName>style.visibility</p:attrName>
                                        </p:attrNameLst>
                                      </p:cBhvr>
                                      <p:to>
                                        <p:strVal val="visible"/>
                                      </p:to>
                                    </p:set>
                                    <p:anim calcmode="lin" valueType="num">
                                      <p:cBhvr>
                                        <p:cTn id="91" dur="500" fill="hold"/>
                                        <p:tgtEl>
                                          <p:spTgt spid="86"/>
                                        </p:tgtEl>
                                        <p:attrNameLst>
                                          <p:attrName>ppt_w</p:attrName>
                                        </p:attrNameLst>
                                      </p:cBhvr>
                                      <p:tavLst>
                                        <p:tav tm="0">
                                          <p:val>
                                            <p:fltVal val="0"/>
                                          </p:val>
                                        </p:tav>
                                        <p:tav tm="100000">
                                          <p:val>
                                            <p:strVal val="#ppt_w"/>
                                          </p:val>
                                        </p:tav>
                                      </p:tavLst>
                                    </p:anim>
                                    <p:anim calcmode="lin" valueType="num">
                                      <p:cBhvr>
                                        <p:cTn id="92" dur="500" fill="hold"/>
                                        <p:tgtEl>
                                          <p:spTgt spid="86"/>
                                        </p:tgtEl>
                                        <p:attrNameLst>
                                          <p:attrName>ppt_h</p:attrName>
                                        </p:attrNameLst>
                                      </p:cBhvr>
                                      <p:tavLst>
                                        <p:tav tm="0">
                                          <p:val>
                                            <p:fltVal val="0"/>
                                          </p:val>
                                        </p:tav>
                                        <p:tav tm="100000">
                                          <p:val>
                                            <p:strVal val="#ppt_h"/>
                                          </p:val>
                                        </p:tav>
                                      </p:tavLst>
                                    </p:anim>
                                    <p:animEffect transition="in" filter="fade">
                                      <p:cBhvr>
                                        <p:cTn id="93" dur="500"/>
                                        <p:tgtEl>
                                          <p:spTgt spid="86"/>
                                        </p:tgtEl>
                                      </p:cBhvr>
                                    </p:animEffect>
                                  </p:childTnLst>
                                </p:cTn>
                              </p:par>
                              <p:par>
                                <p:cTn id="94" presetID="42" presetClass="entr" presetSubtype="0" fill="hold" grpId="0" nodeType="withEffect">
                                  <p:stCondLst>
                                    <p:cond delay="250"/>
                                  </p:stCondLst>
                                  <p:childTnLst>
                                    <p:set>
                                      <p:cBhvr>
                                        <p:cTn id="95" dur="1" fill="hold">
                                          <p:stCondLst>
                                            <p:cond delay="0"/>
                                          </p:stCondLst>
                                        </p:cTn>
                                        <p:tgtEl>
                                          <p:spTgt spid="92"/>
                                        </p:tgtEl>
                                        <p:attrNameLst>
                                          <p:attrName>style.visibility</p:attrName>
                                        </p:attrNameLst>
                                      </p:cBhvr>
                                      <p:to>
                                        <p:strVal val="visible"/>
                                      </p:to>
                                    </p:set>
                                    <p:animEffect transition="in" filter="fade">
                                      <p:cBhvr>
                                        <p:cTn id="96" dur="500"/>
                                        <p:tgtEl>
                                          <p:spTgt spid="92"/>
                                        </p:tgtEl>
                                      </p:cBhvr>
                                    </p:animEffect>
                                    <p:anim calcmode="lin" valueType="num">
                                      <p:cBhvr>
                                        <p:cTn id="97" dur="500" fill="hold"/>
                                        <p:tgtEl>
                                          <p:spTgt spid="92"/>
                                        </p:tgtEl>
                                        <p:attrNameLst>
                                          <p:attrName>ppt_x</p:attrName>
                                        </p:attrNameLst>
                                      </p:cBhvr>
                                      <p:tavLst>
                                        <p:tav tm="0">
                                          <p:val>
                                            <p:strVal val="#ppt_x"/>
                                          </p:val>
                                        </p:tav>
                                        <p:tav tm="100000">
                                          <p:val>
                                            <p:strVal val="#ppt_x"/>
                                          </p:val>
                                        </p:tav>
                                      </p:tavLst>
                                    </p:anim>
                                    <p:anim calcmode="lin" valueType="num">
                                      <p:cBhvr>
                                        <p:cTn id="98" dur="500" fill="hold"/>
                                        <p:tgtEl>
                                          <p:spTgt spid="9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500"/>
                                  </p:stCondLst>
                                  <p:childTnLst>
                                    <p:set>
                                      <p:cBhvr>
                                        <p:cTn id="100" dur="1" fill="hold">
                                          <p:stCondLst>
                                            <p:cond delay="0"/>
                                          </p:stCondLst>
                                        </p:cTn>
                                        <p:tgtEl>
                                          <p:spTgt spid="91"/>
                                        </p:tgtEl>
                                        <p:attrNameLst>
                                          <p:attrName>style.visibility</p:attrName>
                                        </p:attrNameLst>
                                      </p:cBhvr>
                                      <p:to>
                                        <p:strVal val="visible"/>
                                      </p:to>
                                    </p:set>
                                    <p:animEffect transition="in" filter="fade">
                                      <p:cBhvr>
                                        <p:cTn id="101" dur="500"/>
                                        <p:tgtEl>
                                          <p:spTgt spid="91"/>
                                        </p:tgtEl>
                                      </p:cBhvr>
                                    </p:animEffect>
                                    <p:anim calcmode="lin" valueType="num">
                                      <p:cBhvr>
                                        <p:cTn id="102" dur="500" fill="hold"/>
                                        <p:tgtEl>
                                          <p:spTgt spid="91"/>
                                        </p:tgtEl>
                                        <p:attrNameLst>
                                          <p:attrName>ppt_x</p:attrName>
                                        </p:attrNameLst>
                                      </p:cBhvr>
                                      <p:tavLst>
                                        <p:tav tm="0">
                                          <p:val>
                                            <p:strVal val="#ppt_x"/>
                                          </p:val>
                                        </p:tav>
                                        <p:tav tm="100000">
                                          <p:val>
                                            <p:strVal val="#ppt_x"/>
                                          </p:val>
                                        </p:tav>
                                      </p:tavLst>
                                    </p:anim>
                                    <p:anim calcmode="lin" valueType="num">
                                      <p:cBhvr>
                                        <p:cTn id="103" dur="5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3" grpId="0"/>
      <p:bldP spid="64" grpId="0"/>
      <p:bldP spid="65" grpId="0"/>
      <p:bldP spid="66" grpId="0"/>
      <p:bldP spid="77" grpId="0"/>
      <p:bldP spid="78" grpId="0"/>
      <p:bldP spid="79" grpId="0"/>
      <p:bldP spid="80" grpId="0"/>
      <p:bldP spid="89" grpId="0"/>
      <p:bldP spid="90" grpId="0"/>
      <p:bldP spid="91" grpId="0"/>
      <p:bldP spid="9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2" name="组合 1"/>
          <p:cNvGrpSpPr/>
          <p:nvPr/>
        </p:nvGrpSpPr>
        <p:grpSpPr>
          <a:xfrm>
            <a:off x="8092624" y="3235391"/>
            <a:ext cx="3475262" cy="3624660"/>
            <a:chOff x="3638088" y="1730849"/>
            <a:chExt cx="4915825" cy="5127151"/>
          </a:xfrm>
          <a:solidFill>
            <a:srgbClr val="80B1F9"/>
          </a:solidFill>
        </p:grpSpPr>
        <p:grpSp>
          <p:nvGrpSpPr>
            <p:cNvPr id="12" name="组合 11"/>
            <p:cNvGrpSpPr/>
            <p:nvPr/>
          </p:nvGrpSpPr>
          <p:grpSpPr>
            <a:xfrm>
              <a:off x="3638088" y="2858514"/>
              <a:ext cx="1579012" cy="3999486"/>
              <a:chOff x="3638088" y="2858514"/>
              <a:chExt cx="1579012" cy="3999486"/>
            </a:xfrm>
            <a:grpFill/>
          </p:grpSpPr>
          <p:sp>
            <p:nvSpPr>
              <p:cNvPr id="21" name="MH_Other_6"/>
              <p:cNvSpPr/>
              <p:nvPr>
                <p:custDataLst>
                  <p:tags r:id="rId1"/>
                </p:custDataLst>
              </p:nvPr>
            </p:nvSpPr>
            <p:spPr>
              <a:xfrm>
                <a:off x="4891784" y="4659676"/>
                <a:ext cx="325316" cy="2198324"/>
              </a:xfrm>
              <a:custGeom>
                <a:avLst/>
                <a:gdLst>
                  <a:gd name="connsiteX0" fmla="*/ 0 w 325316"/>
                  <a:gd name="connsiteY0" fmla="*/ 0 h 891378"/>
                  <a:gd name="connsiteX1" fmla="*/ 325316 w 325316"/>
                  <a:gd name="connsiteY1" fmla="*/ 0 h 891378"/>
                  <a:gd name="connsiteX2" fmla="*/ 325316 w 325316"/>
                  <a:gd name="connsiteY2" fmla="*/ 891378 h 891378"/>
                  <a:gd name="connsiteX3" fmla="*/ 0 w 325316"/>
                  <a:gd name="connsiteY3" fmla="*/ 891378 h 891378"/>
                </a:gdLst>
                <a:ahLst/>
                <a:cxnLst>
                  <a:cxn ang="0">
                    <a:pos x="connsiteX0" y="connsiteY0"/>
                  </a:cxn>
                  <a:cxn ang="0">
                    <a:pos x="connsiteX1" y="connsiteY1"/>
                  </a:cxn>
                  <a:cxn ang="0">
                    <a:pos x="connsiteX2" y="connsiteY2"/>
                  </a:cxn>
                  <a:cxn ang="0">
                    <a:pos x="connsiteX3" y="connsiteY3"/>
                  </a:cxn>
                </a:cxnLst>
                <a:rect l="l" t="t" r="r" b="b"/>
                <a:pathLst>
                  <a:path w="325316" h="891378">
                    <a:moveTo>
                      <a:pt x="0" y="0"/>
                    </a:moveTo>
                    <a:lnTo>
                      <a:pt x="325316" y="0"/>
                    </a:lnTo>
                    <a:lnTo>
                      <a:pt x="325316" y="891378"/>
                    </a:lnTo>
                    <a:lnTo>
                      <a:pt x="0" y="89137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15" name="MH_Other_7"/>
              <p:cNvSpPr/>
              <p:nvPr>
                <p:custDataLst>
                  <p:tags r:id="rId2"/>
                </p:custDataLst>
              </p:nvPr>
            </p:nvSpPr>
            <p:spPr>
              <a:xfrm>
                <a:off x="3963404" y="4384291"/>
                <a:ext cx="1253696"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18" name="MH_SubTitle_1"/>
              <p:cNvSpPr/>
              <p:nvPr>
                <p:custDataLst>
                  <p:tags r:id="rId3"/>
                </p:custDataLst>
              </p:nvPr>
            </p:nvSpPr>
            <p:spPr>
              <a:xfrm>
                <a:off x="3638088" y="3260553"/>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CN" altLang="en-US" sz="1400" dirty="0">
                  <a:solidFill>
                    <a:schemeClr val="bg1"/>
                  </a:solidFill>
                  <a:latin typeface="微软雅黑" panose="020B0503020204020204" charset="-122"/>
                  <a:ea typeface="微软雅黑" panose="020B0503020204020204" charset="-122"/>
                </a:endParaRPr>
              </a:p>
            </p:txBody>
          </p:sp>
          <p:sp>
            <p:nvSpPr>
              <p:cNvPr id="20" name="MH_Other_8"/>
              <p:cNvSpPr/>
              <p:nvPr>
                <p:custDataLst>
                  <p:tags r:id="rId4"/>
                </p:custDataLst>
              </p:nvPr>
            </p:nvSpPr>
            <p:spPr>
              <a:xfrm>
                <a:off x="3638090" y="2858514"/>
                <a:ext cx="325315" cy="3253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charset="-122"/>
                    <a:ea typeface="微软雅黑" panose="020B0503020204020204" charset="-122"/>
                  </a:rPr>
                  <a:t>1</a:t>
                </a:r>
                <a:endParaRPr lang="en-US" altLang="zh-CN" dirty="0" smtClean="0">
                  <a:solidFill>
                    <a:schemeClr val="bg1"/>
                  </a:solidFill>
                  <a:latin typeface="微软雅黑" panose="020B0503020204020204" charset="-122"/>
                  <a:ea typeface="微软雅黑" panose="020B0503020204020204" charset="-122"/>
                </a:endParaRPr>
              </a:p>
            </p:txBody>
          </p:sp>
        </p:grpSp>
        <p:grpSp>
          <p:nvGrpSpPr>
            <p:cNvPr id="28" name="组合 27"/>
            <p:cNvGrpSpPr/>
            <p:nvPr/>
          </p:nvGrpSpPr>
          <p:grpSpPr>
            <a:xfrm>
              <a:off x="5162205" y="1730849"/>
              <a:ext cx="1443640" cy="5127151"/>
              <a:chOff x="5162205" y="1730849"/>
              <a:chExt cx="1443640" cy="5127151"/>
            </a:xfrm>
            <a:grpFill/>
          </p:grpSpPr>
          <p:sp>
            <p:nvSpPr>
              <p:cNvPr id="29" name="MH_Other_4"/>
              <p:cNvSpPr/>
              <p:nvPr>
                <p:custDataLst>
                  <p:tags r:id="rId5"/>
                </p:custDataLst>
              </p:nvPr>
            </p:nvSpPr>
            <p:spPr>
              <a:xfrm>
                <a:off x="6280528" y="3537616"/>
                <a:ext cx="325316" cy="3320384"/>
              </a:xfrm>
              <a:custGeom>
                <a:avLst/>
                <a:gdLst>
                  <a:gd name="connsiteX0" fmla="*/ 0 w 325316"/>
                  <a:gd name="connsiteY0" fmla="*/ 0 h 2013439"/>
                  <a:gd name="connsiteX1" fmla="*/ 325316 w 325316"/>
                  <a:gd name="connsiteY1" fmla="*/ 0 h 2013439"/>
                  <a:gd name="connsiteX2" fmla="*/ 325316 w 325316"/>
                  <a:gd name="connsiteY2" fmla="*/ 2013439 h 2013439"/>
                  <a:gd name="connsiteX3" fmla="*/ 0 w 325316"/>
                  <a:gd name="connsiteY3" fmla="*/ 2013439 h 2013439"/>
                </a:gdLst>
                <a:ahLst/>
                <a:cxnLst>
                  <a:cxn ang="0">
                    <a:pos x="connsiteX0" y="connsiteY0"/>
                  </a:cxn>
                  <a:cxn ang="0">
                    <a:pos x="connsiteX1" y="connsiteY1"/>
                  </a:cxn>
                  <a:cxn ang="0">
                    <a:pos x="connsiteX2" y="connsiteY2"/>
                  </a:cxn>
                  <a:cxn ang="0">
                    <a:pos x="connsiteX3" y="connsiteY3"/>
                  </a:cxn>
                </a:cxnLst>
                <a:rect l="l" t="t" r="r" b="b"/>
                <a:pathLst>
                  <a:path w="325316" h="2013439">
                    <a:moveTo>
                      <a:pt x="0" y="0"/>
                    </a:moveTo>
                    <a:lnTo>
                      <a:pt x="325316" y="0"/>
                    </a:lnTo>
                    <a:lnTo>
                      <a:pt x="325316" y="2013439"/>
                    </a:lnTo>
                    <a:lnTo>
                      <a:pt x="0" y="201343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30" name="MH_Other_9"/>
              <p:cNvSpPr/>
              <p:nvPr>
                <p:custDataLst>
                  <p:tags r:id="rId6"/>
                </p:custDataLst>
              </p:nvPr>
            </p:nvSpPr>
            <p:spPr>
              <a:xfrm>
                <a:off x="5487522" y="3254583"/>
                <a:ext cx="1118323"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31" name="MH_SubTitle_2"/>
              <p:cNvSpPr/>
              <p:nvPr>
                <p:custDataLst>
                  <p:tags r:id="rId7"/>
                </p:custDataLst>
              </p:nvPr>
            </p:nvSpPr>
            <p:spPr>
              <a:xfrm>
                <a:off x="5162205" y="2130845"/>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endParaRPr lang="zh-CN" altLang="en-US" sz="1400" dirty="0">
                  <a:solidFill>
                    <a:schemeClr val="bg1"/>
                  </a:solidFill>
                  <a:latin typeface="微软雅黑" panose="020B0503020204020204" charset="-122"/>
                  <a:ea typeface="微软雅黑" panose="020B0503020204020204" charset="-122"/>
                </a:endParaRPr>
              </a:p>
            </p:txBody>
          </p:sp>
          <p:sp>
            <p:nvSpPr>
              <p:cNvPr id="34" name="MH_Other_10"/>
              <p:cNvSpPr/>
              <p:nvPr>
                <p:custDataLst>
                  <p:tags r:id="rId8"/>
                </p:custDataLst>
              </p:nvPr>
            </p:nvSpPr>
            <p:spPr>
              <a:xfrm>
                <a:off x="5162207" y="1730849"/>
                <a:ext cx="325315" cy="3253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charset="-122"/>
                    <a:ea typeface="微软雅黑" panose="020B0503020204020204" charset="-122"/>
                  </a:rPr>
                  <a:t>2</a:t>
                </a:r>
                <a:endParaRPr lang="en-US" altLang="zh-CN" dirty="0" smtClean="0">
                  <a:solidFill>
                    <a:schemeClr val="bg1"/>
                  </a:solidFill>
                  <a:latin typeface="微软雅黑" panose="020B0503020204020204" charset="-122"/>
                  <a:ea typeface="微软雅黑" panose="020B0503020204020204" charset="-122"/>
                </a:endParaRPr>
              </a:p>
            </p:txBody>
          </p:sp>
        </p:grpSp>
        <p:grpSp>
          <p:nvGrpSpPr>
            <p:cNvPr id="39" name="组合 38"/>
            <p:cNvGrpSpPr/>
            <p:nvPr/>
          </p:nvGrpSpPr>
          <p:grpSpPr>
            <a:xfrm>
              <a:off x="5586156" y="2368451"/>
              <a:ext cx="1579013" cy="4489549"/>
              <a:chOff x="5586156" y="2368451"/>
              <a:chExt cx="1579013" cy="4489549"/>
            </a:xfrm>
            <a:grpFill/>
          </p:grpSpPr>
          <p:sp>
            <p:nvSpPr>
              <p:cNvPr id="40" name="MH_Other_5"/>
              <p:cNvSpPr/>
              <p:nvPr>
                <p:custDataLst>
                  <p:tags r:id="rId9"/>
                </p:custDataLst>
              </p:nvPr>
            </p:nvSpPr>
            <p:spPr>
              <a:xfrm flipH="1">
                <a:off x="5586156" y="4170032"/>
                <a:ext cx="325316" cy="2687968"/>
              </a:xfrm>
              <a:custGeom>
                <a:avLst/>
                <a:gdLst>
                  <a:gd name="connsiteX0" fmla="*/ 325316 w 325316"/>
                  <a:gd name="connsiteY0" fmla="*/ 0 h 1381022"/>
                  <a:gd name="connsiteX1" fmla="*/ 0 w 325316"/>
                  <a:gd name="connsiteY1" fmla="*/ 0 h 1381022"/>
                  <a:gd name="connsiteX2" fmla="*/ 0 w 325316"/>
                  <a:gd name="connsiteY2" fmla="*/ 1381022 h 1381022"/>
                  <a:gd name="connsiteX3" fmla="*/ 325316 w 325316"/>
                  <a:gd name="connsiteY3" fmla="*/ 1381022 h 1381022"/>
                </a:gdLst>
                <a:ahLst/>
                <a:cxnLst>
                  <a:cxn ang="0">
                    <a:pos x="connsiteX0" y="connsiteY0"/>
                  </a:cxn>
                  <a:cxn ang="0">
                    <a:pos x="connsiteX1" y="connsiteY1"/>
                  </a:cxn>
                  <a:cxn ang="0">
                    <a:pos x="connsiteX2" y="connsiteY2"/>
                  </a:cxn>
                  <a:cxn ang="0">
                    <a:pos x="connsiteX3" y="connsiteY3"/>
                  </a:cxn>
                </a:cxnLst>
                <a:rect l="l" t="t" r="r" b="b"/>
                <a:pathLst>
                  <a:path w="325316" h="1381022">
                    <a:moveTo>
                      <a:pt x="325316" y="0"/>
                    </a:moveTo>
                    <a:lnTo>
                      <a:pt x="0" y="0"/>
                    </a:lnTo>
                    <a:lnTo>
                      <a:pt x="0" y="1381022"/>
                    </a:lnTo>
                    <a:lnTo>
                      <a:pt x="325316" y="13810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41" name="MH_Other_11"/>
              <p:cNvSpPr/>
              <p:nvPr>
                <p:custDataLst>
                  <p:tags r:id="rId10"/>
                </p:custDataLst>
              </p:nvPr>
            </p:nvSpPr>
            <p:spPr>
              <a:xfrm flipH="1">
                <a:off x="5586156" y="3892133"/>
                <a:ext cx="1253696"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42" name="MH_SubTitle_3"/>
              <p:cNvSpPr/>
              <p:nvPr>
                <p:custDataLst>
                  <p:tags r:id="rId11"/>
                </p:custDataLst>
              </p:nvPr>
            </p:nvSpPr>
            <p:spPr>
              <a:xfrm flipH="1">
                <a:off x="6839852" y="2768395"/>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endParaRPr lang="zh-CN" altLang="en-US" sz="1400" dirty="0">
                  <a:solidFill>
                    <a:schemeClr val="bg1"/>
                  </a:solidFill>
                  <a:latin typeface="微软雅黑" panose="020B0503020204020204" charset="-122"/>
                  <a:ea typeface="微软雅黑" panose="020B0503020204020204" charset="-122"/>
                </a:endParaRPr>
              </a:p>
            </p:txBody>
          </p:sp>
          <p:sp>
            <p:nvSpPr>
              <p:cNvPr id="43" name="MH_Other_12"/>
              <p:cNvSpPr/>
              <p:nvPr>
                <p:custDataLst>
                  <p:tags r:id="rId12"/>
                </p:custDataLst>
              </p:nvPr>
            </p:nvSpPr>
            <p:spPr>
              <a:xfrm>
                <a:off x="6839854" y="2368451"/>
                <a:ext cx="325315" cy="3253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charset="-122"/>
                    <a:ea typeface="微软雅黑" panose="020B0503020204020204" charset="-122"/>
                  </a:rPr>
                  <a:t>3</a:t>
                </a:r>
                <a:endParaRPr lang="en-US" altLang="zh-CN" dirty="0" smtClean="0">
                  <a:solidFill>
                    <a:schemeClr val="bg1"/>
                  </a:solidFill>
                  <a:latin typeface="微软雅黑" panose="020B0503020204020204" charset="-122"/>
                  <a:ea typeface="微软雅黑" panose="020B0503020204020204" charset="-122"/>
                </a:endParaRPr>
              </a:p>
            </p:txBody>
          </p:sp>
        </p:grpSp>
        <p:grpSp>
          <p:nvGrpSpPr>
            <p:cNvPr id="44" name="组合 43"/>
            <p:cNvGrpSpPr/>
            <p:nvPr/>
          </p:nvGrpSpPr>
          <p:grpSpPr>
            <a:xfrm>
              <a:off x="6974900" y="3319277"/>
              <a:ext cx="1579013" cy="3538723"/>
              <a:chOff x="6974900" y="3319277"/>
              <a:chExt cx="1579013" cy="3538723"/>
            </a:xfrm>
            <a:grpFill/>
          </p:grpSpPr>
          <p:sp>
            <p:nvSpPr>
              <p:cNvPr id="45" name="MH_Other_2"/>
              <p:cNvSpPr/>
              <p:nvPr>
                <p:custDataLst>
                  <p:tags r:id="rId13"/>
                </p:custDataLst>
              </p:nvPr>
            </p:nvSpPr>
            <p:spPr>
              <a:xfrm flipH="1">
                <a:off x="6974900" y="5105470"/>
                <a:ext cx="325316" cy="1752530"/>
              </a:xfrm>
              <a:custGeom>
                <a:avLst/>
                <a:gdLst>
                  <a:gd name="connsiteX0" fmla="*/ 325316 w 325316"/>
                  <a:gd name="connsiteY0" fmla="*/ 0 h 445584"/>
                  <a:gd name="connsiteX1" fmla="*/ 0 w 325316"/>
                  <a:gd name="connsiteY1" fmla="*/ 0 h 445584"/>
                  <a:gd name="connsiteX2" fmla="*/ 0 w 325316"/>
                  <a:gd name="connsiteY2" fmla="*/ 445584 h 445584"/>
                  <a:gd name="connsiteX3" fmla="*/ 325316 w 325316"/>
                  <a:gd name="connsiteY3" fmla="*/ 445584 h 445584"/>
                </a:gdLst>
                <a:ahLst/>
                <a:cxnLst>
                  <a:cxn ang="0">
                    <a:pos x="connsiteX0" y="connsiteY0"/>
                  </a:cxn>
                  <a:cxn ang="0">
                    <a:pos x="connsiteX1" y="connsiteY1"/>
                  </a:cxn>
                  <a:cxn ang="0">
                    <a:pos x="connsiteX2" y="connsiteY2"/>
                  </a:cxn>
                  <a:cxn ang="0">
                    <a:pos x="connsiteX3" y="connsiteY3"/>
                  </a:cxn>
                </a:cxnLst>
                <a:rect l="l" t="t" r="r" b="b"/>
                <a:pathLst>
                  <a:path w="325316" h="445584">
                    <a:moveTo>
                      <a:pt x="325316" y="0"/>
                    </a:moveTo>
                    <a:lnTo>
                      <a:pt x="0" y="0"/>
                    </a:lnTo>
                    <a:lnTo>
                      <a:pt x="0" y="445584"/>
                    </a:lnTo>
                    <a:lnTo>
                      <a:pt x="325316" y="4455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46" name="MH_Other_3"/>
              <p:cNvSpPr/>
              <p:nvPr>
                <p:custDataLst>
                  <p:tags r:id="rId14"/>
                </p:custDataLst>
              </p:nvPr>
            </p:nvSpPr>
            <p:spPr>
              <a:xfrm flipH="1">
                <a:off x="6974900" y="4832911"/>
                <a:ext cx="1253696"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endParaRPr>
              </a:p>
            </p:txBody>
          </p:sp>
          <p:sp>
            <p:nvSpPr>
              <p:cNvPr id="47" name="MH_SubTitle_4"/>
              <p:cNvSpPr/>
              <p:nvPr>
                <p:custDataLst>
                  <p:tags r:id="rId15"/>
                </p:custDataLst>
              </p:nvPr>
            </p:nvSpPr>
            <p:spPr>
              <a:xfrm flipH="1">
                <a:off x="8228596" y="3709173"/>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pPr algn="ctr"/>
                <a:endParaRPr lang="zh-CN" altLang="en-US" sz="1400" dirty="0">
                  <a:solidFill>
                    <a:schemeClr val="bg1"/>
                  </a:solidFill>
                  <a:latin typeface="微软雅黑" panose="020B0503020204020204" charset="-122"/>
                  <a:ea typeface="微软雅黑" panose="020B0503020204020204" charset="-122"/>
                </a:endParaRPr>
              </a:p>
            </p:txBody>
          </p:sp>
          <p:sp>
            <p:nvSpPr>
              <p:cNvPr id="48" name="MH_Other_13"/>
              <p:cNvSpPr/>
              <p:nvPr>
                <p:custDataLst>
                  <p:tags r:id="rId16"/>
                </p:custDataLst>
              </p:nvPr>
            </p:nvSpPr>
            <p:spPr>
              <a:xfrm>
                <a:off x="8228598" y="3319277"/>
                <a:ext cx="325315" cy="32531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charset="-122"/>
                    <a:ea typeface="微软雅黑" panose="020B0503020204020204" charset="-122"/>
                  </a:rPr>
                  <a:t>4</a:t>
                </a:r>
                <a:endParaRPr lang="en-US" altLang="zh-CN" dirty="0" smtClean="0">
                  <a:solidFill>
                    <a:schemeClr val="bg1"/>
                  </a:solidFill>
                  <a:latin typeface="微软雅黑" panose="020B0503020204020204" charset="-122"/>
                  <a:ea typeface="微软雅黑" panose="020B0503020204020204" charset="-122"/>
                </a:endParaRPr>
              </a:p>
            </p:txBody>
          </p:sp>
        </p:grpSp>
      </p:grpSp>
      <p:sp>
        <p:nvSpPr>
          <p:cNvPr id="49" name="文本框 48"/>
          <p:cNvSpPr txBox="1"/>
          <p:nvPr/>
        </p:nvSpPr>
        <p:spPr>
          <a:xfrm>
            <a:off x="1093023" y="2396971"/>
            <a:ext cx="2225040" cy="369332"/>
          </a:xfrm>
          <a:prstGeom prst="rect">
            <a:avLst/>
          </a:prstGeom>
          <a:noFill/>
        </p:spPr>
        <p:txBody>
          <a:bodyPr wrap="square" rtlCol="0">
            <a:spAutoFit/>
          </a:bodyPr>
          <a:lstStyle>
            <a:defPPr>
              <a:defRPr lang="zh-CN"/>
            </a:defPPr>
            <a:lvl1pPr>
              <a:defRPr>
                <a:solidFill>
                  <a:schemeClr val="bg1"/>
                </a:solidFill>
                <a:effectLst>
                  <a:outerShdw blurRad="152400" dist="50800" dir="5400000" algn="ctr" rotWithShape="0">
                    <a:schemeClr val="tx1"/>
                  </a:outerShdw>
                </a:effectLst>
                <a:latin typeface="FZZhengHeiS-DB-GB" panose="02000000000000000000" pitchFamily="2" charset="0"/>
                <a:ea typeface="FZZhengHeiS-DB-GB" panose="02000000000000000000" pitchFamily="2" charset="0"/>
              </a:defRPr>
            </a:lvl1pPr>
          </a:lstStyle>
          <a:p>
            <a:r>
              <a:rPr lang="zh-CN" altLang="en-US" dirty="0">
                <a:solidFill>
                  <a:schemeClr val="tx1">
                    <a:lumMod val="75000"/>
                    <a:lumOff val="25000"/>
                  </a:schemeClr>
                </a:solidFill>
                <a:effectLst/>
                <a:latin typeface="微软雅黑" panose="020B0503020204020204" charset="-122"/>
                <a:ea typeface="微软雅黑" panose="020B0503020204020204" charset="-122"/>
              </a:rPr>
              <a:t>输入你的标题</a:t>
            </a:r>
            <a:endParaRPr lang="zh-CN" altLang="en-US" dirty="0">
              <a:solidFill>
                <a:schemeClr val="tx1">
                  <a:lumMod val="75000"/>
                  <a:lumOff val="25000"/>
                </a:schemeClr>
              </a:solidFill>
              <a:effectLst/>
              <a:latin typeface="微软雅黑" panose="020B0503020204020204" charset="-122"/>
              <a:ea typeface="微软雅黑" panose="020B0503020204020204" charset="-122"/>
            </a:endParaRPr>
          </a:p>
        </p:txBody>
      </p:sp>
      <p:sp>
        <p:nvSpPr>
          <p:cNvPr id="50" name="文本框 49"/>
          <p:cNvSpPr txBox="1"/>
          <p:nvPr/>
        </p:nvSpPr>
        <p:spPr>
          <a:xfrm>
            <a:off x="1093023" y="2854791"/>
            <a:ext cx="2626688" cy="1196975"/>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endParaRPr>
          </a:p>
          <a:p>
            <a:pPr>
              <a:lnSpc>
                <a:spcPct val="120000"/>
              </a:lnSpc>
            </a:pPr>
            <a:endParaRPr lang="zh-CN" altLang="en-US"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1" name="文本框 50"/>
          <p:cNvSpPr txBox="1"/>
          <p:nvPr/>
        </p:nvSpPr>
        <p:spPr>
          <a:xfrm>
            <a:off x="4175436" y="2396971"/>
            <a:ext cx="2225040" cy="369332"/>
          </a:xfrm>
          <a:prstGeom prst="rect">
            <a:avLst/>
          </a:prstGeom>
          <a:noFill/>
        </p:spPr>
        <p:txBody>
          <a:bodyPr wrap="square" rtlCol="0">
            <a:spAutoFit/>
          </a:bodyPr>
          <a:lstStyle>
            <a:defPPr>
              <a:defRPr lang="zh-CN"/>
            </a:defPPr>
            <a:lvl1pPr>
              <a:defRPr>
                <a:solidFill>
                  <a:schemeClr val="bg1"/>
                </a:solidFill>
                <a:effectLst>
                  <a:outerShdw blurRad="152400" dist="50800" dir="5400000" algn="ctr" rotWithShape="0">
                    <a:schemeClr val="tx1"/>
                  </a:outerShdw>
                </a:effectLst>
                <a:latin typeface="FZZhengHeiS-DB-GB" panose="02000000000000000000" pitchFamily="2" charset="0"/>
                <a:ea typeface="FZZhengHeiS-DB-GB" panose="02000000000000000000" pitchFamily="2" charset="0"/>
              </a:defRPr>
            </a:lvl1pPr>
          </a:lstStyle>
          <a:p>
            <a:r>
              <a:rPr lang="zh-CN" altLang="en-US" dirty="0">
                <a:solidFill>
                  <a:schemeClr val="tx1">
                    <a:lumMod val="75000"/>
                    <a:lumOff val="25000"/>
                  </a:schemeClr>
                </a:solidFill>
                <a:effectLst/>
                <a:latin typeface="微软雅黑" panose="020B0503020204020204" charset="-122"/>
                <a:ea typeface="微软雅黑" panose="020B0503020204020204" charset="-122"/>
              </a:rPr>
              <a:t>输入你的标题</a:t>
            </a:r>
            <a:endParaRPr lang="zh-CN" altLang="en-US" dirty="0">
              <a:solidFill>
                <a:schemeClr val="tx1">
                  <a:lumMod val="75000"/>
                  <a:lumOff val="25000"/>
                </a:schemeClr>
              </a:solidFill>
              <a:effectLst/>
              <a:latin typeface="微软雅黑" panose="020B0503020204020204" charset="-122"/>
              <a:ea typeface="微软雅黑" panose="020B0503020204020204" charset="-122"/>
            </a:endParaRPr>
          </a:p>
        </p:txBody>
      </p:sp>
      <p:sp>
        <p:nvSpPr>
          <p:cNvPr id="52" name="文本框 51"/>
          <p:cNvSpPr txBox="1"/>
          <p:nvPr/>
        </p:nvSpPr>
        <p:spPr>
          <a:xfrm>
            <a:off x="4175436" y="2854791"/>
            <a:ext cx="2626688" cy="975995"/>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zh-CN" altLang="en-US"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3" name="文本框 52"/>
          <p:cNvSpPr txBox="1"/>
          <p:nvPr/>
        </p:nvSpPr>
        <p:spPr>
          <a:xfrm>
            <a:off x="1093023" y="4353504"/>
            <a:ext cx="2225040" cy="369332"/>
          </a:xfrm>
          <a:prstGeom prst="rect">
            <a:avLst/>
          </a:prstGeom>
          <a:noFill/>
        </p:spPr>
        <p:txBody>
          <a:bodyPr wrap="square" rtlCol="0">
            <a:spAutoFit/>
          </a:bodyPr>
          <a:lstStyle>
            <a:defPPr>
              <a:defRPr lang="zh-CN"/>
            </a:defPPr>
            <a:lvl1pPr>
              <a:defRPr>
                <a:solidFill>
                  <a:schemeClr val="bg1"/>
                </a:solidFill>
                <a:effectLst>
                  <a:outerShdw blurRad="152400" dist="50800" dir="5400000" algn="ctr" rotWithShape="0">
                    <a:schemeClr val="tx1"/>
                  </a:outerShdw>
                </a:effectLst>
                <a:latin typeface="FZZhengHeiS-DB-GB" panose="02000000000000000000" pitchFamily="2" charset="0"/>
                <a:ea typeface="FZZhengHeiS-DB-GB" panose="02000000000000000000" pitchFamily="2" charset="0"/>
              </a:defRPr>
            </a:lvl1pPr>
          </a:lstStyle>
          <a:p>
            <a:r>
              <a:rPr lang="zh-CN" altLang="en-US" dirty="0">
                <a:solidFill>
                  <a:schemeClr val="tx1">
                    <a:lumMod val="75000"/>
                    <a:lumOff val="25000"/>
                  </a:schemeClr>
                </a:solidFill>
                <a:effectLst/>
                <a:latin typeface="微软雅黑" panose="020B0503020204020204" charset="-122"/>
                <a:ea typeface="微软雅黑" panose="020B0503020204020204" charset="-122"/>
              </a:rPr>
              <a:t>输入你的标题</a:t>
            </a:r>
            <a:endParaRPr lang="zh-CN" altLang="en-US" dirty="0">
              <a:solidFill>
                <a:schemeClr val="tx1">
                  <a:lumMod val="75000"/>
                  <a:lumOff val="25000"/>
                </a:schemeClr>
              </a:solidFill>
              <a:effectLst/>
              <a:latin typeface="微软雅黑" panose="020B0503020204020204" charset="-122"/>
              <a:ea typeface="微软雅黑" panose="020B0503020204020204" charset="-122"/>
            </a:endParaRPr>
          </a:p>
        </p:txBody>
      </p:sp>
      <p:sp>
        <p:nvSpPr>
          <p:cNvPr id="54" name="文本框 53"/>
          <p:cNvSpPr txBox="1"/>
          <p:nvPr/>
        </p:nvSpPr>
        <p:spPr>
          <a:xfrm>
            <a:off x="1093023" y="4811324"/>
            <a:ext cx="2626688" cy="975995"/>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zh-CN" altLang="en-US"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5" name="文本框 54"/>
          <p:cNvSpPr txBox="1"/>
          <p:nvPr/>
        </p:nvSpPr>
        <p:spPr>
          <a:xfrm>
            <a:off x="4175436" y="4353504"/>
            <a:ext cx="2225040" cy="369332"/>
          </a:xfrm>
          <a:prstGeom prst="rect">
            <a:avLst/>
          </a:prstGeom>
          <a:noFill/>
        </p:spPr>
        <p:txBody>
          <a:bodyPr wrap="square" rtlCol="0">
            <a:spAutoFit/>
          </a:bodyPr>
          <a:lstStyle>
            <a:defPPr>
              <a:defRPr lang="zh-CN"/>
            </a:defPPr>
            <a:lvl1pPr>
              <a:defRPr>
                <a:solidFill>
                  <a:schemeClr val="bg1"/>
                </a:solidFill>
                <a:effectLst>
                  <a:outerShdw blurRad="152400" dist="50800" dir="5400000" algn="ctr" rotWithShape="0">
                    <a:schemeClr val="tx1"/>
                  </a:outerShdw>
                </a:effectLst>
                <a:latin typeface="FZZhengHeiS-DB-GB" panose="02000000000000000000" pitchFamily="2" charset="0"/>
                <a:ea typeface="FZZhengHeiS-DB-GB" panose="02000000000000000000" pitchFamily="2" charset="0"/>
              </a:defRPr>
            </a:lvl1pPr>
          </a:lstStyle>
          <a:p>
            <a:r>
              <a:rPr lang="zh-CN" altLang="en-US" dirty="0">
                <a:solidFill>
                  <a:schemeClr val="tx1">
                    <a:lumMod val="75000"/>
                    <a:lumOff val="25000"/>
                  </a:schemeClr>
                </a:solidFill>
                <a:effectLst/>
                <a:latin typeface="微软雅黑" panose="020B0503020204020204" charset="-122"/>
                <a:ea typeface="微软雅黑" panose="020B0503020204020204" charset="-122"/>
              </a:rPr>
              <a:t>输入你的标题</a:t>
            </a:r>
            <a:endParaRPr lang="zh-CN" altLang="en-US" dirty="0">
              <a:solidFill>
                <a:schemeClr val="tx1">
                  <a:lumMod val="75000"/>
                  <a:lumOff val="25000"/>
                </a:schemeClr>
              </a:solidFill>
              <a:effectLst/>
              <a:latin typeface="微软雅黑" panose="020B0503020204020204" charset="-122"/>
              <a:ea typeface="微软雅黑" panose="020B0503020204020204" charset="-122"/>
            </a:endParaRPr>
          </a:p>
        </p:txBody>
      </p:sp>
      <p:sp>
        <p:nvSpPr>
          <p:cNvPr id="56" name="文本框 55"/>
          <p:cNvSpPr txBox="1"/>
          <p:nvPr/>
        </p:nvSpPr>
        <p:spPr>
          <a:xfrm>
            <a:off x="4175436" y="4811324"/>
            <a:ext cx="2626688" cy="975995"/>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zh-CN" altLang="en-US" sz="12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500" fill="hold"/>
                                        <p:tgtEl>
                                          <p:spTgt spid="49"/>
                                        </p:tgtEl>
                                        <p:attrNameLst>
                                          <p:attrName>ppt_x</p:attrName>
                                        </p:attrNameLst>
                                      </p:cBhvr>
                                      <p:tavLst>
                                        <p:tav tm="0">
                                          <p:val>
                                            <p:strVal val="#ppt_x"/>
                                          </p:val>
                                        </p:tav>
                                        <p:tav tm="100000">
                                          <p:val>
                                            <p:strVal val="#ppt_x"/>
                                          </p:val>
                                        </p:tav>
                                      </p:tavLst>
                                    </p:anim>
                                    <p:anim calcmode="lin" valueType="num">
                                      <p:cBhvr additive="base">
                                        <p:cTn id="17" dur="500" fill="hold"/>
                                        <p:tgtEl>
                                          <p:spTgt spid="4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ppt_x"/>
                                          </p:val>
                                        </p:tav>
                                        <p:tav tm="100000">
                                          <p:val>
                                            <p:strVal val="#ppt_x"/>
                                          </p:val>
                                        </p:tav>
                                      </p:tavLst>
                                    </p:anim>
                                    <p:anim calcmode="lin" valueType="num">
                                      <p:cBhvr additive="base">
                                        <p:cTn id="21" dur="500" fill="hold"/>
                                        <p:tgtEl>
                                          <p:spTgt spid="50"/>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ppt_x"/>
                                          </p:val>
                                        </p:tav>
                                        <p:tav tm="100000">
                                          <p:val>
                                            <p:strVal val="#ppt_x"/>
                                          </p:val>
                                        </p:tav>
                                      </p:tavLst>
                                    </p:anim>
                                    <p:anim calcmode="lin" valueType="num">
                                      <p:cBhvr additive="base">
                                        <p:cTn id="25" dur="500" fill="hold"/>
                                        <p:tgtEl>
                                          <p:spTgt spid="51"/>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fill="hold"/>
                                        <p:tgtEl>
                                          <p:spTgt spid="52"/>
                                        </p:tgtEl>
                                        <p:attrNameLst>
                                          <p:attrName>ppt_x</p:attrName>
                                        </p:attrNameLst>
                                      </p:cBhvr>
                                      <p:tavLst>
                                        <p:tav tm="0">
                                          <p:val>
                                            <p:strVal val="#ppt_x"/>
                                          </p:val>
                                        </p:tav>
                                        <p:tav tm="100000">
                                          <p:val>
                                            <p:strVal val="#ppt_x"/>
                                          </p:val>
                                        </p:tav>
                                      </p:tavLst>
                                    </p:anim>
                                    <p:anim calcmode="lin" valueType="num">
                                      <p:cBhvr additive="base">
                                        <p:cTn id="29" dur="500" fill="hold"/>
                                        <p:tgtEl>
                                          <p:spTgt spid="5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additive="base">
                                        <p:cTn id="32" dur="500" fill="hold"/>
                                        <p:tgtEl>
                                          <p:spTgt spid="53"/>
                                        </p:tgtEl>
                                        <p:attrNameLst>
                                          <p:attrName>ppt_x</p:attrName>
                                        </p:attrNameLst>
                                      </p:cBhvr>
                                      <p:tavLst>
                                        <p:tav tm="0">
                                          <p:val>
                                            <p:strVal val="#ppt_x"/>
                                          </p:val>
                                        </p:tav>
                                        <p:tav tm="100000">
                                          <p:val>
                                            <p:strVal val="#ppt_x"/>
                                          </p:val>
                                        </p:tav>
                                      </p:tavLst>
                                    </p:anim>
                                    <p:anim calcmode="lin" valueType="num">
                                      <p:cBhvr additive="base">
                                        <p:cTn id="33" dur="500" fill="hold"/>
                                        <p:tgtEl>
                                          <p:spTgt spid="5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fill="hold"/>
                                        <p:tgtEl>
                                          <p:spTgt spid="55"/>
                                        </p:tgtEl>
                                        <p:attrNameLst>
                                          <p:attrName>ppt_x</p:attrName>
                                        </p:attrNameLst>
                                      </p:cBhvr>
                                      <p:tavLst>
                                        <p:tav tm="0">
                                          <p:val>
                                            <p:strVal val="#ppt_x"/>
                                          </p:val>
                                        </p:tav>
                                        <p:tav tm="100000">
                                          <p:val>
                                            <p:strVal val="#ppt_x"/>
                                          </p:val>
                                        </p:tav>
                                      </p:tavLst>
                                    </p:anim>
                                    <p:anim calcmode="lin" valueType="num">
                                      <p:cBhvr additive="base">
                                        <p:cTn id="41" dur="500" fill="hold"/>
                                        <p:tgtEl>
                                          <p:spTgt spid="5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 calcmode="lin" valueType="num">
                                      <p:cBhvr additive="base">
                                        <p:cTn id="44" dur="500" fill="hold"/>
                                        <p:tgtEl>
                                          <p:spTgt spid="56"/>
                                        </p:tgtEl>
                                        <p:attrNameLst>
                                          <p:attrName>ppt_x</p:attrName>
                                        </p:attrNameLst>
                                      </p:cBhvr>
                                      <p:tavLst>
                                        <p:tav tm="0">
                                          <p:val>
                                            <p:strVal val="#ppt_x"/>
                                          </p:val>
                                        </p:tav>
                                        <p:tav tm="100000">
                                          <p:val>
                                            <p:strVal val="#ppt_x"/>
                                          </p:val>
                                        </p:tav>
                                      </p:tavLst>
                                    </p:anim>
                                    <p:anim calcmode="lin" valueType="num">
                                      <p:cBhvr additive="base">
                                        <p:cTn id="45"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9" grpId="0"/>
      <p:bldP spid="50" grpId="0"/>
      <p:bldP spid="51" grpId="0"/>
      <p:bldP spid="52" grpId="0"/>
      <p:bldP spid="53" grpId="0"/>
      <p:bldP spid="54" grpId="0"/>
      <p:bldP spid="55" grpId="0"/>
      <p:bldP spid="5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2b0676d-feee-4c24-97a0-d7f3952809e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3883240" y="2044702"/>
            <a:ext cx="4425523" cy="3489327"/>
            <a:chOff x="3501875" y="1598757"/>
            <a:chExt cx="5154384" cy="4064000"/>
          </a:xfrm>
        </p:grpSpPr>
        <p:sp>
          <p:nvSpPr>
            <p:cNvPr id="4" name="íşḻîde"/>
            <p:cNvSpPr/>
            <p:nvPr/>
          </p:nvSpPr>
          <p:spPr>
            <a:xfrm>
              <a:off x="5195150" y="2729908"/>
              <a:ext cx="1801701" cy="1801700"/>
            </a:xfrm>
            <a:prstGeom prst="ellipse">
              <a:avLst/>
            </a:prstGeom>
            <a:solidFill>
              <a:srgbClr val="80B1F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5" name="íṧľïḋè"/>
            <p:cNvSpPr/>
            <p:nvPr/>
          </p:nvSpPr>
          <p:spPr>
            <a:xfrm>
              <a:off x="4207933" y="3122758"/>
              <a:ext cx="532187" cy="1016000"/>
            </a:xfrm>
            <a:prstGeom prst="chevron">
              <a:avLst>
                <a:gd name="adj" fmla="val 62310"/>
              </a:avLst>
            </a:prstGeom>
            <a:solidFill>
              <a:srgbClr val="80B1F9"/>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 name="îsľíḑê"/>
            <p:cNvSpPr/>
            <p:nvPr/>
          </p:nvSpPr>
          <p:spPr>
            <a:xfrm flipH="1">
              <a:off x="7451880" y="3122758"/>
              <a:ext cx="532187" cy="1016000"/>
            </a:xfrm>
            <a:prstGeom prst="chevron">
              <a:avLst>
                <a:gd name="adj" fmla="val 62310"/>
              </a:avLst>
            </a:prstGeom>
            <a:solidFill>
              <a:srgbClr val="80B1F9"/>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7" name="íšļîdé"/>
            <p:cNvSpPr/>
            <p:nvPr/>
          </p:nvSpPr>
          <p:spPr>
            <a:xfrm>
              <a:off x="3501875" y="3122758"/>
              <a:ext cx="532187" cy="1016000"/>
            </a:xfrm>
            <a:prstGeom prst="chevron">
              <a:avLst>
                <a:gd name="adj" fmla="val 62310"/>
              </a:avLst>
            </a:prstGeom>
            <a:solidFill>
              <a:srgbClr val="80B1F9"/>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8" name="íṡļiḍe"/>
            <p:cNvSpPr/>
            <p:nvPr/>
          </p:nvSpPr>
          <p:spPr>
            <a:xfrm flipH="1">
              <a:off x="8124072" y="3122758"/>
              <a:ext cx="532187" cy="1016000"/>
            </a:xfrm>
            <a:prstGeom prst="chevron">
              <a:avLst>
                <a:gd name="adj" fmla="val 62310"/>
              </a:avLst>
            </a:prstGeom>
            <a:solidFill>
              <a:srgbClr val="80B1F9"/>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nvGrpSpPr>
            <p:cNvPr id="9" name="îṩḷiḍè"/>
            <p:cNvGrpSpPr/>
            <p:nvPr/>
          </p:nvGrpSpPr>
          <p:grpSpPr>
            <a:xfrm>
              <a:off x="5757334" y="3292091"/>
              <a:ext cx="677333" cy="677333"/>
              <a:chOff x="990600" y="1936122"/>
              <a:chExt cx="508000" cy="508000"/>
            </a:xfrm>
            <a:solidFill>
              <a:schemeClr val="accent1"/>
            </a:solidFill>
          </p:grpSpPr>
          <p:sp>
            <p:nvSpPr>
              <p:cNvPr id="30" name="ïṥḷîḑê"/>
              <p:cNvSpPr/>
              <p:nvPr/>
            </p:nvSpPr>
            <p:spPr>
              <a:xfrm>
                <a:off x="990600" y="1936122"/>
                <a:ext cx="508000" cy="508000"/>
              </a:xfrm>
              <a:prstGeom prst="ellipse">
                <a:avLst/>
              </a:prstGeom>
              <a:solidFill>
                <a:srgbClr val="80B1F9"/>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1" name="ïŝľíḓè"/>
              <p:cNvSpPr/>
              <p:nvPr/>
            </p:nvSpPr>
            <p:spPr bwMode="auto">
              <a:xfrm>
                <a:off x="1117600" y="2087704"/>
                <a:ext cx="254000" cy="204838"/>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sp>
          <p:nvSpPr>
            <p:cNvPr id="10" name="ïṩľide"/>
            <p:cNvSpPr/>
            <p:nvPr/>
          </p:nvSpPr>
          <p:spPr>
            <a:xfrm>
              <a:off x="4064000" y="1598757"/>
              <a:ext cx="4064000" cy="4064000"/>
            </a:xfrm>
            <a:prstGeom prst="ellipse">
              <a:avLst/>
            </a:prstGeom>
            <a:noFill/>
            <a:ln w="19050">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11" name="iṣlíḋé"/>
            <p:cNvSpPr/>
            <p:nvPr/>
          </p:nvSpPr>
          <p:spPr>
            <a:xfrm>
              <a:off x="4775200" y="2309957"/>
              <a:ext cx="2641600" cy="2641600"/>
            </a:xfrm>
            <a:prstGeom prst="ellipse">
              <a:avLst/>
            </a:prstGeom>
            <a:noFill/>
            <a:ln w="19050">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35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32" name="组合 31"/>
          <p:cNvGrpSpPr/>
          <p:nvPr/>
        </p:nvGrpSpPr>
        <p:grpSpPr>
          <a:xfrm>
            <a:off x="8478535" y="2044702"/>
            <a:ext cx="2784999" cy="1055994"/>
            <a:chOff x="1541719" y="2349127"/>
            <a:chExt cx="2784999" cy="1055993"/>
          </a:xfrm>
        </p:grpSpPr>
        <p:sp>
          <p:nvSpPr>
            <p:cNvPr id="33" name="文本框 32"/>
            <p:cNvSpPr txBox="1"/>
            <p:nvPr/>
          </p:nvSpPr>
          <p:spPr>
            <a:xfrm>
              <a:off x="1541720" y="2349127"/>
              <a:ext cx="2133782" cy="300210"/>
            </a:xfrm>
            <a:prstGeom prst="rect">
              <a:avLst/>
            </a:prstGeom>
            <a:noFill/>
          </p:spPr>
          <p:txBody>
            <a:bodyPr wrap="square" rtlCol="0">
              <a:spAutoFit/>
              <a:scene3d>
                <a:camera prst="orthographicFront"/>
                <a:lightRig rig="threePt" dir="t"/>
              </a:scene3d>
              <a:sp3d contourW="12700"/>
            </a:bodyPr>
            <a:lstStyle/>
            <a:p>
              <a:r>
                <a:rPr lang="zh-CN" altLang="en-US" sz="1350"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标题文字添加</a:t>
              </a:r>
              <a:endParaRPr lang="zh-CN" altLang="en-US" sz="1350"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4" name="文本框 33"/>
            <p:cNvSpPr txBox="1"/>
            <p:nvPr/>
          </p:nvSpPr>
          <p:spPr>
            <a:xfrm>
              <a:off x="1541719" y="2687681"/>
              <a:ext cx="2784999" cy="717439"/>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点击添加标题文字点击添加标题文字点击添加标题文字点击添加标题文字点击添加标题文字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35" name="组合 34"/>
          <p:cNvGrpSpPr/>
          <p:nvPr/>
        </p:nvGrpSpPr>
        <p:grpSpPr>
          <a:xfrm>
            <a:off x="8478535" y="4457702"/>
            <a:ext cx="2784999" cy="1055994"/>
            <a:chOff x="1541719" y="2349127"/>
            <a:chExt cx="2784999" cy="1055993"/>
          </a:xfrm>
        </p:grpSpPr>
        <p:sp>
          <p:nvSpPr>
            <p:cNvPr id="36" name="文本框 35"/>
            <p:cNvSpPr txBox="1"/>
            <p:nvPr/>
          </p:nvSpPr>
          <p:spPr>
            <a:xfrm>
              <a:off x="1541720" y="2349127"/>
              <a:ext cx="2133782" cy="300210"/>
            </a:xfrm>
            <a:prstGeom prst="rect">
              <a:avLst/>
            </a:prstGeom>
            <a:noFill/>
          </p:spPr>
          <p:txBody>
            <a:bodyPr wrap="square" rtlCol="0">
              <a:spAutoFit/>
              <a:scene3d>
                <a:camera prst="orthographicFront"/>
                <a:lightRig rig="threePt" dir="t"/>
              </a:scene3d>
              <a:sp3d contourW="12700"/>
            </a:bodyPr>
            <a:lstStyle/>
            <a:p>
              <a:r>
                <a:rPr lang="zh-CN" altLang="en-US" sz="1350"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标题文字添加</a:t>
              </a:r>
              <a:endParaRPr lang="zh-CN" altLang="en-US" sz="1350"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7" name="文本框 36"/>
            <p:cNvSpPr txBox="1"/>
            <p:nvPr/>
          </p:nvSpPr>
          <p:spPr>
            <a:xfrm>
              <a:off x="1541719" y="2687681"/>
              <a:ext cx="2784999" cy="717439"/>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点击添加标题文字点击添加标题文字点击添加标题文字点击添加标题文字点击添加标题文字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38" name="组合 37"/>
          <p:cNvGrpSpPr/>
          <p:nvPr/>
        </p:nvGrpSpPr>
        <p:grpSpPr>
          <a:xfrm>
            <a:off x="952635" y="2044702"/>
            <a:ext cx="2784999" cy="1055994"/>
            <a:chOff x="1541719" y="2349127"/>
            <a:chExt cx="2784999" cy="1055993"/>
          </a:xfrm>
        </p:grpSpPr>
        <p:sp>
          <p:nvSpPr>
            <p:cNvPr id="39" name="文本框 38"/>
            <p:cNvSpPr txBox="1"/>
            <p:nvPr/>
          </p:nvSpPr>
          <p:spPr>
            <a:xfrm>
              <a:off x="2192936" y="2349127"/>
              <a:ext cx="2133782" cy="300210"/>
            </a:xfrm>
            <a:prstGeom prst="rect">
              <a:avLst/>
            </a:prstGeom>
            <a:noFill/>
          </p:spPr>
          <p:txBody>
            <a:bodyPr wrap="square" rtlCol="0">
              <a:spAutoFit/>
              <a:scene3d>
                <a:camera prst="orthographicFront"/>
                <a:lightRig rig="threePt" dir="t"/>
              </a:scene3d>
              <a:sp3d contourW="12700"/>
            </a:bodyPr>
            <a:lstStyle/>
            <a:p>
              <a:pPr algn="r"/>
              <a:r>
                <a:rPr lang="zh-CN" altLang="en-US" sz="1350"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标题文字添加</a:t>
              </a:r>
              <a:endParaRPr lang="zh-CN" altLang="en-US" sz="1350"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0" name="文本框 39"/>
            <p:cNvSpPr txBox="1"/>
            <p:nvPr/>
          </p:nvSpPr>
          <p:spPr>
            <a:xfrm>
              <a:off x="1541719" y="2687681"/>
              <a:ext cx="2784999" cy="717439"/>
            </a:xfrm>
            <a:prstGeom prst="rect">
              <a:avLst/>
            </a:prstGeom>
            <a:noFill/>
          </p:spPr>
          <p:txBody>
            <a:bodyPr wrap="square" rtlCol="0">
              <a:spAutoFit/>
              <a:scene3d>
                <a:camera prst="orthographicFront"/>
                <a:lightRig rig="threePt" dir="t"/>
              </a:scene3d>
              <a:sp3d contourW="12700"/>
            </a:bodyPr>
            <a:lstStyle/>
            <a:p>
              <a:pPr algn="r">
                <a:lnSpc>
                  <a:spcPct val="114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点击添加标题文字点击添加标题文字点击添加标题文字点击添加标题文字点击添加标题文字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grpSp>
        <p:nvGrpSpPr>
          <p:cNvPr id="41" name="组合 40"/>
          <p:cNvGrpSpPr/>
          <p:nvPr/>
        </p:nvGrpSpPr>
        <p:grpSpPr>
          <a:xfrm>
            <a:off x="952635" y="4457702"/>
            <a:ext cx="2784999" cy="1055994"/>
            <a:chOff x="1541719" y="2349127"/>
            <a:chExt cx="2784999" cy="1055993"/>
          </a:xfrm>
        </p:grpSpPr>
        <p:sp>
          <p:nvSpPr>
            <p:cNvPr id="42" name="文本框 41"/>
            <p:cNvSpPr txBox="1"/>
            <p:nvPr/>
          </p:nvSpPr>
          <p:spPr>
            <a:xfrm>
              <a:off x="2192936" y="2349127"/>
              <a:ext cx="2133782" cy="300210"/>
            </a:xfrm>
            <a:prstGeom prst="rect">
              <a:avLst/>
            </a:prstGeom>
            <a:noFill/>
          </p:spPr>
          <p:txBody>
            <a:bodyPr wrap="square" rtlCol="0">
              <a:spAutoFit/>
              <a:scene3d>
                <a:camera prst="orthographicFront"/>
                <a:lightRig rig="threePt" dir="t"/>
              </a:scene3d>
              <a:sp3d contourW="12700"/>
            </a:bodyPr>
            <a:lstStyle/>
            <a:p>
              <a:pPr algn="r"/>
              <a:r>
                <a:rPr lang="zh-CN" altLang="en-US" sz="1350"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标题文字添加</a:t>
              </a:r>
              <a:endParaRPr lang="zh-CN" altLang="en-US" sz="1350" b="1"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43" name="文本框 42"/>
            <p:cNvSpPr txBox="1"/>
            <p:nvPr/>
          </p:nvSpPr>
          <p:spPr>
            <a:xfrm>
              <a:off x="1541719" y="2687681"/>
              <a:ext cx="2784999" cy="717439"/>
            </a:xfrm>
            <a:prstGeom prst="rect">
              <a:avLst/>
            </a:prstGeom>
            <a:noFill/>
          </p:spPr>
          <p:txBody>
            <a:bodyPr wrap="square" rtlCol="0">
              <a:spAutoFit/>
              <a:scene3d>
                <a:camera prst="orthographicFront"/>
                <a:lightRig rig="threePt" dir="t"/>
              </a:scene3d>
              <a:sp3d contourW="12700"/>
            </a:bodyPr>
            <a:lstStyle/>
            <a:p>
              <a:pPr algn="r">
                <a:lnSpc>
                  <a:spcPct val="114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点击添加标题文字点击添加标题文字点击添加标题文字点击添加标题文字点击添加标题文字</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grpSp>
      <p:sp>
        <p:nvSpPr>
          <p:cNvPr id="25"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0-#ppt_w/2"/>
                                          </p:val>
                                        </p:tav>
                                        <p:tav tm="100000">
                                          <p:val>
                                            <p:strVal val="#ppt_x"/>
                                          </p:val>
                                        </p:tav>
                                      </p:tavLst>
                                    </p:anim>
                                    <p:anim calcmode="lin" valueType="num">
                                      <p:cBhvr additive="base">
                                        <p:cTn id="14" dur="500" fill="hold"/>
                                        <p:tgtEl>
                                          <p:spTgt spid="3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1+#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1+#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8252828"/>
          <p:cNvPicPr>
            <a:picLocks noChangeAspect="1"/>
          </p:cNvPicPr>
          <p:nvPr/>
        </p:nvPicPr>
        <p:blipFill>
          <a:blip r:embed="rId1"/>
          <a:srcRect l="9548" t="62523" r="15039" b="5756"/>
          <a:stretch>
            <a:fillRect/>
          </a:stretch>
        </p:blipFill>
        <p:spPr>
          <a:xfrm>
            <a:off x="0" y="0"/>
            <a:ext cx="12192000" cy="6838315"/>
          </a:xfrm>
          <a:prstGeom prst="rect">
            <a:avLst/>
          </a:prstGeom>
        </p:spPr>
      </p:pic>
      <p:sp>
        <p:nvSpPr>
          <p:cNvPr id="14" name="Text Placeholder 3"/>
          <p:cNvSpPr txBox="1"/>
          <p:nvPr/>
        </p:nvSpPr>
        <p:spPr>
          <a:xfrm>
            <a:off x="2930537" y="2588049"/>
            <a:ext cx="1641272" cy="1569843"/>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15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rPr>
              <a:t>03</a:t>
            </a:r>
            <a:endParaRPr lang="en-US" sz="115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endParaRPr>
          </a:p>
        </p:txBody>
      </p:sp>
      <p:sp>
        <p:nvSpPr>
          <p:cNvPr id="15" name="文本框 58"/>
          <p:cNvSpPr txBox="1"/>
          <p:nvPr/>
        </p:nvSpPr>
        <p:spPr>
          <a:xfrm>
            <a:off x="4751853" y="3386463"/>
            <a:ext cx="3173499" cy="583565"/>
          </a:xfrm>
          <a:prstGeom prst="rect">
            <a:avLst/>
          </a:prstGeom>
          <a:noFill/>
        </p:spPr>
        <p:txBody>
          <a:bodyPr wrap="square">
            <a:spAutoFit/>
          </a:bodyPr>
          <a:lstStyle/>
          <a:p>
            <a:pPr algn="dist">
              <a:defRPr/>
            </a:pPr>
            <a:r>
              <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输入标题内容</a:t>
            </a:r>
            <a:endPar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6" name="文本框 59"/>
          <p:cNvSpPr txBox="1"/>
          <p:nvPr/>
        </p:nvSpPr>
        <p:spPr>
          <a:xfrm>
            <a:off x="4751851" y="2813447"/>
            <a:ext cx="2484120" cy="583565"/>
          </a:xfrm>
          <a:prstGeom prst="rect">
            <a:avLst/>
          </a:prstGeom>
          <a:noFill/>
        </p:spPr>
        <p:txBody>
          <a:bodyPr wrap="non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32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rPr>
              <a:t>Part THREE</a:t>
            </a:r>
            <a:endParaRPr lang="en-US" altLang="zh-CN" sz="32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endParaRPr>
          </a:p>
        </p:txBody>
      </p:sp>
      <p:sp>
        <p:nvSpPr>
          <p:cNvPr id="17" name="等腰三角形 16"/>
          <p:cNvSpPr/>
          <p:nvPr/>
        </p:nvSpPr>
        <p:spPr>
          <a:xfrm rot="18210217">
            <a:off x="9226576" y="2203130"/>
            <a:ext cx="126984" cy="109524"/>
          </a:xfrm>
          <a:prstGeom prst="triangle">
            <a:avLst/>
          </a:prstGeom>
          <a:solidFill>
            <a:schemeClr val="accent1">
              <a:lumMod val="20000"/>
              <a:lumOff val="80000"/>
            </a:schemeClr>
          </a:solidFill>
          <a:ln w="12700" cap="flat" cmpd="sng" algn="ctr">
            <a:noFill/>
            <a:prstDash val="solid"/>
            <a:miter lim="800000"/>
          </a:ln>
          <a:effectLst/>
        </p:spPr>
        <p:txBody>
          <a:bodyPr anchor="ctr"/>
          <a:lstStyle/>
          <a:p>
            <a:pPr algn="ctr">
              <a:defRPr/>
            </a:pPr>
            <a:endParaRPr lang="zh-CN" altLang="en-US" sz="1705" kern="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8" name="等腰三角形 17"/>
          <p:cNvSpPr/>
          <p:nvPr/>
        </p:nvSpPr>
        <p:spPr>
          <a:xfrm rot="8748521">
            <a:off x="9584513" y="2354715"/>
            <a:ext cx="128571" cy="109524"/>
          </a:xfrm>
          <a:prstGeom prst="triangl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1705" kern="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cxnSp>
        <p:nvCxnSpPr>
          <p:cNvPr id="19" name="Straight Connector 13"/>
          <p:cNvCxnSpPr>
            <a:cxnSpLocks noChangeShapeType="1"/>
          </p:cNvCxnSpPr>
          <p:nvPr/>
        </p:nvCxnSpPr>
        <p:spPr bwMode="auto">
          <a:xfrm flipH="1">
            <a:off x="2913072" y="4149956"/>
            <a:ext cx="6731757" cy="0"/>
          </a:xfrm>
          <a:prstGeom prst="line">
            <a:avLst/>
          </a:prstGeom>
          <a:noFill/>
          <a:ln w="19050" cap="sq" algn="ctr">
            <a:solidFill>
              <a:schemeClr val="accent1"/>
            </a:solidFill>
            <a:miter lim="800000"/>
            <a:headEnd type="oval" w="med" len="me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50" fill="hold"/>
                                        <p:tgtEl>
                                          <p:spTgt spid="14"/>
                                        </p:tgtEl>
                                        <p:attrNameLst>
                                          <p:attrName>ppt_x</p:attrName>
                                        </p:attrNameLst>
                                      </p:cBhvr>
                                      <p:tavLst>
                                        <p:tav tm="0">
                                          <p:val>
                                            <p:strVal val="0-#ppt_w/2"/>
                                          </p:val>
                                        </p:tav>
                                        <p:tav tm="100000">
                                          <p:val>
                                            <p:strVal val="#ppt_x"/>
                                          </p:val>
                                        </p:tav>
                                      </p:tavLst>
                                    </p:anim>
                                    <p:anim calcmode="lin" valueType="num">
                                      <p:cBhvr additive="base">
                                        <p:cTn id="8" dur="25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250" fill="hold"/>
                                        <p:tgtEl>
                                          <p:spTgt spid="15"/>
                                        </p:tgtEl>
                                        <p:attrNameLst>
                                          <p:attrName>ppt_x</p:attrName>
                                        </p:attrNameLst>
                                      </p:cBhvr>
                                      <p:tavLst>
                                        <p:tav tm="0">
                                          <p:val>
                                            <p:strVal val="0-#ppt_w/2"/>
                                          </p:val>
                                        </p:tav>
                                        <p:tav tm="100000">
                                          <p:val>
                                            <p:strVal val="#ppt_x"/>
                                          </p:val>
                                        </p:tav>
                                      </p:tavLst>
                                    </p:anim>
                                    <p:anim calcmode="lin" valueType="num">
                                      <p:cBhvr additive="base">
                                        <p:cTn id="13" dur="25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fill="hold"/>
                                        <p:tgtEl>
                                          <p:spTgt spid="16"/>
                                        </p:tgtEl>
                                        <p:attrNameLst>
                                          <p:attrName>ppt_x</p:attrName>
                                        </p:attrNameLst>
                                      </p:cBhvr>
                                      <p:tavLst>
                                        <p:tav tm="0">
                                          <p:val>
                                            <p:strVal val="0-#ppt_w/2"/>
                                          </p:val>
                                        </p:tav>
                                        <p:tav tm="100000">
                                          <p:val>
                                            <p:strVal val="#ppt_x"/>
                                          </p:val>
                                        </p:tav>
                                      </p:tavLst>
                                    </p:anim>
                                    <p:anim calcmode="lin" valueType="num">
                                      <p:cBhvr additive="base">
                                        <p:cTn id="18" dur="25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0-#ppt_w/2"/>
                                          </p:val>
                                        </p:tav>
                                        <p:tav tm="100000">
                                          <p:val>
                                            <p:strVal val="#ppt_x"/>
                                          </p:val>
                                        </p:tav>
                                      </p:tavLst>
                                    </p:anim>
                                    <p:anim calcmode="lin" valueType="num">
                                      <p:cBhvr additive="base">
                                        <p:cTn id="23" dur="25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0-#ppt_w/2"/>
                                          </p:val>
                                        </p:tav>
                                        <p:tav tm="100000">
                                          <p:val>
                                            <p:strVal val="#ppt_x"/>
                                          </p:val>
                                        </p:tav>
                                      </p:tavLst>
                                    </p:anim>
                                    <p:anim calcmode="lin" valueType="num">
                                      <p:cBhvr additive="base">
                                        <p:cTn id="28" dur="25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250" fill="hold"/>
                                        <p:tgtEl>
                                          <p:spTgt spid="19"/>
                                        </p:tgtEl>
                                        <p:attrNameLst>
                                          <p:attrName>ppt_x</p:attrName>
                                        </p:attrNameLst>
                                      </p:cBhvr>
                                      <p:tavLst>
                                        <p:tav tm="0">
                                          <p:val>
                                            <p:strVal val="0-#ppt_w/2"/>
                                          </p:val>
                                        </p:tav>
                                        <p:tav tm="100000">
                                          <p:val>
                                            <p:strVal val="#ppt_x"/>
                                          </p:val>
                                        </p:tav>
                                      </p:tavLst>
                                    </p:anim>
                                    <p:anim calcmode="lin" valueType="num">
                                      <p:cBhvr additive="base">
                                        <p:cTn id="33" dur="2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bldLvl="0" animBg="1"/>
      <p:bldP spid="18"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482622" y="1933603"/>
            <a:ext cx="5313323" cy="4285332"/>
            <a:chOff x="1668963" y="2151766"/>
            <a:chExt cx="5314553" cy="4286324"/>
          </a:xfrm>
          <a:solidFill>
            <a:srgbClr val="76A284"/>
          </a:solidFill>
        </p:grpSpPr>
        <p:grpSp>
          <p:nvGrpSpPr>
            <p:cNvPr id="6" name="组合 5"/>
            <p:cNvGrpSpPr/>
            <p:nvPr/>
          </p:nvGrpSpPr>
          <p:grpSpPr>
            <a:xfrm flipH="1">
              <a:off x="1668963" y="2151766"/>
              <a:ext cx="5314553" cy="4286324"/>
              <a:chOff x="1782077" y="1578068"/>
              <a:chExt cx="3947211" cy="3183529"/>
            </a:xfrm>
            <a:grpFill/>
          </p:grpSpPr>
          <p:sp>
            <p:nvSpPr>
              <p:cNvPr id="10" name="Freeform 5"/>
              <p:cNvSpPr/>
              <p:nvPr/>
            </p:nvSpPr>
            <p:spPr bwMode="auto">
              <a:xfrm>
                <a:off x="3186112"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grpSp>
            <p:nvGrpSpPr>
              <p:cNvPr id="13" name="Group 5"/>
              <p:cNvGrpSpPr/>
              <p:nvPr/>
            </p:nvGrpSpPr>
            <p:grpSpPr>
              <a:xfrm>
                <a:off x="3313112" y="3231686"/>
                <a:ext cx="293688" cy="1100602"/>
                <a:chOff x="3313112" y="3231686"/>
                <a:chExt cx="293688" cy="1100602"/>
              </a:xfrm>
              <a:grpFill/>
            </p:grpSpPr>
            <p:sp>
              <p:nvSpPr>
                <p:cNvPr id="28" name="Oval 6"/>
                <p:cNvSpPr>
                  <a:spLocks noChangeArrowheads="1"/>
                </p:cNvSpPr>
                <p:nvPr/>
              </p:nvSpPr>
              <p:spPr bwMode="auto">
                <a:xfrm>
                  <a:off x="3313112" y="4046538"/>
                  <a:ext cx="293688" cy="285750"/>
                </a:xfrm>
                <a:prstGeom prst="ellipse">
                  <a:avLst/>
                </a:pr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29" name="Rectangle 7"/>
                <p:cNvSpPr>
                  <a:spLocks noChangeArrowheads="1"/>
                </p:cNvSpPr>
                <p:nvPr/>
              </p:nvSpPr>
              <p:spPr bwMode="auto">
                <a:xfrm>
                  <a:off x="3409664" y="3231686"/>
                  <a:ext cx="100584" cy="876764"/>
                </a:xfrm>
                <a:prstGeom prst="rect">
                  <a:avLst/>
                </a:pr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grpSp>
          <p:sp>
            <p:nvSpPr>
              <p:cNvPr id="14" name="Freeform 28"/>
              <p:cNvSpPr/>
              <p:nvPr/>
            </p:nvSpPr>
            <p:spPr bwMode="auto">
              <a:xfrm rot="5400000">
                <a:off x="3787687"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15" name="Text Box 7"/>
              <p:cNvSpPr txBox="1">
                <a:spLocks noChangeArrowheads="1"/>
              </p:cNvSpPr>
              <p:nvPr/>
            </p:nvSpPr>
            <p:spPr bwMode="auto">
              <a:xfrm>
                <a:off x="3946699" y="2832518"/>
                <a:ext cx="309129" cy="262933"/>
              </a:xfrm>
              <a:prstGeom prst="rect">
                <a:avLst/>
              </a:prstGeom>
              <a:noFill/>
              <a:ln w="9525">
                <a:noFill/>
                <a:miter lim="800000"/>
              </a:ln>
            </p:spPr>
            <p:txBody>
              <a:bodyPr wrap="none" lIns="45709" tIns="22855" rIns="45709" bIns="22855">
                <a:spAutoFit/>
              </a:bodyPr>
              <a:lstStyle/>
              <a:p>
                <a:pPr algn="ctr" defTabSz="1087755"/>
                <a:r>
                  <a:rPr lang="en-CA" sz="2000" spc="-150" dirty="0">
                    <a:solidFill>
                      <a:schemeClr val="bg1"/>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rPr>
                  <a:t>35%</a:t>
                </a:r>
                <a:endParaRPr lang="en-CA" sz="2000" spc="-150" dirty="0">
                  <a:solidFill>
                    <a:schemeClr val="bg1"/>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endParaRPr>
              </a:p>
            </p:txBody>
          </p:sp>
          <p:sp>
            <p:nvSpPr>
              <p:cNvPr id="16" name="Text Box 7"/>
              <p:cNvSpPr txBox="1">
                <a:spLocks noChangeArrowheads="1"/>
              </p:cNvSpPr>
              <p:nvPr/>
            </p:nvSpPr>
            <p:spPr bwMode="auto">
              <a:xfrm>
                <a:off x="3292292" y="4521528"/>
                <a:ext cx="335328" cy="240069"/>
              </a:xfrm>
              <a:prstGeom prst="rect">
                <a:avLst/>
              </a:prstGeom>
              <a:noFill/>
              <a:ln w="9525">
                <a:noFill/>
                <a:miter lim="800000"/>
              </a:ln>
            </p:spPr>
            <p:txBody>
              <a:bodyPr wrap="none" lIns="45709" tIns="22855" rIns="45709" bIns="22855">
                <a:spAutoFit/>
              </a:bodyPr>
              <a:lstStyle/>
              <a:p>
                <a:pPr algn="ctr" defTabSz="1087755"/>
                <a:r>
                  <a:rPr lang="en-CA" spc="-150" dirty="0">
                    <a:solidFill>
                      <a:schemeClr val="bg1">
                        <a:lumMod val="50000"/>
                      </a:schemeClr>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rPr>
                  <a:t>2018</a:t>
                </a:r>
                <a:endParaRPr lang="en-CA" spc="-150" dirty="0">
                  <a:solidFill>
                    <a:schemeClr val="bg1">
                      <a:lumMod val="50000"/>
                    </a:schemeClr>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endParaRPr>
              </a:p>
            </p:txBody>
          </p:sp>
          <p:sp>
            <p:nvSpPr>
              <p:cNvPr id="17" name="Freeform 5"/>
              <p:cNvSpPr/>
              <p:nvPr/>
            </p:nvSpPr>
            <p:spPr bwMode="auto">
              <a:xfrm>
                <a:off x="4572000"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grpSp>
            <p:nvGrpSpPr>
              <p:cNvPr id="18" name="Group 6"/>
              <p:cNvGrpSpPr/>
              <p:nvPr/>
            </p:nvGrpSpPr>
            <p:grpSpPr>
              <a:xfrm>
                <a:off x="4699000" y="1811338"/>
                <a:ext cx="293688" cy="2520950"/>
                <a:chOff x="4699000" y="1811338"/>
                <a:chExt cx="293688" cy="2520950"/>
              </a:xfrm>
              <a:grpFill/>
            </p:grpSpPr>
            <p:sp>
              <p:nvSpPr>
                <p:cNvPr id="26" name="Oval 6"/>
                <p:cNvSpPr>
                  <a:spLocks noChangeArrowheads="1"/>
                </p:cNvSpPr>
                <p:nvPr/>
              </p:nvSpPr>
              <p:spPr bwMode="auto">
                <a:xfrm>
                  <a:off x="4699000" y="4046538"/>
                  <a:ext cx="293688" cy="285750"/>
                </a:xfrm>
                <a:prstGeom prst="ellipse">
                  <a:avLst/>
                </a:pr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27" name="Rectangle 7"/>
                <p:cNvSpPr>
                  <a:spLocks noChangeArrowheads="1"/>
                </p:cNvSpPr>
                <p:nvPr/>
              </p:nvSpPr>
              <p:spPr bwMode="auto">
                <a:xfrm>
                  <a:off x="4795552" y="1811338"/>
                  <a:ext cx="100584" cy="2297112"/>
                </a:xfrm>
                <a:prstGeom prst="rect">
                  <a:avLst/>
                </a:pr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grpSp>
          <p:sp>
            <p:nvSpPr>
              <p:cNvPr id="19" name="Freeform 28"/>
              <p:cNvSpPr/>
              <p:nvPr/>
            </p:nvSpPr>
            <p:spPr bwMode="auto">
              <a:xfrm rot="5400000">
                <a:off x="5173575"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20" name="Text Box 7"/>
              <p:cNvSpPr txBox="1">
                <a:spLocks noChangeArrowheads="1"/>
              </p:cNvSpPr>
              <p:nvPr/>
            </p:nvSpPr>
            <p:spPr bwMode="auto">
              <a:xfrm>
                <a:off x="5332586" y="2832518"/>
                <a:ext cx="309129" cy="262933"/>
              </a:xfrm>
              <a:prstGeom prst="rect">
                <a:avLst/>
              </a:prstGeom>
              <a:noFill/>
              <a:ln w="9525">
                <a:noFill/>
                <a:miter lim="800000"/>
              </a:ln>
            </p:spPr>
            <p:txBody>
              <a:bodyPr wrap="none" lIns="45709" tIns="22855" rIns="45709" bIns="22855">
                <a:spAutoFit/>
              </a:bodyPr>
              <a:lstStyle/>
              <a:p>
                <a:pPr algn="ctr" defTabSz="1087755"/>
                <a:r>
                  <a:rPr lang="en-CA" sz="2000" spc="-150">
                    <a:solidFill>
                      <a:schemeClr val="bg1"/>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rPr>
                  <a:t>92%</a:t>
                </a:r>
                <a:endParaRPr lang="en-CA" sz="2000" spc="-150">
                  <a:solidFill>
                    <a:schemeClr val="bg1"/>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endParaRPr>
              </a:p>
            </p:txBody>
          </p:sp>
          <p:sp>
            <p:nvSpPr>
              <p:cNvPr id="21" name="Text Box 7"/>
              <p:cNvSpPr txBox="1">
                <a:spLocks noChangeArrowheads="1"/>
              </p:cNvSpPr>
              <p:nvPr/>
            </p:nvSpPr>
            <p:spPr bwMode="auto">
              <a:xfrm>
                <a:off x="4678181" y="4521528"/>
                <a:ext cx="335328" cy="240069"/>
              </a:xfrm>
              <a:prstGeom prst="rect">
                <a:avLst/>
              </a:prstGeom>
              <a:noFill/>
              <a:ln w="9525">
                <a:noFill/>
                <a:miter lim="800000"/>
              </a:ln>
            </p:spPr>
            <p:txBody>
              <a:bodyPr wrap="none" lIns="45709" tIns="22855" rIns="45709" bIns="22855">
                <a:spAutoFit/>
              </a:bodyPr>
              <a:lstStyle/>
              <a:p>
                <a:pPr algn="ctr" defTabSz="1087755"/>
                <a:r>
                  <a:rPr lang="en-CA" spc="-150" dirty="0">
                    <a:solidFill>
                      <a:schemeClr val="bg1">
                        <a:lumMod val="50000"/>
                      </a:schemeClr>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rPr>
                  <a:t>2017</a:t>
                </a:r>
                <a:endParaRPr lang="en-CA" spc="-150" dirty="0">
                  <a:solidFill>
                    <a:schemeClr val="bg1">
                      <a:lumMod val="50000"/>
                    </a:schemeClr>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endParaRPr>
              </a:p>
            </p:txBody>
          </p:sp>
          <p:sp>
            <p:nvSpPr>
              <p:cNvPr id="22" name="Freeform 5"/>
              <p:cNvSpPr/>
              <p:nvPr/>
            </p:nvSpPr>
            <p:spPr bwMode="auto">
              <a:xfrm>
                <a:off x="1782077" y="1578068"/>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23" name="Freeform 28"/>
              <p:cNvSpPr/>
              <p:nvPr/>
            </p:nvSpPr>
            <p:spPr bwMode="auto">
              <a:xfrm rot="5400000">
                <a:off x="2383651" y="2672891"/>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24" name="Text Box 7"/>
              <p:cNvSpPr txBox="1">
                <a:spLocks noChangeArrowheads="1"/>
              </p:cNvSpPr>
              <p:nvPr/>
            </p:nvSpPr>
            <p:spPr bwMode="auto">
              <a:xfrm>
                <a:off x="2542665" y="2829437"/>
                <a:ext cx="309129" cy="262933"/>
              </a:xfrm>
              <a:prstGeom prst="rect">
                <a:avLst/>
              </a:prstGeom>
              <a:noFill/>
              <a:ln w="9525">
                <a:noFill/>
                <a:miter lim="800000"/>
              </a:ln>
            </p:spPr>
            <p:txBody>
              <a:bodyPr wrap="none" lIns="45709" tIns="22855" rIns="45709" bIns="22855">
                <a:spAutoFit/>
              </a:bodyPr>
              <a:lstStyle/>
              <a:p>
                <a:pPr algn="ctr" defTabSz="1087755"/>
                <a:r>
                  <a:rPr lang="en-CA" sz="2000" spc="-150" dirty="0">
                    <a:solidFill>
                      <a:schemeClr val="bg1"/>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rPr>
                  <a:t>50%</a:t>
                </a:r>
                <a:endParaRPr lang="en-CA" sz="2000" spc="-150" dirty="0">
                  <a:solidFill>
                    <a:schemeClr val="bg1"/>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endParaRPr>
              </a:p>
            </p:txBody>
          </p:sp>
          <p:sp>
            <p:nvSpPr>
              <p:cNvPr id="25" name="Text Box 7"/>
              <p:cNvSpPr txBox="1">
                <a:spLocks noChangeArrowheads="1"/>
              </p:cNvSpPr>
              <p:nvPr/>
            </p:nvSpPr>
            <p:spPr bwMode="auto">
              <a:xfrm>
                <a:off x="1888256" y="4518447"/>
                <a:ext cx="335328" cy="240069"/>
              </a:xfrm>
              <a:prstGeom prst="rect">
                <a:avLst/>
              </a:prstGeom>
              <a:noFill/>
              <a:ln w="9525">
                <a:noFill/>
                <a:miter lim="800000"/>
              </a:ln>
            </p:spPr>
            <p:txBody>
              <a:bodyPr wrap="none" lIns="45709" tIns="22855" rIns="45709" bIns="22855">
                <a:spAutoFit/>
              </a:bodyPr>
              <a:lstStyle/>
              <a:p>
                <a:pPr algn="ctr" defTabSz="1087755"/>
                <a:r>
                  <a:rPr lang="en-CA" spc="-150" dirty="0">
                    <a:solidFill>
                      <a:schemeClr val="bg1">
                        <a:lumMod val="50000"/>
                      </a:schemeClr>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rPr>
                  <a:t>2019</a:t>
                </a:r>
                <a:endParaRPr lang="en-CA" spc="-150" dirty="0">
                  <a:solidFill>
                    <a:schemeClr val="bg1">
                      <a:lumMod val="50000"/>
                    </a:schemeClr>
                  </a:solidFill>
                  <a:latin typeface="微软雅黑" panose="020B0503020204020204" charset="-122"/>
                  <a:ea typeface="微软雅黑" panose="020B0503020204020204" charset="-122"/>
                  <a:cs typeface="Open Sans Light" pitchFamily="34" charset="0"/>
                  <a:sym typeface="字魂36号-正文宋楷" panose="02000000000000000000" pitchFamily="2" charset="-122"/>
                </a:endParaRPr>
              </a:p>
            </p:txBody>
          </p:sp>
        </p:grpSp>
        <p:sp>
          <p:nvSpPr>
            <p:cNvPr id="7" name="Oval 6"/>
            <p:cNvSpPr>
              <a:spLocks noChangeArrowheads="1"/>
            </p:cNvSpPr>
            <p:nvPr/>
          </p:nvSpPr>
          <p:spPr bwMode="auto">
            <a:xfrm flipH="1">
              <a:off x="6427321" y="5475329"/>
              <a:ext cx="395424" cy="384736"/>
            </a:xfrm>
            <a:prstGeom prst="ellipse">
              <a:avLst/>
            </a:pr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9" name="Rectangle 7"/>
            <p:cNvSpPr>
              <a:spLocks noChangeArrowheads="1"/>
            </p:cNvSpPr>
            <p:nvPr/>
          </p:nvSpPr>
          <p:spPr bwMode="auto">
            <a:xfrm flipH="1">
              <a:off x="6572780" y="3984171"/>
              <a:ext cx="119965" cy="1574517"/>
            </a:xfrm>
            <a:prstGeom prst="rect">
              <a:avLst/>
            </a:prstGeom>
            <a:solidFill>
              <a:srgbClr val="80B1F9"/>
            </a:solidFill>
            <a:ln>
              <a:noFill/>
            </a:ln>
          </p:spPr>
          <p:txBody>
            <a:bodyPr vert="horz" wrap="square" lIns="91419" tIns="45709" rIns="91419" bIns="45709" numCol="1" anchor="t" anchorCtr="0" compatLnSpc="1"/>
            <a:lstStyle/>
            <a:p>
              <a:endParaRPr lang="en-US" sz="2400">
                <a:solidFill>
                  <a:schemeClr val="bg1">
                    <a:lumMod val="50000"/>
                  </a:schemeClr>
                </a:solidFill>
                <a:latin typeface="微软雅黑" panose="020B0503020204020204" charset="-122"/>
                <a:ea typeface="微软雅黑" panose="020B0503020204020204" charset="-122"/>
                <a:sym typeface="字魂36号-正文宋楷" panose="02000000000000000000" pitchFamily="2" charset="-122"/>
              </a:endParaRPr>
            </a:p>
          </p:txBody>
        </p:sp>
      </p:grpSp>
      <p:sp>
        <p:nvSpPr>
          <p:cNvPr id="30" name="椭圆 51"/>
          <p:cNvSpPr>
            <a:spLocks noChangeArrowheads="1"/>
          </p:cNvSpPr>
          <p:nvPr/>
        </p:nvSpPr>
        <p:spPr bwMode="auto">
          <a:xfrm>
            <a:off x="1482039" y="2568880"/>
            <a:ext cx="447571" cy="447571"/>
          </a:xfrm>
          <a:prstGeom prst="ellipse">
            <a:avLst/>
          </a:prstGeom>
          <a:solidFill>
            <a:srgbClr val="80B1F9"/>
          </a:solidFill>
          <a:ln>
            <a:noFill/>
          </a:ln>
        </p:spPr>
        <p:txBody>
          <a:bodyPr anchor="ctr"/>
          <a:lstStyle/>
          <a:p>
            <a:pPr algn="ctr" eaLnBrk="1" hangingPunct="1">
              <a:buFont typeface="Arial" panose="020B0604020202020204" pitchFamily="34" charset="0"/>
              <a:buNone/>
            </a:pPr>
            <a:endParaRPr lang="zh-CN" altLang="en-US" sz="1600">
              <a:solidFill>
                <a:srgbClr val="FFFFFF"/>
              </a:solidFill>
              <a:latin typeface="微软雅黑" panose="020B0503020204020204" charset="-122"/>
              <a:ea typeface="微软雅黑" panose="020B0503020204020204" charset="-122"/>
              <a:sym typeface="字魂36号-正文宋楷" panose="02000000000000000000" pitchFamily="2" charset="-122"/>
            </a:endParaRPr>
          </a:p>
        </p:txBody>
      </p:sp>
      <p:sp>
        <p:nvSpPr>
          <p:cNvPr id="31" name="椭圆 52"/>
          <p:cNvSpPr>
            <a:spLocks noChangeArrowheads="1"/>
          </p:cNvSpPr>
          <p:nvPr/>
        </p:nvSpPr>
        <p:spPr bwMode="auto">
          <a:xfrm>
            <a:off x="1482039" y="3765578"/>
            <a:ext cx="447571" cy="447571"/>
          </a:xfrm>
          <a:prstGeom prst="ellipse">
            <a:avLst/>
          </a:prstGeom>
          <a:solidFill>
            <a:srgbClr val="80B1F9"/>
          </a:solidFill>
          <a:ln>
            <a:noFill/>
          </a:ln>
        </p:spPr>
        <p:txBody>
          <a:bodyPr anchor="ctr"/>
          <a:lstStyle/>
          <a:p>
            <a:pPr algn="ctr" eaLnBrk="1" hangingPunct="1">
              <a:buFont typeface="Arial" panose="020B0604020202020204" pitchFamily="34" charset="0"/>
              <a:buNone/>
            </a:pPr>
            <a:endParaRPr lang="zh-CN" altLang="en-US" sz="1600">
              <a:solidFill>
                <a:srgbClr val="FFFFFF"/>
              </a:solidFill>
              <a:latin typeface="微软雅黑" panose="020B0503020204020204" charset="-122"/>
              <a:ea typeface="微软雅黑" panose="020B0503020204020204" charset="-122"/>
              <a:sym typeface="字魂36号-正文宋楷" panose="02000000000000000000" pitchFamily="2" charset="-122"/>
            </a:endParaRPr>
          </a:p>
        </p:txBody>
      </p:sp>
      <p:sp>
        <p:nvSpPr>
          <p:cNvPr id="32" name="椭圆 53"/>
          <p:cNvSpPr>
            <a:spLocks noChangeArrowheads="1"/>
          </p:cNvSpPr>
          <p:nvPr/>
        </p:nvSpPr>
        <p:spPr bwMode="auto">
          <a:xfrm>
            <a:off x="1482039" y="4962276"/>
            <a:ext cx="447571" cy="447571"/>
          </a:xfrm>
          <a:prstGeom prst="ellipse">
            <a:avLst/>
          </a:prstGeom>
          <a:solidFill>
            <a:srgbClr val="80B1F9"/>
          </a:solidFill>
          <a:ln>
            <a:noFill/>
          </a:ln>
        </p:spPr>
        <p:txBody>
          <a:bodyPr anchor="ctr"/>
          <a:lstStyle/>
          <a:p>
            <a:pPr algn="ctr" eaLnBrk="1" hangingPunct="1">
              <a:buFont typeface="Arial" panose="020B0604020202020204" pitchFamily="34" charset="0"/>
              <a:buNone/>
            </a:pPr>
            <a:endParaRPr lang="zh-CN" altLang="en-US" sz="1600">
              <a:solidFill>
                <a:srgbClr val="FFFFFF"/>
              </a:solidFill>
              <a:latin typeface="微软雅黑" panose="020B0503020204020204" charset="-122"/>
              <a:ea typeface="微软雅黑" panose="020B0503020204020204" charset="-122"/>
              <a:sym typeface="字魂36号-正文宋楷" panose="02000000000000000000" pitchFamily="2" charset="-122"/>
            </a:endParaRPr>
          </a:p>
        </p:txBody>
      </p:sp>
      <p:sp>
        <p:nvSpPr>
          <p:cNvPr id="33" name="文本框 54"/>
          <p:cNvSpPr>
            <a:spLocks noChangeArrowheads="1"/>
          </p:cNvSpPr>
          <p:nvPr/>
        </p:nvSpPr>
        <p:spPr bwMode="auto">
          <a:xfrm>
            <a:off x="2191461" y="2402070"/>
            <a:ext cx="2920916" cy="68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4" name="文本框 55"/>
          <p:cNvSpPr>
            <a:spLocks noChangeArrowheads="1"/>
          </p:cNvSpPr>
          <p:nvPr/>
        </p:nvSpPr>
        <p:spPr bwMode="auto">
          <a:xfrm>
            <a:off x="2191461" y="3598768"/>
            <a:ext cx="2920916" cy="68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5" name="文本框 56"/>
          <p:cNvSpPr>
            <a:spLocks noChangeArrowheads="1"/>
          </p:cNvSpPr>
          <p:nvPr/>
        </p:nvSpPr>
        <p:spPr bwMode="auto">
          <a:xfrm>
            <a:off x="2191461" y="4809750"/>
            <a:ext cx="2920916" cy="681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r>
              <a:rPr lang="zh-CN" altLang="en-US"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输入替换内容</a:t>
            </a:r>
            <a:r>
              <a:rPr lang="en-US" altLang="zh-CN" sz="1600" dirty="0">
                <a:solidFill>
                  <a:schemeClr val="tx1">
                    <a:lumMod val="75000"/>
                    <a:lumOff val="25000"/>
                  </a:schemeClr>
                </a:solidFill>
                <a:latin typeface="微软雅黑" panose="020B0503020204020204" charset="-122"/>
                <a:ea typeface="微软雅黑" panose="020B0503020204020204" charset="-122"/>
                <a:cs typeface="字魂175号-创中圆" panose="00000500000000000000" charset="-122"/>
                <a:sym typeface="+mn-ea"/>
              </a:rPr>
              <a:t>点击文字可编辑</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36"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250"/>
                                        <p:tgtEl>
                                          <p:spTgt spid="30"/>
                                        </p:tgtEl>
                                      </p:cBhvr>
                                    </p:animEffect>
                                    <p:anim calcmode="lin" valueType="num">
                                      <p:cBhvr>
                                        <p:cTn id="14" dur="250" fill="hold"/>
                                        <p:tgtEl>
                                          <p:spTgt spid="30"/>
                                        </p:tgtEl>
                                        <p:attrNameLst>
                                          <p:attrName>ppt_x</p:attrName>
                                        </p:attrNameLst>
                                      </p:cBhvr>
                                      <p:tavLst>
                                        <p:tav tm="0">
                                          <p:val>
                                            <p:strVal val="#ppt_x"/>
                                          </p:val>
                                        </p:tav>
                                        <p:tav tm="100000">
                                          <p:val>
                                            <p:strVal val="#ppt_x"/>
                                          </p:val>
                                        </p:tav>
                                      </p:tavLst>
                                    </p:anim>
                                    <p:anim calcmode="lin" valueType="num">
                                      <p:cBhvr>
                                        <p:cTn id="15" dur="250" fill="hold"/>
                                        <p:tgtEl>
                                          <p:spTgt spid="3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250"/>
                                        <p:tgtEl>
                                          <p:spTgt spid="31"/>
                                        </p:tgtEl>
                                      </p:cBhvr>
                                    </p:animEffect>
                                    <p:anim calcmode="lin" valueType="num">
                                      <p:cBhvr>
                                        <p:cTn id="20" dur="250" fill="hold"/>
                                        <p:tgtEl>
                                          <p:spTgt spid="31"/>
                                        </p:tgtEl>
                                        <p:attrNameLst>
                                          <p:attrName>ppt_x</p:attrName>
                                        </p:attrNameLst>
                                      </p:cBhvr>
                                      <p:tavLst>
                                        <p:tav tm="0">
                                          <p:val>
                                            <p:strVal val="#ppt_x"/>
                                          </p:val>
                                        </p:tav>
                                        <p:tav tm="100000">
                                          <p:val>
                                            <p:strVal val="#ppt_x"/>
                                          </p:val>
                                        </p:tav>
                                      </p:tavLst>
                                    </p:anim>
                                    <p:anim calcmode="lin" valueType="num">
                                      <p:cBhvr>
                                        <p:cTn id="21" dur="250" fill="hold"/>
                                        <p:tgtEl>
                                          <p:spTgt spid="3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250"/>
                                        <p:tgtEl>
                                          <p:spTgt spid="32"/>
                                        </p:tgtEl>
                                      </p:cBhvr>
                                    </p:animEffect>
                                    <p:anim calcmode="lin" valueType="num">
                                      <p:cBhvr>
                                        <p:cTn id="26" dur="250" fill="hold"/>
                                        <p:tgtEl>
                                          <p:spTgt spid="32"/>
                                        </p:tgtEl>
                                        <p:attrNameLst>
                                          <p:attrName>ppt_x</p:attrName>
                                        </p:attrNameLst>
                                      </p:cBhvr>
                                      <p:tavLst>
                                        <p:tav tm="0">
                                          <p:val>
                                            <p:strVal val="#ppt_x"/>
                                          </p:val>
                                        </p:tav>
                                        <p:tav tm="100000">
                                          <p:val>
                                            <p:strVal val="#ppt_x"/>
                                          </p:val>
                                        </p:tav>
                                      </p:tavLst>
                                    </p:anim>
                                    <p:anim calcmode="lin" valueType="num">
                                      <p:cBhvr>
                                        <p:cTn id="27" dur="250" fill="hold"/>
                                        <p:tgtEl>
                                          <p:spTgt spid="3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250"/>
                                        <p:tgtEl>
                                          <p:spTgt spid="34"/>
                                        </p:tgtEl>
                                      </p:cBhvr>
                                    </p:animEffect>
                                    <p:anim calcmode="lin" valueType="num">
                                      <p:cBhvr>
                                        <p:cTn id="38" dur="250" fill="hold"/>
                                        <p:tgtEl>
                                          <p:spTgt spid="34"/>
                                        </p:tgtEl>
                                        <p:attrNameLst>
                                          <p:attrName>ppt_x</p:attrName>
                                        </p:attrNameLst>
                                      </p:cBhvr>
                                      <p:tavLst>
                                        <p:tav tm="0">
                                          <p:val>
                                            <p:strVal val="#ppt_x"/>
                                          </p:val>
                                        </p:tav>
                                        <p:tav tm="100000">
                                          <p:val>
                                            <p:strVal val="#ppt_x"/>
                                          </p:val>
                                        </p:tav>
                                      </p:tavLst>
                                    </p:anim>
                                    <p:anim calcmode="lin" valueType="num">
                                      <p:cBhvr>
                                        <p:cTn id="39" dur="250" fill="hold"/>
                                        <p:tgtEl>
                                          <p:spTgt spid="34"/>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250"/>
                                        <p:tgtEl>
                                          <p:spTgt spid="35"/>
                                        </p:tgtEl>
                                      </p:cBhvr>
                                    </p:animEffect>
                                    <p:anim calcmode="lin" valueType="num">
                                      <p:cBhvr>
                                        <p:cTn id="44" dur="250" fill="hold"/>
                                        <p:tgtEl>
                                          <p:spTgt spid="35"/>
                                        </p:tgtEl>
                                        <p:attrNameLst>
                                          <p:attrName>ppt_x</p:attrName>
                                        </p:attrNameLst>
                                      </p:cBhvr>
                                      <p:tavLst>
                                        <p:tav tm="0">
                                          <p:val>
                                            <p:strVal val="#ppt_x"/>
                                          </p:val>
                                        </p:tav>
                                        <p:tav tm="100000">
                                          <p:val>
                                            <p:strVal val="#ppt_x"/>
                                          </p:val>
                                        </p:tav>
                                      </p:tavLst>
                                    </p:anim>
                                    <p:anim calcmode="lin" valueType="num">
                                      <p:cBhvr>
                                        <p:cTn id="45" dur="250" fill="hold"/>
                                        <p:tgtEl>
                                          <p:spTgt spid="35"/>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1" grpId="0" bldLvl="0" animBg="1"/>
      <p:bldP spid="32" grpId="0" bldLvl="0" animBg="1"/>
      <p:bldP spid="33" grpId="0"/>
      <p:bldP spid="34"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下箭头 11"/>
          <p:cNvSpPr/>
          <p:nvPr/>
        </p:nvSpPr>
        <p:spPr>
          <a:xfrm rot="4368884">
            <a:off x="4955174" y="1660404"/>
            <a:ext cx="1294538" cy="2450570"/>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80B1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5" name="下箭头 11"/>
          <p:cNvSpPr/>
          <p:nvPr/>
        </p:nvSpPr>
        <p:spPr>
          <a:xfrm rot="20821995">
            <a:off x="4535945" y="2993953"/>
            <a:ext cx="1294137" cy="2451326"/>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80B1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 name="下箭头 11"/>
          <p:cNvSpPr/>
          <p:nvPr/>
        </p:nvSpPr>
        <p:spPr>
          <a:xfrm rot="15242877">
            <a:off x="5942293" y="3426303"/>
            <a:ext cx="1294538" cy="2450570"/>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80B1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7" name="下箭头 11"/>
          <p:cNvSpPr/>
          <p:nvPr/>
        </p:nvSpPr>
        <p:spPr>
          <a:xfrm rot="9466551">
            <a:off x="6259885" y="2007337"/>
            <a:ext cx="1294137" cy="2451326"/>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80B1F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lang="zh-CN" altLang="en-US" sz="2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8" name="矩形 7"/>
          <p:cNvSpPr/>
          <p:nvPr/>
        </p:nvSpPr>
        <p:spPr>
          <a:xfrm>
            <a:off x="959087" y="1645684"/>
            <a:ext cx="3053323" cy="338398"/>
          </a:xfrm>
          <a:prstGeom prst="rect">
            <a:avLst/>
          </a:prstGeom>
        </p:spPr>
        <p:txBody>
          <a:bodyPr wrap="square" lIns="91412" tIns="45706" rIns="91412" bIns="45706">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9" name="矩形 8"/>
          <p:cNvSpPr/>
          <p:nvPr/>
        </p:nvSpPr>
        <p:spPr>
          <a:xfrm>
            <a:off x="953566" y="2078324"/>
            <a:ext cx="3053323" cy="1015634"/>
          </a:xfrm>
          <a:prstGeom prst="rect">
            <a:avLst/>
          </a:prstGeom>
        </p:spPr>
        <p:txBody>
          <a:bodyPr wrap="square" lIns="91412" tIns="45706" rIns="91412" bIns="45706">
            <a:spAutoFit/>
          </a:bodyPr>
          <a:lstStyle/>
          <a:p>
            <a:pPr algn="just"/>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在这里输入您的文字内容，或者将您的文字内容复制在这里。在这里输入您的文字内容，或者将您的文字复制在这里，在这里输入您的文字内容，或者将您的文字复制在这里</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10" name="矩形 9"/>
          <p:cNvSpPr/>
          <p:nvPr/>
        </p:nvSpPr>
        <p:spPr>
          <a:xfrm>
            <a:off x="959087" y="4055254"/>
            <a:ext cx="3053323" cy="338398"/>
          </a:xfrm>
          <a:prstGeom prst="rect">
            <a:avLst/>
          </a:prstGeom>
        </p:spPr>
        <p:txBody>
          <a:bodyPr wrap="square" lIns="91412" tIns="45706" rIns="91412" bIns="45706">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11" name="矩形 10"/>
          <p:cNvSpPr/>
          <p:nvPr/>
        </p:nvSpPr>
        <p:spPr>
          <a:xfrm>
            <a:off x="953566" y="4487895"/>
            <a:ext cx="3053323" cy="1015634"/>
          </a:xfrm>
          <a:prstGeom prst="rect">
            <a:avLst/>
          </a:prstGeom>
        </p:spPr>
        <p:txBody>
          <a:bodyPr wrap="square" lIns="91412" tIns="45706" rIns="91412" bIns="45706">
            <a:spAutoFit/>
          </a:bodyPr>
          <a:lstStyle/>
          <a:p>
            <a:pPr algn="just"/>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在这里输入您的文字内容，或者将您的文字内容复制在这里。在这里输入您的文字内容，或者将您的文字复制在这里，在这里输入您的文字内容，或者将您的文字复制在这里</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12" name="矩形 11"/>
          <p:cNvSpPr/>
          <p:nvPr/>
        </p:nvSpPr>
        <p:spPr>
          <a:xfrm>
            <a:off x="8309088" y="1645684"/>
            <a:ext cx="3053323" cy="338398"/>
          </a:xfrm>
          <a:prstGeom prst="rect">
            <a:avLst/>
          </a:prstGeom>
        </p:spPr>
        <p:txBody>
          <a:bodyPr wrap="square" lIns="91412" tIns="45706" rIns="91412" bIns="45706">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13" name="矩形 12"/>
          <p:cNvSpPr/>
          <p:nvPr/>
        </p:nvSpPr>
        <p:spPr>
          <a:xfrm>
            <a:off x="8309088" y="2078324"/>
            <a:ext cx="3053323" cy="1015634"/>
          </a:xfrm>
          <a:prstGeom prst="rect">
            <a:avLst/>
          </a:prstGeom>
        </p:spPr>
        <p:txBody>
          <a:bodyPr wrap="square" lIns="91412" tIns="45706" rIns="91412" bIns="45706">
            <a:spAutoFit/>
          </a:bodyPr>
          <a:lstStyle/>
          <a:p>
            <a:pPr algn="just"/>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在这里输入您的文字内容，或者将您的文字内容复制在这里。在这里输入您的文字内容，或者将您的文字复制在这里，在这里输入您的文字内容，或者将您的文字复制在这里</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14" name="矩形 13"/>
          <p:cNvSpPr/>
          <p:nvPr/>
        </p:nvSpPr>
        <p:spPr>
          <a:xfrm>
            <a:off x="8309088" y="4055254"/>
            <a:ext cx="3053323" cy="338398"/>
          </a:xfrm>
          <a:prstGeom prst="rect">
            <a:avLst/>
          </a:prstGeom>
        </p:spPr>
        <p:txBody>
          <a:bodyPr wrap="square" lIns="91412" tIns="45706" rIns="91412" bIns="45706">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15" name="矩形 14"/>
          <p:cNvSpPr/>
          <p:nvPr/>
        </p:nvSpPr>
        <p:spPr>
          <a:xfrm>
            <a:off x="8303567" y="4487895"/>
            <a:ext cx="3053323" cy="1015634"/>
          </a:xfrm>
          <a:prstGeom prst="rect">
            <a:avLst/>
          </a:prstGeom>
        </p:spPr>
        <p:txBody>
          <a:bodyPr wrap="square" lIns="91412" tIns="45706" rIns="91412" bIns="45706">
            <a:spAutoFit/>
          </a:bodyPr>
          <a:lstStyle/>
          <a:p>
            <a:pPr algn="just"/>
            <a:r>
              <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在这里输入您的文字内容，或者将您的文字内容复制在这里。在这里输入您的文字内容，或者将您的文字复制在这里，在这里输入您的文字内容，或者将您的文字复制在这里</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16" name="矩形 15"/>
          <p:cNvSpPr/>
          <p:nvPr/>
        </p:nvSpPr>
        <p:spPr>
          <a:xfrm>
            <a:off x="5550227" y="3481443"/>
            <a:ext cx="1169650" cy="379435"/>
          </a:xfrm>
          <a:prstGeom prst="rect">
            <a:avLst/>
          </a:prstGeom>
        </p:spPr>
        <p:txBody>
          <a:bodyPr wrap="square" lIns="91412" tIns="45706" rIns="91412" bIns="45706">
            <a:spAutoFit/>
          </a:bodyPr>
          <a:lstStyle/>
          <a:p>
            <a:pPr algn="ctr"/>
            <a:r>
              <a:rPr lang="zh-CN" altLang="en-US" sz="1865"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添加标题</a:t>
            </a:r>
            <a:endParaRPr lang="zh-CN" altLang="en-US" sz="1865"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17"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50" fill="hold"/>
                                        <p:tgtEl>
                                          <p:spTgt spid="16"/>
                                        </p:tgtEl>
                                        <p:attrNameLst>
                                          <p:attrName>ppt_w</p:attrName>
                                        </p:attrNameLst>
                                      </p:cBhvr>
                                      <p:tavLst>
                                        <p:tav tm="0">
                                          <p:val>
                                            <p:fltVal val="0"/>
                                          </p:val>
                                        </p:tav>
                                        <p:tav tm="100000">
                                          <p:val>
                                            <p:strVal val="#ppt_w"/>
                                          </p:val>
                                        </p:tav>
                                      </p:tavLst>
                                    </p:anim>
                                    <p:anim calcmode="lin" valueType="num">
                                      <p:cBhvr>
                                        <p:cTn id="8" dur="250" fill="hold"/>
                                        <p:tgtEl>
                                          <p:spTgt spid="16"/>
                                        </p:tgtEl>
                                        <p:attrNameLst>
                                          <p:attrName>ppt_h</p:attrName>
                                        </p:attrNameLst>
                                      </p:cBhvr>
                                      <p:tavLst>
                                        <p:tav tm="0">
                                          <p:val>
                                            <p:fltVal val="0"/>
                                          </p:val>
                                        </p:tav>
                                        <p:tav tm="100000">
                                          <p:val>
                                            <p:strVal val="#ppt_h"/>
                                          </p:val>
                                        </p:tav>
                                      </p:tavLst>
                                    </p:anim>
                                    <p:animEffect transition="in" filter="fade">
                                      <p:cBhvr>
                                        <p:cTn id="9" dur="250"/>
                                        <p:tgtEl>
                                          <p:spTgt spid="16"/>
                                        </p:tgtEl>
                                      </p:cBhvr>
                                    </p:animEffect>
                                  </p:childTnLst>
                                </p:cTn>
                              </p:par>
                              <p:par>
                                <p:cTn id="10" presetID="6" presetClass="emph" presetSubtype="0" decel="100000" fill="hold" grpId="1" nodeType="withEffect">
                                  <p:stCondLst>
                                    <p:cond delay="200"/>
                                  </p:stCondLst>
                                  <p:childTnLst>
                                    <p:animScale>
                                      <p:cBhvr>
                                        <p:cTn id="11" dur="250" fill="hold"/>
                                        <p:tgtEl>
                                          <p:spTgt spid="16"/>
                                        </p:tgtEl>
                                      </p:cBhvr>
                                      <p:by x="110000" y="110000"/>
                                    </p:animScale>
                                  </p:childTnLst>
                                </p:cTn>
                              </p:par>
                              <p:par>
                                <p:cTn id="12" presetID="6" presetClass="emph" presetSubtype="0" decel="100000" fill="hold" grpId="2" nodeType="withEffect">
                                  <p:stCondLst>
                                    <p:cond delay="400"/>
                                  </p:stCondLst>
                                  <p:childTnLst>
                                    <p:animScale>
                                      <p:cBhvr>
                                        <p:cTn id="13" dur="250" fill="hold"/>
                                        <p:tgtEl>
                                          <p:spTgt spid="16"/>
                                        </p:tgtEl>
                                      </p:cBhvr>
                                      <p:by x="91000" y="91000"/>
                                    </p:animScale>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75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par>
                          <p:cTn id="41" fill="hold">
                            <p:stCondLst>
                              <p:cond delay="1500"/>
                            </p:stCondLst>
                            <p:childTnLst>
                              <p:par>
                                <p:cTn id="42" presetID="53" presetClass="entr" presetSubtype="16" fill="hold" grpId="0" nodeType="afterEffect">
                                  <p:stCondLst>
                                    <p:cond delay="0"/>
                                  </p:stCondLst>
                                  <p:iterate type="lt">
                                    <p:tmPct val="10000"/>
                                  </p:iterate>
                                  <p:childTnLst>
                                    <p:set>
                                      <p:cBhvr>
                                        <p:cTn id="43" dur="1" fill="hold">
                                          <p:stCondLst>
                                            <p:cond delay="0"/>
                                          </p:stCondLst>
                                        </p:cTn>
                                        <p:tgtEl>
                                          <p:spTgt spid="9"/>
                                        </p:tgtEl>
                                        <p:attrNameLst>
                                          <p:attrName>style.visibility</p:attrName>
                                        </p:attrNameLst>
                                      </p:cBhvr>
                                      <p:to>
                                        <p:strVal val="visible"/>
                                      </p:to>
                                    </p:set>
                                    <p:anim calcmode="lin" valueType="num">
                                      <p:cBhvr>
                                        <p:cTn id="44" dur="100" fill="hold"/>
                                        <p:tgtEl>
                                          <p:spTgt spid="9"/>
                                        </p:tgtEl>
                                        <p:attrNameLst>
                                          <p:attrName>ppt_w</p:attrName>
                                        </p:attrNameLst>
                                      </p:cBhvr>
                                      <p:tavLst>
                                        <p:tav tm="0">
                                          <p:val>
                                            <p:fltVal val="0"/>
                                          </p:val>
                                        </p:tav>
                                        <p:tav tm="100000">
                                          <p:val>
                                            <p:strVal val="#ppt_w"/>
                                          </p:val>
                                        </p:tav>
                                      </p:tavLst>
                                    </p:anim>
                                    <p:anim calcmode="lin" valueType="num">
                                      <p:cBhvr>
                                        <p:cTn id="45" dur="100" fill="hold"/>
                                        <p:tgtEl>
                                          <p:spTgt spid="9"/>
                                        </p:tgtEl>
                                        <p:attrNameLst>
                                          <p:attrName>ppt_h</p:attrName>
                                        </p:attrNameLst>
                                      </p:cBhvr>
                                      <p:tavLst>
                                        <p:tav tm="0">
                                          <p:val>
                                            <p:fltVal val="0"/>
                                          </p:val>
                                        </p:tav>
                                        <p:tav tm="100000">
                                          <p:val>
                                            <p:strVal val="#ppt_h"/>
                                          </p:val>
                                        </p:tav>
                                      </p:tavLst>
                                    </p:anim>
                                    <p:animEffect transition="in" filter="fade">
                                      <p:cBhvr>
                                        <p:cTn id="46" dur="100"/>
                                        <p:tgtEl>
                                          <p:spTgt spid="9"/>
                                        </p:tgtEl>
                                      </p:cBhvr>
                                    </p:animEffect>
                                  </p:childTnLst>
                                </p:cTn>
                              </p:par>
                            </p:childTnLst>
                          </p:cTn>
                        </p:par>
                        <p:par>
                          <p:cTn id="47" fill="hold">
                            <p:stCondLst>
                              <p:cond delay="3250"/>
                            </p:stCondLst>
                            <p:childTnLst>
                              <p:par>
                                <p:cTn id="48" presetID="53" presetClass="entr" presetSubtype="16"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childTnLst>
                          </p:cTn>
                        </p:par>
                        <p:par>
                          <p:cTn id="53" fill="hold">
                            <p:stCondLst>
                              <p:cond delay="375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13"/>
                                        </p:tgtEl>
                                        <p:attrNameLst>
                                          <p:attrName>style.visibility</p:attrName>
                                        </p:attrNameLst>
                                      </p:cBhvr>
                                      <p:to>
                                        <p:strVal val="visible"/>
                                      </p:to>
                                    </p:set>
                                    <p:anim calcmode="lin" valueType="num">
                                      <p:cBhvr>
                                        <p:cTn id="56" dur="100" fill="hold"/>
                                        <p:tgtEl>
                                          <p:spTgt spid="13"/>
                                        </p:tgtEl>
                                        <p:attrNameLst>
                                          <p:attrName>ppt_w</p:attrName>
                                        </p:attrNameLst>
                                      </p:cBhvr>
                                      <p:tavLst>
                                        <p:tav tm="0">
                                          <p:val>
                                            <p:fltVal val="0"/>
                                          </p:val>
                                        </p:tav>
                                        <p:tav tm="100000">
                                          <p:val>
                                            <p:strVal val="#ppt_w"/>
                                          </p:val>
                                        </p:tav>
                                      </p:tavLst>
                                    </p:anim>
                                    <p:anim calcmode="lin" valueType="num">
                                      <p:cBhvr>
                                        <p:cTn id="57" dur="100" fill="hold"/>
                                        <p:tgtEl>
                                          <p:spTgt spid="13"/>
                                        </p:tgtEl>
                                        <p:attrNameLst>
                                          <p:attrName>ppt_h</p:attrName>
                                        </p:attrNameLst>
                                      </p:cBhvr>
                                      <p:tavLst>
                                        <p:tav tm="0">
                                          <p:val>
                                            <p:fltVal val="0"/>
                                          </p:val>
                                        </p:tav>
                                        <p:tav tm="100000">
                                          <p:val>
                                            <p:strVal val="#ppt_h"/>
                                          </p:val>
                                        </p:tav>
                                      </p:tavLst>
                                    </p:anim>
                                    <p:animEffect transition="in" filter="fade">
                                      <p:cBhvr>
                                        <p:cTn id="58" dur="100"/>
                                        <p:tgtEl>
                                          <p:spTgt spid="13"/>
                                        </p:tgtEl>
                                      </p:cBhvr>
                                    </p:animEffect>
                                  </p:childTnLst>
                                </p:cTn>
                              </p:par>
                            </p:childTnLst>
                          </p:cTn>
                        </p:par>
                        <p:par>
                          <p:cTn id="59" fill="hold">
                            <p:stCondLst>
                              <p:cond delay="4599"/>
                            </p:stCondLst>
                            <p:childTnLst>
                              <p:par>
                                <p:cTn id="60" presetID="53" presetClass="entr" presetSubtype="16"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childTnLst>
                                </p:cTn>
                              </p:par>
                            </p:childTnLst>
                          </p:cTn>
                        </p:par>
                        <p:par>
                          <p:cTn id="65" fill="hold">
                            <p:stCondLst>
                              <p:cond delay="5099"/>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11"/>
                                        </p:tgtEl>
                                        <p:attrNameLst>
                                          <p:attrName>style.visibility</p:attrName>
                                        </p:attrNameLst>
                                      </p:cBhvr>
                                      <p:to>
                                        <p:strVal val="visible"/>
                                      </p:to>
                                    </p:set>
                                    <p:anim calcmode="lin" valueType="num">
                                      <p:cBhvr>
                                        <p:cTn id="68" dur="100" fill="hold"/>
                                        <p:tgtEl>
                                          <p:spTgt spid="11"/>
                                        </p:tgtEl>
                                        <p:attrNameLst>
                                          <p:attrName>ppt_w</p:attrName>
                                        </p:attrNameLst>
                                      </p:cBhvr>
                                      <p:tavLst>
                                        <p:tav tm="0">
                                          <p:val>
                                            <p:fltVal val="0"/>
                                          </p:val>
                                        </p:tav>
                                        <p:tav tm="100000">
                                          <p:val>
                                            <p:strVal val="#ppt_w"/>
                                          </p:val>
                                        </p:tav>
                                      </p:tavLst>
                                    </p:anim>
                                    <p:anim calcmode="lin" valueType="num">
                                      <p:cBhvr>
                                        <p:cTn id="69" dur="100" fill="hold"/>
                                        <p:tgtEl>
                                          <p:spTgt spid="11"/>
                                        </p:tgtEl>
                                        <p:attrNameLst>
                                          <p:attrName>ppt_h</p:attrName>
                                        </p:attrNameLst>
                                      </p:cBhvr>
                                      <p:tavLst>
                                        <p:tav tm="0">
                                          <p:val>
                                            <p:fltVal val="0"/>
                                          </p:val>
                                        </p:tav>
                                        <p:tav tm="100000">
                                          <p:val>
                                            <p:strVal val="#ppt_h"/>
                                          </p:val>
                                        </p:tav>
                                      </p:tavLst>
                                    </p:anim>
                                    <p:animEffect transition="in" filter="fade">
                                      <p:cBhvr>
                                        <p:cTn id="70" dur="100"/>
                                        <p:tgtEl>
                                          <p:spTgt spid="11"/>
                                        </p:tgtEl>
                                      </p:cBhvr>
                                    </p:animEffect>
                                  </p:childTnLst>
                                </p:cTn>
                              </p:par>
                            </p:childTnLst>
                          </p:cTn>
                        </p:par>
                        <p:par>
                          <p:cTn id="71" fill="hold">
                            <p:stCondLst>
                              <p:cond delay="5950"/>
                            </p:stCondLst>
                            <p:childTnLst>
                              <p:par>
                                <p:cTn id="72" presetID="53" presetClass="entr" presetSubtype="16"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500" fill="hold"/>
                                        <p:tgtEl>
                                          <p:spTgt spid="14"/>
                                        </p:tgtEl>
                                        <p:attrNameLst>
                                          <p:attrName>ppt_w</p:attrName>
                                        </p:attrNameLst>
                                      </p:cBhvr>
                                      <p:tavLst>
                                        <p:tav tm="0">
                                          <p:val>
                                            <p:fltVal val="0"/>
                                          </p:val>
                                        </p:tav>
                                        <p:tav tm="100000">
                                          <p:val>
                                            <p:strVal val="#ppt_w"/>
                                          </p:val>
                                        </p:tav>
                                      </p:tavLst>
                                    </p:anim>
                                    <p:anim calcmode="lin" valueType="num">
                                      <p:cBhvr>
                                        <p:cTn id="75" dur="500" fill="hold"/>
                                        <p:tgtEl>
                                          <p:spTgt spid="14"/>
                                        </p:tgtEl>
                                        <p:attrNameLst>
                                          <p:attrName>ppt_h</p:attrName>
                                        </p:attrNameLst>
                                      </p:cBhvr>
                                      <p:tavLst>
                                        <p:tav tm="0">
                                          <p:val>
                                            <p:fltVal val="0"/>
                                          </p:val>
                                        </p:tav>
                                        <p:tav tm="100000">
                                          <p:val>
                                            <p:strVal val="#ppt_h"/>
                                          </p:val>
                                        </p:tav>
                                      </p:tavLst>
                                    </p:anim>
                                    <p:animEffect transition="in" filter="fade">
                                      <p:cBhvr>
                                        <p:cTn id="76" dur="500"/>
                                        <p:tgtEl>
                                          <p:spTgt spid="14"/>
                                        </p:tgtEl>
                                      </p:cBhvr>
                                    </p:animEffect>
                                  </p:childTnLst>
                                </p:cTn>
                              </p:par>
                            </p:childTnLst>
                          </p:cTn>
                        </p:par>
                        <p:par>
                          <p:cTn id="77" fill="hold">
                            <p:stCondLst>
                              <p:cond delay="6450"/>
                            </p:stCondLst>
                            <p:childTnLst>
                              <p:par>
                                <p:cTn id="78" presetID="53" presetClass="entr" presetSubtype="16" fill="hold" grpId="0" nodeType="afterEffect">
                                  <p:stCondLst>
                                    <p:cond delay="0"/>
                                  </p:stCondLst>
                                  <p:iterate type="lt">
                                    <p:tmPct val="10000"/>
                                  </p:iterate>
                                  <p:childTnLst>
                                    <p:set>
                                      <p:cBhvr>
                                        <p:cTn id="79" dur="1" fill="hold">
                                          <p:stCondLst>
                                            <p:cond delay="0"/>
                                          </p:stCondLst>
                                        </p:cTn>
                                        <p:tgtEl>
                                          <p:spTgt spid="15"/>
                                        </p:tgtEl>
                                        <p:attrNameLst>
                                          <p:attrName>style.visibility</p:attrName>
                                        </p:attrNameLst>
                                      </p:cBhvr>
                                      <p:to>
                                        <p:strVal val="visible"/>
                                      </p:to>
                                    </p:set>
                                    <p:anim calcmode="lin" valueType="num">
                                      <p:cBhvr>
                                        <p:cTn id="80" dur="100" fill="hold"/>
                                        <p:tgtEl>
                                          <p:spTgt spid="15"/>
                                        </p:tgtEl>
                                        <p:attrNameLst>
                                          <p:attrName>ppt_w</p:attrName>
                                        </p:attrNameLst>
                                      </p:cBhvr>
                                      <p:tavLst>
                                        <p:tav tm="0">
                                          <p:val>
                                            <p:fltVal val="0"/>
                                          </p:val>
                                        </p:tav>
                                        <p:tav tm="100000">
                                          <p:val>
                                            <p:strVal val="#ppt_w"/>
                                          </p:val>
                                        </p:tav>
                                      </p:tavLst>
                                    </p:anim>
                                    <p:anim calcmode="lin" valueType="num">
                                      <p:cBhvr>
                                        <p:cTn id="81" dur="100" fill="hold"/>
                                        <p:tgtEl>
                                          <p:spTgt spid="15"/>
                                        </p:tgtEl>
                                        <p:attrNameLst>
                                          <p:attrName>ppt_h</p:attrName>
                                        </p:attrNameLst>
                                      </p:cBhvr>
                                      <p:tavLst>
                                        <p:tav tm="0">
                                          <p:val>
                                            <p:fltVal val="0"/>
                                          </p:val>
                                        </p:tav>
                                        <p:tav tm="100000">
                                          <p:val>
                                            <p:strVal val="#ppt_h"/>
                                          </p:val>
                                        </p:tav>
                                      </p:tavLst>
                                    </p:anim>
                                    <p:animEffect transition="in" filter="fade">
                                      <p:cBhvr>
                                        <p:cTn id="82" dur="100"/>
                                        <p:tgtEl>
                                          <p:spTgt spid="15"/>
                                        </p:tgtEl>
                                      </p:cBhvr>
                                    </p:animEffect>
                                  </p:childTnLst>
                                </p:cTn>
                              </p:par>
                            </p:childTnLst>
                          </p:cTn>
                        </p:par>
                        <p:par>
                          <p:cTn id="83" fill="hold">
                            <p:stCondLst>
                              <p:cond delay="7300"/>
                            </p:stCondLst>
                            <p:childTnLst>
                              <p:par>
                                <p:cTn id="84" presetID="10" presetClass="entr" presetSubtype="0"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fade">
                                      <p:cBhvr>
                                        <p:cTn id="8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p:bldP spid="9" grpId="0"/>
      <p:bldP spid="10" grpId="0"/>
      <p:bldP spid="11" grpId="0"/>
      <p:bldP spid="12" grpId="0"/>
      <p:bldP spid="13" grpId="0"/>
      <p:bldP spid="14" grpId="0"/>
      <p:bldP spid="15" grpId="0"/>
      <p:bldP spid="16" grpId="0"/>
      <p:bldP spid="16" grpId="1"/>
      <p:bldP spid="16" grpId="2"/>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1"/>
          <p:cNvSpPr txBox="1"/>
          <p:nvPr/>
        </p:nvSpPr>
        <p:spPr>
          <a:xfrm>
            <a:off x="1370742" y="2639157"/>
            <a:ext cx="4431676" cy="3061970"/>
          </a:xfrm>
          <a:prstGeom prst="rect">
            <a:avLst/>
          </a:prstGeom>
          <a:noFill/>
        </p:spPr>
        <p:txBody>
          <a:bodyPr wrap="square" lIns="0" tIns="0" rIns="0" bIns="0" rtlCol="0">
            <a:spAutoFit/>
          </a:bodyPr>
          <a:lstStyle/>
          <a:p>
            <a:pPr algn="just">
              <a:lnSpc>
                <a:spcPct val="150000"/>
              </a:lnSpc>
              <a:spcBef>
                <a:spcPts val="1200"/>
              </a:spcBef>
            </a:pPr>
            <a:r>
              <a:rPr lang="zh-CN" altLang="en-US" sz="1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a:p>
            <a:pPr algn="just">
              <a:lnSpc>
                <a:spcPct val="150000"/>
              </a:lnSpc>
              <a:spcBef>
                <a:spcPts val="1200"/>
              </a:spcBef>
            </a:pPr>
            <a:r>
              <a:rPr lang="zh-CN" altLang="en-US" sz="1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endParaRPr>
          </a:p>
        </p:txBody>
      </p:sp>
      <p:sp>
        <p:nvSpPr>
          <p:cNvPr id="6"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pic>
        <p:nvPicPr>
          <p:cNvPr id="158" name="macbook pro open.p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278245" y="1571625"/>
            <a:ext cx="5913755" cy="5196205"/>
          </a:xfrm>
          <a:prstGeom prst="rect">
            <a:avLst/>
          </a:prstGeom>
          <a:ln w="12700">
            <a:miter lim="400000"/>
            <a:headEnd/>
            <a:tailEnd/>
          </a:ln>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3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300" fill="hold"/>
                                        <p:tgtEl>
                                          <p:spTgt spid="21"/>
                                        </p:tgtEl>
                                        <p:attrNameLst>
                                          <p:attrName>ppt_y</p:attrName>
                                        </p:attrNameLst>
                                      </p:cBhvr>
                                      <p:tavLst>
                                        <p:tav tm="0">
                                          <p:val>
                                            <p:strVal val="#ppt_y"/>
                                          </p:val>
                                        </p:tav>
                                        <p:tav tm="100000">
                                          <p:val>
                                            <p:strVal val="#ppt_y"/>
                                          </p:val>
                                        </p:tav>
                                      </p:tavLst>
                                    </p:anim>
                                    <p:anim calcmode="lin" valueType="num">
                                      <p:cBhvr>
                                        <p:cTn id="9" dur="3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3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300" tmFilter="0,0; .5, 1; 1, 1"/>
                                        <p:tgtEl>
                                          <p:spTgt spid="21"/>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158"/>
                                        </p:tgtEl>
                                        <p:attrNameLst>
                                          <p:attrName>style.visibility</p:attrName>
                                        </p:attrNameLst>
                                      </p:cBhvr>
                                      <p:to>
                                        <p:strVal val="visible"/>
                                      </p:to>
                                    </p:set>
                                    <p:anim calcmode="lin" valueType="num">
                                      <p:cBhvr additive="base">
                                        <p:cTn id="19" dur="500" fill="hold"/>
                                        <p:tgtEl>
                                          <p:spTgt spid="158"/>
                                        </p:tgtEl>
                                        <p:attrNameLst>
                                          <p:attrName>ppt_x</p:attrName>
                                        </p:attrNameLst>
                                      </p:cBhvr>
                                      <p:tavLst>
                                        <p:tav tm="0">
                                          <p:val>
                                            <p:strVal val="1+#ppt_w/2"/>
                                          </p:val>
                                        </p:tav>
                                        <p:tav tm="100000">
                                          <p:val>
                                            <p:strVal val="#ppt_x"/>
                                          </p:val>
                                        </p:tav>
                                      </p:tavLst>
                                    </p:anim>
                                    <p:anim calcmode="lin" valueType="num">
                                      <p:cBhvr additive="base">
                                        <p:cTn id="20" dur="500" fill="hold"/>
                                        <p:tgtEl>
                                          <p:spTgt spid="1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8252828"/>
          <p:cNvPicPr>
            <a:picLocks noChangeAspect="1"/>
          </p:cNvPicPr>
          <p:nvPr/>
        </p:nvPicPr>
        <p:blipFill>
          <a:blip r:embed="rId1"/>
          <a:srcRect l="9548" t="62523" r="15039" b="5756"/>
          <a:stretch>
            <a:fillRect/>
          </a:stretch>
        </p:blipFill>
        <p:spPr>
          <a:xfrm>
            <a:off x="0" y="0"/>
            <a:ext cx="12192000" cy="6838315"/>
          </a:xfrm>
          <a:prstGeom prst="rect">
            <a:avLst/>
          </a:prstGeom>
        </p:spPr>
      </p:pic>
      <p:sp>
        <p:nvSpPr>
          <p:cNvPr id="14" name="Text Placeholder 3"/>
          <p:cNvSpPr txBox="1"/>
          <p:nvPr/>
        </p:nvSpPr>
        <p:spPr>
          <a:xfrm>
            <a:off x="2930537" y="2588049"/>
            <a:ext cx="1641272" cy="1569843"/>
          </a:xfrm>
          <a:prstGeom prst="rect">
            <a:avLst/>
          </a:prstGeom>
        </p:spPr>
        <p:txBody>
          <a:bodyPr wrap="none" lIns="0" tIns="0" rIns="0" bIns="0" anchor="ct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15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rPr>
              <a:t>04</a:t>
            </a:r>
            <a:endParaRPr lang="en-US" sz="115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endParaRPr>
          </a:p>
        </p:txBody>
      </p:sp>
      <p:sp>
        <p:nvSpPr>
          <p:cNvPr id="15" name="文本框 58"/>
          <p:cNvSpPr txBox="1"/>
          <p:nvPr/>
        </p:nvSpPr>
        <p:spPr>
          <a:xfrm>
            <a:off x="4751853" y="3386463"/>
            <a:ext cx="3173499" cy="583565"/>
          </a:xfrm>
          <a:prstGeom prst="rect">
            <a:avLst/>
          </a:prstGeom>
          <a:noFill/>
        </p:spPr>
        <p:txBody>
          <a:bodyPr wrap="square">
            <a:spAutoFit/>
          </a:bodyPr>
          <a:lstStyle/>
          <a:p>
            <a:pPr algn="dist">
              <a:defRPr/>
            </a:pPr>
            <a:r>
              <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rPr>
              <a:t>输入标题内容</a:t>
            </a:r>
            <a:endParaRPr lang="zh-CN" altLang="en-US" sz="3200" b="1" dirty="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6" name="文本框 59"/>
          <p:cNvSpPr txBox="1"/>
          <p:nvPr/>
        </p:nvSpPr>
        <p:spPr>
          <a:xfrm>
            <a:off x="4751851" y="2813447"/>
            <a:ext cx="2484120" cy="583565"/>
          </a:xfrm>
          <a:prstGeom prst="rect">
            <a:avLst/>
          </a:prstGeom>
          <a:noFill/>
        </p:spPr>
        <p:txBody>
          <a:bodyPr wrap="none">
            <a:spAutoFit/>
          </a:bodyPr>
          <a:lstStyle>
            <a:defPPr>
              <a:defRPr lang="zh-CN"/>
            </a:defPPr>
            <a:lvl1pPr>
              <a:defRPr sz="6000" b="1" i="1">
                <a:solidFill>
                  <a:schemeClr val="bg1"/>
                </a:solidFill>
                <a:latin typeface="Meiryo UI" panose="020B0604030504040204" pitchFamily="34" charset="-128"/>
                <a:ea typeface="Meiryo UI" panose="020B0604030504040204" pitchFamily="34" charset="-128"/>
                <a:cs typeface="Meiryo UI" panose="020B0604030504040204" pitchFamily="34" charset="-128"/>
              </a:defRPr>
            </a:lvl1pPr>
          </a:lstStyle>
          <a:p>
            <a:pPr>
              <a:defRPr/>
            </a:pPr>
            <a:r>
              <a:rPr lang="en-US" altLang="zh-CN" sz="32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rPr>
              <a:t>Part THREE</a:t>
            </a:r>
            <a:endParaRPr lang="en-US" altLang="zh-CN" sz="3200" dirty="0">
              <a:solidFill>
                <a:schemeClr val="bg1"/>
              </a:solidFill>
              <a:latin typeface="微软雅黑" panose="020B0503020204020204" charset="-122"/>
              <a:ea typeface="微软雅黑" panose="020B0503020204020204" charset="-122"/>
              <a:cs typeface="Arial" panose="020B0604020202020204" pitchFamily="34" charset="0"/>
              <a:sym typeface="字魂36号-正文宋楷" panose="02000000000000000000" pitchFamily="2" charset="-122"/>
            </a:endParaRPr>
          </a:p>
        </p:txBody>
      </p:sp>
      <p:sp>
        <p:nvSpPr>
          <p:cNvPr id="17" name="等腰三角形 16"/>
          <p:cNvSpPr/>
          <p:nvPr/>
        </p:nvSpPr>
        <p:spPr>
          <a:xfrm rot="18210217">
            <a:off x="9226576" y="2203130"/>
            <a:ext cx="126984" cy="109524"/>
          </a:xfrm>
          <a:prstGeom prst="triangle">
            <a:avLst/>
          </a:prstGeom>
          <a:solidFill>
            <a:schemeClr val="accent1">
              <a:lumMod val="20000"/>
              <a:lumOff val="80000"/>
            </a:schemeClr>
          </a:solidFill>
          <a:ln w="12700" cap="flat" cmpd="sng" algn="ctr">
            <a:noFill/>
            <a:prstDash val="solid"/>
            <a:miter lim="800000"/>
          </a:ln>
          <a:effectLst/>
        </p:spPr>
        <p:txBody>
          <a:bodyPr anchor="ctr"/>
          <a:lstStyle/>
          <a:p>
            <a:pPr algn="ctr">
              <a:defRPr/>
            </a:pPr>
            <a:endParaRPr lang="zh-CN" altLang="en-US" sz="1705" kern="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sp>
        <p:nvSpPr>
          <p:cNvPr id="18" name="等腰三角形 17"/>
          <p:cNvSpPr/>
          <p:nvPr/>
        </p:nvSpPr>
        <p:spPr>
          <a:xfrm rot="8748521">
            <a:off x="9584513" y="2354715"/>
            <a:ext cx="128571" cy="109524"/>
          </a:xfrm>
          <a:prstGeom prst="triangle">
            <a:avLst/>
          </a:prstGeom>
          <a:solidFill>
            <a:schemeClr val="accent1">
              <a:lumMod val="40000"/>
              <a:lumOff val="60000"/>
            </a:schemeClr>
          </a:solidFill>
          <a:ln w="12700" cap="flat" cmpd="sng" algn="ctr">
            <a:noFill/>
            <a:prstDash val="solid"/>
            <a:miter lim="800000"/>
          </a:ln>
          <a:effectLst/>
        </p:spPr>
        <p:txBody>
          <a:bodyPr anchor="ctr"/>
          <a:lstStyle/>
          <a:p>
            <a:pPr algn="ctr">
              <a:defRPr/>
            </a:pPr>
            <a:endParaRPr lang="zh-CN" altLang="en-US" sz="1705" kern="0">
              <a:solidFill>
                <a:schemeClr val="bg1"/>
              </a:solidFill>
              <a:latin typeface="微软雅黑" panose="020B0503020204020204" charset="-122"/>
              <a:ea typeface="微软雅黑" panose="020B0503020204020204" charset="-122"/>
              <a:sym typeface="字魂36号-正文宋楷" panose="02000000000000000000" pitchFamily="2" charset="-122"/>
            </a:endParaRPr>
          </a:p>
        </p:txBody>
      </p:sp>
      <p:cxnSp>
        <p:nvCxnSpPr>
          <p:cNvPr id="19" name="Straight Connector 13"/>
          <p:cNvCxnSpPr>
            <a:cxnSpLocks noChangeShapeType="1"/>
          </p:cNvCxnSpPr>
          <p:nvPr/>
        </p:nvCxnSpPr>
        <p:spPr bwMode="auto">
          <a:xfrm flipH="1">
            <a:off x="2913072" y="4149956"/>
            <a:ext cx="6731757" cy="0"/>
          </a:xfrm>
          <a:prstGeom prst="line">
            <a:avLst/>
          </a:prstGeom>
          <a:noFill/>
          <a:ln w="19050" cap="sq" algn="ctr">
            <a:solidFill>
              <a:schemeClr val="accent1"/>
            </a:solidFill>
            <a:miter lim="800000"/>
            <a:headEnd type="oval" w="med" len="me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50" fill="hold"/>
                                        <p:tgtEl>
                                          <p:spTgt spid="14"/>
                                        </p:tgtEl>
                                        <p:attrNameLst>
                                          <p:attrName>ppt_x</p:attrName>
                                        </p:attrNameLst>
                                      </p:cBhvr>
                                      <p:tavLst>
                                        <p:tav tm="0">
                                          <p:val>
                                            <p:strVal val="0-#ppt_w/2"/>
                                          </p:val>
                                        </p:tav>
                                        <p:tav tm="100000">
                                          <p:val>
                                            <p:strVal val="#ppt_x"/>
                                          </p:val>
                                        </p:tav>
                                      </p:tavLst>
                                    </p:anim>
                                    <p:anim calcmode="lin" valueType="num">
                                      <p:cBhvr additive="base">
                                        <p:cTn id="8" dur="25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250" fill="hold"/>
                                        <p:tgtEl>
                                          <p:spTgt spid="15"/>
                                        </p:tgtEl>
                                        <p:attrNameLst>
                                          <p:attrName>ppt_x</p:attrName>
                                        </p:attrNameLst>
                                      </p:cBhvr>
                                      <p:tavLst>
                                        <p:tav tm="0">
                                          <p:val>
                                            <p:strVal val="0-#ppt_w/2"/>
                                          </p:val>
                                        </p:tav>
                                        <p:tav tm="100000">
                                          <p:val>
                                            <p:strVal val="#ppt_x"/>
                                          </p:val>
                                        </p:tav>
                                      </p:tavLst>
                                    </p:anim>
                                    <p:anim calcmode="lin" valueType="num">
                                      <p:cBhvr additive="base">
                                        <p:cTn id="13" dur="25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fill="hold"/>
                                        <p:tgtEl>
                                          <p:spTgt spid="16"/>
                                        </p:tgtEl>
                                        <p:attrNameLst>
                                          <p:attrName>ppt_x</p:attrName>
                                        </p:attrNameLst>
                                      </p:cBhvr>
                                      <p:tavLst>
                                        <p:tav tm="0">
                                          <p:val>
                                            <p:strVal val="0-#ppt_w/2"/>
                                          </p:val>
                                        </p:tav>
                                        <p:tav tm="100000">
                                          <p:val>
                                            <p:strVal val="#ppt_x"/>
                                          </p:val>
                                        </p:tav>
                                      </p:tavLst>
                                    </p:anim>
                                    <p:anim calcmode="lin" valueType="num">
                                      <p:cBhvr additive="base">
                                        <p:cTn id="18" dur="25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0-#ppt_w/2"/>
                                          </p:val>
                                        </p:tav>
                                        <p:tav tm="100000">
                                          <p:val>
                                            <p:strVal val="#ppt_x"/>
                                          </p:val>
                                        </p:tav>
                                      </p:tavLst>
                                    </p:anim>
                                    <p:anim calcmode="lin" valueType="num">
                                      <p:cBhvr additive="base">
                                        <p:cTn id="23" dur="25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0-#ppt_w/2"/>
                                          </p:val>
                                        </p:tav>
                                        <p:tav tm="100000">
                                          <p:val>
                                            <p:strVal val="#ppt_x"/>
                                          </p:val>
                                        </p:tav>
                                      </p:tavLst>
                                    </p:anim>
                                    <p:anim calcmode="lin" valueType="num">
                                      <p:cBhvr additive="base">
                                        <p:cTn id="28" dur="25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250" fill="hold"/>
                                        <p:tgtEl>
                                          <p:spTgt spid="19"/>
                                        </p:tgtEl>
                                        <p:attrNameLst>
                                          <p:attrName>ppt_x</p:attrName>
                                        </p:attrNameLst>
                                      </p:cBhvr>
                                      <p:tavLst>
                                        <p:tav tm="0">
                                          <p:val>
                                            <p:strVal val="0-#ppt_w/2"/>
                                          </p:val>
                                        </p:tav>
                                        <p:tav tm="100000">
                                          <p:val>
                                            <p:strVal val="#ppt_x"/>
                                          </p:val>
                                        </p:tav>
                                      </p:tavLst>
                                    </p:anim>
                                    <p:anim calcmode="lin" valueType="num">
                                      <p:cBhvr additive="base">
                                        <p:cTn id="33" dur="2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bldLvl="0" animBg="1"/>
      <p:bldP spid="18"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a:xfrm>
            <a:off x="3957529" y="1562271"/>
            <a:ext cx="3000092" cy="1459467"/>
            <a:chOff x="2862870" y="1133088"/>
            <a:chExt cx="2764517" cy="1344451"/>
          </a:xfrm>
        </p:grpSpPr>
        <p:grpSp>
          <p:nvGrpSpPr>
            <p:cNvPr id="3" name="组合 29"/>
            <p:cNvGrpSpPr/>
            <p:nvPr/>
          </p:nvGrpSpPr>
          <p:grpSpPr>
            <a:xfrm>
              <a:off x="2862870" y="1133088"/>
              <a:ext cx="2764517" cy="1344451"/>
              <a:chOff x="-170041" y="712948"/>
              <a:chExt cx="4348339" cy="2114702"/>
            </a:xfrm>
          </p:grpSpPr>
          <p:sp>
            <p:nvSpPr>
              <p:cNvPr id="32" name="矩形 14"/>
              <p:cNvSpPr/>
              <p:nvPr/>
            </p:nvSpPr>
            <p:spPr>
              <a:xfrm>
                <a:off x="1216291" y="712948"/>
                <a:ext cx="1237783" cy="211470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 name="connsiteX0-11" fmla="*/ 1224136 w 1237784"/>
                  <a:gd name="connsiteY0-12" fmla="*/ 0 h 2334439"/>
                  <a:gd name="connsiteX1-13" fmla="*/ 1237784 w 1237784"/>
                  <a:gd name="connsiteY1-14" fmla="*/ 1485835 h 2334439"/>
                  <a:gd name="connsiteX2-15" fmla="*/ 0 w 1237784"/>
                  <a:gd name="connsiteY2-16" fmla="*/ 2334439 h 2334439"/>
                  <a:gd name="connsiteX3-17" fmla="*/ 0 w 1237784"/>
                  <a:gd name="connsiteY3-18" fmla="*/ 871424 h 2334439"/>
                  <a:gd name="connsiteX4-19" fmla="*/ 1224136 w 1237784"/>
                  <a:gd name="connsiteY4-20" fmla="*/ 0 h 2334439"/>
                  <a:gd name="connsiteX0-21" fmla="*/ 1224136 w 1237784"/>
                  <a:gd name="connsiteY0-22" fmla="*/ 0 h 2334439"/>
                  <a:gd name="connsiteX1-23" fmla="*/ 1237784 w 1237784"/>
                  <a:gd name="connsiteY1-24" fmla="*/ 1485835 h 2334439"/>
                  <a:gd name="connsiteX2-25" fmla="*/ 0 w 1237784"/>
                  <a:gd name="connsiteY2-26" fmla="*/ 2334439 h 2334439"/>
                  <a:gd name="connsiteX3-27" fmla="*/ 0 w 1237784"/>
                  <a:gd name="connsiteY3-28" fmla="*/ 929311 h 2334439"/>
                  <a:gd name="connsiteX4-29" fmla="*/ 1224136 w 1237784"/>
                  <a:gd name="connsiteY4-30" fmla="*/ 0 h 2334439"/>
                  <a:gd name="connsiteX0-31" fmla="*/ 1224136 w 1237784"/>
                  <a:gd name="connsiteY0-32" fmla="*/ 0 h 2334439"/>
                  <a:gd name="connsiteX1-33" fmla="*/ 1237784 w 1237784"/>
                  <a:gd name="connsiteY1-34" fmla="*/ 1485835 h 2334439"/>
                  <a:gd name="connsiteX2-35" fmla="*/ 0 w 1237784"/>
                  <a:gd name="connsiteY2-36" fmla="*/ 2334439 h 2334439"/>
                  <a:gd name="connsiteX3-37" fmla="*/ 7492 w 1237784"/>
                  <a:gd name="connsiteY3-38" fmla="*/ 896233 h 2334439"/>
                  <a:gd name="connsiteX4-39" fmla="*/ 1224136 w 1237784"/>
                  <a:gd name="connsiteY4-40" fmla="*/ 0 h 2334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rgbClr val="80B1F9"/>
              </a:solidFill>
              <a:ln>
                <a:noFill/>
              </a:ln>
            </p:spPr>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zh-CN" altLang="en-US" sz="2400" kern="0">
                  <a:solidFill>
                    <a:sysClr val="window" lastClr="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4" name="组合 32"/>
              <p:cNvGrpSpPr/>
              <p:nvPr/>
            </p:nvGrpSpPr>
            <p:grpSpPr>
              <a:xfrm rot="3364155">
                <a:off x="1819210" y="-967637"/>
                <a:ext cx="369838" cy="4348339"/>
                <a:chOff x="1601672" y="-1118831"/>
                <a:chExt cx="154347" cy="9144000"/>
              </a:xfrm>
            </p:grpSpPr>
            <p:pic>
              <p:nvPicPr>
                <p:cNvPr id="34" name="Picture 3"/>
                <p:cNvPicPr>
                  <a:picLocks noChangeAspect="1" noChangeArrowheads="1"/>
                </p:cNvPicPr>
                <p:nvPr/>
              </p:nvPicPr>
              <p:blipFill rotWithShape="1">
                <a:blip r:embed="rId1" cstate="print">
                  <a:duotone>
                    <a:prstClr val="black"/>
                    <a:schemeClr val="accent2">
                      <a:tint val="45000"/>
                      <a:satMod val="400000"/>
                    </a:schemeClr>
                  </a:duotone>
                  <a:extLst>
                    <a:ext uri="{28A0092B-C50C-407E-A947-70E740481C1C}">
                      <a14:useLocalDpi xmlns:a14="http://schemas.microsoft.com/office/drawing/2010/main" val="0"/>
                    </a:ext>
                  </a:extLst>
                </a:blip>
                <a:srcRect l="2767" r="7205" b="57679"/>
                <a:stretch>
                  <a:fillRect/>
                </a:stretch>
              </p:blipFill>
              <p:spPr bwMode="auto">
                <a:xfrm rot="5400000">
                  <a:off x="-2886388" y="3382761"/>
                  <a:ext cx="9144000" cy="140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矩形 34"/>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grpSp>
        <p:sp>
          <p:nvSpPr>
            <p:cNvPr id="31" name="TextBox 30"/>
            <p:cNvSpPr txBox="1"/>
            <p:nvPr/>
          </p:nvSpPr>
          <p:spPr>
            <a:xfrm>
              <a:off x="3778779" y="1520305"/>
              <a:ext cx="583762" cy="614120"/>
            </a:xfrm>
            <a:prstGeom prst="rect">
              <a:avLst/>
            </a:prstGeom>
            <a:noFill/>
          </p:spPr>
          <p:txBody>
            <a:bodyPr wrap="none" rtlCol="0">
              <a:spAutoFit/>
            </a:bodyPr>
            <a:lstStyle/>
            <a:p>
              <a:r>
                <a:rPr lang="en-US" altLang="zh-CN" sz="3730"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01</a:t>
              </a:r>
              <a:endParaRPr lang="zh-CN" altLang="en-US" sz="3730"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sp>
        <p:nvSpPr>
          <p:cNvPr id="38" name="TextBox 37"/>
          <p:cNvSpPr txBox="1"/>
          <p:nvPr/>
        </p:nvSpPr>
        <p:spPr>
          <a:xfrm>
            <a:off x="6049358" y="1675534"/>
            <a:ext cx="5671007" cy="812530"/>
          </a:xfrm>
          <a:prstGeom prst="rect">
            <a:avLst/>
          </a:prstGeom>
          <a:noFill/>
        </p:spPr>
        <p:txBody>
          <a:bodyPr wrap="square" rtlCol="0">
            <a:spAutoFit/>
          </a:bodyPr>
          <a:lstStyle/>
          <a:p>
            <a:pPr algn="just">
              <a:lnSpc>
                <a:spcPct val="130000"/>
              </a:lnSpc>
            </a:pPr>
            <a:r>
              <a:rPr lang="zh-CN" altLang="en-US" sz="1200" dirty="0">
                <a:solidFill>
                  <a:schemeClr val="tx1">
                    <a:lumMod val="50000"/>
                    <a:lumOff val="50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50000"/>
                  <a:lumOff val="50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5" name="组合 38"/>
          <p:cNvGrpSpPr/>
          <p:nvPr/>
        </p:nvGrpSpPr>
        <p:grpSpPr>
          <a:xfrm>
            <a:off x="3957529" y="3695871"/>
            <a:ext cx="3000092" cy="1459467"/>
            <a:chOff x="2862870" y="1133088"/>
            <a:chExt cx="2764517" cy="1344451"/>
          </a:xfrm>
        </p:grpSpPr>
        <p:grpSp>
          <p:nvGrpSpPr>
            <p:cNvPr id="6" name="组合 39"/>
            <p:cNvGrpSpPr/>
            <p:nvPr/>
          </p:nvGrpSpPr>
          <p:grpSpPr>
            <a:xfrm>
              <a:off x="2862870" y="1133088"/>
              <a:ext cx="2764517" cy="1344451"/>
              <a:chOff x="-170041" y="712948"/>
              <a:chExt cx="4348339" cy="2114702"/>
            </a:xfrm>
          </p:grpSpPr>
          <p:sp>
            <p:nvSpPr>
              <p:cNvPr id="42" name="矩形 14"/>
              <p:cNvSpPr/>
              <p:nvPr/>
            </p:nvSpPr>
            <p:spPr>
              <a:xfrm>
                <a:off x="1216291" y="712948"/>
                <a:ext cx="1237783" cy="2114702"/>
              </a:xfrm>
              <a:custGeom>
                <a:avLst/>
                <a:gdLst>
                  <a:gd name="connsiteX0" fmla="*/ 1224136 w 1237784"/>
                  <a:gd name="connsiteY0" fmla="*/ 0 h 2334439"/>
                  <a:gd name="connsiteX1" fmla="*/ 1237784 w 1237784"/>
                  <a:gd name="connsiteY1" fmla="*/ 1485835 h 2334439"/>
                  <a:gd name="connsiteX2" fmla="*/ 0 w 1237784"/>
                  <a:gd name="connsiteY2" fmla="*/ 2334439 h 2334439"/>
                  <a:gd name="connsiteX3" fmla="*/ 0 w 1237784"/>
                  <a:gd name="connsiteY3" fmla="*/ 838861 h 2334439"/>
                  <a:gd name="connsiteX4" fmla="*/ 1224136 w 1237784"/>
                  <a:gd name="connsiteY4" fmla="*/ 0 h 2334439"/>
                  <a:gd name="connsiteX0-1" fmla="*/ 1224136 w 1237784"/>
                  <a:gd name="connsiteY0-2" fmla="*/ 0 h 2334439"/>
                  <a:gd name="connsiteX1-3" fmla="*/ 1237784 w 1237784"/>
                  <a:gd name="connsiteY1-4" fmla="*/ 1485835 h 2334439"/>
                  <a:gd name="connsiteX2-5" fmla="*/ 0 w 1237784"/>
                  <a:gd name="connsiteY2-6" fmla="*/ 2334439 h 2334439"/>
                  <a:gd name="connsiteX3-7" fmla="*/ 0 w 1237784"/>
                  <a:gd name="connsiteY3-8" fmla="*/ 797918 h 2334439"/>
                  <a:gd name="connsiteX4-9" fmla="*/ 1224136 w 1237784"/>
                  <a:gd name="connsiteY4-10" fmla="*/ 0 h 2334439"/>
                  <a:gd name="connsiteX0-11" fmla="*/ 1224136 w 1237784"/>
                  <a:gd name="connsiteY0-12" fmla="*/ 0 h 2334439"/>
                  <a:gd name="connsiteX1-13" fmla="*/ 1237784 w 1237784"/>
                  <a:gd name="connsiteY1-14" fmla="*/ 1485835 h 2334439"/>
                  <a:gd name="connsiteX2-15" fmla="*/ 0 w 1237784"/>
                  <a:gd name="connsiteY2-16" fmla="*/ 2334439 h 2334439"/>
                  <a:gd name="connsiteX3-17" fmla="*/ 0 w 1237784"/>
                  <a:gd name="connsiteY3-18" fmla="*/ 871424 h 2334439"/>
                  <a:gd name="connsiteX4-19" fmla="*/ 1224136 w 1237784"/>
                  <a:gd name="connsiteY4-20" fmla="*/ 0 h 2334439"/>
                  <a:gd name="connsiteX0-21" fmla="*/ 1224136 w 1237784"/>
                  <a:gd name="connsiteY0-22" fmla="*/ 0 h 2334439"/>
                  <a:gd name="connsiteX1-23" fmla="*/ 1237784 w 1237784"/>
                  <a:gd name="connsiteY1-24" fmla="*/ 1485835 h 2334439"/>
                  <a:gd name="connsiteX2-25" fmla="*/ 0 w 1237784"/>
                  <a:gd name="connsiteY2-26" fmla="*/ 2334439 h 2334439"/>
                  <a:gd name="connsiteX3-27" fmla="*/ 0 w 1237784"/>
                  <a:gd name="connsiteY3-28" fmla="*/ 929311 h 2334439"/>
                  <a:gd name="connsiteX4-29" fmla="*/ 1224136 w 1237784"/>
                  <a:gd name="connsiteY4-30" fmla="*/ 0 h 2334439"/>
                  <a:gd name="connsiteX0-31" fmla="*/ 1224136 w 1237784"/>
                  <a:gd name="connsiteY0-32" fmla="*/ 0 h 2334439"/>
                  <a:gd name="connsiteX1-33" fmla="*/ 1237784 w 1237784"/>
                  <a:gd name="connsiteY1-34" fmla="*/ 1485835 h 2334439"/>
                  <a:gd name="connsiteX2-35" fmla="*/ 0 w 1237784"/>
                  <a:gd name="connsiteY2-36" fmla="*/ 2334439 h 2334439"/>
                  <a:gd name="connsiteX3-37" fmla="*/ 7492 w 1237784"/>
                  <a:gd name="connsiteY3-38" fmla="*/ 896233 h 2334439"/>
                  <a:gd name="connsiteX4-39" fmla="*/ 1224136 w 1237784"/>
                  <a:gd name="connsiteY4-40" fmla="*/ 0 h 23344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37784" h="2334439">
                    <a:moveTo>
                      <a:pt x="1224136" y="0"/>
                    </a:moveTo>
                    <a:lnTo>
                      <a:pt x="1237784" y="1485835"/>
                    </a:lnTo>
                    <a:lnTo>
                      <a:pt x="0" y="2334439"/>
                    </a:lnTo>
                    <a:cubicBezTo>
                      <a:pt x="2497" y="1855037"/>
                      <a:pt x="4995" y="1375635"/>
                      <a:pt x="7492" y="896233"/>
                    </a:cubicBezTo>
                    <a:lnTo>
                      <a:pt x="1224136" y="0"/>
                    </a:lnTo>
                    <a:close/>
                  </a:path>
                </a:pathLst>
              </a:custGeom>
              <a:solidFill>
                <a:srgbClr val="80B1F9"/>
              </a:solidFill>
              <a:ln>
                <a:noFill/>
              </a:ln>
            </p:spPr>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zh-CN" altLang="en-US" sz="2400" kern="0">
                  <a:solidFill>
                    <a:sysClr val="window" lastClr="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7" name="组合 42"/>
              <p:cNvGrpSpPr/>
              <p:nvPr/>
            </p:nvGrpSpPr>
            <p:grpSpPr>
              <a:xfrm rot="3364155">
                <a:off x="1819210" y="-967637"/>
                <a:ext cx="369838" cy="4348339"/>
                <a:chOff x="1601672" y="-1118831"/>
                <a:chExt cx="154347" cy="9144000"/>
              </a:xfrm>
            </p:grpSpPr>
            <p:pic>
              <p:nvPicPr>
                <p:cNvPr id="44" name="Picture 3"/>
                <p:cNvPicPr>
                  <a:picLocks noChangeAspect="1" noChangeArrowheads="1"/>
                </p:cNvPicPr>
                <p:nvPr/>
              </p:nvPicPr>
              <p:blipFill rotWithShape="1">
                <a:blip r:embed="rId1" cstate="print">
                  <a:duotone>
                    <a:prstClr val="black"/>
                    <a:schemeClr val="accent2">
                      <a:tint val="45000"/>
                      <a:satMod val="400000"/>
                    </a:schemeClr>
                  </a:duotone>
                  <a:extLst>
                    <a:ext uri="{28A0092B-C50C-407E-A947-70E740481C1C}">
                      <a14:useLocalDpi xmlns:a14="http://schemas.microsoft.com/office/drawing/2010/main" val="0"/>
                    </a:ext>
                  </a:extLst>
                </a:blip>
                <a:srcRect l="2767" r="7205" b="57679"/>
                <a:stretch>
                  <a:fillRect/>
                </a:stretch>
              </p:blipFill>
              <p:spPr bwMode="auto">
                <a:xfrm rot="5400000">
                  <a:off x="-2886388" y="3382761"/>
                  <a:ext cx="9144000" cy="140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矩形 44"/>
                <p:cNvSpPr/>
                <p:nvPr/>
              </p:nvSpPr>
              <p:spPr>
                <a:xfrm rot="5400000">
                  <a:off x="-2127855" y="3519835"/>
                  <a:ext cx="7477053" cy="18000"/>
                </a:xfrm>
                <a:prstGeom prst="rect">
                  <a:avLst/>
                </a:prstGeom>
                <a:gradFill>
                  <a:gsLst>
                    <a:gs pos="49628">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grpSp>
        <p:sp>
          <p:nvSpPr>
            <p:cNvPr id="41" name="TextBox 40"/>
            <p:cNvSpPr txBox="1"/>
            <p:nvPr/>
          </p:nvSpPr>
          <p:spPr>
            <a:xfrm>
              <a:off x="3778779" y="1520305"/>
              <a:ext cx="583762" cy="614120"/>
            </a:xfrm>
            <a:prstGeom prst="rect">
              <a:avLst/>
            </a:prstGeom>
            <a:noFill/>
          </p:spPr>
          <p:txBody>
            <a:bodyPr wrap="none" rtlCol="0">
              <a:spAutoFit/>
            </a:bodyPr>
            <a:lstStyle/>
            <a:p>
              <a:r>
                <a:rPr lang="en-US" altLang="zh-CN" sz="3730"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02</a:t>
              </a:r>
              <a:endParaRPr lang="zh-CN" altLang="en-US" sz="3730"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sp>
        <p:nvSpPr>
          <p:cNvPr id="72" name="TextBox 71"/>
          <p:cNvSpPr txBox="1"/>
          <p:nvPr/>
        </p:nvSpPr>
        <p:spPr>
          <a:xfrm>
            <a:off x="6049358" y="3809134"/>
            <a:ext cx="5671007" cy="812530"/>
          </a:xfrm>
          <a:prstGeom prst="rect">
            <a:avLst/>
          </a:prstGeom>
          <a:noFill/>
        </p:spPr>
        <p:txBody>
          <a:bodyPr wrap="square" rtlCol="0">
            <a:spAutoFit/>
          </a:bodyPr>
          <a:lstStyle/>
          <a:p>
            <a:pPr algn="just">
              <a:lnSpc>
                <a:spcPct val="130000"/>
              </a:lnSpc>
            </a:pPr>
            <a:r>
              <a:rPr lang="zh-CN" altLang="en-US" sz="1200" dirty="0">
                <a:solidFill>
                  <a:schemeClr val="tx1">
                    <a:lumMod val="50000"/>
                    <a:lumOff val="50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50000"/>
                  <a:lumOff val="50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73" name="矩形 72"/>
          <p:cNvSpPr/>
          <p:nvPr/>
        </p:nvSpPr>
        <p:spPr>
          <a:xfrm>
            <a:off x="1776854" y="5613396"/>
            <a:ext cx="8446332" cy="503905"/>
          </a:xfrm>
          <a:prstGeom prst="rect">
            <a:avLst/>
          </a:prstGeom>
          <a:solidFill>
            <a:srgbClr val="80B1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dirty="0">
                <a:latin typeface="字魂36号-正文宋楷" panose="02000000000000000000" pitchFamily="2" charset="-122"/>
                <a:ea typeface="字魂36号-正文宋楷" panose="02000000000000000000" pitchFamily="2" charset="-122"/>
                <a:sym typeface="字魂36号-正文宋楷" panose="02000000000000000000" pitchFamily="2" charset="-122"/>
              </a:rPr>
              <a:t>您的内容打在这里您的内容打在这里您的内容打在这里</a:t>
            </a:r>
            <a:endParaRPr lang="zh-CN" altLang="en-US" sz="1865" dirty="0">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20"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pic>
        <p:nvPicPr>
          <p:cNvPr id="9" name="图片 8" descr="b1d4d47915d36827543fa5049d5f6a8758bed184c8cc-lA76cS_fw658"/>
          <p:cNvPicPr>
            <a:picLocks noChangeAspect="1"/>
          </p:cNvPicPr>
          <p:nvPr/>
        </p:nvPicPr>
        <p:blipFill>
          <a:blip r:embed="rId2"/>
          <a:srcRect l="59016"/>
          <a:stretch>
            <a:fillRect/>
          </a:stretch>
        </p:blipFill>
        <p:spPr>
          <a:xfrm flipH="1">
            <a:off x="1434465" y="1339215"/>
            <a:ext cx="2392680" cy="38919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fade">
                                      <p:cBhvr>
                                        <p:cTn id="21" dur="500"/>
                                        <p:tgtEl>
                                          <p:spTgt spid="72"/>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fade">
                                      <p:cBhvr>
                                        <p:cTn id="25" dur="500"/>
                                        <p:tgtEl>
                                          <p:spTgt spid="73"/>
                                        </p:tgtEl>
                                      </p:cBhvr>
                                    </p:animEffect>
                                    <p:anim calcmode="lin" valueType="num">
                                      <p:cBhvr>
                                        <p:cTn id="26" dur="500" fill="hold"/>
                                        <p:tgtEl>
                                          <p:spTgt spid="73"/>
                                        </p:tgtEl>
                                        <p:attrNameLst>
                                          <p:attrName>ppt_x</p:attrName>
                                        </p:attrNameLst>
                                      </p:cBhvr>
                                      <p:tavLst>
                                        <p:tav tm="0">
                                          <p:val>
                                            <p:strVal val="#ppt_x"/>
                                          </p:val>
                                        </p:tav>
                                        <p:tav tm="100000">
                                          <p:val>
                                            <p:strVal val="#ppt_x"/>
                                          </p:val>
                                        </p:tav>
                                      </p:tavLst>
                                    </p:anim>
                                    <p:anim calcmode="lin" valueType="num">
                                      <p:cBhvr>
                                        <p:cTn id="27" dur="500" fill="hold"/>
                                        <p:tgtEl>
                                          <p:spTgt spid="73"/>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72" grpId="0"/>
      <p:bldP spid="73" grpId="0" bldLvl="0" animBg="1"/>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nvGrpSpPr>
          <p:cNvPr id="2" name="Group 74"/>
          <p:cNvGrpSpPr/>
          <p:nvPr/>
        </p:nvGrpSpPr>
        <p:grpSpPr>
          <a:xfrm>
            <a:off x="777785" y="2430689"/>
            <a:ext cx="386617" cy="834029"/>
            <a:chOff x="4395788" y="2198688"/>
            <a:chExt cx="344488" cy="742951"/>
          </a:xfrm>
          <a:solidFill>
            <a:srgbClr val="80B1F9"/>
          </a:solidFill>
        </p:grpSpPr>
        <p:sp>
          <p:nvSpPr>
            <p:cNvPr id="3" name="Oval 75"/>
            <p:cNvSpPr>
              <a:spLocks noChangeArrowheads="1"/>
            </p:cNvSpPr>
            <p:nvPr/>
          </p:nvSpPr>
          <p:spPr bwMode="auto">
            <a:xfrm>
              <a:off x="4511675" y="2198688"/>
              <a:ext cx="109538" cy="112713"/>
            </a:xfrm>
            <a:prstGeom prst="ellipse">
              <a:avLst/>
            </a:pr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2" name="Group 74"/>
          <p:cNvGrpSpPr/>
          <p:nvPr/>
        </p:nvGrpSpPr>
        <p:grpSpPr>
          <a:xfrm>
            <a:off x="1217286" y="2430689"/>
            <a:ext cx="386617" cy="834029"/>
            <a:chOff x="4395788" y="2198688"/>
            <a:chExt cx="344488" cy="742951"/>
          </a:xfrm>
          <a:solidFill>
            <a:srgbClr val="80B1F9"/>
          </a:solidFill>
        </p:grpSpPr>
        <p:sp>
          <p:nvSpPr>
            <p:cNvPr id="63" name="Oval 75"/>
            <p:cNvSpPr>
              <a:spLocks noChangeArrowheads="1"/>
            </p:cNvSpPr>
            <p:nvPr/>
          </p:nvSpPr>
          <p:spPr bwMode="auto">
            <a:xfrm>
              <a:off x="4511675" y="2198688"/>
              <a:ext cx="109538" cy="112713"/>
            </a:xfrm>
            <a:prstGeom prst="ellipse">
              <a:avLst/>
            </a:pr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4"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5" name="Group 74"/>
          <p:cNvGrpSpPr/>
          <p:nvPr/>
        </p:nvGrpSpPr>
        <p:grpSpPr>
          <a:xfrm>
            <a:off x="1656787" y="2430689"/>
            <a:ext cx="386617" cy="834029"/>
            <a:chOff x="4395788" y="2198688"/>
            <a:chExt cx="344488" cy="742951"/>
          </a:xfrm>
          <a:solidFill>
            <a:srgbClr val="80B1F9"/>
          </a:solidFill>
        </p:grpSpPr>
        <p:sp>
          <p:nvSpPr>
            <p:cNvPr id="66" name="Oval 75"/>
            <p:cNvSpPr>
              <a:spLocks noChangeArrowheads="1"/>
            </p:cNvSpPr>
            <p:nvPr/>
          </p:nvSpPr>
          <p:spPr bwMode="auto">
            <a:xfrm>
              <a:off x="4511675" y="2198688"/>
              <a:ext cx="109538" cy="112713"/>
            </a:xfrm>
            <a:prstGeom prst="ellipse">
              <a:avLst/>
            </a:pr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7"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8" name="Group 74"/>
          <p:cNvGrpSpPr/>
          <p:nvPr/>
        </p:nvGrpSpPr>
        <p:grpSpPr>
          <a:xfrm>
            <a:off x="2096287" y="2430689"/>
            <a:ext cx="386617" cy="834029"/>
            <a:chOff x="4395788" y="2198688"/>
            <a:chExt cx="344488" cy="742951"/>
          </a:xfrm>
          <a:solidFill>
            <a:srgbClr val="80B1F9"/>
          </a:solidFill>
        </p:grpSpPr>
        <p:sp>
          <p:nvSpPr>
            <p:cNvPr id="69" name="Oval 75"/>
            <p:cNvSpPr>
              <a:spLocks noChangeArrowheads="1"/>
            </p:cNvSpPr>
            <p:nvPr/>
          </p:nvSpPr>
          <p:spPr bwMode="auto">
            <a:xfrm>
              <a:off x="4511675" y="2198688"/>
              <a:ext cx="109538" cy="112713"/>
            </a:xfrm>
            <a:prstGeom prst="ellipse">
              <a:avLst/>
            </a:pr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0"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1" name="Group 74"/>
          <p:cNvGrpSpPr/>
          <p:nvPr/>
        </p:nvGrpSpPr>
        <p:grpSpPr>
          <a:xfrm>
            <a:off x="2535788" y="2430689"/>
            <a:ext cx="386617" cy="834029"/>
            <a:chOff x="4395788" y="2198688"/>
            <a:chExt cx="344488" cy="742951"/>
          </a:xfrm>
          <a:solidFill>
            <a:srgbClr val="80B1F9"/>
          </a:solidFill>
        </p:grpSpPr>
        <p:sp>
          <p:nvSpPr>
            <p:cNvPr id="72" name="Oval 75"/>
            <p:cNvSpPr>
              <a:spLocks noChangeArrowheads="1"/>
            </p:cNvSpPr>
            <p:nvPr/>
          </p:nvSpPr>
          <p:spPr bwMode="auto">
            <a:xfrm>
              <a:off x="4511675" y="2198688"/>
              <a:ext cx="109538" cy="112713"/>
            </a:xfrm>
            <a:prstGeom prst="ellipse">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3"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4" name="Group 74"/>
          <p:cNvGrpSpPr/>
          <p:nvPr/>
        </p:nvGrpSpPr>
        <p:grpSpPr>
          <a:xfrm>
            <a:off x="2975289" y="2430689"/>
            <a:ext cx="386617" cy="834029"/>
            <a:chOff x="4395788" y="2198688"/>
            <a:chExt cx="344488" cy="742951"/>
          </a:xfrm>
          <a:solidFill>
            <a:srgbClr val="80B1F9"/>
          </a:solidFill>
        </p:grpSpPr>
        <p:sp>
          <p:nvSpPr>
            <p:cNvPr id="75" name="Oval 75"/>
            <p:cNvSpPr>
              <a:spLocks noChangeArrowheads="1"/>
            </p:cNvSpPr>
            <p:nvPr/>
          </p:nvSpPr>
          <p:spPr bwMode="auto">
            <a:xfrm>
              <a:off x="4511675" y="2198688"/>
              <a:ext cx="109538" cy="112713"/>
            </a:xfrm>
            <a:prstGeom prst="ellipse">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6"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7" name="Group 74"/>
          <p:cNvGrpSpPr/>
          <p:nvPr/>
        </p:nvGrpSpPr>
        <p:grpSpPr>
          <a:xfrm>
            <a:off x="3414790" y="2430689"/>
            <a:ext cx="386617" cy="834029"/>
            <a:chOff x="4395788" y="2198688"/>
            <a:chExt cx="344488" cy="742951"/>
          </a:xfrm>
          <a:solidFill>
            <a:srgbClr val="80B1F9"/>
          </a:solidFill>
        </p:grpSpPr>
        <p:sp>
          <p:nvSpPr>
            <p:cNvPr id="78" name="Oval 75"/>
            <p:cNvSpPr>
              <a:spLocks noChangeArrowheads="1"/>
            </p:cNvSpPr>
            <p:nvPr/>
          </p:nvSpPr>
          <p:spPr bwMode="auto">
            <a:xfrm>
              <a:off x="4511675" y="2198688"/>
              <a:ext cx="109538" cy="112713"/>
            </a:xfrm>
            <a:prstGeom prst="ellipse">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9"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0" name="Group 74"/>
          <p:cNvGrpSpPr/>
          <p:nvPr/>
        </p:nvGrpSpPr>
        <p:grpSpPr>
          <a:xfrm>
            <a:off x="3854291" y="2430689"/>
            <a:ext cx="386617" cy="834029"/>
            <a:chOff x="4395788" y="2198688"/>
            <a:chExt cx="344488" cy="742951"/>
          </a:xfrm>
          <a:solidFill>
            <a:srgbClr val="80B1F9"/>
          </a:solidFill>
        </p:grpSpPr>
        <p:sp>
          <p:nvSpPr>
            <p:cNvPr id="81" name="Oval 75"/>
            <p:cNvSpPr>
              <a:spLocks noChangeArrowheads="1"/>
            </p:cNvSpPr>
            <p:nvPr/>
          </p:nvSpPr>
          <p:spPr bwMode="auto">
            <a:xfrm>
              <a:off x="4511675" y="2198688"/>
              <a:ext cx="109538" cy="112713"/>
            </a:xfrm>
            <a:prstGeom prst="ellipse">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2"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3" name="Group 74"/>
          <p:cNvGrpSpPr/>
          <p:nvPr/>
        </p:nvGrpSpPr>
        <p:grpSpPr>
          <a:xfrm>
            <a:off x="4293792" y="2430689"/>
            <a:ext cx="386617" cy="834029"/>
            <a:chOff x="4395788" y="2198688"/>
            <a:chExt cx="344488" cy="742951"/>
          </a:xfrm>
          <a:solidFill>
            <a:srgbClr val="80B1F9"/>
          </a:solidFill>
        </p:grpSpPr>
        <p:sp>
          <p:nvSpPr>
            <p:cNvPr id="84" name="Oval 75"/>
            <p:cNvSpPr>
              <a:spLocks noChangeArrowheads="1"/>
            </p:cNvSpPr>
            <p:nvPr/>
          </p:nvSpPr>
          <p:spPr bwMode="auto">
            <a:xfrm>
              <a:off x="4511675" y="2198688"/>
              <a:ext cx="109538" cy="112713"/>
            </a:xfrm>
            <a:prstGeom prst="ellipse">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5"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6" name="Group 74"/>
          <p:cNvGrpSpPr/>
          <p:nvPr/>
        </p:nvGrpSpPr>
        <p:grpSpPr>
          <a:xfrm>
            <a:off x="4733292" y="2430689"/>
            <a:ext cx="386617" cy="834029"/>
            <a:chOff x="4395788" y="2198688"/>
            <a:chExt cx="344488" cy="742951"/>
          </a:xfrm>
          <a:solidFill>
            <a:srgbClr val="80B1F9"/>
          </a:solidFill>
        </p:grpSpPr>
        <p:sp>
          <p:nvSpPr>
            <p:cNvPr id="87" name="Oval 75"/>
            <p:cNvSpPr>
              <a:spLocks noChangeArrowheads="1"/>
            </p:cNvSpPr>
            <p:nvPr/>
          </p:nvSpPr>
          <p:spPr bwMode="auto">
            <a:xfrm>
              <a:off x="4511675" y="2198688"/>
              <a:ext cx="109538" cy="112713"/>
            </a:xfrm>
            <a:prstGeom prst="ellipse">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8"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9" name="Group 80"/>
          <p:cNvGrpSpPr/>
          <p:nvPr/>
        </p:nvGrpSpPr>
        <p:grpSpPr>
          <a:xfrm>
            <a:off x="7004135" y="2404332"/>
            <a:ext cx="338183" cy="860386"/>
            <a:chOff x="4422775" y="2198688"/>
            <a:chExt cx="292100" cy="742950"/>
          </a:xfrm>
          <a:solidFill>
            <a:srgbClr val="80B1F9"/>
          </a:solidFill>
        </p:grpSpPr>
        <p:sp>
          <p:nvSpPr>
            <p:cNvPr id="90"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91" name="Oval 13"/>
            <p:cNvSpPr>
              <a:spLocks noChangeArrowheads="1"/>
            </p:cNvSpPr>
            <p:nvPr/>
          </p:nvSpPr>
          <p:spPr bwMode="auto">
            <a:xfrm>
              <a:off x="4511675" y="2198688"/>
              <a:ext cx="115888" cy="115888"/>
            </a:xfrm>
            <a:prstGeom prst="ellipse">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92" name="Group 80"/>
          <p:cNvGrpSpPr/>
          <p:nvPr/>
        </p:nvGrpSpPr>
        <p:grpSpPr>
          <a:xfrm>
            <a:off x="7443636" y="2404332"/>
            <a:ext cx="338183" cy="860386"/>
            <a:chOff x="4422775" y="2198688"/>
            <a:chExt cx="292100" cy="742950"/>
          </a:xfrm>
          <a:solidFill>
            <a:srgbClr val="80B1F9"/>
          </a:solidFill>
        </p:grpSpPr>
        <p:sp>
          <p:nvSpPr>
            <p:cNvPr id="93"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94" name="Oval 13"/>
            <p:cNvSpPr>
              <a:spLocks noChangeArrowheads="1"/>
            </p:cNvSpPr>
            <p:nvPr/>
          </p:nvSpPr>
          <p:spPr bwMode="auto">
            <a:xfrm>
              <a:off x="4511675" y="2198688"/>
              <a:ext cx="115888" cy="115888"/>
            </a:xfrm>
            <a:prstGeom prst="ellipse">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95" name="Group 80"/>
          <p:cNvGrpSpPr/>
          <p:nvPr/>
        </p:nvGrpSpPr>
        <p:grpSpPr>
          <a:xfrm>
            <a:off x="7883137" y="2404332"/>
            <a:ext cx="338183" cy="860386"/>
            <a:chOff x="4422775" y="2198688"/>
            <a:chExt cx="292100" cy="742950"/>
          </a:xfrm>
          <a:solidFill>
            <a:srgbClr val="80B1F9"/>
          </a:solidFill>
        </p:grpSpPr>
        <p:sp>
          <p:nvSpPr>
            <p:cNvPr id="96"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97" name="Oval 13"/>
            <p:cNvSpPr>
              <a:spLocks noChangeArrowheads="1"/>
            </p:cNvSpPr>
            <p:nvPr/>
          </p:nvSpPr>
          <p:spPr bwMode="auto">
            <a:xfrm>
              <a:off x="4511675" y="2198688"/>
              <a:ext cx="115888" cy="115888"/>
            </a:xfrm>
            <a:prstGeom prst="ellipse">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98" name="Group 80"/>
          <p:cNvGrpSpPr/>
          <p:nvPr/>
        </p:nvGrpSpPr>
        <p:grpSpPr>
          <a:xfrm>
            <a:off x="8322638" y="2404332"/>
            <a:ext cx="338183" cy="860386"/>
            <a:chOff x="4422775" y="2198688"/>
            <a:chExt cx="292100" cy="742950"/>
          </a:xfrm>
          <a:solidFill>
            <a:srgbClr val="80B1F9"/>
          </a:solidFill>
        </p:grpSpPr>
        <p:sp>
          <p:nvSpPr>
            <p:cNvPr id="99"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00" name="Oval 13"/>
            <p:cNvSpPr>
              <a:spLocks noChangeArrowheads="1"/>
            </p:cNvSpPr>
            <p:nvPr/>
          </p:nvSpPr>
          <p:spPr bwMode="auto">
            <a:xfrm>
              <a:off x="4511675" y="2198688"/>
              <a:ext cx="115888" cy="115888"/>
            </a:xfrm>
            <a:prstGeom prst="ellipse">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01" name="Group 80"/>
          <p:cNvGrpSpPr/>
          <p:nvPr/>
        </p:nvGrpSpPr>
        <p:grpSpPr>
          <a:xfrm>
            <a:off x="8762138" y="2404332"/>
            <a:ext cx="338183" cy="860386"/>
            <a:chOff x="4422775" y="2198688"/>
            <a:chExt cx="292100" cy="742950"/>
          </a:xfrm>
          <a:solidFill>
            <a:srgbClr val="80B1F9"/>
          </a:solidFill>
        </p:grpSpPr>
        <p:sp>
          <p:nvSpPr>
            <p:cNvPr id="102"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03" name="Oval 13"/>
            <p:cNvSpPr>
              <a:spLocks noChangeArrowheads="1"/>
            </p:cNvSpPr>
            <p:nvPr/>
          </p:nvSpPr>
          <p:spPr bwMode="auto">
            <a:xfrm>
              <a:off x="4511675" y="2198688"/>
              <a:ext cx="115888" cy="115888"/>
            </a:xfrm>
            <a:prstGeom prst="ellipse">
              <a:avLst/>
            </a:pr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04" name="Group 80"/>
          <p:cNvGrpSpPr/>
          <p:nvPr/>
        </p:nvGrpSpPr>
        <p:grpSpPr>
          <a:xfrm>
            <a:off x="9201639" y="2404332"/>
            <a:ext cx="338183" cy="860386"/>
            <a:chOff x="4422775" y="2198688"/>
            <a:chExt cx="292100" cy="742950"/>
          </a:xfrm>
          <a:solidFill>
            <a:srgbClr val="80B1F9"/>
          </a:solidFill>
        </p:grpSpPr>
        <p:sp>
          <p:nvSpPr>
            <p:cNvPr id="105"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06" name="Oval 13"/>
            <p:cNvSpPr>
              <a:spLocks noChangeArrowheads="1"/>
            </p:cNvSpPr>
            <p:nvPr/>
          </p:nvSpPr>
          <p:spPr bwMode="auto">
            <a:xfrm>
              <a:off x="4511675" y="2198688"/>
              <a:ext cx="115888" cy="115888"/>
            </a:xfrm>
            <a:prstGeom prst="ellipse">
              <a:avLst/>
            </a:pr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07" name="Group 80"/>
          <p:cNvGrpSpPr/>
          <p:nvPr/>
        </p:nvGrpSpPr>
        <p:grpSpPr>
          <a:xfrm>
            <a:off x="9641140" y="2404332"/>
            <a:ext cx="338183" cy="860386"/>
            <a:chOff x="4422775" y="2198688"/>
            <a:chExt cx="292100" cy="742950"/>
          </a:xfrm>
          <a:solidFill>
            <a:srgbClr val="80B1F9"/>
          </a:solidFill>
        </p:grpSpPr>
        <p:sp>
          <p:nvSpPr>
            <p:cNvPr id="108"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09" name="Oval 13"/>
            <p:cNvSpPr>
              <a:spLocks noChangeArrowheads="1"/>
            </p:cNvSpPr>
            <p:nvPr/>
          </p:nvSpPr>
          <p:spPr bwMode="auto">
            <a:xfrm>
              <a:off x="4511675" y="2198688"/>
              <a:ext cx="115888" cy="115888"/>
            </a:xfrm>
            <a:prstGeom prst="ellipse">
              <a:avLst/>
            </a:pr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10" name="Group 80"/>
          <p:cNvGrpSpPr/>
          <p:nvPr/>
        </p:nvGrpSpPr>
        <p:grpSpPr>
          <a:xfrm>
            <a:off x="10080641" y="2404332"/>
            <a:ext cx="338183" cy="860386"/>
            <a:chOff x="4422775" y="2198688"/>
            <a:chExt cx="292100" cy="742950"/>
          </a:xfrm>
          <a:solidFill>
            <a:srgbClr val="80B1F9"/>
          </a:solidFill>
        </p:grpSpPr>
        <p:sp>
          <p:nvSpPr>
            <p:cNvPr id="111"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12" name="Oval 13"/>
            <p:cNvSpPr>
              <a:spLocks noChangeArrowheads="1"/>
            </p:cNvSpPr>
            <p:nvPr/>
          </p:nvSpPr>
          <p:spPr bwMode="auto">
            <a:xfrm>
              <a:off x="4511675" y="2198688"/>
              <a:ext cx="115888" cy="115888"/>
            </a:xfrm>
            <a:prstGeom prst="ellipse">
              <a:avLst/>
            </a:pr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13" name="Group 80"/>
          <p:cNvGrpSpPr/>
          <p:nvPr/>
        </p:nvGrpSpPr>
        <p:grpSpPr>
          <a:xfrm>
            <a:off x="10520142" y="2404332"/>
            <a:ext cx="338183" cy="860386"/>
            <a:chOff x="4422775" y="2198688"/>
            <a:chExt cx="292100" cy="742950"/>
          </a:xfrm>
          <a:solidFill>
            <a:srgbClr val="80B1F9"/>
          </a:solidFill>
        </p:grpSpPr>
        <p:sp>
          <p:nvSpPr>
            <p:cNvPr id="114"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15" name="Oval 13"/>
            <p:cNvSpPr>
              <a:spLocks noChangeArrowheads="1"/>
            </p:cNvSpPr>
            <p:nvPr/>
          </p:nvSpPr>
          <p:spPr bwMode="auto">
            <a:xfrm>
              <a:off x="4511675" y="2198688"/>
              <a:ext cx="115888" cy="115888"/>
            </a:xfrm>
            <a:prstGeom prst="ellipse">
              <a:avLst/>
            </a:pr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16" name="Group 80"/>
          <p:cNvGrpSpPr/>
          <p:nvPr/>
        </p:nvGrpSpPr>
        <p:grpSpPr>
          <a:xfrm>
            <a:off x="10959644" y="2404332"/>
            <a:ext cx="338183" cy="860386"/>
            <a:chOff x="4422775" y="2198688"/>
            <a:chExt cx="292100" cy="742950"/>
          </a:xfrm>
          <a:solidFill>
            <a:srgbClr val="80B1F9"/>
          </a:solidFill>
        </p:grpSpPr>
        <p:sp>
          <p:nvSpPr>
            <p:cNvPr id="117"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18" name="Oval 13"/>
            <p:cNvSpPr>
              <a:spLocks noChangeArrowheads="1"/>
            </p:cNvSpPr>
            <p:nvPr/>
          </p:nvSpPr>
          <p:spPr bwMode="auto">
            <a:xfrm>
              <a:off x="4511675" y="2198688"/>
              <a:ext cx="115888" cy="115888"/>
            </a:xfrm>
            <a:prstGeom prst="ellipse">
              <a:avLst/>
            </a:prstGeom>
            <a:grpFill/>
            <a:ln>
              <a:noFill/>
            </a:ln>
          </p:spPr>
          <p:txBody>
            <a:bodyPr/>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19" name="组合 118"/>
          <p:cNvGrpSpPr/>
          <p:nvPr/>
        </p:nvGrpSpPr>
        <p:grpSpPr>
          <a:xfrm>
            <a:off x="5375192" y="2048851"/>
            <a:ext cx="1404503" cy="1404503"/>
            <a:chOff x="5420912" y="2582333"/>
            <a:chExt cx="1404503" cy="1404503"/>
          </a:xfrm>
          <a:solidFill>
            <a:srgbClr val="80B1F9"/>
          </a:solidFill>
        </p:grpSpPr>
        <p:grpSp>
          <p:nvGrpSpPr>
            <p:cNvPr id="120" name="组合 119"/>
            <p:cNvGrpSpPr/>
            <p:nvPr/>
          </p:nvGrpSpPr>
          <p:grpSpPr>
            <a:xfrm>
              <a:off x="5420912" y="2582333"/>
              <a:ext cx="1404503" cy="1404503"/>
              <a:chOff x="5420912" y="2582333"/>
              <a:chExt cx="1404503" cy="1404503"/>
            </a:xfrm>
            <a:grpFill/>
          </p:grpSpPr>
          <p:sp>
            <p:nvSpPr>
              <p:cNvPr id="121" name="椭圆 120"/>
              <p:cNvSpPr/>
              <p:nvPr/>
            </p:nvSpPr>
            <p:spPr>
              <a:xfrm>
                <a:off x="5420912" y="2582333"/>
                <a:ext cx="1404503" cy="1404503"/>
              </a:xfrm>
              <a:prstGeom prst="ellipse">
                <a:avLst/>
              </a:pr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22" name="椭圆 121"/>
              <p:cNvSpPr/>
              <p:nvPr/>
            </p:nvSpPr>
            <p:spPr>
              <a:xfrm>
                <a:off x="5479774" y="2647515"/>
                <a:ext cx="1274137" cy="1274137"/>
              </a:xfrm>
              <a:prstGeom prst="ellipse">
                <a:avLst/>
              </a:prstGeom>
              <a:grpFill/>
              <a:ln w="12700" cap="flat" cmpd="sng" algn="ctr">
                <a:solidFill>
                  <a:sysClr val="window" lastClr="FFFFFF"/>
                </a:solid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chemeClr val="tx1">
                      <a:lumMod val="65000"/>
                      <a:lumOff val="35000"/>
                    </a:schemeClr>
                  </a:solidFill>
                  <a:effectLst/>
                  <a:uLnTx/>
                  <a:uFillTx/>
                  <a:cs typeface="+mn-ea"/>
                  <a:sym typeface="+mn-lt"/>
                </a:endParaRPr>
              </a:p>
            </p:txBody>
          </p:sp>
        </p:grpSp>
        <p:sp>
          <p:nvSpPr>
            <p:cNvPr id="123" name="文本框 122"/>
            <p:cNvSpPr txBox="1"/>
            <p:nvPr/>
          </p:nvSpPr>
          <p:spPr>
            <a:xfrm>
              <a:off x="5738889" y="2948383"/>
              <a:ext cx="778933" cy="645160"/>
            </a:xfrm>
            <a:prstGeom prst="rect">
              <a:avLst/>
            </a:prstGeom>
            <a:grpFill/>
          </p:spPr>
          <p:txBody>
            <a:bodyPr wrap="square" rtlCol="0">
              <a:spAutoFit/>
            </a:bodyP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1" i="0" u="none" strike="noStrike" kern="0" cap="none" spc="0" normalizeH="0" baseline="0" noProof="0" dirty="0">
                  <a:ln>
                    <a:noFill/>
                  </a:ln>
                  <a:solidFill>
                    <a:schemeClr val="tx1">
                      <a:lumMod val="65000"/>
                      <a:lumOff val="35000"/>
                    </a:schemeClr>
                  </a:solidFill>
                  <a:effectLst/>
                  <a:uLnTx/>
                  <a:uFillTx/>
                  <a:cs typeface="+mn-ea"/>
                  <a:sym typeface="+mn-lt"/>
                </a:rPr>
                <a:t>V S</a:t>
              </a:r>
              <a:endParaRPr kumimoji="0" lang="en-US" altLang="zh-CN" sz="36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
        <p:nvSpPr>
          <p:cNvPr id="124" name="椭圆 123"/>
          <p:cNvSpPr/>
          <p:nvPr/>
        </p:nvSpPr>
        <p:spPr>
          <a:xfrm>
            <a:off x="2151380" y="3122787"/>
            <a:ext cx="637401" cy="637401"/>
          </a:xfrm>
          <a:prstGeom prst="ellipse">
            <a:avLst/>
          </a:prstGeom>
          <a:solidFill>
            <a:srgbClr val="80B1F9"/>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60%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25" name="椭圆 124"/>
          <p:cNvSpPr/>
          <p:nvPr/>
        </p:nvSpPr>
        <p:spPr>
          <a:xfrm>
            <a:off x="7525529" y="1777500"/>
            <a:ext cx="637401" cy="637401"/>
          </a:xfrm>
          <a:prstGeom prst="ellipse">
            <a:avLst/>
          </a:prstGeom>
          <a:solidFill>
            <a:srgbClr val="80B1F9"/>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chemeClr val="tx1">
                    <a:lumMod val="65000"/>
                    <a:lumOff val="35000"/>
                  </a:schemeClr>
                </a:solidFill>
                <a:effectLst/>
                <a:uLnTx/>
                <a:uFillTx/>
                <a:cs typeface="+mn-ea"/>
                <a:sym typeface="+mn-lt"/>
              </a:rPr>
              <a:t>40%</a:t>
            </a:r>
            <a:endParaRPr kumimoji="0" lang="zh-CN" altLang="en-US" sz="11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126" name="组合 125"/>
          <p:cNvGrpSpPr/>
          <p:nvPr/>
        </p:nvGrpSpPr>
        <p:grpSpPr>
          <a:xfrm>
            <a:off x="480277" y="4420436"/>
            <a:ext cx="11182960" cy="1230942"/>
            <a:chOff x="525362" y="4312568"/>
            <a:chExt cx="11182960" cy="1230942"/>
          </a:xfrm>
        </p:grpSpPr>
        <p:sp>
          <p:nvSpPr>
            <p:cNvPr id="127" name="文本框 126"/>
            <p:cNvSpPr txBox="1"/>
            <p:nvPr/>
          </p:nvSpPr>
          <p:spPr>
            <a:xfrm>
              <a:off x="4382445" y="4312568"/>
              <a:ext cx="3374807" cy="398780"/>
            </a:xfrm>
            <a:prstGeom prst="rect">
              <a:avLst/>
            </a:prstGeom>
            <a:noFill/>
          </p:spPr>
          <p:txBody>
            <a:bodyPr wrap="square" rtlCol="0">
              <a:spAutoFit/>
            </a:bodyP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输入标题内容</a:t>
              </a:r>
              <a:endParaRPr kumimoji="0" lang="zh-CN" altLang="en-US" sz="2000" b="1"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cxnSp>
          <p:nvCxnSpPr>
            <p:cNvPr id="128" name="直接连接符 127"/>
            <p:cNvCxnSpPr/>
            <p:nvPr/>
          </p:nvCxnSpPr>
          <p:spPr>
            <a:xfrm>
              <a:off x="5820254" y="4747084"/>
              <a:ext cx="551492" cy="0"/>
            </a:xfrm>
            <a:prstGeom prst="line">
              <a:avLst/>
            </a:prstGeom>
            <a:noFill/>
            <a:ln w="15875" cap="flat" cmpd="sng" algn="ctr">
              <a:solidFill>
                <a:schemeClr val="tx1">
                  <a:lumMod val="65000"/>
                  <a:lumOff val="35000"/>
                </a:schemeClr>
              </a:solidFill>
              <a:prstDash val="solid"/>
              <a:miter lim="800000"/>
            </a:ln>
            <a:effectLst/>
          </p:spPr>
        </p:cxnSp>
        <p:sp>
          <p:nvSpPr>
            <p:cNvPr id="129" name="文本框 128"/>
            <p:cNvSpPr txBox="1"/>
            <p:nvPr/>
          </p:nvSpPr>
          <p:spPr>
            <a:xfrm>
              <a:off x="525362" y="4806275"/>
              <a:ext cx="11182960" cy="737235"/>
            </a:xfrm>
            <a:prstGeom prst="rect">
              <a:avLst/>
            </a:prstGeom>
            <a:noFill/>
          </p:spPr>
          <p:txBody>
            <a:bodyPr wrap="square" rtlCol="0">
              <a:spAutoFit/>
            </a:bodyPr>
            <a:p>
              <a:pPr algn="just">
                <a:lnSpc>
                  <a:spcPct val="150000"/>
                </a:lnSpc>
                <a:spcBef>
                  <a:spcPts val="1200"/>
                </a:spcBef>
              </a:pPr>
              <a:r>
                <a:rPr lang="zh-CN" altLang="en-US" sz="1400" dirty="0">
                  <a:solidFill>
                    <a:schemeClr val="tx1">
                      <a:lumMod val="75000"/>
                      <a:lumOff val="25000"/>
                    </a:schemeClr>
                  </a:solidFill>
                  <a:latin typeface="微软雅黑" panose="020B0503020204020204" charset="-122"/>
                  <a:ea typeface="微软雅黑" panose="020B0503020204020204" charset="-122"/>
                  <a:sym typeface="字魂36号-正文宋楷" panose="02000000000000000000" pitchFamily="2" charset="-122"/>
                </a:rPr>
                <a:t>您的内容打在这里，或者通过复制您的文本后，在此框中选择粘贴，并选择只保留文字。您的内容打在这里，或者通过复制您的文本后，在此框中选择粘贴，并选择只保留文字。</a:t>
              </a:r>
              <a:endPar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nodeType="withEffect">
                                  <p:stCondLst>
                                    <p:cond delay="250"/>
                                  </p:stCondLst>
                                  <p:childTnLst>
                                    <p:set>
                                      <p:cBhvr>
                                        <p:cTn id="15" dur="1" fill="hold">
                                          <p:stCondLst>
                                            <p:cond delay="0"/>
                                          </p:stCondLst>
                                        </p:cTn>
                                        <p:tgtEl>
                                          <p:spTgt spid="62"/>
                                        </p:tgtEl>
                                        <p:attrNameLst>
                                          <p:attrName>style.visibility</p:attrName>
                                        </p:attrNameLst>
                                      </p:cBhvr>
                                      <p:to>
                                        <p:strVal val="visible"/>
                                      </p:to>
                                    </p:set>
                                    <p:anim calcmode="lin" valueType="num">
                                      <p:cBhvr>
                                        <p:cTn id="16" dur="500" fill="hold"/>
                                        <p:tgtEl>
                                          <p:spTgt spid="62"/>
                                        </p:tgtEl>
                                        <p:attrNameLst>
                                          <p:attrName>ppt_w</p:attrName>
                                        </p:attrNameLst>
                                      </p:cBhvr>
                                      <p:tavLst>
                                        <p:tav tm="0">
                                          <p:val>
                                            <p:fltVal val="0"/>
                                          </p:val>
                                        </p:tav>
                                        <p:tav tm="100000">
                                          <p:val>
                                            <p:strVal val="#ppt_w"/>
                                          </p:val>
                                        </p:tav>
                                      </p:tavLst>
                                    </p:anim>
                                    <p:anim calcmode="lin" valueType="num">
                                      <p:cBhvr>
                                        <p:cTn id="17" dur="500" fill="hold"/>
                                        <p:tgtEl>
                                          <p:spTgt spid="62"/>
                                        </p:tgtEl>
                                        <p:attrNameLst>
                                          <p:attrName>ppt_h</p:attrName>
                                        </p:attrNameLst>
                                      </p:cBhvr>
                                      <p:tavLst>
                                        <p:tav tm="0">
                                          <p:val>
                                            <p:fltVal val="0"/>
                                          </p:val>
                                        </p:tav>
                                        <p:tav tm="100000">
                                          <p:val>
                                            <p:strVal val="#ppt_h"/>
                                          </p:val>
                                        </p:tav>
                                      </p:tavLst>
                                    </p:anim>
                                    <p:animEffect transition="in" filter="fade">
                                      <p:cBhvr>
                                        <p:cTn id="18" dur="500"/>
                                        <p:tgtEl>
                                          <p:spTgt spid="62"/>
                                        </p:tgtEl>
                                      </p:cBhvr>
                                    </p:animEffect>
                                  </p:childTnLst>
                                </p:cTn>
                              </p:par>
                              <p:par>
                                <p:cTn id="19" presetID="53" presetClass="entr" presetSubtype="16" fill="hold" nodeType="withEffect">
                                  <p:stCondLst>
                                    <p:cond delay="50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par>
                                <p:cTn id="24" presetID="53" presetClass="entr" presetSubtype="16" fill="hold" nodeType="withEffect">
                                  <p:stCondLst>
                                    <p:cond delay="750"/>
                                  </p:stCondLst>
                                  <p:childTnLst>
                                    <p:set>
                                      <p:cBhvr>
                                        <p:cTn id="25" dur="1" fill="hold">
                                          <p:stCondLst>
                                            <p:cond delay="0"/>
                                          </p:stCondLst>
                                        </p:cTn>
                                        <p:tgtEl>
                                          <p:spTgt spid="68"/>
                                        </p:tgtEl>
                                        <p:attrNameLst>
                                          <p:attrName>style.visibility</p:attrName>
                                        </p:attrNameLst>
                                      </p:cBhvr>
                                      <p:to>
                                        <p:strVal val="visible"/>
                                      </p:to>
                                    </p:set>
                                    <p:anim calcmode="lin" valueType="num">
                                      <p:cBhvr>
                                        <p:cTn id="26" dur="500" fill="hold"/>
                                        <p:tgtEl>
                                          <p:spTgt spid="68"/>
                                        </p:tgtEl>
                                        <p:attrNameLst>
                                          <p:attrName>ppt_w</p:attrName>
                                        </p:attrNameLst>
                                      </p:cBhvr>
                                      <p:tavLst>
                                        <p:tav tm="0">
                                          <p:val>
                                            <p:fltVal val="0"/>
                                          </p:val>
                                        </p:tav>
                                        <p:tav tm="100000">
                                          <p:val>
                                            <p:strVal val="#ppt_w"/>
                                          </p:val>
                                        </p:tav>
                                      </p:tavLst>
                                    </p:anim>
                                    <p:anim calcmode="lin" valueType="num">
                                      <p:cBhvr>
                                        <p:cTn id="27" dur="500" fill="hold"/>
                                        <p:tgtEl>
                                          <p:spTgt spid="68"/>
                                        </p:tgtEl>
                                        <p:attrNameLst>
                                          <p:attrName>ppt_h</p:attrName>
                                        </p:attrNameLst>
                                      </p:cBhvr>
                                      <p:tavLst>
                                        <p:tav tm="0">
                                          <p:val>
                                            <p:fltVal val="0"/>
                                          </p:val>
                                        </p:tav>
                                        <p:tav tm="100000">
                                          <p:val>
                                            <p:strVal val="#ppt_h"/>
                                          </p:val>
                                        </p:tav>
                                      </p:tavLst>
                                    </p:anim>
                                    <p:animEffect transition="in" filter="fade">
                                      <p:cBhvr>
                                        <p:cTn id="28" dur="500"/>
                                        <p:tgtEl>
                                          <p:spTgt spid="68"/>
                                        </p:tgtEl>
                                      </p:cBhvr>
                                    </p:animEffect>
                                  </p:childTnLst>
                                </p:cTn>
                              </p:par>
                              <p:par>
                                <p:cTn id="29" presetID="53" presetClass="entr" presetSubtype="16" fill="hold" nodeType="withEffect">
                                  <p:stCondLst>
                                    <p:cond delay="1000"/>
                                  </p:stCondLst>
                                  <p:childTnLst>
                                    <p:set>
                                      <p:cBhvr>
                                        <p:cTn id="30" dur="1" fill="hold">
                                          <p:stCondLst>
                                            <p:cond delay="0"/>
                                          </p:stCondLst>
                                        </p:cTn>
                                        <p:tgtEl>
                                          <p:spTgt spid="71"/>
                                        </p:tgtEl>
                                        <p:attrNameLst>
                                          <p:attrName>style.visibility</p:attrName>
                                        </p:attrNameLst>
                                      </p:cBhvr>
                                      <p:to>
                                        <p:strVal val="visible"/>
                                      </p:to>
                                    </p:set>
                                    <p:anim calcmode="lin" valueType="num">
                                      <p:cBhvr>
                                        <p:cTn id="31" dur="500" fill="hold"/>
                                        <p:tgtEl>
                                          <p:spTgt spid="71"/>
                                        </p:tgtEl>
                                        <p:attrNameLst>
                                          <p:attrName>ppt_w</p:attrName>
                                        </p:attrNameLst>
                                      </p:cBhvr>
                                      <p:tavLst>
                                        <p:tav tm="0">
                                          <p:val>
                                            <p:fltVal val="0"/>
                                          </p:val>
                                        </p:tav>
                                        <p:tav tm="100000">
                                          <p:val>
                                            <p:strVal val="#ppt_w"/>
                                          </p:val>
                                        </p:tav>
                                      </p:tavLst>
                                    </p:anim>
                                    <p:anim calcmode="lin" valueType="num">
                                      <p:cBhvr>
                                        <p:cTn id="32" dur="500" fill="hold"/>
                                        <p:tgtEl>
                                          <p:spTgt spid="71"/>
                                        </p:tgtEl>
                                        <p:attrNameLst>
                                          <p:attrName>ppt_h</p:attrName>
                                        </p:attrNameLst>
                                      </p:cBhvr>
                                      <p:tavLst>
                                        <p:tav tm="0">
                                          <p:val>
                                            <p:fltVal val="0"/>
                                          </p:val>
                                        </p:tav>
                                        <p:tav tm="100000">
                                          <p:val>
                                            <p:strVal val="#ppt_h"/>
                                          </p:val>
                                        </p:tav>
                                      </p:tavLst>
                                    </p:anim>
                                    <p:animEffect transition="in" filter="fade">
                                      <p:cBhvr>
                                        <p:cTn id="33" dur="500"/>
                                        <p:tgtEl>
                                          <p:spTgt spid="71"/>
                                        </p:tgtEl>
                                      </p:cBhvr>
                                    </p:animEffect>
                                  </p:childTnLst>
                                </p:cTn>
                              </p:par>
                              <p:par>
                                <p:cTn id="34" presetID="53" presetClass="entr" presetSubtype="16" fill="hold" nodeType="withEffect">
                                  <p:stCondLst>
                                    <p:cond delay="1250"/>
                                  </p:stCondLst>
                                  <p:childTnLst>
                                    <p:set>
                                      <p:cBhvr>
                                        <p:cTn id="35" dur="1" fill="hold">
                                          <p:stCondLst>
                                            <p:cond delay="0"/>
                                          </p:stCondLst>
                                        </p:cTn>
                                        <p:tgtEl>
                                          <p:spTgt spid="74"/>
                                        </p:tgtEl>
                                        <p:attrNameLst>
                                          <p:attrName>style.visibility</p:attrName>
                                        </p:attrNameLst>
                                      </p:cBhvr>
                                      <p:to>
                                        <p:strVal val="visible"/>
                                      </p:to>
                                    </p:set>
                                    <p:anim calcmode="lin" valueType="num">
                                      <p:cBhvr>
                                        <p:cTn id="36" dur="500" fill="hold"/>
                                        <p:tgtEl>
                                          <p:spTgt spid="74"/>
                                        </p:tgtEl>
                                        <p:attrNameLst>
                                          <p:attrName>ppt_w</p:attrName>
                                        </p:attrNameLst>
                                      </p:cBhvr>
                                      <p:tavLst>
                                        <p:tav tm="0">
                                          <p:val>
                                            <p:fltVal val="0"/>
                                          </p:val>
                                        </p:tav>
                                        <p:tav tm="100000">
                                          <p:val>
                                            <p:strVal val="#ppt_w"/>
                                          </p:val>
                                        </p:tav>
                                      </p:tavLst>
                                    </p:anim>
                                    <p:anim calcmode="lin" valueType="num">
                                      <p:cBhvr>
                                        <p:cTn id="37" dur="500" fill="hold"/>
                                        <p:tgtEl>
                                          <p:spTgt spid="74"/>
                                        </p:tgtEl>
                                        <p:attrNameLst>
                                          <p:attrName>ppt_h</p:attrName>
                                        </p:attrNameLst>
                                      </p:cBhvr>
                                      <p:tavLst>
                                        <p:tav tm="0">
                                          <p:val>
                                            <p:fltVal val="0"/>
                                          </p:val>
                                        </p:tav>
                                        <p:tav tm="100000">
                                          <p:val>
                                            <p:strVal val="#ppt_h"/>
                                          </p:val>
                                        </p:tav>
                                      </p:tavLst>
                                    </p:anim>
                                    <p:animEffect transition="in" filter="fade">
                                      <p:cBhvr>
                                        <p:cTn id="38" dur="500"/>
                                        <p:tgtEl>
                                          <p:spTgt spid="74"/>
                                        </p:tgtEl>
                                      </p:cBhvr>
                                    </p:animEffect>
                                  </p:childTnLst>
                                </p:cTn>
                              </p:par>
                              <p:par>
                                <p:cTn id="39" presetID="53" presetClass="entr" presetSubtype="16" fill="hold" nodeType="withEffect">
                                  <p:stCondLst>
                                    <p:cond delay="150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par>
                                <p:cTn id="44" presetID="53" presetClass="entr" presetSubtype="16" fill="hold" nodeType="withEffect">
                                  <p:stCondLst>
                                    <p:cond delay="1750"/>
                                  </p:stCondLst>
                                  <p:childTnLst>
                                    <p:set>
                                      <p:cBhvr>
                                        <p:cTn id="45" dur="1" fill="hold">
                                          <p:stCondLst>
                                            <p:cond delay="0"/>
                                          </p:stCondLst>
                                        </p:cTn>
                                        <p:tgtEl>
                                          <p:spTgt spid="80"/>
                                        </p:tgtEl>
                                        <p:attrNameLst>
                                          <p:attrName>style.visibility</p:attrName>
                                        </p:attrNameLst>
                                      </p:cBhvr>
                                      <p:to>
                                        <p:strVal val="visible"/>
                                      </p:to>
                                    </p:set>
                                    <p:anim calcmode="lin" valueType="num">
                                      <p:cBhvr>
                                        <p:cTn id="46" dur="500" fill="hold"/>
                                        <p:tgtEl>
                                          <p:spTgt spid="80"/>
                                        </p:tgtEl>
                                        <p:attrNameLst>
                                          <p:attrName>ppt_w</p:attrName>
                                        </p:attrNameLst>
                                      </p:cBhvr>
                                      <p:tavLst>
                                        <p:tav tm="0">
                                          <p:val>
                                            <p:fltVal val="0"/>
                                          </p:val>
                                        </p:tav>
                                        <p:tav tm="100000">
                                          <p:val>
                                            <p:strVal val="#ppt_w"/>
                                          </p:val>
                                        </p:tav>
                                      </p:tavLst>
                                    </p:anim>
                                    <p:anim calcmode="lin" valueType="num">
                                      <p:cBhvr>
                                        <p:cTn id="47" dur="500" fill="hold"/>
                                        <p:tgtEl>
                                          <p:spTgt spid="80"/>
                                        </p:tgtEl>
                                        <p:attrNameLst>
                                          <p:attrName>ppt_h</p:attrName>
                                        </p:attrNameLst>
                                      </p:cBhvr>
                                      <p:tavLst>
                                        <p:tav tm="0">
                                          <p:val>
                                            <p:fltVal val="0"/>
                                          </p:val>
                                        </p:tav>
                                        <p:tav tm="100000">
                                          <p:val>
                                            <p:strVal val="#ppt_h"/>
                                          </p:val>
                                        </p:tav>
                                      </p:tavLst>
                                    </p:anim>
                                    <p:animEffect transition="in" filter="fade">
                                      <p:cBhvr>
                                        <p:cTn id="48" dur="500"/>
                                        <p:tgtEl>
                                          <p:spTgt spid="80"/>
                                        </p:tgtEl>
                                      </p:cBhvr>
                                    </p:animEffect>
                                  </p:childTnLst>
                                </p:cTn>
                              </p:par>
                              <p:par>
                                <p:cTn id="49" presetID="53" presetClass="entr" presetSubtype="16" fill="hold" nodeType="withEffect">
                                  <p:stCondLst>
                                    <p:cond delay="2000"/>
                                  </p:stCondLst>
                                  <p:childTnLst>
                                    <p:set>
                                      <p:cBhvr>
                                        <p:cTn id="50" dur="1" fill="hold">
                                          <p:stCondLst>
                                            <p:cond delay="0"/>
                                          </p:stCondLst>
                                        </p:cTn>
                                        <p:tgtEl>
                                          <p:spTgt spid="83"/>
                                        </p:tgtEl>
                                        <p:attrNameLst>
                                          <p:attrName>style.visibility</p:attrName>
                                        </p:attrNameLst>
                                      </p:cBhvr>
                                      <p:to>
                                        <p:strVal val="visible"/>
                                      </p:to>
                                    </p:set>
                                    <p:anim calcmode="lin" valueType="num">
                                      <p:cBhvr>
                                        <p:cTn id="51" dur="500" fill="hold"/>
                                        <p:tgtEl>
                                          <p:spTgt spid="83"/>
                                        </p:tgtEl>
                                        <p:attrNameLst>
                                          <p:attrName>ppt_w</p:attrName>
                                        </p:attrNameLst>
                                      </p:cBhvr>
                                      <p:tavLst>
                                        <p:tav tm="0">
                                          <p:val>
                                            <p:fltVal val="0"/>
                                          </p:val>
                                        </p:tav>
                                        <p:tav tm="100000">
                                          <p:val>
                                            <p:strVal val="#ppt_w"/>
                                          </p:val>
                                        </p:tav>
                                      </p:tavLst>
                                    </p:anim>
                                    <p:anim calcmode="lin" valueType="num">
                                      <p:cBhvr>
                                        <p:cTn id="52" dur="500" fill="hold"/>
                                        <p:tgtEl>
                                          <p:spTgt spid="83"/>
                                        </p:tgtEl>
                                        <p:attrNameLst>
                                          <p:attrName>ppt_h</p:attrName>
                                        </p:attrNameLst>
                                      </p:cBhvr>
                                      <p:tavLst>
                                        <p:tav tm="0">
                                          <p:val>
                                            <p:fltVal val="0"/>
                                          </p:val>
                                        </p:tav>
                                        <p:tav tm="100000">
                                          <p:val>
                                            <p:strVal val="#ppt_h"/>
                                          </p:val>
                                        </p:tav>
                                      </p:tavLst>
                                    </p:anim>
                                    <p:animEffect transition="in" filter="fade">
                                      <p:cBhvr>
                                        <p:cTn id="53" dur="500"/>
                                        <p:tgtEl>
                                          <p:spTgt spid="83"/>
                                        </p:tgtEl>
                                      </p:cBhvr>
                                    </p:animEffect>
                                  </p:childTnLst>
                                </p:cTn>
                              </p:par>
                              <p:par>
                                <p:cTn id="54" presetID="53" presetClass="entr" presetSubtype="16" fill="hold" nodeType="withEffect">
                                  <p:stCondLst>
                                    <p:cond delay="2250"/>
                                  </p:stCondLst>
                                  <p:childTnLst>
                                    <p:set>
                                      <p:cBhvr>
                                        <p:cTn id="55" dur="1" fill="hold">
                                          <p:stCondLst>
                                            <p:cond delay="0"/>
                                          </p:stCondLst>
                                        </p:cTn>
                                        <p:tgtEl>
                                          <p:spTgt spid="86"/>
                                        </p:tgtEl>
                                        <p:attrNameLst>
                                          <p:attrName>style.visibility</p:attrName>
                                        </p:attrNameLst>
                                      </p:cBhvr>
                                      <p:to>
                                        <p:strVal val="visible"/>
                                      </p:to>
                                    </p:set>
                                    <p:anim calcmode="lin" valueType="num">
                                      <p:cBhvr>
                                        <p:cTn id="56" dur="500" fill="hold"/>
                                        <p:tgtEl>
                                          <p:spTgt spid="86"/>
                                        </p:tgtEl>
                                        <p:attrNameLst>
                                          <p:attrName>ppt_w</p:attrName>
                                        </p:attrNameLst>
                                      </p:cBhvr>
                                      <p:tavLst>
                                        <p:tav tm="0">
                                          <p:val>
                                            <p:fltVal val="0"/>
                                          </p:val>
                                        </p:tav>
                                        <p:tav tm="100000">
                                          <p:val>
                                            <p:strVal val="#ppt_w"/>
                                          </p:val>
                                        </p:tav>
                                      </p:tavLst>
                                    </p:anim>
                                    <p:anim calcmode="lin" valueType="num">
                                      <p:cBhvr>
                                        <p:cTn id="57" dur="500" fill="hold"/>
                                        <p:tgtEl>
                                          <p:spTgt spid="86"/>
                                        </p:tgtEl>
                                        <p:attrNameLst>
                                          <p:attrName>ppt_h</p:attrName>
                                        </p:attrNameLst>
                                      </p:cBhvr>
                                      <p:tavLst>
                                        <p:tav tm="0">
                                          <p:val>
                                            <p:fltVal val="0"/>
                                          </p:val>
                                        </p:tav>
                                        <p:tav tm="100000">
                                          <p:val>
                                            <p:strVal val="#ppt_h"/>
                                          </p:val>
                                        </p:tav>
                                      </p:tavLst>
                                    </p:anim>
                                    <p:animEffect transition="in" filter="fade">
                                      <p:cBhvr>
                                        <p:cTn id="58" dur="500"/>
                                        <p:tgtEl>
                                          <p:spTgt spid="86"/>
                                        </p:tgtEl>
                                      </p:cBhvr>
                                    </p:animEffect>
                                  </p:childTnLst>
                                </p:cTn>
                              </p:par>
                            </p:childTnLst>
                          </p:cTn>
                        </p:par>
                        <p:par>
                          <p:cTn id="59" fill="hold">
                            <p:stCondLst>
                              <p:cond delay="1000"/>
                            </p:stCondLst>
                            <p:childTnLst>
                              <p:par>
                                <p:cTn id="60" presetID="53" presetClass="entr" presetSubtype="16" fill="hold" grpId="0" nodeType="afterEffect">
                                  <p:stCondLst>
                                    <p:cond delay="0"/>
                                  </p:stCondLst>
                                  <p:childTnLst>
                                    <p:set>
                                      <p:cBhvr>
                                        <p:cTn id="61" dur="1" fill="hold">
                                          <p:stCondLst>
                                            <p:cond delay="0"/>
                                          </p:stCondLst>
                                        </p:cTn>
                                        <p:tgtEl>
                                          <p:spTgt spid="124"/>
                                        </p:tgtEl>
                                        <p:attrNameLst>
                                          <p:attrName>style.visibility</p:attrName>
                                        </p:attrNameLst>
                                      </p:cBhvr>
                                      <p:to>
                                        <p:strVal val="visible"/>
                                      </p:to>
                                    </p:set>
                                    <p:anim calcmode="lin" valueType="num">
                                      <p:cBhvr>
                                        <p:cTn id="62" dur="500" fill="hold"/>
                                        <p:tgtEl>
                                          <p:spTgt spid="124"/>
                                        </p:tgtEl>
                                        <p:attrNameLst>
                                          <p:attrName>ppt_w</p:attrName>
                                        </p:attrNameLst>
                                      </p:cBhvr>
                                      <p:tavLst>
                                        <p:tav tm="0">
                                          <p:val>
                                            <p:fltVal val="0"/>
                                          </p:val>
                                        </p:tav>
                                        <p:tav tm="100000">
                                          <p:val>
                                            <p:strVal val="#ppt_w"/>
                                          </p:val>
                                        </p:tav>
                                      </p:tavLst>
                                    </p:anim>
                                    <p:anim calcmode="lin" valueType="num">
                                      <p:cBhvr>
                                        <p:cTn id="63" dur="500" fill="hold"/>
                                        <p:tgtEl>
                                          <p:spTgt spid="124"/>
                                        </p:tgtEl>
                                        <p:attrNameLst>
                                          <p:attrName>ppt_h</p:attrName>
                                        </p:attrNameLst>
                                      </p:cBhvr>
                                      <p:tavLst>
                                        <p:tav tm="0">
                                          <p:val>
                                            <p:fltVal val="0"/>
                                          </p:val>
                                        </p:tav>
                                        <p:tav tm="100000">
                                          <p:val>
                                            <p:strVal val="#ppt_h"/>
                                          </p:val>
                                        </p:tav>
                                      </p:tavLst>
                                    </p:anim>
                                    <p:animEffect transition="in" filter="fade">
                                      <p:cBhvr>
                                        <p:cTn id="64" dur="500"/>
                                        <p:tgtEl>
                                          <p:spTgt spid="124"/>
                                        </p:tgtEl>
                                      </p:cBhvr>
                                    </p:animEffect>
                                  </p:childTnLst>
                                </p:cTn>
                              </p:par>
                            </p:childTnLst>
                          </p:cTn>
                        </p:par>
                        <p:par>
                          <p:cTn id="65" fill="hold">
                            <p:stCondLst>
                              <p:cond delay="1500"/>
                            </p:stCondLst>
                            <p:childTnLst>
                              <p:par>
                                <p:cTn id="66" presetID="53" presetClass="entr" presetSubtype="16" fill="hold" nodeType="afterEffect">
                                  <p:stCondLst>
                                    <p:cond delay="0"/>
                                  </p:stCondLst>
                                  <p:childTnLst>
                                    <p:set>
                                      <p:cBhvr>
                                        <p:cTn id="67" dur="1" fill="hold">
                                          <p:stCondLst>
                                            <p:cond delay="0"/>
                                          </p:stCondLst>
                                        </p:cTn>
                                        <p:tgtEl>
                                          <p:spTgt spid="89"/>
                                        </p:tgtEl>
                                        <p:attrNameLst>
                                          <p:attrName>style.visibility</p:attrName>
                                        </p:attrNameLst>
                                      </p:cBhvr>
                                      <p:to>
                                        <p:strVal val="visible"/>
                                      </p:to>
                                    </p:set>
                                    <p:anim calcmode="lin" valueType="num">
                                      <p:cBhvr>
                                        <p:cTn id="68" dur="500" fill="hold"/>
                                        <p:tgtEl>
                                          <p:spTgt spid="89"/>
                                        </p:tgtEl>
                                        <p:attrNameLst>
                                          <p:attrName>ppt_w</p:attrName>
                                        </p:attrNameLst>
                                      </p:cBhvr>
                                      <p:tavLst>
                                        <p:tav tm="0">
                                          <p:val>
                                            <p:fltVal val="0"/>
                                          </p:val>
                                        </p:tav>
                                        <p:tav tm="100000">
                                          <p:val>
                                            <p:strVal val="#ppt_w"/>
                                          </p:val>
                                        </p:tav>
                                      </p:tavLst>
                                    </p:anim>
                                    <p:anim calcmode="lin" valueType="num">
                                      <p:cBhvr>
                                        <p:cTn id="69" dur="500" fill="hold"/>
                                        <p:tgtEl>
                                          <p:spTgt spid="89"/>
                                        </p:tgtEl>
                                        <p:attrNameLst>
                                          <p:attrName>ppt_h</p:attrName>
                                        </p:attrNameLst>
                                      </p:cBhvr>
                                      <p:tavLst>
                                        <p:tav tm="0">
                                          <p:val>
                                            <p:fltVal val="0"/>
                                          </p:val>
                                        </p:tav>
                                        <p:tav tm="100000">
                                          <p:val>
                                            <p:strVal val="#ppt_h"/>
                                          </p:val>
                                        </p:tav>
                                      </p:tavLst>
                                    </p:anim>
                                    <p:animEffect transition="in" filter="fade">
                                      <p:cBhvr>
                                        <p:cTn id="70" dur="500"/>
                                        <p:tgtEl>
                                          <p:spTgt spid="89"/>
                                        </p:tgtEl>
                                      </p:cBhvr>
                                    </p:animEffect>
                                  </p:childTnLst>
                                </p:cTn>
                              </p:par>
                              <p:par>
                                <p:cTn id="71" presetID="53" presetClass="entr" presetSubtype="16" fill="hold" nodeType="withEffect">
                                  <p:stCondLst>
                                    <p:cond delay="250"/>
                                  </p:stCondLst>
                                  <p:childTnLst>
                                    <p:set>
                                      <p:cBhvr>
                                        <p:cTn id="72" dur="1" fill="hold">
                                          <p:stCondLst>
                                            <p:cond delay="0"/>
                                          </p:stCondLst>
                                        </p:cTn>
                                        <p:tgtEl>
                                          <p:spTgt spid="92"/>
                                        </p:tgtEl>
                                        <p:attrNameLst>
                                          <p:attrName>style.visibility</p:attrName>
                                        </p:attrNameLst>
                                      </p:cBhvr>
                                      <p:to>
                                        <p:strVal val="visible"/>
                                      </p:to>
                                    </p:set>
                                    <p:anim calcmode="lin" valueType="num">
                                      <p:cBhvr>
                                        <p:cTn id="73" dur="500" fill="hold"/>
                                        <p:tgtEl>
                                          <p:spTgt spid="92"/>
                                        </p:tgtEl>
                                        <p:attrNameLst>
                                          <p:attrName>ppt_w</p:attrName>
                                        </p:attrNameLst>
                                      </p:cBhvr>
                                      <p:tavLst>
                                        <p:tav tm="0">
                                          <p:val>
                                            <p:fltVal val="0"/>
                                          </p:val>
                                        </p:tav>
                                        <p:tav tm="100000">
                                          <p:val>
                                            <p:strVal val="#ppt_w"/>
                                          </p:val>
                                        </p:tav>
                                      </p:tavLst>
                                    </p:anim>
                                    <p:anim calcmode="lin" valueType="num">
                                      <p:cBhvr>
                                        <p:cTn id="74" dur="500" fill="hold"/>
                                        <p:tgtEl>
                                          <p:spTgt spid="92"/>
                                        </p:tgtEl>
                                        <p:attrNameLst>
                                          <p:attrName>ppt_h</p:attrName>
                                        </p:attrNameLst>
                                      </p:cBhvr>
                                      <p:tavLst>
                                        <p:tav tm="0">
                                          <p:val>
                                            <p:fltVal val="0"/>
                                          </p:val>
                                        </p:tav>
                                        <p:tav tm="100000">
                                          <p:val>
                                            <p:strVal val="#ppt_h"/>
                                          </p:val>
                                        </p:tav>
                                      </p:tavLst>
                                    </p:anim>
                                    <p:animEffect transition="in" filter="fade">
                                      <p:cBhvr>
                                        <p:cTn id="75" dur="500"/>
                                        <p:tgtEl>
                                          <p:spTgt spid="92"/>
                                        </p:tgtEl>
                                      </p:cBhvr>
                                    </p:animEffect>
                                  </p:childTnLst>
                                </p:cTn>
                              </p:par>
                              <p:par>
                                <p:cTn id="76" presetID="53" presetClass="entr" presetSubtype="16" fill="hold" nodeType="withEffect">
                                  <p:stCondLst>
                                    <p:cond delay="500"/>
                                  </p:stCondLst>
                                  <p:childTnLst>
                                    <p:set>
                                      <p:cBhvr>
                                        <p:cTn id="77" dur="1" fill="hold">
                                          <p:stCondLst>
                                            <p:cond delay="0"/>
                                          </p:stCondLst>
                                        </p:cTn>
                                        <p:tgtEl>
                                          <p:spTgt spid="95"/>
                                        </p:tgtEl>
                                        <p:attrNameLst>
                                          <p:attrName>style.visibility</p:attrName>
                                        </p:attrNameLst>
                                      </p:cBhvr>
                                      <p:to>
                                        <p:strVal val="visible"/>
                                      </p:to>
                                    </p:set>
                                    <p:anim calcmode="lin" valueType="num">
                                      <p:cBhvr>
                                        <p:cTn id="78" dur="500" fill="hold"/>
                                        <p:tgtEl>
                                          <p:spTgt spid="95"/>
                                        </p:tgtEl>
                                        <p:attrNameLst>
                                          <p:attrName>ppt_w</p:attrName>
                                        </p:attrNameLst>
                                      </p:cBhvr>
                                      <p:tavLst>
                                        <p:tav tm="0">
                                          <p:val>
                                            <p:fltVal val="0"/>
                                          </p:val>
                                        </p:tav>
                                        <p:tav tm="100000">
                                          <p:val>
                                            <p:strVal val="#ppt_w"/>
                                          </p:val>
                                        </p:tav>
                                      </p:tavLst>
                                    </p:anim>
                                    <p:anim calcmode="lin" valueType="num">
                                      <p:cBhvr>
                                        <p:cTn id="79" dur="500" fill="hold"/>
                                        <p:tgtEl>
                                          <p:spTgt spid="95"/>
                                        </p:tgtEl>
                                        <p:attrNameLst>
                                          <p:attrName>ppt_h</p:attrName>
                                        </p:attrNameLst>
                                      </p:cBhvr>
                                      <p:tavLst>
                                        <p:tav tm="0">
                                          <p:val>
                                            <p:fltVal val="0"/>
                                          </p:val>
                                        </p:tav>
                                        <p:tav tm="100000">
                                          <p:val>
                                            <p:strVal val="#ppt_h"/>
                                          </p:val>
                                        </p:tav>
                                      </p:tavLst>
                                    </p:anim>
                                    <p:animEffect transition="in" filter="fade">
                                      <p:cBhvr>
                                        <p:cTn id="80" dur="500"/>
                                        <p:tgtEl>
                                          <p:spTgt spid="95"/>
                                        </p:tgtEl>
                                      </p:cBhvr>
                                    </p:animEffect>
                                  </p:childTnLst>
                                </p:cTn>
                              </p:par>
                              <p:par>
                                <p:cTn id="81" presetID="53" presetClass="entr" presetSubtype="16" fill="hold" nodeType="withEffect">
                                  <p:stCondLst>
                                    <p:cond delay="750"/>
                                  </p:stCondLst>
                                  <p:childTnLst>
                                    <p:set>
                                      <p:cBhvr>
                                        <p:cTn id="82" dur="1" fill="hold">
                                          <p:stCondLst>
                                            <p:cond delay="0"/>
                                          </p:stCondLst>
                                        </p:cTn>
                                        <p:tgtEl>
                                          <p:spTgt spid="98"/>
                                        </p:tgtEl>
                                        <p:attrNameLst>
                                          <p:attrName>style.visibility</p:attrName>
                                        </p:attrNameLst>
                                      </p:cBhvr>
                                      <p:to>
                                        <p:strVal val="visible"/>
                                      </p:to>
                                    </p:set>
                                    <p:anim calcmode="lin" valueType="num">
                                      <p:cBhvr>
                                        <p:cTn id="83" dur="500" fill="hold"/>
                                        <p:tgtEl>
                                          <p:spTgt spid="98"/>
                                        </p:tgtEl>
                                        <p:attrNameLst>
                                          <p:attrName>ppt_w</p:attrName>
                                        </p:attrNameLst>
                                      </p:cBhvr>
                                      <p:tavLst>
                                        <p:tav tm="0">
                                          <p:val>
                                            <p:fltVal val="0"/>
                                          </p:val>
                                        </p:tav>
                                        <p:tav tm="100000">
                                          <p:val>
                                            <p:strVal val="#ppt_w"/>
                                          </p:val>
                                        </p:tav>
                                      </p:tavLst>
                                    </p:anim>
                                    <p:anim calcmode="lin" valueType="num">
                                      <p:cBhvr>
                                        <p:cTn id="84" dur="500" fill="hold"/>
                                        <p:tgtEl>
                                          <p:spTgt spid="98"/>
                                        </p:tgtEl>
                                        <p:attrNameLst>
                                          <p:attrName>ppt_h</p:attrName>
                                        </p:attrNameLst>
                                      </p:cBhvr>
                                      <p:tavLst>
                                        <p:tav tm="0">
                                          <p:val>
                                            <p:fltVal val="0"/>
                                          </p:val>
                                        </p:tav>
                                        <p:tav tm="100000">
                                          <p:val>
                                            <p:strVal val="#ppt_h"/>
                                          </p:val>
                                        </p:tav>
                                      </p:tavLst>
                                    </p:anim>
                                    <p:animEffect transition="in" filter="fade">
                                      <p:cBhvr>
                                        <p:cTn id="85" dur="500"/>
                                        <p:tgtEl>
                                          <p:spTgt spid="98"/>
                                        </p:tgtEl>
                                      </p:cBhvr>
                                    </p:animEffect>
                                  </p:childTnLst>
                                </p:cTn>
                              </p:par>
                              <p:par>
                                <p:cTn id="86" presetID="53" presetClass="entr" presetSubtype="16" fill="hold" nodeType="withEffect">
                                  <p:stCondLst>
                                    <p:cond delay="1000"/>
                                  </p:stCondLst>
                                  <p:childTnLst>
                                    <p:set>
                                      <p:cBhvr>
                                        <p:cTn id="87" dur="1" fill="hold">
                                          <p:stCondLst>
                                            <p:cond delay="0"/>
                                          </p:stCondLst>
                                        </p:cTn>
                                        <p:tgtEl>
                                          <p:spTgt spid="101"/>
                                        </p:tgtEl>
                                        <p:attrNameLst>
                                          <p:attrName>style.visibility</p:attrName>
                                        </p:attrNameLst>
                                      </p:cBhvr>
                                      <p:to>
                                        <p:strVal val="visible"/>
                                      </p:to>
                                    </p:set>
                                    <p:anim calcmode="lin" valueType="num">
                                      <p:cBhvr>
                                        <p:cTn id="88" dur="500" fill="hold"/>
                                        <p:tgtEl>
                                          <p:spTgt spid="101"/>
                                        </p:tgtEl>
                                        <p:attrNameLst>
                                          <p:attrName>ppt_w</p:attrName>
                                        </p:attrNameLst>
                                      </p:cBhvr>
                                      <p:tavLst>
                                        <p:tav tm="0">
                                          <p:val>
                                            <p:fltVal val="0"/>
                                          </p:val>
                                        </p:tav>
                                        <p:tav tm="100000">
                                          <p:val>
                                            <p:strVal val="#ppt_w"/>
                                          </p:val>
                                        </p:tav>
                                      </p:tavLst>
                                    </p:anim>
                                    <p:anim calcmode="lin" valueType="num">
                                      <p:cBhvr>
                                        <p:cTn id="89" dur="500" fill="hold"/>
                                        <p:tgtEl>
                                          <p:spTgt spid="101"/>
                                        </p:tgtEl>
                                        <p:attrNameLst>
                                          <p:attrName>ppt_h</p:attrName>
                                        </p:attrNameLst>
                                      </p:cBhvr>
                                      <p:tavLst>
                                        <p:tav tm="0">
                                          <p:val>
                                            <p:fltVal val="0"/>
                                          </p:val>
                                        </p:tav>
                                        <p:tav tm="100000">
                                          <p:val>
                                            <p:strVal val="#ppt_h"/>
                                          </p:val>
                                        </p:tav>
                                      </p:tavLst>
                                    </p:anim>
                                    <p:animEffect transition="in" filter="fade">
                                      <p:cBhvr>
                                        <p:cTn id="90" dur="500"/>
                                        <p:tgtEl>
                                          <p:spTgt spid="101"/>
                                        </p:tgtEl>
                                      </p:cBhvr>
                                    </p:animEffect>
                                  </p:childTnLst>
                                </p:cTn>
                              </p:par>
                              <p:par>
                                <p:cTn id="91" presetID="53" presetClass="entr" presetSubtype="16" fill="hold" nodeType="withEffect">
                                  <p:stCondLst>
                                    <p:cond delay="1250"/>
                                  </p:stCondLst>
                                  <p:childTnLst>
                                    <p:set>
                                      <p:cBhvr>
                                        <p:cTn id="92" dur="1" fill="hold">
                                          <p:stCondLst>
                                            <p:cond delay="0"/>
                                          </p:stCondLst>
                                        </p:cTn>
                                        <p:tgtEl>
                                          <p:spTgt spid="104"/>
                                        </p:tgtEl>
                                        <p:attrNameLst>
                                          <p:attrName>style.visibility</p:attrName>
                                        </p:attrNameLst>
                                      </p:cBhvr>
                                      <p:to>
                                        <p:strVal val="visible"/>
                                      </p:to>
                                    </p:set>
                                    <p:anim calcmode="lin" valueType="num">
                                      <p:cBhvr>
                                        <p:cTn id="93" dur="500" fill="hold"/>
                                        <p:tgtEl>
                                          <p:spTgt spid="104"/>
                                        </p:tgtEl>
                                        <p:attrNameLst>
                                          <p:attrName>ppt_w</p:attrName>
                                        </p:attrNameLst>
                                      </p:cBhvr>
                                      <p:tavLst>
                                        <p:tav tm="0">
                                          <p:val>
                                            <p:fltVal val="0"/>
                                          </p:val>
                                        </p:tav>
                                        <p:tav tm="100000">
                                          <p:val>
                                            <p:strVal val="#ppt_w"/>
                                          </p:val>
                                        </p:tav>
                                      </p:tavLst>
                                    </p:anim>
                                    <p:anim calcmode="lin" valueType="num">
                                      <p:cBhvr>
                                        <p:cTn id="94" dur="500" fill="hold"/>
                                        <p:tgtEl>
                                          <p:spTgt spid="104"/>
                                        </p:tgtEl>
                                        <p:attrNameLst>
                                          <p:attrName>ppt_h</p:attrName>
                                        </p:attrNameLst>
                                      </p:cBhvr>
                                      <p:tavLst>
                                        <p:tav tm="0">
                                          <p:val>
                                            <p:fltVal val="0"/>
                                          </p:val>
                                        </p:tav>
                                        <p:tav tm="100000">
                                          <p:val>
                                            <p:strVal val="#ppt_h"/>
                                          </p:val>
                                        </p:tav>
                                      </p:tavLst>
                                    </p:anim>
                                    <p:animEffect transition="in" filter="fade">
                                      <p:cBhvr>
                                        <p:cTn id="95" dur="500"/>
                                        <p:tgtEl>
                                          <p:spTgt spid="104"/>
                                        </p:tgtEl>
                                      </p:cBhvr>
                                    </p:animEffect>
                                  </p:childTnLst>
                                </p:cTn>
                              </p:par>
                              <p:par>
                                <p:cTn id="96" presetID="53" presetClass="entr" presetSubtype="16" fill="hold" nodeType="withEffect">
                                  <p:stCondLst>
                                    <p:cond delay="1500"/>
                                  </p:stCondLst>
                                  <p:childTnLst>
                                    <p:set>
                                      <p:cBhvr>
                                        <p:cTn id="97" dur="1" fill="hold">
                                          <p:stCondLst>
                                            <p:cond delay="0"/>
                                          </p:stCondLst>
                                        </p:cTn>
                                        <p:tgtEl>
                                          <p:spTgt spid="107"/>
                                        </p:tgtEl>
                                        <p:attrNameLst>
                                          <p:attrName>style.visibility</p:attrName>
                                        </p:attrNameLst>
                                      </p:cBhvr>
                                      <p:to>
                                        <p:strVal val="visible"/>
                                      </p:to>
                                    </p:set>
                                    <p:anim calcmode="lin" valueType="num">
                                      <p:cBhvr>
                                        <p:cTn id="98" dur="500" fill="hold"/>
                                        <p:tgtEl>
                                          <p:spTgt spid="107"/>
                                        </p:tgtEl>
                                        <p:attrNameLst>
                                          <p:attrName>ppt_w</p:attrName>
                                        </p:attrNameLst>
                                      </p:cBhvr>
                                      <p:tavLst>
                                        <p:tav tm="0">
                                          <p:val>
                                            <p:fltVal val="0"/>
                                          </p:val>
                                        </p:tav>
                                        <p:tav tm="100000">
                                          <p:val>
                                            <p:strVal val="#ppt_w"/>
                                          </p:val>
                                        </p:tav>
                                      </p:tavLst>
                                    </p:anim>
                                    <p:anim calcmode="lin" valueType="num">
                                      <p:cBhvr>
                                        <p:cTn id="99" dur="500" fill="hold"/>
                                        <p:tgtEl>
                                          <p:spTgt spid="107"/>
                                        </p:tgtEl>
                                        <p:attrNameLst>
                                          <p:attrName>ppt_h</p:attrName>
                                        </p:attrNameLst>
                                      </p:cBhvr>
                                      <p:tavLst>
                                        <p:tav tm="0">
                                          <p:val>
                                            <p:fltVal val="0"/>
                                          </p:val>
                                        </p:tav>
                                        <p:tav tm="100000">
                                          <p:val>
                                            <p:strVal val="#ppt_h"/>
                                          </p:val>
                                        </p:tav>
                                      </p:tavLst>
                                    </p:anim>
                                    <p:animEffect transition="in" filter="fade">
                                      <p:cBhvr>
                                        <p:cTn id="100" dur="500"/>
                                        <p:tgtEl>
                                          <p:spTgt spid="107"/>
                                        </p:tgtEl>
                                      </p:cBhvr>
                                    </p:animEffect>
                                  </p:childTnLst>
                                </p:cTn>
                              </p:par>
                              <p:par>
                                <p:cTn id="101" presetID="53" presetClass="entr" presetSubtype="16" fill="hold" nodeType="withEffect">
                                  <p:stCondLst>
                                    <p:cond delay="1750"/>
                                  </p:stCondLst>
                                  <p:childTnLst>
                                    <p:set>
                                      <p:cBhvr>
                                        <p:cTn id="102" dur="1" fill="hold">
                                          <p:stCondLst>
                                            <p:cond delay="0"/>
                                          </p:stCondLst>
                                        </p:cTn>
                                        <p:tgtEl>
                                          <p:spTgt spid="110"/>
                                        </p:tgtEl>
                                        <p:attrNameLst>
                                          <p:attrName>style.visibility</p:attrName>
                                        </p:attrNameLst>
                                      </p:cBhvr>
                                      <p:to>
                                        <p:strVal val="visible"/>
                                      </p:to>
                                    </p:set>
                                    <p:anim calcmode="lin" valueType="num">
                                      <p:cBhvr>
                                        <p:cTn id="103" dur="500" fill="hold"/>
                                        <p:tgtEl>
                                          <p:spTgt spid="110"/>
                                        </p:tgtEl>
                                        <p:attrNameLst>
                                          <p:attrName>ppt_w</p:attrName>
                                        </p:attrNameLst>
                                      </p:cBhvr>
                                      <p:tavLst>
                                        <p:tav tm="0">
                                          <p:val>
                                            <p:fltVal val="0"/>
                                          </p:val>
                                        </p:tav>
                                        <p:tav tm="100000">
                                          <p:val>
                                            <p:strVal val="#ppt_w"/>
                                          </p:val>
                                        </p:tav>
                                      </p:tavLst>
                                    </p:anim>
                                    <p:anim calcmode="lin" valueType="num">
                                      <p:cBhvr>
                                        <p:cTn id="104" dur="500" fill="hold"/>
                                        <p:tgtEl>
                                          <p:spTgt spid="110"/>
                                        </p:tgtEl>
                                        <p:attrNameLst>
                                          <p:attrName>ppt_h</p:attrName>
                                        </p:attrNameLst>
                                      </p:cBhvr>
                                      <p:tavLst>
                                        <p:tav tm="0">
                                          <p:val>
                                            <p:fltVal val="0"/>
                                          </p:val>
                                        </p:tav>
                                        <p:tav tm="100000">
                                          <p:val>
                                            <p:strVal val="#ppt_h"/>
                                          </p:val>
                                        </p:tav>
                                      </p:tavLst>
                                    </p:anim>
                                    <p:animEffect transition="in" filter="fade">
                                      <p:cBhvr>
                                        <p:cTn id="105" dur="500"/>
                                        <p:tgtEl>
                                          <p:spTgt spid="110"/>
                                        </p:tgtEl>
                                      </p:cBhvr>
                                    </p:animEffect>
                                  </p:childTnLst>
                                </p:cTn>
                              </p:par>
                              <p:par>
                                <p:cTn id="106" presetID="53" presetClass="entr" presetSubtype="16" fill="hold" nodeType="withEffect">
                                  <p:stCondLst>
                                    <p:cond delay="2000"/>
                                  </p:stCondLst>
                                  <p:childTnLst>
                                    <p:set>
                                      <p:cBhvr>
                                        <p:cTn id="107" dur="1" fill="hold">
                                          <p:stCondLst>
                                            <p:cond delay="0"/>
                                          </p:stCondLst>
                                        </p:cTn>
                                        <p:tgtEl>
                                          <p:spTgt spid="113"/>
                                        </p:tgtEl>
                                        <p:attrNameLst>
                                          <p:attrName>style.visibility</p:attrName>
                                        </p:attrNameLst>
                                      </p:cBhvr>
                                      <p:to>
                                        <p:strVal val="visible"/>
                                      </p:to>
                                    </p:set>
                                    <p:anim calcmode="lin" valueType="num">
                                      <p:cBhvr>
                                        <p:cTn id="108" dur="500" fill="hold"/>
                                        <p:tgtEl>
                                          <p:spTgt spid="113"/>
                                        </p:tgtEl>
                                        <p:attrNameLst>
                                          <p:attrName>ppt_w</p:attrName>
                                        </p:attrNameLst>
                                      </p:cBhvr>
                                      <p:tavLst>
                                        <p:tav tm="0">
                                          <p:val>
                                            <p:fltVal val="0"/>
                                          </p:val>
                                        </p:tav>
                                        <p:tav tm="100000">
                                          <p:val>
                                            <p:strVal val="#ppt_w"/>
                                          </p:val>
                                        </p:tav>
                                      </p:tavLst>
                                    </p:anim>
                                    <p:anim calcmode="lin" valueType="num">
                                      <p:cBhvr>
                                        <p:cTn id="109" dur="500" fill="hold"/>
                                        <p:tgtEl>
                                          <p:spTgt spid="113"/>
                                        </p:tgtEl>
                                        <p:attrNameLst>
                                          <p:attrName>ppt_h</p:attrName>
                                        </p:attrNameLst>
                                      </p:cBhvr>
                                      <p:tavLst>
                                        <p:tav tm="0">
                                          <p:val>
                                            <p:fltVal val="0"/>
                                          </p:val>
                                        </p:tav>
                                        <p:tav tm="100000">
                                          <p:val>
                                            <p:strVal val="#ppt_h"/>
                                          </p:val>
                                        </p:tav>
                                      </p:tavLst>
                                    </p:anim>
                                    <p:animEffect transition="in" filter="fade">
                                      <p:cBhvr>
                                        <p:cTn id="110" dur="500"/>
                                        <p:tgtEl>
                                          <p:spTgt spid="113"/>
                                        </p:tgtEl>
                                      </p:cBhvr>
                                    </p:animEffect>
                                  </p:childTnLst>
                                </p:cTn>
                              </p:par>
                              <p:par>
                                <p:cTn id="111" presetID="53" presetClass="entr" presetSubtype="16" fill="hold" nodeType="withEffect">
                                  <p:stCondLst>
                                    <p:cond delay="2250"/>
                                  </p:stCondLst>
                                  <p:childTnLst>
                                    <p:set>
                                      <p:cBhvr>
                                        <p:cTn id="112" dur="1" fill="hold">
                                          <p:stCondLst>
                                            <p:cond delay="0"/>
                                          </p:stCondLst>
                                        </p:cTn>
                                        <p:tgtEl>
                                          <p:spTgt spid="116"/>
                                        </p:tgtEl>
                                        <p:attrNameLst>
                                          <p:attrName>style.visibility</p:attrName>
                                        </p:attrNameLst>
                                      </p:cBhvr>
                                      <p:to>
                                        <p:strVal val="visible"/>
                                      </p:to>
                                    </p:set>
                                    <p:anim calcmode="lin" valueType="num">
                                      <p:cBhvr>
                                        <p:cTn id="113" dur="500" fill="hold"/>
                                        <p:tgtEl>
                                          <p:spTgt spid="116"/>
                                        </p:tgtEl>
                                        <p:attrNameLst>
                                          <p:attrName>ppt_w</p:attrName>
                                        </p:attrNameLst>
                                      </p:cBhvr>
                                      <p:tavLst>
                                        <p:tav tm="0">
                                          <p:val>
                                            <p:fltVal val="0"/>
                                          </p:val>
                                        </p:tav>
                                        <p:tav tm="100000">
                                          <p:val>
                                            <p:strVal val="#ppt_w"/>
                                          </p:val>
                                        </p:tav>
                                      </p:tavLst>
                                    </p:anim>
                                    <p:anim calcmode="lin" valueType="num">
                                      <p:cBhvr>
                                        <p:cTn id="114" dur="500" fill="hold"/>
                                        <p:tgtEl>
                                          <p:spTgt spid="116"/>
                                        </p:tgtEl>
                                        <p:attrNameLst>
                                          <p:attrName>ppt_h</p:attrName>
                                        </p:attrNameLst>
                                      </p:cBhvr>
                                      <p:tavLst>
                                        <p:tav tm="0">
                                          <p:val>
                                            <p:fltVal val="0"/>
                                          </p:val>
                                        </p:tav>
                                        <p:tav tm="100000">
                                          <p:val>
                                            <p:strVal val="#ppt_h"/>
                                          </p:val>
                                        </p:tav>
                                      </p:tavLst>
                                    </p:anim>
                                    <p:animEffect transition="in" filter="fade">
                                      <p:cBhvr>
                                        <p:cTn id="115" dur="500"/>
                                        <p:tgtEl>
                                          <p:spTgt spid="116"/>
                                        </p:tgtEl>
                                      </p:cBhvr>
                                    </p:animEffect>
                                  </p:childTnLst>
                                </p:cTn>
                              </p:par>
                            </p:childTnLst>
                          </p:cTn>
                        </p:par>
                        <p:par>
                          <p:cTn id="116" fill="hold">
                            <p:stCondLst>
                              <p:cond delay="2000"/>
                            </p:stCondLst>
                            <p:childTnLst>
                              <p:par>
                                <p:cTn id="117" presetID="53" presetClass="entr" presetSubtype="16" fill="hold" grpId="0" nodeType="afterEffect">
                                  <p:stCondLst>
                                    <p:cond delay="0"/>
                                  </p:stCondLst>
                                  <p:childTnLst>
                                    <p:set>
                                      <p:cBhvr>
                                        <p:cTn id="118" dur="1" fill="hold">
                                          <p:stCondLst>
                                            <p:cond delay="0"/>
                                          </p:stCondLst>
                                        </p:cTn>
                                        <p:tgtEl>
                                          <p:spTgt spid="125"/>
                                        </p:tgtEl>
                                        <p:attrNameLst>
                                          <p:attrName>style.visibility</p:attrName>
                                        </p:attrNameLst>
                                      </p:cBhvr>
                                      <p:to>
                                        <p:strVal val="visible"/>
                                      </p:to>
                                    </p:set>
                                    <p:anim calcmode="lin" valueType="num">
                                      <p:cBhvr>
                                        <p:cTn id="119" dur="500" fill="hold"/>
                                        <p:tgtEl>
                                          <p:spTgt spid="125"/>
                                        </p:tgtEl>
                                        <p:attrNameLst>
                                          <p:attrName>ppt_w</p:attrName>
                                        </p:attrNameLst>
                                      </p:cBhvr>
                                      <p:tavLst>
                                        <p:tav tm="0">
                                          <p:val>
                                            <p:fltVal val="0"/>
                                          </p:val>
                                        </p:tav>
                                        <p:tav tm="100000">
                                          <p:val>
                                            <p:strVal val="#ppt_w"/>
                                          </p:val>
                                        </p:tav>
                                      </p:tavLst>
                                    </p:anim>
                                    <p:anim calcmode="lin" valueType="num">
                                      <p:cBhvr>
                                        <p:cTn id="120" dur="500" fill="hold"/>
                                        <p:tgtEl>
                                          <p:spTgt spid="125"/>
                                        </p:tgtEl>
                                        <p:attrNameLst>
                                          <p:attrName>ppt_h</p:attrName>
                                        </p:attrNameLst>
                                      </p:cBhvr>
                                      <p:tavLst>
                                        <p:tav tm="0">
                                          <p:val>
                                            <p:fltVal val="0"/>
                                          </p:val>
                                        </p:tav>
                                        <p:tav tm="100000">
                                          <p:val>
                                            <p:strVal val="#ppt_h"/>
                                          </p:val>
                                        </p:tav>
                                      </p:tavLst>
                                    </p:anim>
                                    <p:animEffect transition="in" filter="fade">
                                      <p:cBhvr>
                                        <p:cTn id="121" dur="500"/>
                                        <p:tgtEl>
                                          <p:spTgt spid="125"/>
                                        </p:tgtEl>
                                      </p:cBhvr>
                                    </p:animEffect>
                                  </p:childTnLst>
                                </p:cTn>
                              </p:par>
                            </p:childTnLst>
                          </p:cTn>
                        </p:par>
                        <p:par>
                          <p:cTn id="122" fill="hold">
                            <p:stCondLst>
                              <p:cond delay="2500"/>
                            </p:stCondLst>
                            <p:childTnLst>
                              <p:par>
                                <p:cTn id="123" presetID="53" presetClass="entr" presetSubtype="16" fill="hold" nodeType="afterEffect">
                                  <p:stCondLst>
                                    <p:cond delay="0"/>
                                  </p:stCondLst>
                                  <p:childTnLst>
                                    <p:set>
                                      <p:cBhvr>
                                        <p:cTn id="124" dur="1" fill="hold">
                                          <p:stCondLst>
                                            <p:cond delay="0"/>
                                          </p:stCondLst>
                                        </p:cTn>
                                        <p:tgtEl>
                                          <p:spTgt spid="119"/>
                                        </p:tgtEl>
                                        <p:attrNameLst>
                                          <p:attrName>style.visibility</p:attrName>
                                        </p:attrNameLst>
                                      </p:cBhvr>
                                      <p:to>
                                        <p:strVal val="visible"/>
                                      </p:to>
                                    </p:set>
                                    <p:anim calcmode="lin" valueType="num">
                                      <p:cBhvr>
                                        <p:cTn id="125" dur="500" fill="hold"/>
                                        <p:tgtEl>
                                          <p:spTgt spid="119"/>
                                        </p:tgtEl>
                                        <p:attrNameLst>
                                          <p:attrName>ppt_w</p:attrName>
                                        </p:attrNameLst>
                                      </p:cBhvr>
                                      <p:tavLst>
                                        <p:tav tm="0">
                                          <p:val>
                                            <p:fltVal val="0"/>
                                          </p:val>
                                        </p:tav>
                                        <p:tav tm="100000">
                                          <p:val>
                                            <p:strVal val="#ppt_w"/>
                                          </p:val>
                                        </p:tav>
                                      </p:tavLst>
                                    </p:anim>
                                    <p:anim calcmode="lin" valueType="num">
                                      <p:cBhvr>
                                        <p:cTn id="126" dur="500" fill="hold"/>
                                        <p:tgtEl>
                                          <p:spTgt spid="119"/>
                                        </p:tgtEl>
                                        <p:attrNameLst>
                                          <p:attrName>ppt_h</p:attrName>
                                        </p:attrNameLst>
                                      </p:cBhvr>
                                      <p:tavLst>
                                        <p:tav tm="0">
                                          <p:val>
                                            <p:fltVal val="0"/>
                                          </p:val>
                                        </p:tav>
                                        <p:tav tm="100000">
                                          <p:val>
                                            <p:strVal val="#ppt_h"/>
                                          </p:val>
                                        </p:tav>
                                      </p:tavLst>
                                    </p:anim>
                                    <p:animEffect transition="in" filter="fade">
                                      <p:cBhvr>
                                        <p:cTn id="127" dur="500"/>
                                        <p:tgtEl>
                                          <p:spTgt spid="119"/>
                                        </p:tgtEl>
                                      </p:cBhvr>
                                    </p:animEffect>
                                  </p:childTnLst>
                                </p:cTn>
                              </p:par>
                            </p:childTnLst>
                          </p:cTn>
                        </p:par>
                        <p:par>
                          <p:cTn id="128" fill="hold">
                            <p:stCondLst>
                              <p:cond delay="3000"/>
                            </p:stCondLst>
                            <p:childTnLst>
                              <p:par>
                                <p:cTn id="129" presetID="22" presetClass="entr" presetSubtype="1" fill="hold" nodeType="afterEffect">
                                  <p:stCondLst>
                                    <p:cond delay="0"/>
                                  </p:stCondLst>
                                  <p:childTnLst>
                                    <p:set>
                                      <p:cBhvr>
                                        <p:cTn id="130" dur="1" fill="hold">
                                          <p:stCondLst>
                                            <p:cond delay="0"/>
                                          </p:stCondLst>
                                        </p:cTn>
                                        <p:tgtEl>
                                          <p:spTgt spid="126"/>
                                        </p:tgtEl>
                                        <p:attrNameLst>
                                          <p:attrName>style.visibility</p:attrName>
                                        </p:attrNameLst>
                                      </p:cBhvr>
                                      <p:to>
                                        <p:strVal val="visible"/>
                                      </p:to>
                                    </p:set>
                                    <p:animEffect transition="in" filter="wipe(up)">
                                      <p:cBhvr>
                                        <p:cTn id="131"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24" grpId="0" bldLvl="0" animBg="1"/>
      <p:bldP spid="125"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4546520" y="2276907"/>
            <a:ext cx="3164968" cy="3164967"/>
            <a:chOff x="3409890" y="1364780"/>
            <a:chExt cx="2373726" cy="2373725"/>
          </a:xfrm>
        </p:grpSpPr>
        <p:sp>
          <p:nvSpPr>
            <p:cNvPr id="4" name="Freeform: Shape 2"/>
            <p:cNvSpPr/>
            <p:nvPr/>
          </p:nvSpPr>
          <p:spPr bwMode="auto">
            <a:xfrm rot="18900000">
              <a:off x="4960656" y="2915545"/>
              <a:ext cx="822960" cy="822960"/>
            </a:xfrm>
            <a:custGeom>
              <a:avLst/>
              <a:gdLst>
                <a:gd name="T0" fmla="*/ 12 w 1087"/>
                <a:gd name="T1" fmla="*/ 520 h 1087"/>
                <a:gd name="T2" fmla="*/ 566 w 1087"/>
                <a:gd name="T3" fmla="*/ 13 h 1087"/>
                <a:gd name="T4" fmla="*/ 1074 w 1087"/>
                <a:gd name="T5" fmla="*/ 567 h 1087"/>
                <a:gd name="T6" fmla="*/ 520 w 1087"/>
                <a:gd name="T7" fmla="*/ 1074 h 1087"/>
                <a:gd name="T8" fmla="*/ 12 w 1087"/>
                <a:gd name="T9" fmla="*/ 520 h 1087"/>
              </a:gdLst>
              <a:ahLst/>
              <a:cxnLst>
                <a:cxn ang="0">
                  <a:pos x="T0" y="T1"/>
                </a:cxn>
                <a:cxn ang="0">
                  <a:pos x="T2" y="T3"/>
                </a:cxn>
                <a:cxn ang="0">
                  <a:pos x="T4" y="T5"/>
                </a:cxn>
                <a:cxn ang="0">
                  <a:pos x="T6" y="T7"/>
                </a:cxn>
                <a:cxn ang="0">
                  <a:pos x="T8" y="T9"/>
                </a:cxn>
              </a:cxnLst>
              <a:rect l="0" t="0" r="r" b="b"/>
              <a:pathLst>
                <a:path w="1087" h="1087">
                  <a:moveTo>
                    <a:pt x="12" y="520"/>
                  </a:moveTo>
                  <a:cubicBezTo>
                    <a:pt x="25" y="227"/>
                    <a:pt x="273" y="0"/>
                    <a:pt x="566" y="13"/>
                  </a:cubicBezTo>
                  <a:cubicBezTo>
                    <a:pt x="859" y="25"/>
                    <a:pt x="1087" y="273"/>
                    <a:pt x="1074" y="567"/>
                  </a:cubicBezTo>
                  <a:cubicBezTo>
                    <a:pt x="1061" y="860"/>
                    <a:pt x="813" y="1087"/>
                    <a:pt x="520" y="1074"/>
                  </a:cubicBezTo>
                  <a:cubicBezTo>
                    <a:pt x="227" y="1062"/>
                    <a:pt x="0" y="814"/>
                    <a:pt x="12" y="520"/>
                  </a:cubicBezTo>
                  <a:close/>
                </a:path>
              </a:pathLst>
            </a:custGeom>
            <a:solidFill>
              <a:srgbClr val="80B1F9"/>
            </a:solidFill>
            <a:ln>
              <a:noFill/>
            </a:ln>
          </p:spPr>
          <p:txBody>
            <a:bodyPr anchor="ctr"/>
            <a:lstStyle/>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5" name="Oval 3"/>
            <p:cNvSpPr/>
            <p:nvPr/>
          </p:nvSpPr>
          <p:spPr bwMode="auto">
            <a:xfrm rot="18900000">
              <a:off x="4960656" y="1364780"/>
              <a:ext cx="822960" cy="822960"/>
            </a:xfrm>
            <a:prstGeom prst="ellipse">
              <a:avLst/>
            </a:prstGeom>
            <a:solidFill>
              <a:srgbClr val="80B1F9"/>
            </a:solidFill>
            <a:ln>
              <a:noFill/>
            </a:ln>
          </p:spPr>
          <p:txBody>
            <a:bodyPr anchor="ctr"/>
            <a:lstStyle/>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6" name="Oval 4"/>
            <p:cNvSpPr/>
            <p:nvPr/>
          </p:nvSpPr>
          <p:spPr bwMode="auto">
            <a:xfrm rot="18900000">
              <a:off x="3409890" y="2915545"/>
              <a:ext cx="822960" cy="822960"/>
            </a:xfrm>
            <a:prstGeom prst="ellipse">
              <a:avLst/>
            </a:prstGeom>
            <a:solidFill>
              <a:srgbClr val="80B1F9"/>
            </a:solidFill>
            <a:ln>
              <a:noFill/>
            </a:ln>
          </p:spPr>
          <p:txBody>
            <a:bodyPr anchor="ctr"/>
            <a:lstStyle/>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7" name="Oval 5"/>
            <p:cNvSpPr/>
            <p:nvPr/>
          </p:nvSpPr>
          <p:spPr bwMode="auto">
            <a:xfrm rot="18900000">
              <a:off x="3409890" y="1364780"/>
              <a:ext cx="822960" cy="822960"/>
            </a:xfrm>
            <a:prstGeom prst="ellipse">
              <a:avLst/>
            </a:prstGeom>
            <a:solidFill>
              <a:srgbClr val="80B1F9"/>
            </a:solidFill>
            <a:ln>
              <a:noFill/>
            </a:ln>
          </p:spPr>
          <p:txBody>
            <a:bodyPr anchor="ctr"/>
            <a:lstStyle/>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8" name="Oval 6"/>
            <p:cNvSpPr/>
            <p:nvPr/>
          </p:nvSpPr>
          <p:spPr>
            <a:xfrm rot="18900000">
              <a:off x="4466991" y="2421880"/>
              <a:ext cx="259525" cy="259525"/>
            </a:xfrm>
            <a:prstGeom prst="ellipse">
              <a:avLst/>
            </a:prstGeom>
            <a:solidFill>
              <a:srgbClr val="80B1F9"/>
            </a:solid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cxnSp>
          <p:nvCxnSpPr>
            <p:cNvPr id="9" name="Straight Connector 7"/>
            <p:cNvCxnSpPr>
              <a:stCxn id="8" idx="6"/>
              <a:endCxn id="5" idx="2"/>
            </p:cNvCxnSpPr>
            <p:nvPr/>
          </p:nvCxnSpPr>
          <p:spPr>
            <a:xfrm flipV="1">
              <a:off x="4688510" y="2067220"/>
              <a:ext cx="392666" cy="392667"/>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8"/>
            <p:cNvCxnSpPr>
              <a:stCxn id="8" idx="4"/>
              <a:endCxn id="4" idx="1"/>
            </p:cNvCxnSpPr>
            <p:nvPr/>
          </p:nvCxnSpPr>
          <p:spPr>
            <a:xfrm>
              <a:off x="4688510" y="2643398"/>
              <a:ext cx="411671" cy="387581"/>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9"/>
            <p:cNvCxnSpPr>
              <a:stCxn id="8" idx="2"/>
              <a:endCxn id="6" idx="6"/>
            </p:cNvCxnSpPr>
            <p:nvPr/>
          </p:nvCxnSpPr>
          <p:spPr>
            <a:xfrm flipH="1">
              <a:off x="4112331" y="2643399"/>
              <a:ext cx="392668" cy="392666"/>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0"/>
            <p:cNvCxnSpPr>
              <a:stCxn id="8" idx="0"/>
              <a:endCxn id="7" idx="4"/>
            </p:cNvCxnSpPr>
            <p:nvPr/>
          </p:nvCxnSpPr>
          <p:spPr>
            <a:xfrm flipH="1" flipV="1">
              <a:off x="4112331" y="2067220"/>
              <a:ext cx="392668" cy="392666"/>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reeform: Shape 11"/>
            <p:cNvSpPr/>
            <p:nvPr/>
          </p:nvSpPr>
          <p:spPr bwMode="auto">
            <a:xfrm>
              <a:off x="5211267" y="1616984"/>
              <a:ext cx="321738" cy="318553"/>
            </a:xfrm>
            <a:custGeom>
              <a:avLst/>
              <a:gdLst>
                <a:gd name="T0" fmla="*/ 112 w 176"/>
                <a:gd name="T1" fmla="*/ 118 h 174"/>
                <a:gd name="T2" fmla="*/ 120 w 176"/>
                <a:gd name="T3" fmla="*/ 102 h 174"/>
                <a:gd name="T4" fmla="*/ 64 w 176"/>
                <a:gd name="T5" fmla="*/ 94 h 174"/>
                <a:gd name="T6" fmla="*/ 56 w 176"/>
                <a:gd name="T7" fmla="*/ 110 h 174"/>
                <a:gd name="T8" fmla="*/ 64 w 176"/>
                <a:gd name="T9" fmla="*/ 102 h 174"/>
                <a:gd name="T10" fmla="*/ 112 w 176"/>
                <a:gd name="T11" fmla="*/ 110 h 174"/>
                <a:gd name="T12" fmla="*/ 64 w 176"/>
                <a:gd name="T13" fmla="*/ 102 h 174"/>
                <a:gd name="T14" fmla="*/ 152 w 176"/>
                <a:gd name="T15" fmla="*/ 46 h 174"/>
                <a:gd name="T16" fmla="*/ 128 w 176"/>
                <a:gd name="T17" fmla="*/ 17 h 174"/>
                <a:gd name="T18" fmla="*/ 70 w 176"/>
                <a:gd name="T19" fmla="*/ 4 h 174"/>
                <a:gd name="T20" fmla="*/ 28 w 176"/>
                <a:gd name="T21" fmla="*/ 46 h 174"/>
                <a:gd name="T22" fmla="*/ 0 w 176"/>
                <a:gd name="T23" fmla="*/ 54 h 174"/>
                <a:gd name="T24" fmla="*/ 8 w 176"/>
                <a:gd name="T25" fmla="*/ 78 h 174"/>
                <a:gd name="T26" fmla="*/ 16 w 176"/>
                <a:gd name="T27" fmla="*/ 166 h 174"/>
                <a:gd name="T28" fmla="*/ 152 w 176"/>
                <a:gd name="T29" fmla="*/ 174 h 174"/>
                <a:gd name="T30" fmla="*/ 160 w 176"/>
                <a:gd name="T31" fmla="*/ 78 h 174"/>
                <a:gd name="T32" fmla="*/ 176 w 176"/>
                <a:gd name="T33" fmla="*/ 70 h 174"/>
                <a:gd name="T34" fmla="*/ 168 w 176"/>
                <a:gd name="T35" fmla="*/ 46 h 174"/>
                <a:gd name="T36" fmla="*/ 140 w 176"/>
                <a:gd name="T37" fmla="*/ 30 h 174"/>
                <a:gd name="T38" fmla="*/ 143 w 176"/>
                <a:gd name="T39" fmla="*/ 46 h 174"/>
                <a:gd name="T40" fmla="*/ 134 w 176"/>
                <a:gd name="T41" fmla="*/ 40 h 174"/>
                <a:gd name="T42" fmla="*/ 124 w 176"/>
                <a:gd name="T43" fmla="*/ 34 h 174"/>
                <a:gd name="T44" fmla="*/ 115 w 176"/>
                <a:gd name="T45" fmla="*/ 30 h 174"/>
                <a:gd name="T46" fmla="*/ 130 w 176"/>
                <a:gd name="T47" fmla="*/ 24 h 174"/>
                <a:gd name="T48" fmla="*/ 74 w 176"/>
                <a:gd name="T49" fmla="*/ 46 h 174"/>
                <a:gd name="T50" fmla="*/ 127 w 176"/>
                <a:gd name="T51" fmla="*/ 46 h 174"/>
                <a:gd name="T52" fmla="*/ 66 w 176"/>
                <a:gd name="T53" fmla="*/ 11 h 174"/>
                <a:gd name="T54" fmla="*/ 65 w 176"/>
                <a:gd name="T55" fmla="*/ 46 h 174"/>
                <a:gd name="T56" fmla="*/ 46 w 176"/>
                <a:gd name="T57" fmla="*/ 46 h 174"/>
                <a:gd name="T58" fmla="*/ 37 w 176"/>
                <a:gd name="T59" fmla="*/ 46 h 174"/>
                <a:gd name="T60" fmla="*/ 152 w 176"/>
                <a:gd name="T61" fmla="*/ 166 h 174"/>
                <a:gd name="T62" fmla="*/ 24 w 176"/>
                <a:gd name="T63" fmla="*/ 78 h 174"/>
                <a:gd name="T64" fmla="*/ 152 w 176"/>
                <a:gd name="T65" fmla="*/ 166 h 174"/>
                <a:gd name="T66" fmla="*/ 8 w 176"/>
                <a:gd name="T67" fmla="*/ 70 h 174"/>
                <a:gd name="T68" fmla="*/ 168 w 176"/>
                <a:gd name="T69" fmla="*/ 54 h 174"/>
                <a:gd name="T70" fmla="*/ 69 w 176"/>
                <a:gd name="T71" fmla="*/ 22 h 174"/>
                <a:gd name="T72" fmla="*/ 58 w 176"/>
                <a:gd name="T73" fmla="*/ 25 h 174"/>
                <a:gd name="T74" fmla="*/ 69 w 176"/>
                <a:gd name="T75" fmla="*/ 22 h 174"/>
                <a:gd name="T76" fmla="*/ 54 w 176"/>
                <a:gd name="T77" fmla="*/ 32 h 174"/>
                <a:gd name="T78" fmla="*/ 57 w 176"/>
                <a:gd name="T79" fmla="*/ 4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4">
                  <a:moveTo>
                    <a:pt x="64" y="118"/>
                  </a:moveTo>
                  <a:cubicBezTo>
                    <a:pt x="112" y="118"/>
                    <a:pt x="112" y="118"/>
                    <a:pt x="112" y="118"/>
                  </a:cubicBezTo>
                  <a:cubicBezTo>
                    <a:pt x="116" y="118"/>
                    <a:pt x="120" y="114"/>
                    <a:pt x="120" y="110"/>
                  </a:cubicBezTo>
                  <a:cubicBezTo>
                    <a:pt x="120" y="102"/>
                    <a:pt x="120" y="102"/>
                    <a:pt x="120" y="102"/>
                  </a:cubicBezTo>
                  <a:cubicBezTo>
                    <a:pt x="120" y="98"/>
                    <a:pt x="116" y="94"/>
                    <a:pt x="112" y="94"/>
                  </a:cubicBezTo>
                  <a:cubicBezTo>
                    <a:pt x="64" y="94"/>
                    <a:pt x="64" y="94"/>
                    <a:pt x="64" y="94"/>
                  </a:cubicBezTo>
                  <a:cubicBezTo>
                    <a:pt x="60" y="94"/>
                    <a:pt x="56" y="98"/>
                    <a:pt x="56" y="102"/>
                  </a:cubicBezTo>
                  <a:cubicBezTo>
                    <a:pt x="56" y="110"/>
                    <a:pt x="56" y="110"/>
                    <a:pt x="56" y="110"/>
                  </a:cubicBezTo>
                  <a:cubicBezTo>
                    <a:pt x="56" y="114"/>
                    <a:pt x="60" y="118"/>
                    <a:pt x="64" y="118"/>
                  </a:cubicBezTo>
                  <a:moveTo>
                    <a:pt x="64" y="102"/>
                  </a:moveTo>
                  <a:cubicBezTo>
                    <a:pt x="112" y="102"/>
                    <a:pt x="112" y="102"/>
                    <a:pt x="112" y="102"/>
                  </a:cubicBezTo>
                  <a:cubicBezTo>
                    <a:pt x="112" y="110"/>
                    <a:pt x="112" y="110"/>
                    <a:pt x="112" y="110"/>
                  </a:cubicBezTo>
                  <a:cubicBezTo>
                    <a:pt x="64" y="110"/>
                    <a:pt x="64" y="110"/>
                    <a:pt x="64" y="110"/>
                  </a:cubicBezTo>
                  <a:lnTo>
                    <a:pt x="64" y="102"/>
                  </a:lnTo>
                  <a:close/>
                  <a:moveTo>
                    <a:pt x="168" y="46"/>
                  </a:moveTo>
                  <a:cubicBezTo>
                    <a:pt x="152" y="46"/>
                    <a:pt x="152" y="46"/>
                    <a:pt x="152" y="46"/>
                  </a:cubicBezTo>
                  <a:cubicBezTo>
                    <a:pt x="147" y="28"/>
                    <a:pt x="147" y="28"/>
                    <a:pt x="147" y="28"/>
                  </a:cubicBezTo>
                  <a:cubicBezTo>
                    <a:pt x="145" y="19"/>
                    <a:pt x="136" y="14"/>
                    <a:pt x="128" y="17"/>
                  </a:cubicBezTo>
                  <a:cubicBezTo>
                    <a:pt x="103" y="23"/>
                    <a:pt x="103" y="23"/>
                    <a:pt x="103" y="23"/>
                  </a:cubicBezTo>
                  <a:cubicBezTo>
                    <a:pt x="70" y="4"/>
                    <a:pt x="70" y="4"/>
                    <a:pt x="70" y="4"/>
                  </a:cubicBezTo>
                  <a:cubicBezTo>
                    <a:pt x="63" y="0"/>
                    <a:pt x="53" y="2"/>
                    <a:pt x="49" y="10"/>
                  </a:cubicBezTo>
                  <a:cubicBezTo>
                    <a:pt x="28" y="46"/>
                    <a:pt x="28" y="46"/>
                    <a:pt x="28" y="46"/>
                  </a:cubicBezTo>
                  <a:cubicBezTo>
                    <a:pt x="8" y="46"/>
                    <a:pt x="8" y="46"/>
                    <a:pt x="8" y="46"/>
                  </a:cubicBezTo>
                  <a:cubicBezTo>
                    <a:pt x="4" y="46"/>
                    <a:pt x="0" y="50"/>
                    <a:pt x="0" y="54"/>
                  </a:cubicBezTo>
                  <a:cubicBezTo>
                    <a:pt x="0" y="70"/>
                    <a:pt x="0" y="70"/>
                    <a:pt x="0" y="70"/>
                  </a:cubicBezTo>
                  <a:cubicBezTo>
                    <a:pt x="0" y="74"/>
                    <a:pt x="4" y="78"/>
                    <a:pt x="8" y="78"/>
                  </a:cubicBezTo>
                  <a:cubicBezTo>
                    <a:pt x="16" y="78"/>
                    <a:pt x="16" y="78"/>
                    <a:pt x="16" y="78"/>
                  </a:cubicBezTo>
                  <a:cubicBezTo>
                    <a:pt x="16" y="166"/>
                    <a:pt x="16" y="166"/>
                    <a:pt x="16" y="166"/>
                  </a:cubicBezTo>
                  <a:cubicBezTo>
                    <a:pt x="16" y="170"/>
                    <a:pt x="20" y="174"/>
                    <a:pt x="24" y="174"/>
                  </a:cubicBezTo>
                  <a:cubicBezTo>
                    <a:pt x="152" y="174"/>
                    <a:pt x="152" y="174"/>
                    <a:pt x="152" y="174"/>
                  </a:cubicBezTo>
                  <a:cubicBezTo>
                    <a:pt x="156" y="174"/>
                    <a:pt x="160" y="170"/>
                    <a:pt x="160" y="166"/>
                  </a:cubicBezTo>
                  <a:cubicBezTo>
                    <a:pt x="160" y="78"/>
                    <a:pt x="160" y="78"/>
                    <a:pt x="160" y="78"/>
                  </a:cubicBezTo>
                  <a:cubicBezTo>
                    <a:pt x="168" y="78"/>
                    <a:pt x="168" y="78"/>
                    <a:pt x="168" y="78"/>
                  </a:cubicBezTo>
                  <a:cubicBezTo>
                    <a:pt x="172" y="78"/>
                    <a:pt x="176" y="74"/>
                    <a:pt x="176" y="70"/>
                  </a:cubicBezTo>
                  <a:cubicBezTo>
                    <a:pt x="176" y="54"/>
                    <a:pt x="176" y="54"/>
                    <a:pt x="176" y="54"/>
                  </a:cubicBezTo>
                  <a:cubicBezTo>
                    <a:pt x="176" y="50"/>
                    <a:pt x="172" y="46"/>
                    <a:pt x="168" y="46"/>
                  </a:cubicBezTo>
                  <a:moveTo>
                    <a:pt x="130" y="24"/>
                  </a:moveTo>
                  <a:cubicBezTo>
                    <a:pt x="134" y="23"/>
                    <a:pt x="138" y="26"/>
                    <a:pt x="140" y="30"/>
                  </a:cubicBezTo>
                  <a:cubicBezTo>
                    <a:pt x="144" y="46"/>
                    <a:pt x="144" y="46"/>
                    <a:pt x="144" y="46"/>
                  </a:cubicBezTo>
                  <a:cubicBezTo>
                    <a:pt x="143" y="46"/>
                    <a:pt x="143" y="46"/>
                    <a:pt x="143" y="46"/>
                  </a:cubicBezTo>
                  <a:cubicBezTo>
                    <a:pt x="133" y="40"/>
                    <a:pt x="133" y="40"/>
                    <a:pt x="133" y="40"/>
                  </a:cubicBezTo>
                  <a:cubicBezTo>
                    <a:pt x="134" y="40"/>
                    <a:pt x="134" y="40"/>
                    <a:pt x="134" y="40"/>
                  </a:cubicBezTo>
                  <a:cubicBezTo>
                    <a:pt x="132" y="32"/>
                    <a:pt x="132" y="32"/>
                    <a:pt x="132" y="32"/>
                  </a:cubicBezTo>
                  <a:cubicBezTo>
                    <a:pt x="124" y="34"/>
                    <a:pt x="124" y="34"/>
                    <a:pt x="124" y="34"/>
                  </a:cubicBezTo>
                  <a:cubicBezTo>
                    <a:pt x="124" y="35"/>
                    <a:pt x="124" y="35"/>
                    <a:pt x="124" y="35"/>
                  </a:cubicBezTo>
                  <a:cubicBezTo>
                    <a:pt x="115" y="30"/>
                    <a:pt x="115" y="30"/>
                    <a:pt x="115" y="30"/>
                  </a:cubicBezTo>
                  <a:cubicBezTo>
                    <a:pt x="114" y="28"/>
                    <a:pt x="114" y="28"/>
                    <a:pt x="114" y="28"/>
                  </a:cubicBezTo>
                  <a:lnTo>
                    <a:pt x="130" y="24"/>
                  </a:lnTo>
                  <a:close/>
                  <a:moveTo>
                    <a:pt x="127" y="46"/>
                  </a:moveTo>
                  <a:cubicBezTo>
                    <a:pt x="74" y="46"/>
                    <a:pt x="74" y="46"/>
                    <a:pt x="74" y="46"/>
                  </a:cubicBezTo>
                  <a:cubicBezTo>
                    <a:pt x="87" y="23"/>
                    <a:pt x="87" y="23"/>
                    <a:pt x="87" y="23"/>
                  </a:cubicBezTo>
                  <a:lnTo>
                    <a:pt x="127" y="46"/>
                  </a:lnTo>
                  <a:close/>
                  <a:moveTo>
                    <a:pt x="56" y="14"/>
                  </a:moveTo>
                  <a:cubicBezTo>
                    <a:pt x="58" y="10"/>
                    <a:pt x="63" y="9"/>
                    <a:pt x="66" y="11"/>
                  </a:cubicBezTo>
                  <a:cubicBezTo>
                    <a:pt x="80" y="19"/>
                    <a:pt x="80" y="19"/>
                    <a:pt x="80" y="19"/>
                  </a:cubicBezTo>
                  <a:cubicBezTo>
                    <a:pt x="65" y="46"/>
                    <a:pt x="65" y="46"/>
                    <a:pt x="65" y="46"/>
                  </a:cubicBezTo>
                  <a:cubicBezTo>
                    <a:pt x="47" y="46"/>
                    <a:pt x="47" y="46"/>
                    <a:pt x="47" y="46"/>
                  </a:cubicBezTo>
                  <a:cubicBezTo>
                    <a:pt x="46" y="46"/>
                    <a:pt x="46" y="46"/>
                    <a:pt x="46" y="46"/>
                  </a:cubicBezTo>
                  <a:cubicBezTo>
                    <a:pt x="46" y="46"/>
                    <a:pt x="46" y="46"/>
                    <a:pt x="46" y="46"/>
                  </a:cubicBezTo>
                  <a:cubicBezTo>
                    <a:pt x="37" y="46"/>
                    <a:pt x="37" y="46"/>
                    <a:pt x="37" y="46"/>
                  </a:cubicBezTo>
                  <a:lnTo>
                    <a:pt x="56" y="14"/>
                  </a:lnTo>
                  <a:close/>
                  <a:moveTo>
                    <a:pt x="152" y="166"/>
                  </a:moveTo>
                  <a:cubicBezTo>
                    <a:pt x="24" y="166"/>
                    <a:pt x="24" y="166"/>
                    <a:pt x="24" y="166"/>
                  </a:cubicBezTo>
                  <a:cubicBezTo>
                    <a:pt x="24" y="78"/>
                    <a:pt x="24" y="78"/>
                    <a:pt x="24" y="78"/>
                  </a:cubicBezTo>
                  <a:cubicBezTo>
                    <a:pt x="152" y="78"/>
                    <a:pt x="152" y="78"/>
                    <a:pt x="152" y="78"/>
                  </a:cubicBezTo>
                  <a:lnTo>
                    <a:pt x="152" y="166"/>
                  </a:lnTo>
                  <a:close/>
                  <a:moveTo>
                    <a:pt x="168" y="70"/>
                  </a:moveTo>
                  <a:cubicBezTo>
                    <a:pt x="8" y="70"/>
                    <a:pt x="8" y="70"/>
                    <a:pt x="8" y="70"/>
                  </a:cubicBezTo>
                  <a:cubicBezTo>
                    <a:pt x="8" y="54"/>
                    <a:pt x="8" y="54"/>
                    <a:pt x="8" y="54"/>
                  </a:cubicBezTo>
                  <a:cubicBezTo>
                    <a:pt x="168" y="54"/>
                    <a:pt x="168" y="54"/>
                    <a:pt x="168" y="54"/>
                  </a:cubicBezTo>
                  <a:lnTo>
                    <a:pt x="168" y="70"/>
                  </a:lnTo>
                  <a:close/>
                  <a:moveTo>
                    <a:pt x="69" y="22"/>
                  </a:moveTo>
                  <a:cubicBezTo>
                    <a:pt x="62" y="18"/>
                    <a:pt x="62" y="18"/>
                    <a:pt x="62" y="18"/>
                  </a:cubicBezTo>
                  <a:cubicBezTo>
                    <a:pt x="58" y="25"/>
                    <a:pt x="58" y="25"/>
                    <a:pt x="58" y="25"/>
                  </a:cubicBezTo>
                  <a:cubicBezTo>
                    <a:pt x="65" y="29"/>
                    <a:pt x="65" y="29"/>
                    <a:pt x="65" y="29"/>
                  </a:cubicBezTo>
                  <a:lnTo>
                    <a:pt x="69" y="22"/>
                  </a:lnTo>
                  <a:close/>
                  <a:moveTo>
                    <a:pt x="61" y="36"/>
                  </a:moveTo>
                  <a:cubicBezTo>
                    <a:pt x="54" y="32"/>
                    <a:pt x="54" y="32"/>
                    <a:pt x="54" y="32"/>
                  </a:cubicBezTo>
                  <a:cubicBezTo>
                    <a:pt x="50" y="39"/>
                    <a:pt x="50" y="39"/>
                    <a:pt x="50" y="39"/>
                  </a:cubicBezTo>
                  <a:cubicBezTo>
                    <a:pt x="57" y="43"/>
                    <a:pt x="57" y="43"/>
                    <a:pt x="57" y="43"/>
                  </a:cubicBezTo>
                  <a:lnTo>
                    <a:pt x="61" y="36"/>
                  </a:lnTo>
                  <a:close/>
                </a:path>
              </a:pathLst>
            </a:custGeom>
            <a:solidFill>
              <a:schemeClr val="bg1"/>
            </a:solidFill>
            <a:ln>
              <a:noFill/>
            </a:ln>
          </p:spPr>
          <p:txBody>
            <a:bodyPr anchor="ctr"/>
            <a:lstStyle/>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4" name="Freeform: Shape 12"/>
            <p:cNvSpPr/>
            <p:nvPr/>
          </p:nvSpPr>
          <p:spPr bwMode="auto">
            <a:xfrm>
              <a:off x="3689967" y="1615391"/>
              <a:ext cx="262806" cy="321738"/>
            </a:xfrm>
            <a:custGeom>
              <a:avLst/>
              <a:gdLst>
                <a:gd name="T0" fmla="*/ 48 w 144"/>
                <a:gd name="T1" fmla="*/ 0 h 176"/>
                <a:gd name="T2" fmla="*/ 32 w 144"/>
                <a:gd name="T3" fmla="*/ 20 h 176"/>
                <a:gd name="T4" fmla="*/ 40 w 144"/>
                <a:gd name="T5" fmla="*/ 20 h 176"/>
                <a:gd name="T6" fmla="*/ 48 w 144"/>
                <a:gd name="T7" fmla="*/ 8 h 176"/>
                <a:gd name="T8" fmla="*/ 136 w 144"/>
                <a:gd name="T9" fmla="*/ 16 h 176"/>
                <a:gd name="T10" fmla="*/ 128 w 144"/>
                <a:gd name="T11" fmla="*/ 136 h 176"/>
                <a:gd name="T12" fmla="*/ 120 w 144"/>
                <a:gd name="T13" fmla="*/ 140 h 176"/>
                <a:gd name="T14" fmla="*/ 128 w 144"/>
                <a:gd name="T15" fmla="*/ 144 h 176"/>
                <a:gd name="T16" fmla="*/ 144 w 144"/>
                <a:gd name="T17" fmla="*/ 16 h 176"/>
                <a:gd name="T18" fmla="*/ 44 w 144"/>
                <a:gd name="T19" fmla="*/ 128 h 176"/>
                <a:gd name="T20" fmla="*/ 24 w 144"/>
                <a:gd name="T21" fmla="*/ 132 h 176"/>
                <a:gd name="T22" fmla="*/ 44 w 144"/>
                <a:gd name="T23" fmla="*/ 136 h 176"/>
                <a:gd name="T24" fmla="*/ 44 w 144"/>
                <a:gd name="T25" fmla="*/ 128 h 176"/>
                <a:gd name="T26" fmla="*/ 28 w 144"/>
                <a:gd name="T27" fmla="*/ 144 h 176"/>
                <a:gd name="T28" fmla="*/ 28 w 144"/>
                <a:gd name="T29" fmla="*/ 152 h 176"/>
                <a:gd name="T30" fmla="*/ 40 w 144"/>
                <a:gd name="T31" fmla="*/ 148 h 176"/>
                <a:gd name="T32" fmla="*/ 96 w 144"/>
                <a:gd name="T33" fmla="*/ 32 h 176"/>
                <a:gd name="T34" fmla="*/ 0 w 144"/>
                <a:gd name="T35" fmla="*/ 48 h 176"/>
                <a:gd name="T36" fmla="*/ 16 w 144"/>
                <a:gd name="T37" fmla="*/ 176 h 176"/>
                <a:gd name="T38" fmla="*/ 112 w 144"/>
                <a:gd name="T39" fmla="*/ 160 h 176"/>
                <a:gd name="T40" fmla="*/ 96 w 144"/>
                <a:gd name="T41" fmla="*/ 32 h 176"/>
                <a:gd name="T42" fmla="*/ 96 w 144"/>
                <a:gd name="T43" fmla="*/ 168 h 176"/>
                <a:gd name="T44" fmla="*/ 8 w 144"/>
                <a:gd name="T45" fmla="*/ 160 h 176"/>
                <a:gd name="T46" fmla="*/ 45 w 144"/>
                <a:gd name="T47" fmla="*/ 72 h 176"/>
                <a:gd name="T48" fmla="*/ 67 w 144"/>
                <a:gd name="T49" fmla="*/ 72 h 176"/>
                <a:gd name="T50" fmla="*/ 104 w 144"/>
                <a:gd name="T51" fmla="*/ 160 h 176"/>
                <a:gd name="T52" fmla="*/ 56 w 144"/>
                <a:gd name="T53" fmla="*/ 64 h 176"/>
                <a:gd name="T54" fmla="*/ 56 w 144"/>
                <a:gd name="T55" fmla="*/ 72 h 176"/>
                <a:gd name="T56" fmla="*/ 104 w 144"/>
                <a:gd name="T57" fmla="*/ 50 h 176"/>
                <a:gd name="T58" fmla="*/ 56 w 144"/>
                <a:gd name="T59" fmla="*/ 56 h 176"/>
                <a:gd name="T60" fmla="*/ 8 w 144"/>
                <a:gd name="T61" fmla="*/ 50 h 176"/>
                <a:gd name="T62" fmla="*/ 16 w 144"/>
                <a:gd name="T63" fmla="*/ 40 h 176"/>
                <a:gd name="T64" fmla="*/ 104 w 144"/>
                <a:gd name="T65"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128"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28" y="8"/>
                    <a:pt x="128" y="8"/>
                    <a:pt x="128" y="8"/>
                  </a:cubicBezTo>
                  <a:cubicBezTo>
                    <a:pt x="132" y="8"/>
                    <a:pt x="136" y="12"/>
                    <a:pt x="136" y="16"/>
                  </a:cubicBezTo>
                  <a:cubicBezTo>
                    <a:pt x="136" y="128"/>
                    <a:pt x="136" y="128"/>
                    <a:pt x="136" y="128"/>
                  </a:cubicBezTo>
                  <a:cubicBezTo>
                    <a:pt x="136" y="132"/>
                    <a:pt x="132" y="136"/>
                    <a:pt x="128" y="136"/>
                  </a:cubicBezTo>
                  <a:cubicBezTo>
                    <a:pt x="124" y="136"/>
                    <a:pt x="124" y="136"/>
                    <a:pt x="124" y="136"/>
                  </a:cubicBezTo>
                  <a:cubicBezTo>
                    <a:pt x="122" y="136"/>
                    <a:pt x="120" y="138"/>
                    <a:pt x="120" y="140"/>
                  </a:cubicBezTo>
                  <a:cubicBezTo>
                    <a:pt x="120" y="142"/>
                    <a:pt x="122" y="144"/>
                    <a:pt x="124" y="144"/>
                  </a:cubicBezTo>
                  <a:cubicBezTo>
                    <a:pt x="128" y="144"/>
                    <a:pt x="128" y="144"/>
                    <a:pt x="128" y="144"/>
                  </a:cubicBezTo>
                  <a:cubicBezTo>
                    <a:pt x="137" y="144"/>
                    <a:pt x="144" y="137"/>
                    <a:pt x="144" y="128"/>
                  </a:cubicBezTo>
                  <a:cubicBezTo>
                    <a:pt x="144" y="16"/>
                    <a:pt x="144" y="16"/>
                    <a:pt x="144" y="16"/>
                  </a:cubicBezTo>
                  <a:cubicBezTo>
                    <a:pt x="144" y="7"/>
                    <a:pt x="137" y="0"/>
                    <a:pt x="128" y="0"/>
                  </a:cubicBezTo>
                  <a:moveTo>
                    <a:pt x="44" y="128"/>
                  </a:moveTo>
                  <a:cubicBezTo>
                    <a:pt x="28" y="128"/>
                    <a:pt x="28" y="128"/>
                    <a:pt x="28" y="128"/>
                  </a:cubicBezTo>
                  <a:cubicBezTo>
                    <a:pt x="26" y="128"/>
                    <a:pt x="24" y="130"/>
                    <a:pt x="24" y="132"/>
                  </a:cubicBezTo>
                  <a:cubicBezTo>
                    <a:pt x="24" y="134"/>
                    <a:pt x="26" y="136"/>
                    <a:pt x="28" y="136"/>
                  </a:cubicBezTo>
                  <a:cubicBezTo>
                    <a:pt x="44" y="136"/>
                    <a:pt x="44" y="136"/>
                    <a:pt x="44" y="136"/>
                  </a:cubicBezTo>
                  <a:cubicBezTo>
                    <a:pt x="46" y="136"/>
                    <a:pt x="48" y="134"/>
                    <a:pt x="48" y="132"/>
                  </a:cubicBezTo>
                  <a:cubicBezTo>
                    <a:pt x="48" y="130"/>
                    <a:pt x="46" y="128"/>
                    <a:pt x="44" y="128"/>
                  </a:cubicBezTo>
                  <a:moveTo>
                    <a:pt x="36" y="144"/>
                  </a:moveTo>
                  <a:cubicBezTo>
                    <a:pt x="28" y="144"/>
                    <a:pt x="28" y="144"/>
                    <a:pt x="28" y="144"/>
                  </a:cubicBezTo>
                  <a:cubicBezTo>
                    <a:pt x="26" y="144"/>
                    <a:pt x="24" y="146"/>
                    <a:pt x="24" y="148"/>
                  </a:cubicBezTo>
                  <a:cubicBezTo>
                    <a:pt x="24" y="150"/>
                    <a:pt x="26" y="152"/>
                    <a:pt x="28" y="152"/>
                  </a:cubicBezTo>
                  <a:cubicBezTo>
                    <a:pt x="36" y="152"/>
                    <a:pt x="36" y="152"/>
                    <a:pt x="36" y="152"/>
                  </a:cubicBezTo>
                  <a:cubicBezTo>
                    <a:pt x="38" y="152"/>
                    <a:pt x="40" y="150"/>
                    <a:pt x="40" y="148"/>
                  </a:cubicBezTo>
                  <a:cubicBezTo>
                    <a:pt x="40" y="146"/>
                    <a:pt x="38" y="144"/>
                    <a:pt x="36" y="144"/>
                  </a:cubicBezTo>
                  <a:moveTo>
                    <a:pt x="96" y="32"/>
                  </a:moveTo>
                  <a:cubicBezTo>
                    <a:pt x="16" y="32"/>
                    <a:pt x="16" y="32"/>
                    <a:pt x="16" y="32"/>
                  </a:cubicBezTo>
                  <a:cubicBezTo>
                    <a:pt x="7" y="32"/>
                    <a:pt x="0" y="39"/>
                    <a:pt x="0" y="48"/>
                  </a:cubicBezTo>
                  <a:cubicBezTo>
                    <a:pt x="0" y="160"/>
                    <a:pt x="0" y="160"/>
                    <a:pt x="0" y="160"/>
                  </a:cubicBezTo>
                  <a:cubicBezTo>
                    <a:pt x="0" y="169"/>
                    <a:pt x="7" y="176"/>
                    <a:pt x="16" y="176"/>
                  </a:cubicBezTo>
                  <a:cubicBezTo>
                    <a:pt x="96" y="176"/>
                    <a:pt x="96" y="176"/>
                    <a:pt x="96" y="176"/>
                  </a:cubicBezTo>
                  <a:cubicBezTo>
                    <a:pt x="105" y="176"/>
                    <a:pt x="112" y="169"/>
                    <a:pt x="112" y="160"/>
                  </a:cubicBezTo>
                  <a:cubicBezTo>
                    <a:pt x="112" y="48"/>
                    <a:pt x="112" y="48"/>
                    <a:pt x="112" y="48"/>
                  </a:cubicBezTo>
                  <a:cubicBezTo>
                    <a:pt x="112" y="39"/>
                    <a:pt x="105" y="32"/>
                    <a:pt x="96" y="32"/>
                  </a:cubicBezTo>
                  <a:moveTo>
                    <a:pt x="104" y="160"/>
                  </a:moveTo>
                  <a:cubicBezTo>
                    <a:pt x="104" y="164"/>
                    <a:pt x="100" y="168"/>
                    <a:pt x="96" y="168"/>
                  </a:cubicBezTo>
                  <a:cubicBezTo>
                    <a:pt x="16" y="168"/>
                    <a:pt x="16" y="168"/>
                    <a:pt x="16" y="168"/>
                  </a:cubicBezTo>
                  <a:cubicBezTo>
                    <a:pt x="12" y="168"/>
                    <a:pt x="8" y="164"/>
                    <a:pt x="8" y="160"/>
                  </a:cubicBezTo>
                  <a:cubicBezTo>
                    <a:pt x="8" y="60"/>
                    <a:pt x="8" y="60"/>
                    <a:pt x="8" y="60"/>
                  </a:cubicBezTo>
                  <a:cubicBezTo>
                    <a:pt x="18" y="67"/>
                    <a:pt x="29" y="71"/>
                    <a:pt x="45" y="72"/>
                  </a:cubicBezTo>
                  <a:cubicBezTo>
                    <a:pt x="46" y="76"/>
                    <a:pt x="51" y="80"/>
                    <a:pt x="56" y="80"/>
                  </a:cubicBezTo>
                  <a:cubicBezTo>
                    <a:pt x="61" y="80"/>
                    <a:pt x="66" y="76"/>
                    <a:pt x="67" y="72"/>
                  </a:cubicBezTo>
                  <a:cubicBezTo>
                    <a:pt x="83" y="71"/>
                    <a:pt x="94" y="67"/>
                    <a:pt x="104" y="60"/>
                  </a:cubicBezTo>
                  <a:lnTo>
                    <a:pt x="104" y="160"/>
                  </a:lnTo>
                  <a:close/>
                  <a:moveTo>
                    <a:pt x="52" y="68"/>
                  </a:moveTo>
                  <a:cubicBezTo>
                    <a:pt x="52" y="66"/>
                    <a:pt x="54" y="64"/>
                    <a:pt x="56" y="64"/>
                  </a:cubicBezTo>
                  <a:cubicBezTo>
                    <a:pt x="58" y="64"/>
                    <a:pt x="60" y="66"/>
                    <a:pt x="60" y="68"/>
                  </a:cubicBezTo>
                  <a:cubicBezTo>
                    <a:pt x="60" y="70"/>
                    <a:pt x="58" y="72"/>
                    <a:pt x="56" y="72"/>
                  </a:cubicBezTo>
                  <a:cubicBezTo>
                    <a:pt x="54" y="72"/>
                    <a:pt x="52" y="70"/>
                    <a:pt x="52" y="68"/>
                  </a:cubicBezTo>
                  <a:moveTo>
                    <a:pt x="104" y="50"/>
                  </a:moveTo>
                  <a:cubicBezTo>
                    <a:pt x="96" y="58"/>
                    <a:pt x="85" y="62"/>
                    <a:pt x="67" y="64"/>
                  </a:cubicBezTo>
                  <a:cubicBezTo>
                    <a:pt x="65" y="59"/>
                    <a:pt x="61" y="56"/>
                    <a:pt x="56" y="56"/>
                  </a:cubicBezTo>
                  <a:cubicBezTo>
                    <a:pt x="51" y="56"/>
                    <a:pt x="47" y="59"/>
                    <a:pt x="45" y="64"/>
                  </a:cubicBezTo>
                  <a:cubicBezTo>
                    <a:pt x="27" y="62"/>
                    <a:pt x="16" y="58"/>
                    <a:pt x="8" y="50"/>
                  </a:cubicBezTo>
                  <a:cubicBezTo>
                    <a:pt x="8" y="48"/>
                    <a:pt x="8" y="48"/>
                    <a:pt x="8" y="48"/>
                  </a:cubicBezTo>
                  <a:cubicBezTo>
                    <a:pt x="8" y="44"/>
                    <a:pt x="12" y="40"/>
                    <a:pt x="16" y="40"/>
                  </a:cubicBezTo>
                  <a:cubicBezTo>
                    <a:pt x="96" y="40"/>
                    <a:pt x="96" y="40"/>
                    <a:pt x="96" y="40"/>
                  </a:cubicBezTo>
                  <a:cubicBezTo>
                    <a:pt x="100" y="40"/>
                    <a:pt x="104" y="44"/>
                    <a:pt x="104" y="48"/>
                  </a:cubicBezTo>
                  <a:lnTo>
                    <a:pt x="104" y="50"/>
                  </a:lnTo>
                  <a:close/>
                </a:path>
              </a:pathLst>
            </a:custGeom>
            <a:solidFill>
              <a:schemeClr val="bg1"/>
            </a:solidFill>
            <a:ln>
              <a:noFill/>
            </a:ln>
          </p:spPr>
          <p:txBody>
            <a:bodyPr anchor="ctr"/>
            <a:lstStyle/>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5" name="Freeform: Shape 13"/>
            <p:cNvSpPr/>
            <p:nvPr/>
          </p:nvSpPr>
          <p:spPr bwMode="auto">
            <a:xfrm>
              <a:off x="3660501" y="3195622"/>
              <a:ext cx="321738" cy="262806"/>
            </a:xfrm>
            <a:custGeom>
              <a:avLst/>
              <a:gdLst>
                <a:gd name="T0" fmla="*/ 116 w 176"/>
                <a:gd name="T1" fmla="*/ 32 h 144"/>
                <a:gd name="T2" fmla="*/ 116 w 176"/>
                <a:gd name="T3" fmla="*/ 24 h 144"/>
                <a:gd name="T4" fmla="*/ 80 w 176"/>
                <a:gd name="T5" fmla="*/ 28 h 144"/>
                <a:gd name="T6" fmla="*/ 132 w 176"/>
                <a:gd name="T7" fmla="*/ 32 h 144"/>
                <a:gd name="T8" fmla="*/ 132 w 176"/>
                <a:gd name="T9" fmla="*/ 24 h 144"/>
                <a:gd name="T10" fmla="*/ 132 w 176"/>
                <a:gd name="T11" fmla="*/ 32 h 144"/>
                <a:gd name="T12" fmla="*/ 152 w 176"/>
                <a:gd name="T13" fmla="*/ 28 h 144"/>
                <a:gd name="T14" fmla="*/ 144 w 176"/>
                <a:gd name="T15" fmla="*/ 28 h 144"/>
                <a:gd name="T16" fmla="*/ 148 w 176"/>
                <a:gd name="T17" fmla="*/ 64 h 144"/>
                <a:gd name="T18" fmla="*/ 112 w 176"/>
                <a:gd name="T19" fmla="*/ 68 h 144"/>
                <a:gd name="T20" fmla="*/ 148 w 176"/>
                <a:gd name="T21" fmla="*/ 72 h 144"/>
                <a:gd name="T22" fmla="*/ 148 w 176"/>
                <a:gd name="T23" fmla="*/ 64 h 144"/>
                <a:gd name="T24" fmla="*/ 116 w 176"/>
                <a:gd name="T25" fmla="*/ 80 h 144"/>
                <a:gd name="T26" fmla="*/ 116 w 176"/>
                <a:gd name="T27" fmla="*/ 88 h 144"/>
                <a:gd name="T28" fmla="*/ 152 w 176"/>
                <a:gd name="T29" fmla="*/ 84 h 144"/>
                <a:gd name="T30" fmla="*/ 148 w 176"/>
                <a:gd name="T31" fmla="*/ 48 h 144"/>
                <a:gd name="T32" fmla="*/ 112 w 176"/>
                <a:gd name="T33" fmla="*/ 52 h 144"/>
                <a:gd name="T34" fmla="*/ 148 w 176"/>
                <a:gd name="T35" fmla="*/ 56 h 144"/>
                <a:gd name="T36" fmla="*/ 148 w 176"/>
                <a:gd name="T37" fmla="*/ 48 h 144"/>
                <a:gd name="T38" fmla="*/ 72 w 176"/>
                <a:gd name="T39" fmla="*/ 28 h 144"/>
                <a:gd name="T40" fmla="*/ 64 w 176"/>
                <a:gd name="T41" fmla="*/ 28 h 144"/>
                <a:gd name="T42" fmla="*/ 52 w 176"/>
                <a:gd name="T43" fmla="*/ 104 h 144"/>
                <a:gd name="T44" fmla="*/ 152 w 176"/>
                <a:gd name="T45" fmla="*/ 100 h 144"/>
                <a:gd name="T46" fmla="*/ 52 w 176"/>
                <a:gd name="T47" fmla="*/ 96 h 144"/>
                <a:gd name="T48" fmla="*/ 52 w 176"/>
                <a:gd name="T49" fmla="*/ 104 h 144"/>
                <a:gd name="T50" fmla="*/ 148 w 176"/>
                <a:gd name="T51" fmla="*/ 120 h 144"/>
                <a:gd name="T52" fmla="*/ 148 w 176"/>
                <a:gd name="T53" fmla="*/ 112 h 144"/>
                <a:gd name="T54" fmla="*/ 48 w 176"/>
                <a:gd name="T55" fmla="*/ 116 h 144"/>
                <a:gd name="T56" fmla="*/ 168 w 176"/>
                <a:gd name="T57" fmla="*/ 0 h 144"/>
                <a:gd name="T58" fmla="*/ 24 w 176"/>
                <a:gd name="T59" fmla="*/ 8 h 144"/>
                <a:gd name="T60" fmla="*/ 8 w 176"/>
                <a:gd name="T61" fmla="*/ 24 h 144"/>
                <a:gd name="T62" fmla="*/ 0 w 176"/>
                <a:gd name="T63" fmla="*/ 120 h 144"/>
                <a:gd name="T64" fmla="*/ 168 w 176"/>
                <a:gd name="T65" fmla="*/ 144 h 144"/>
                <a:gd name="T66" fmla="*/ 176 w 176"/>
                <a:gd name="T67" fmla="*/ 8 h 144"/>
                <a:gd name="T68" fmla="*/ 168 w 176"/>
                <a:gd name="T69" fmla="*/ 136 h 144"/>
                <a:gd name="T70" fmla="*/ 8 w 176"/>
                <a:gd name="T71" fmla="*/ 120 h 144"/>
                <a:gd name="T72" fmla="*/ 24 w 176"/>
                <a:gd name="T73" fmla="*/ 32 h 144"/>
                <a:gd name="T74" fmla="*/ 28 w 176"/>
                <a:gd name="T75" fmla="*/ 120 h 144"/>
                <a:gd name="T76" fmla="*/ 32 w 176"/>
                <a:gd name="T77" fmla="*/ 8 h 144"/>
                <a:gd name="T78" fmla="*/ 168 w 176"/>
                <a:gd name="T79" fmla="*/ 136 h 144"/>
                <a:gd name="T80" fmla="*/ 56 w 176"/>
                <a:gd name="T81" fmla="*/ 28 h 144"/>
                <a:gd name="T82" fmla="*/ 48 w 176"/>
                <a:gd name="T83" fmla="*/ 28 h 144"/>
                <a:gd name="T84" fmla="*/ 52 w 176"/>
                <a:gd name="T85" fmla="*/ 88 h 144"/>
                <a:gd name="T86" fmla="*/ 96 w 176"/>
                <a:gd name="T87" fmla="*/ 84 h 144"/>
                <a:gd name="T88" fmla="*/ 92 w 176"/>
                <a:gd name="T89" fmla="*/ 48 h 144"/>
                <a:gd name="T90" fmla="*/ 48 w 176"/>
                <a:gd name="T91" fmla="*/ 52 h 144"/>
                <a:gd name="T92" fmla="*/ 52 w 176"/>
                <a:gd name="T93" fmla="*/ 88 h 144"/>
                <a:gd name="T94" fmla="*/ 88 w 176"/>
                <a:gd name="T95" fmla="*/ 56 h 144"/>
                <a:gd name="T96" fmla="*/ 56 w 176"/>
                <a:gd name="T97" fmla="*/ 8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 h="144">
                  <a:moveTo>
                    <a:pt x="84" y="32"/>
                  </a:moveTo>
                  <a:cubicBezTo>
                    <a:pt x="116" y="32"/>
                    <a:pt x="116" y="32"/>
                    <a:pt x="116" y="32"/>
                  </a:cubicBezTo>
                  <a:cubicBezTo>
                    <a:pt x="118" y="32"/>
                    <a:pt x="120" y="30"/>
                    <a:pt x="120" y="28"/>
                  </a:cubicBezTo>
                  <a:cubicBezTo>
                    <a:pt x="120" y="26"/>
                    <a:pt x="118" y="24"/>
                    <a:pt x="116" y="24"/>
                  </a:cubicBezTo>
                  <a:cubicBezTo>
                    <a:pt x="84" y="24"/>
                    <a:pt x="84" y="24"/>
                    <a:pt x="84" y="24"/>
                  </a:cubicBezTo>
                  <a:cubicBezTo>
                    <a:pt x="82" y="24"/>
                    <a:pt x="80" y="26"/>
                    <a:pt x="80" y="28"/>
                  </a:cubicBezTo>
                  <a:cubicBezTo>
                    <a:pt x="80" y="30"/>
                    <a:pt x="82" y="32"/>
                    <a:pt x="84" y="32"/>
                  </a:cubicBezTo>
                  <a:moveTo>
                    <a:pt x="132" y="32"/>
                  </a:moveTo>
                  <a:cubicBezTo>
                    <a:pt x="134" y="32"/>
                    <a:pt x="136" y="30"/>
                    <a:pt x="136" y="28"/>
                  </a:cubicBezTo>
                  <a:cubicBezTo>
                    <a:pt x="136" y="26"/>
                    <a:pt x="134" y="24"/>
                    <a:pt x="132" y="24"/>
                  </a:cubicBezTo>
                  <a:cubicBezTo>
                    <a:pt x="130" y="24"/>
                    <a:pt x="128" y="26"/>
                    <a:pt x="128" y="28"/>
                  </a:cubicBezTo>
                  <a:cubicBezTo>
                    <a:pt x="128" y="30"/>
                    <a:pt x="130" y="32"/>
                    <a:pt x="132" y="32"/>
                  </a:cubicBezTo>
                  <a:moveTo>
                    <a:pt x="148" y="32"/>
                  </a:moveTo>
                  <a:cubicBezTo>
                    <a:pt x="150" y="32"/>
                    <a:pt x="152" y="30"/>
                    <a:pt x="152" y="28"/>
                  </a:cubicBezTo>
                  <a:cubicBezTo>
                    <a:pt x="152" y="26"/>
                    <a:pt x="150" y="24"/>
                    <a:pt x="148" y="24"/>
                  </a:cubicBezTo>
                  <a:cubicBezTo>
                    <a:pt x="146" y="24"/>
                    <a:pt x="144" y="26"/>
                    <a:pt x="144" y="28"/>
                  </a:cubicBezTo>
                  <a:cubicBezTo>
                    <a:pt x="144" y="30"/>
                    <a:pt x="146" y="32"/>
                    <a:pt x="148" y="32"/>
                  </a:cubicBezTo>
                  <a:moveTo>
                    <a:pt x="148" y="64"/>
                  </a:moveTo>
                  <a:cubicBezTo>
                    <a:pt x="116" y="64"/>
                    <a:pt x="116" y="64"/>
                    <a:pt x="116" y="64"/>
                  </a:cubicBezTo>
                  <a:cubicBezTo>
                    <a:pt x="114" y="64"/>
                    <a:pt x="112" y="66"/>
                    <a:pt x="112" y="68"/>
                  </a:cubicBezTo>
                  <a:cubicBezTo>
                    <a:pt x="112" y="70"/>
                    <a:pt x="114" y="72"/>
                    <a:pt x="116" y="72"/>
                  </a:cubicBezTo>
                  <a:cubicBezTo>
                    <a:pt x="148" y="72"/>
                    <a:pt x="148" y="72"/>
                    <a:pt x="148" y="72"/>
                  </a:cubicBezTo>
                  <a:cubicBezTo>
                    <a:pt x="150" y="72"/>
                    <a:pt x="152" y="70"/>
                    <a:pt x="152" y="68"/>
                  </a:cubicBezTo>
                  <a:cubicBezTo>
                    <a:pt x="152" y="66"/>
                    <a:pt x="150" y="64"/>
                    <a:pt x="148" y="64"/>
                  </a:cubicBezTo>
                  <a:moveTo>
                    <a:pt x="148" y="80"/>
                  </a:moveTo>
                  <a:cubicBezTo>
                    <a:pt x="116" y="80"/>
                    <a:pt x="116" y="80"/>
                    <a:pt x="116" y="80"/>
                  </a:cubicBezTo>
                  <a:cubicBezTo>
                    <a:pt x="114" y="80"/>
                    <a:pt x="112" y="82"/>
                    <a:pt x="112" y="84"/>
                  </a:cubicBezTo>
                  <a:cubicBezTo>
                    <a:pt x="112" y="86"/>
                    <a:pt x="114" y="88"/>
                    <a:pt x="116" y="88"/>
                  </a:cubicBezTo>
                  <a:cubicBezTo>
                    <a:pt x="148" y="88"/>
                    <a:pt x="148" y="88"/>
                    <a:pt x="148" y="88"/>
                  </a:cubicBezTo>
                  <a:cubicBezTo>
                    <a:pt x="150" y="88"/>
                    <a:pt x="152" y="86"/>
                    <a:pt x="152" y="84"/>
                  </a:cubicBezTo>
                  <a:cubicBezTo>
                    <a:pt x="152" y="82"/>
                    <a:pt x="150" y="80"/>
                    <a:pt x="148" y="80"/>
                  </a:cubicBezTo>
                  <a:moveTo>
                    <a:pt x="148" y="48"/>
                  </a:moveTo>
                  <a:cubicBezTo>
                    <a:pt x="116" y="48"/>
                    <a:pt x="116" y="48"/>
                    <a:pt x="116" y="48"/>
                  </a:cubicBezTo>
                  <a:cubicBezTo>
                    <a:pt x="114" y="48"/>
                    <a:pt x="112" y="50"/>
                    <a:pt x="112" y="52"/>
                  </a:cubicBezTo>
                  <a:cubicBezTo>
                    <a:pt x="112" y="54"/>
                    <a:pt x="114" y="56"/>
                    <a:pt x="116" y="56"/>
                  </a:cubicBezTo>
                  <a:cubicBezTo>
                    <a:pt x="148" y="56"/>
                    <a:pt x="148" y="56"/>
                    <a:pt x="148" y="56"/>
                  </a:cubicBezTo>
                  <a:cubicBezTo>
                    <a:pt x="150" y="56"/>
                    <a:pt x="152" y="54"/>
                    <a:pt x="152" y="52"/>
                  </a:cubicBezTo>
                  <a:cubicBezTo>
                    <a:pt x="152" y="50"/>
                    <a:pt x="150" y="48"/>
                    <a:pt x="148" y="48"/>
                  </a:cubicBezTo>
                  <a:moveTo>
                    <a:pt x="68" y="32"/>
                  </a:moveTo>
                  <a:cubicBezTo>
                    <a:pt x="70" y="32"/>
                    <a:pt x="72" y="30"/>
                    <a:pt x="72" y="28"/>
                  </a:cubicBezTo>
                  <a:cubicBezTo>
                    <a:pt x="72" y="26"/>
                    <a:pt x="70" y="24"/>
                    <a:pt x="68" y="24"/>
                  </a:cubicBezTo>
                  <a:cubicBezTo>
                    <a:pt x="66" y="24"/>
                    <a:pt x="64" y="26"/>
                    <a:pt x="64" y="28"/>
                  </a:cubicBezTo>
                  <a:cubicBezTo>
                    <a:pt x="64" y="30"/>
                    <a:pt x="66" y="32"/>
                    <a:pt x="68" y="32"/>
                  </a:cubicBezTo>
                  <a:moveTo>
                    <a:pt x="52" y="104"/>
                  </a:moveTo>
                  <a:cubicBezTo>
                    <a:pt x="148" y="104"/>
                    <a:pt x="148" y="104"/>
                    <a:pt x="148" y="104"/>
                  </a:cubicBezTo>
                  <a:cubicBezTo>
                    <a:pt x="150" y="104"/>
                    <a:pt x="152" y="102"/>
                    <a:pt x="152" y="100"/>
                  </a:cubicBezTo>
                  <a:cubicBezTo>
                    <a:pt x="152" y="98"/>
                    <a:pt x="150" y="96"/>
                    <a:pt x="148" y="96"/>
                  </a:cubicBezTo>
                  <a:cubicBezTo>
                    <a:pt x="52" y="96"/>
                    <a:pt x="52" y="96"/>
                    <a:pt x="52" y="96"/>
                  </a:cubicBezTo>
                  <a:cubicBezTo>
                    <a:pt x="50" y="96"/>
                    <a:pt x="48" y="98"/>
                    <a:pt x="48" y="100"/>
                  </a:cubicBezTo>
                  <a:cubicBezTo>
                    <a:pt x="48" y="102"/>
                    <a:pt x="50" y="104"/>
                    <a:pt x="52" y="104"/>
                  </a:cubicBezTo>
                  <a:moveTo>
                    <a:pt x="52" y="120"/>
                  </a:moveTo>
                  <a:cubicBezTo>
                    <a:pt x="148" y="120"/>
                    <a:pt x="148" y="120"/>
                    <a:pt x="148" y="120"/>
                  </a:cubicBezTo>
                  <a:cubicBezTo>
                    <a:pt x="150" y="120"/>
                    <a:pt x="152" y="118"/>
                    <a:pt x="152" y="116"/>
                  </a:cubicBezTo>
                  <a:cubicBezTo>
                    <a:pt x="152" y="114"/>
                    <a:pt x="150" y="112"/>
                    <a:pt x="148" y="112"/>
                  </a:cubicBezTo>
                  <a:cubicBezTo>
                    <a:pt x="52" y="112"/>
                    <a:pt x="52" y="112"/>
                    <a:pt x="52" y="112"/>
                  </a:cubicBezTo>
                  <a:cubicBezTo>
                    <a:pt x="50" y="112"/>
                    <a:pt x="48" y="114"/>
                    <a:pt x="48" y="116"/>
                  </a:cubicBezTo>
                  <a:cubicBezTo>
                    <a:pt x="48" y="118"/>
                    <a:pt x="50" y="120"/>
                    <a:pt x="52" y="120"/>
                  </a:cubicBezTo>
                  <a:moveTo>
                    <a:pt x="168" y="0"/>
                  </a:moveTo>
                  <a:cubicBezTo>
                    <a:pt x="32" y="0"/>
                    <a:pt x="32" y="0"/>
                    <a:pt x="32" y="0"/>
                  </a:cubicBezTo>
                  <a:cubicBezTo>
                    <a:pt x="28" y="0"/>
                    <a:pt x="24" y="4"/>
                    <a:pt x="24" y="8"/>
                  </a:cubicBezTo>
                  <a:cubicBezTo>
                    <a:pt x="24" y="24"/>
                    <a:pt x="24" y="24"/>
                    <a:pt x="24" y="24"/>
                  </a:cubicBezTo>
                  <a:cubicBezTo>
                    <a:pt x="8" y="24"/>
                    <a:pt x="8" y="24"/>
                    <a:pt x="8" y="24"/>
                  </a:cubicBezTo>
                  <a:cubicBezTo>
                    <a:pt x="4" y="24"/>
                    <a:pt x="0" y="28"/>
                    <a:pt x="0" y="32"/>
                  </a:cubicBezTo>
                  <a:cubicBezTo>
                    <a:pt x="0" y="120"/>
                    <a:pt x="0" y="120"/>
                    <a:pt x="0" y="120"/>
                  </a:cubicBezTo>
                  <a:cubicBezTo>
                    <a:pt x="0" y="133"/>
                    <a:pt x="11" y="144"/>
                    <a:pt x="24" y="144"/>
                  </a:cubicBezTo>
                  <a:cubicBezTo>
                    <a:pt x="168" y="144"/>
                    <a:pt x="168" y="144"/>
                    <a:pt x="168" y="144"/>
                  </a:cubicBezTo>
                  <a:cubicBezTo>
                    <a:pt x="172" y="144"/>
                    <a:pt x="176" y="140"/>
                    <a:pt x="176" y="136"/>
                  </a:cubicBezTo>
                  <a:cubicBezTo>
                    <a:pt x="176" y="8"/>
                    <a:pt x="176" y="8"/>
                    <a:pt x="176" y="8"/>
                  </a:cubicBezTo>
                  <a:cubicBezTo>
                    <a:pt x="176" y="4"/>
                    <a:pt x="172" y="0"/>
                    <a:pt x="168" y="0"/>
                  </a:cubicBezTo>
                  <a:moveTo>
                    <a:pt x="168" y="136"/>
                  </a:moveTo>
                  <a:cubicBezTo>
                    <a:pt x="24" y="136"/>
                    <a:pt x="24" y="136"/>
                    <a:pt x="24" y="136"/>
                  </a:cubicBezTo>
                  <a:cubicBezTo>
                    <a:pt x="15" y="136"/>
                    <a:pt x="8" y="129"/>
                    <a:pt x="8" y="120"/>
                  </a:cubicBezTo>
                  <a:cubicBezTo>
                    <a:pt x="8" y="32"/>
                    <a:pt x="8" y="32"/>
                    <a:pt x="8" y="32"/>
                  </a:cubicBezTo>
                  <a:cubicBezTo>
                    <a:pt x="24" y="32"/>
                    <a:pt x="24" y="32"/>
                    <a:pt x="24" y="32"/>
                  </a:cubicBezTo>
                  <a:cubicBezTo>
                    <a:pt x="24" y="116"/>
                    <a:pt x="24" y="116"/>
                    <a:pt x="24" y="116"/>
                  </a:cubicBezTo>
                  <a:cubicBezTo>
                    <a:pt x="24" y="118"/>
                    <a:pt x="26" y="120"/>
                    <a:pt x="28" y="120"/>
                  </a:cubicBezTo>
                  <a:cubicBezTo>
                    <a:pt x="30" y="120"/>
                    <a:pt x="32" y="118"/>
                    <a:pt x="32" y="116"/>
                  </a:cubicBezTo>
                  <a:cubicBezTo>
                    <a:pt x="32" y="8"/>
                    <a:pt x="32" y="8"/>
                    <a:pt x="32" y="8"/>
                  </a:cubicBezTo>
                  <a:cubicBezTo>
                    <a:pt x="168" y="8"/>
                    <a:pt x="168" y="8"/>
                    <a:pt x="168" y="8"/>
                  </a:cubicBezTo>
                  <a:lnTo>
                    <a:pt x="168" y="136"/>
                  </a:lnTo>
                  <a:close/>
                  <a:moveTo>
                    <a:pt x="52" y="32"/>
                  </a:moveTo>
                  <a:cubicBezTo>
                    <a:pt x="54" y="32"/>
                    <a:pt x="56" y="30"/>
                    <a:pt x="56" y="28"/>
                  </a:cubicBezTo>
                  <a:cubicBezTo>
                    <a:pt x="56" y="26"/>
                    <a:pt x="54" y="24"/>
                    <a:pt x="52" y="24"/>
                  </a:cubicBezTo>
                  <a:cubicBezTo>
                    <a:pt x="50" y="24"/>
                    <a:pt x="48" y="26"/>
                    <a:pt x="48" y="28"/>
                  </a:cubicBezTo>
                  <a:cubicBezTo>
                    <a:pt x="48" y="30"/>
                    <a:pt x="50" y="32"/>
                    <a:pt x="52" y="32"/>
                  </a:cubicBezTo>
                  <a:moveTo>
                    <a:pt x="52" y="88"/>
                  </a:moveTo>
                  <a:cubicBezTo>
                    <a:pt x="92" y="88"/>
                    <a:pt x="92" y="88"/>
                    <a:pt x="92" y="88"/>
                  </a:cubicBezTo>
                  <a:cubicBezTo>
                    <a:pt x="94" y="88"/>
                    <a:pt x="96" y="86"/>
                    <a:pt x="96" y="84"/>
                  </a:cubicBezTo>
                  <a:cubicBezTo>
                    <a:pt x="96" y="52"/>
                    <a:pt x="96" y="52"/>
                    <a:pt x="96" y="52"/>
                  </a:cubicBezTo>
                  <a:cubicBezTo>
                    <a:pt x="96" y="50"/>
                    <a:pt x="94" y="48"/>
                    <a:pt x="92" y="48"/>
                  </a:cubicBezTo>
                  <a:cubicBezTo>
                    <a:pt x="52" y="48"/>
                    <a:pt x="52" y="48"/>
                    <a:pt x="52" y="48"/>
                  </a:cubicBezTo>
                  <a:cubicBezTo>
                    <a:pt x="50" y="48"/>
                    <a:pt x="48" y="50"/>
                    <a:pt x="48" y="52"/>
                  </a:cubicBezTo>
                  <a:cubicBezTo>
                    <a:pt x="48" y="84"/>
                    <a:pt x="48" y="84"/>
                    <a:pt x="48" y="84"/>
                  </a:cubicBezTo>
                  <a:cubicBezTo>
                    <a:pt x="48" y="86"/>
                    <a:pt x="50" y="88"/>
                    <a:pt x="52" y="88"/>
                  </a:cubicBezTo>
                  <a:moveTo>
                    <a:pt x="56" y="56"/>
                  </a:moveTo>
                  <a:cubicBezTo>
                    <a:pt x="88" y="56"/>
                    <a:pt x="88" y="56"/>
                    <a:pt x="88" y="56"/>
                  </a:cubicBezTo>
                  <a:cubicBezTo>
                    <a:pt x="88" y="80"/>
                    <a:pt x="88" y="80"/>
                    <a:pt x="88" y="80"/>
                  </a:cubicBezTo>
                  <a:cubicBezTo>
                    <a:pt x="56" y="80"/>
                    <a:pt x="56" y="80"/>
                    <a:pt x="56" y="80"/>
                  </a:cubicBezTo>
                  <a:lnTo>
                    <a:pt x="56" y="56"/>
                  </a:lnTo>
                  <a:close/>
                </a:path>
              </a:pathLst>
            </a:custGeom>
            <a:solidFill>
              <a:schemeClr val="bg1"/>
            </a:solidFill>
            <a:ln>
              <a:noFill/>
            </a:ln>
          </p:spPr>
          <p:txBody>
            <a:bodyPr anchor="ctr"/>
            <a:lstStyle/>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6" name="Freeform: Shape 14"/>
            <p:cNvSpPr/>
            <p:nvPr/>
          </p:nvSpPr>
          <p:spPr bwMode="auto">
            <a:xfrm>
              <a:off x="5211267" y="3195622"/>
              <a:ext cx="321738" cy="262806"/>
            </a:xfrm>
            <a:custGeom>
              <a:avLst/>
              <a:gdLst>
                <a:gd name="T0" fmla="*/ 36 w 176"/>
                <a:gd name="T1" fmla="*/ 88 h 144"/>
                <a:gd name="T2" fmla="*/ 32 w 176"/>
                <a:gd name="T3" fmla="*/ 116 h 144"/>
                <a:gd name="T4" fmla="*/ 60 w 176"/>
                <a:gd name="T5" fmla="*/ 120 h 144"/>
                <a:gd name="T6" fmla="*/ 64 w 176"/>
                <a:gd name="T7" fmla="*/ 92 h 144"/>
                <a:gd name="T8" fmla="*/ 56 w 176"/>
                <a:gd name="T9" fmla="*/ 112 h 144"/>
                <a:gd name="T10" fmla="*/ 40 w 176"/>
                <a:gd name="T11" fmla="*/ 96 h 144"/>
                <a:gd name="T12" fmla="*/ 56 w 176"/>
                <a:gd name="T13" fmla="*/ 112 h 144"/>
                <a:gd name="T14" fmla="*/ 116 w 176"/>
                <a:gd name="T15" fmla="*/ 88 h 144"/>
                <a:gd name="T16" fmla="*/ 112 w 176"/>
                <a:gd name="T17" fmla="*/ 116 h 144"/>
                <a:gd name="T18" fmla="*/ 140 w 176"/>
                <a:gd name="T19" fmla="*/ 120 h 144"/>
                <a:gd name="T20" fmla="*/ 144 w 176"/>
                <a:gd name="T21" fmla="*/ 92 h 144"/>
                <a:gd name="T22" fmla="*/ 136 w 176"/>
                <a:gd name="T23" fmla="*/ 112 h 144"/>
                <a:gd name="T24" fmla="*/ 120 w 176"/>
                <a:gd name="T25" fmla="*/ 96 h 144"/>
                <a:gd name="T26" fmla="*/ 136 w 176"/>
                <a:gd name="T27" fmla="*/ 112 h 144"/>
                <a:gd name="T28" fmla="*/ 168 w 176"/>
                <a:gd name="T29" fmla="*/ 136 h 144"/>
                <a:gd name="T30" fmla="*/ 172 w 176"/>
                <a:gd name="T31" fmla="*/ 32 h 144"/>
                <a:gd name="T32" fmla="*/ 172 w 176"/>
                <a:gd name="T33" fmla="*/ 24 h 144"/>
                <a:gd name="T34" fmla="*/ 168 w 176"/>
                <a:gd name="T35" fmla="*/ 8 h 144"/>
                <a:gd name="T36" fmla="*/ 16 w 176"/>
                <a:gd name="T37" fmla="*/ 0 h 144"/>
                <a:gd name="T38" fmla="*/ 8 w 176"/>
                <a:gd name="T39" fmla="*/ 24 h 144"/>
                <a:gd name="T40" fmla="*/ 0 w 176"/>
                <a:gd name="T41" fmla="*/ 28 h 144"/>
                <a:gd name="T42" fmla="*/ 8 w 176"/>
                <a:gd name="T43" fmla="*/ 32 h 144"/>
                <a:gd name="T44" fmla="*/ 4 w 176"/>
                <a:gd name="T45" fmla="*/ 136 h 144"/>
                <a:gd name="T46" fmla="*/ 4 w 176"/>
                <a:gd name="T47" fmla="*/ 144 h 144"/>
                <a:gd name="T48" fmla="*/ 176 w 176"/>
                <a:gd name="T49" fmla="*/ 140 h 144"/>
                <a:gd name="T50" fmla="*/ 96 w 176"/>
                <a:gd name="T51" fmla="*/ 136 h 144"/>
                <a:gd name="T52" fmla="*/ 80 w 176"/>
                <a:gd name="T53" fmla="*/ 96 h 144"/>
                <a:gd name="T54" fmla="*/ 96 w 176"/>
                <a:gd name="T55" fmla="*/ 136 h 144"/>
                <a:gd name="T56" fmla="*/ 104 w 176"/>
                <a:gd name="T57" fmla="*/ 136 h 144"/>
                <a:gd name="T58" fmla="*/ 100 w 176"/>
                <a:gd name="T59" fmla="*/ 88 h 144"/>
                <a:gd name="T60" fmla="*/ 72 w 176"/>
                <a:gd name="T61" fmla="*/ 92 h 144"/>
                <a:gd name="T62" fmla="*/ 16 w 176"/>
                <a:gd name="T63" fmla="*/ 136 h 144"/>
                <a:gd name="T64" fmla="*/ 28 w 176"/>
                <a:gd name="T65" fmla="*/ 56 h 144"/>
                <a:gd name="T66" fmla="*/ 52 w 176"/>
                <a:gd name="T67" fmla="*/ 56 h 144"/>
                <a:gd name="T68" fmla="*/ 76 w 176"/>
                <a:gd name="T69" fmla="*/ 56 h 144"/>
                <a:gd name="T70" fmla="*/ 100 w 176"/>
                <a:gd name="T71" fmla="*/ 56 h 144"/>
                <a:gd name="T72" fmla="*/ 124 w 176"/>
                <a:gd name="T73" fmla="*/ 56 h 144"/>
                <a:gd name="T74" fmla="*/ 148 w 176"/>
                <a:gd name="T75" fmla="*/ 56 h 144"/>
                <a:gd name="T76" fmla="*/ 160 w 176"/>
                <a:gd name="T77" fmla="*/ 136 h 144"/>
                <a:gd name="T78" fmla="*/ 20 w 176"/>
                <a:gd name="T79" fmla="*/ 32 h 144"/>
                <a:gd name="T80" fmla="*/ 36 w 176"/>
                <a:gd name="T81" fmla="*/ 40 h 144"/>
                <a:gd name="T82" fmla="*/ 20 w 176"/>
                <a:gd name="T83" fmla="*/ 40 h 144"/>
                <a:gd name="T84" fmla="*/ 44 w 176"/>
                <a:gd name="T85" fmla="*/ 32 h 144"/>
                <a:gd name="T86" fmla="*/ 60 w 176"/>
                <a:gd name="T87" fmla="*/ 40 h 144"/>
                <a:gd name="T88" fmla="*/ 44 w 176"/>
                <a:gd name="T89" fmla="*/ 40 h 144"/>
                <a:gd name="T90" fmla="*/ 68 w 176"/>
                <a:gd name="T91" fmla="*/ 32 h 144"/>
                <a:gd name="T92" fmla="*/ 84 w 176"/>
                <a:gd name="T93" fmla="*/ 40 h 144"/>
                <a:gd name="T94" fmla="*/ 68 w 176"/>
                <a:gd name="T95" fmla="*/ 40 h 144"/>
                <a:gd name="T96" fmla="*/ 92 w 176"/>
                <a:gd name="T97" fmla="*/ 32 h 144"/>
                <a:gd name="T98" fmla="*/ 108 w 176"/>
                <a:gd name="T99" fmla="*/ 40 h 144"/>
                <a:gd name="T100" fmla="*/ 92 w 176"/>
                <a:gd name="T101" fmla="*/ 40 h 144"/>
                <a:gd name="T102" fmla="*/ 116 w 176"/>
                <a:gd name="T103" fmla="*/ 32 h 144"/>
                <a:gd name="T104" fmla="*/ 132 w 176"/>
                <a:gd name="T105" fmla="*/ 40 h 144"/>
                <a:gd name="T106" fmla="*/ 116 w 176"/>
                <a:gd name="T107" fmla="*/ 40 h 144"/>
                <a:gd name="T108" fmla="*/ 140 w 176"/>
                <a:gd name="T109" fmla="*/ 32 h 144"/>
                <a:gd name="T110" fmla="*/ 156 w 176"/>
                <a:gd name="T111" fmla="*/ 40 h 144"/>
                <a:gd name="T112" fmla="*/ 140 w 176"/>
                <a:gd name="T113" fmla="*/ 40 h 144"/>
                <a:gd name="T114" fmla="*/ 16 w 176"/>
                <a:gd name="T115" fmla="*/ 24 h 144"/>
                <a:gd name="T116" fmla="*/ 160 w 176"/>
                <a:gd name="T1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44">
                  <a:moveTo>
                    <a:pt x="60" y="88"/>
                  </a:moveTo>
                  <a:cubicBezTo>
                    <a:pt x="36" y="88"/>
                    <a:pt x="36" y="88"/>
                    <a:pt x="36" y="88"/>
                  </a:cubicBezTo>
                  <a:cubicBezTo>
                    <a:pt x="34" y="88"/>
                    <a:pt x="32" y="90"/>
                    <a:pt x="32" y="92"/>
                  </a:cubicBezTo>
                  <a:cubicBezTo>
                    <a:pt x="32" y="116"/>
                    <a:pt x="32" y="116"/>
                    <a:pt x="32" y="116"/>
                  </a:cubicBezTo>
                  <a:cubicBezTo>
                    <a:pt x="32" y="118"/>
                    <a:pt x="34" y="120"/>
                    <a:pt x="36" y="120"/>
                  </a:cubicBezTo>
                  <a:cubicBezTo>
                    <a:pt x="60" y="120"/>
                    <a:pt x="60" y="120"/>
                    <a:pt x="60" y="120"/>
                  </a:cubicBezTo>
                  <a:cubicBezTo>
                    <a:pt x="62" y="120"/>
                    <a:pt x="64" y="118"/>
                    <a:pt x="64" y="116"/>
                  </a:cubicBezTo>
                  <a:cubicBezTo>
                    <a:pt x="64" y="92"/>
                    <a:pt x="64" y="92"/>
                    <a:pt x="64" y="92"/>
                  </a:cubicBezTo>
                  <a:cubicBezTo>
                    <a:pt x="64" y="90"/>
                    <a:pt x="62" y="88"/>
                    <a:pt x="60" y="88"/>
                  </a:cubicBezTo>
                  <a:moveTo>
                    <a:pt x="56" y="112"/>
                  </a:moveTo>
                  <a:cubicBezTo>
                    <a:pt x="40" y="112"/>
                    <a:pt x="40" y="112"/>
                    <a:pt x="40" y="112"/>
                  </a:cubicBezTo>
                  <a:cubicBezTo>
                    <a:pt x="40" y="96"/>
                    <a:pt x="40" y="96"/>
                    <a:pt x="40" y="96"/>
                  </a:cubicBezTo>
                  <a:cubicBezTo>
                    <a:pt x="56" y="96"/>
                    <a:pt x="56" y="96"/>
                    <a:pt x="56" y="96"/>
                  </a:cubicBezTo>
                  <a:lnTo>
                    <a:pt x="56" y="112"/>
                  </a:lnTo>
                  <a:close/>
                  <a:moveTo>
                    <a:pt x="140" y="88"/>
                  </a:moveTo>
                  <a:cubicBezTo>
                    <a:pt x="116" y="88"/>
                    <a:pt x="116" y="88"/>
                    <a:pt x="116" y="88"/>
                  </a:cubicBezTo>
                  <a:cubicBezTo>
                    <a:pt x="114" y="88"/>
                    <a:pt x="112" y="90"/>
                    <a:pt x="112" y="92"/>
                  </a:cubicBezTo>
                  <a:cubicBezTo>
                    <a:pt x="112" y="116"/>
                    <a:pt x="112" y="116"/>
                    <a:pt x="112" y="116"/>
                  </a:cubicBezTo>
                  <a:cubicBezTo>
                    <a:pt x="112" y="118"/>
                    <a:pt x="114" y="120"/>
                    <a:pt x="116" y="120"/>
                  </a:cubicBezTo>
                  <a:cubicBezTo>
                    <a:pt x="140" y="120"/>
                    <a:pt x="140" y="120"/>
                    <a:pt x="140" y="120"/>
                  </a:cubicBezTo>
                  <a:cubicBezTo>
                    <a:pt x="142" y="120"/>
                    <a:pt x="144" y="118"/>
                    <a:pt x="144" y="116"/>
                  </a:cubicBezTo>
                  <a:cubicBezTo>
                    <a:pt x="144" y="92"/>
                    <a:pt x="144" y="92"/>
                    <a:pt x="144" y="92"/>
                  </a:cubicBezTo>
                  <a:cubicBezTo>
                    <a:pt x="144" y="90"/>
                    <a:pt x="142" y="88"/>
                    <a:pt x="140" y="88"/>
                  </a:cubicBezTo>
                  <a:moveTo>
                    <a:pt x="136" y="112"/>
                  </a:moveTo>
                  <a:cubicBezTo>
                    <a:pt x="120" y="112"/>
                    <a:pt x="120" y="112"/>
                    <a:pt x="120" y="112"/>
                  </a:cubicBezTo>
                  <a:cubicBezTo>
                    <a:pt x="120" y="96"/>
                    <a:pt x="120" y="96"/>
                    <a:pt x="120" y="96"/>
                  </a:cubicBezTo>
                  <a:cubicBezTo>
                    <a:pt x="136" y="96"/>
                    <a:pt x="136" y="96"/>
                    <a:pt x="136" y="96"/>
                  </a:cubicBezTo>
                  <a:lnTo>
                    <a:pt x="136" y="112"/>
                  </a:lnTo>
                  <a:close/>
                  <a:moveTo>
                    <a:pt x="172" y="136"/>
                  </a:moveTo>
                  <a:cubicBezTo>
                    <a:pt x="168" y="136"/>
                    <a:pt x="168" y="136"/>
                    <a:pt x="168" y="136"/>
                  </a:cubicBezTo>
                  <a:cubicBezTo>
                    <a:pt x="168" y="32"/>
                    <a:pt x="168" y="32"/>
                    <a:pt x="168" y="32"/>
                  </a:cubicBezTo>
                  <a:cubicBezTo>
                    <a:pt x="172" y="32"/>
                    <a:pt x="172" y="32"/>
                    <a:pt x="172" y="32"/>
                  </a:cubicBezTo>
                  <a:cubicBezTo>
                    <a:pt x="174" y="32"/>
                    <a:pt x="176" y="30"/>
                    <a:pt x="176" y="28"/>
                  </a:cubicBezTo>
                  <a:cubicBezTo>
                    <a:pt x="176" y="26"/>
                    <a:pt x="174" y="24"/>
                    <a:pt x="172" y="24"/>
                  </a:cubicBezTo>
                  <a:cubicBezTo>
                    <a:pt x="168" y="24"/>
                    <a:pt x="168" y="24"/>
                    <a:pt x="168" y="24"/>
                  </a:cubicBezTo>
                  <a:cubicBezTo>
                    <a:pt x="168" y="8"/>
                    <a:pt x="168" y="8"/>
                    <a:pt x="168" y="8"/>
                  </a:cubicBezTo>
                  <a:cubicBezTo>
                    <a:pt x="168" y="4"/>
                    <a:pt x="164" y="0"/>
                    <a:pt x="160" y="0"/>
                  </a:cubicBezTo>
                  <a:cubicBezTo>
                    <a:pt x="16" y="0"/>
                    <a:pt x="16" y="0"/>
                    <a:pt x="16" y="0"/>
                  </a:cubicBezTo>
                  <a:cubicBezTo>
                    <a:pt x="12" y="0"/>
                    <a:pt x="8" y="4"/>
                    <a:pt x="8" y="8"/>
                  </a:cubicBezTo>
                  <a:cubicBezTo>
                    <a:pt x="8" y="24"/>
                    <a:pt x="8" y="24"/>
                    <a:pt x="8" y="24"/>
                  </a:cubicBezTo>
                  <a:cubicBezTo>
                    <a:pt x="4" y="24"/>
                    <a:pt x="4" y="24"/>
                    <a:pt x="4" y="24"/>
                  </a:cubicBezTo>
                  <a:cubicBezTo>
                    <a:pt x="2" y="24"/>
                    <a:pt x="0" y="26"/>
                    <a:pt x="0" y="28"/>
                  </a:cubicBezTo>
                  <a:cubicBezTo>
                    <a:pt x="0" y="30"/>
                    <a:pt x="2" y="32"/>
                    <a:pt x="4" y="32"/>
                  </a:cubicBezTo>
                  <a:cubicBezTo>
                    <a:pt x="8" y="32"/>
                    <a:pt x="8" y="32"/>
                    <a:pt x="8" y="32"/>
                  </a:cubicBezTo>
                  <a:cubicBezTo>
                    <a:pt x="8" y="136"/>
                    <a:pt x="8" y="136"/>
                    <a:pt x="8" y="136"/>
                  </a:cubicBezTo>
                  <a:cubicBezTo>
                    <a:pt x="4" y="136"/>
                    <a:pt x="4" y="136"/>
                    <a:pt x="4" y="136"/>
                  </a:cubicBezTo>
                  <a:cubicBezTo>
                    <a:pt x="2" y="136"/>
                    <a:pt x="0" y="138"/>
                    <a:pt x="0" y="140"/>
                  </a:cubicBezTo>
                  <a:cubicBezTo>
                    <a:pt x="0" y="142"/>
                    <a:pt x="2" y="144"/>
                    <a:pt x="4" y="144"/>
                  </a:cubicBezTo>
                  <a:cubicBezTo>
                    <a:pt x="172" y="144"/>
                    <a:pt x="172" y="144"/>
                    <a:pt x="172" y="144"/>
                  </a:cubicBezTo>
                  <a:cubicBezTo>
                    <a:pt x="174" y="144"/>
                    <a:pt x="176" y="142"/>
                    <a:pt x="176" y="140"/>
                  </a:cubicBezTo>
                  <a:cubicBezTo>
                    <a:pt x="176" y="138"/>
                    <a:pt x="174" y="136"/>
                    <a:pt x="172" y="136"/>
                  </a:cubicBezTo>
                  <a:moveTo>
                    <a:pt x="96" y="136"/>
                  </a:moveTo>
                  <a:cubicBezTo>
                    <a:pt x="80" y="136"/>
                    <a:pt x="80" y="136"/>
                    <a:pt x="80" y="136"/>
                  </a:cubicBezTo>
                  <a:cubicBezTo>
                    <a:pt x="80" y="96"/>
                    <a:pt x="80" y="96"/>
                    <a:pt x="80" y="96"/>
                  </a:cubicBezTo>
                  <a:cubicBezTo>
                    <a:pt x="96" y="96"/>
                    <a:pt x="96" y="96"/>
                    <a:pt x="96" y="96"/>
                  </a:cubicBezTo>
                  <a:lnTo>
                    <a:pt x="96" y="136"/>
                  </a:lnTo>
                  <a:close/>
                  <a:moveTo>
                    <a:pt x="160" y="136"/>
                  </a:moveTo>
                  <a:cubicBezTo>
                    <a:pt x="104" y="136"/>
                    <a:pt x="104" y="136"/>
                    <a:pt x="104" y="136"/>
                  </a:cubicBezTo>
                  <a:cubicBezTo>
                    <a:pt x="104" y="92"/>
                    <a:pt x="104" y="92"/>
                    <a:pt x="104" y="92"/>
                  </a:cubicBezTo>
                  <a:cubicBezTo>
                    <a:pt x="104" y="90"/>
                    <a:pt x="102" y="88"/>
                    <a:pt x="100" y="88"/>
                  </a:cubicBezTo>
                  <a:cubicBezTo>
                    <a:pt x="76" y="88"/>
                    <a:pt x="76" y="88"/>
                    <a:pt x="76" y="88"/>
                  </a:cubicBezTo>
                  <a:cubicBezTo>
                    <a:pt x="74" y="88"/>
                    <a:pt x="72" y="90"/>
                    <a:pt x="72" y="92"/>
                  </a:cubicBezTo>
                  <a:cubicBezTo>
                    <a:pt x="72" y="136"/>
                    <a:pt x="72" y="136"/>
                    <a:pt x="72" y="136"/>
                  </a:cubicBezTo>
                  <a:cubicBezTo>
                    <a:pt x="16" y="136"/>
                    <a:pt x="16" y="136"/>
                    <a:pt x="16" y="136"/>
                  </a:cubicBezTo>
                  <a:cubicBezTo>
                    <a:pt x="16" y="50"/>
                    <a:pt x="16" y="50"/>
                    <a:pt x="16" y="50"/>
                  </a:cubicBezTo>
                  <a:cubicBezTo>
                    <a:pt x="19" y="54"/>
                    <a:pt x="23" y="56"/>
                    <a:pt x="28" y="56"/>
                  </a:cubicBezTo>
                  <a:cubicBezTo>
                    <a:pt x="33" y="56"/>
                    <a:pt x="37" y="54"/>
                    <a:pt x="40" y="50"/>
                  </a:cubicBezTo>
                  <a:cubicBezTo>
                    <a:pt x="43" y="54"/>
                    <a:pt x="47" y="56"/>
                    <a:pt x="52" y="56"/>
                  </a:cubicBezTo>
                  <a:cubicBezTo>
                    <a:pt x="57" y="56"/>
                    <a:pt x="61" y="54"/>
                    <a:pt x="64" y="50"/>
                  </a:cubicBezTo>
                  <a:cubicBezTo>
                    <a:pt x="67" y="54"/>
                    <a:pt x="71" y="56"/>
                    <a:pt x="76" y="56"/>
                  </a:cubicBezTo>
                  <a:cubicBezTo>
                    <a:pt x="81" y="56"/>
                    <a:pt x="85" y="54"/>
                    <a:pt x="88" y="50"/>
                  </a:cubicBezTo>
                  <a:cubicBezTo>
                    <a:pt x="91" y="54"/>
                    <a:pt x="95" y="56"/>
                    <a:pt x="100" y="56"/>
                  </a:cubicBezTo>
                  <a:cubicBezTo>
                    <a:pt x="105" y="56"/>
                    <a:pt x="109" y="54"/>
                    <a:pt x="112" y="50"/>
                  </a:cubicBezTo>
                  <a:cubicBezTo>
                    <a:pt x="115" y="54"/>
                    <a:pt x="119" y="56"/>
                    <a:pt x="124" y="56"/>
                  </a:cubicBezTo>
                  <a:cubicBezTo>
                    <a:pt x="129" y="56"/>
                    <a:pt x="133" y="54"/>
                    <a:pt x="136" y="50"/>
                  </a:cubicBezTo>
                  <a:cubicBezTo>
                    <a:pt x="139" y="54"/>
                    <a:pt x="143" y="56"/>
                    <a:pt x="148" y="56"/>
                  </a:cubicBezTo>
                  <a:cubicBezTo>
                    <a:pt x="153" y="56"/>
                    <a:pt x="157" y="54"/>
                    <a:pt x="160" y="50"/>
                  </a:cubicBezTo>
                  <a:lnTo>
                    <a:pt x="160" y="136"/>
                  </a:lnTo>
                  <a:close/>
                  <a:moveTo>
                    <a:pt x="20" y="40"/>
                  </a:moveTo>
                  <a:cubicBezTo>
                    <a:pt x="20" y="32"/>
                    <a:pt x="20" y="32"/>
                    <a:pt x="20" y="32"/>
                  </a:cubicBezTo>
                  <a:cubicBezTo>
                    <a:pt x="36" y="32"/>
                    <a:pt x="36" y="32"/>
                    <a:pt x="36" y="32"/>
                  </a:cubicBezTo>
                  <a:cubicBezTo>
                    <a:pt x="36" y="40"/>
                    <a:pt x="36" y="40"/>
                    <a:pt x="36" y="40"/>
                  </a:cubicBezTo>
                  <a:cubicBezTo>
                    <a:pt x="36" y="44"/>
                    <a:pt x="32" y="48"/>
                    <a:pt x="28" y="48"/>
                  </a:cubicBezTo>
                  <a:cubicBezTo>
                    <a:pt x="24" y="48"/>
                    <a:pt x="20" y="44"/>
                    <a:pt x="20" y="40"/>
                  </a:cubicBezTo>
                  <a:moveTo>
                    <a:pt x="44" y="40"/>
                  </a:moveTo>
                  <a:cubicBezTo>
                    <a:pt x="44" y="32"/>
                    <a:pt x="44" y="32"/>
                    <a:pt x="44" y="32"/>
                  </a:cubicBezTo>
                  <a:cubicBezTo>
                    <a:pt x="60" y="32"/>
                    <a:pt x="60" y="32"/>
                    <a:pt x="60" y="32"/>
                  </a:cubicBezTo>
                  <a:cubicBezTo>
                    <a:pt x="60" y="40"/>
                    <a:pt x="60" y="40"/>
                    <a:pt x="60" y="40"/>
                  </a:cubicBezTo>
                  <a:cubicBezTo>
                    <a:pt x="60" y="44"/>
                    <a:pt x="56" y="48"/>
                    <a:pt x="52" y="48"/>
                  </a:cubicBezTo>
                  <a:cubicBezTo>
                    <a:pt x="48" y="48"/>
                    <a:pt x="44" y="44"/>
                    <a:pt x="44" y="40"/>
                  </a:cubicBezTo>
                  <a:moveTo>
                    <a:pt x="68" y="40"/>
                  </a:moveTo>
                  <a:cubicBezTo>
                    <a:pt x="68" y="32"/>
                    <a:pt x="68" y="32"/>
                    <a:pt x="68" y="32"/>
                  </a:cubicBezTo>
                  <a:cubicBezTo>
                    <a:pt x="84" y="32"/>
                    <a:pt x="84" y="32"/>
                    <a:pt x="84" y="32"/>
                  </a:cubicBezTo>
                  <a:cubicBezTo>
                    <a:pt x="84" y="40"/>
                    <a:pt x="84" y="40"/>
                    <a:pt x="84" y="40"/>
                  </a:cubicBezTo>
                  <a:cubicBezTo>
                    <a:pt x="84" y="44"/>
                    <a:pt x="80" y="48"/>
                    <a:pt x="76" y="48"/>
                  </a:cubicBezTo>
                  <a:cubicBezTo>
                    <a:pt x="72" y="48"/>
                    <a:pt x="68" y="44"/>
                    <a:pt x="68" y="40"/>
                  </a:cubicBezTo>
                  <a:moveTo>
                    <a:pt x="92" y="40"/>
                  </a:moveTo>
                  <a:cubicBezTo>
                    <a:pt x="92" y="32"/>
                    <a:pt x="92" y="32"/>
                    <a:pt x="92" y="32"/>
                  </a:cubicBezTo>
                  <a:cubicBezTo>
                    <a:pt x="108" y="32"/>
                    <a:pt x="108" y="32"/>
                    <a:pt x="108" y="32"/>
                  </a:cubicBezTo>
                  <a:cubicBezTo>
                    <a:pt x="108" y="40"/>
                    <a:pt x="108" y="40"/>
                    <a:pt x="108" y="40"/>
                  </a:cubicBezTo>
                  <a:cubicBezTo>
                    <a:pt x="108" y="44"/>
                    <a:pt x="104" y="48"/>
                    <a:pt x="100" y="48"/>
                  </a:cubicBezTo>
                  <a:cubicBezTo>
                    <a:pt x="96" y="48"/>
                    <a:pt x="92" y="44"/>
                    <a:pt x="92" y="40"/>
                  </a:cubicBezTo>
                  <a:moveTo>
                    <a:pt x="116" y="40"/>
                  </a:moveTo>
                  <a:cubicBezTo>
                    <a:pt x="116" y="32"/>
                    <a:pt x="116" y="32"/>
                    <a:pt x="116" y="32"/>
                  </a:cubicBezTo>
                  <a:cubicBezTo>
                    <a:pt x="132" y="32"/>
                    <a:pt x="132" y="32"/>
                    <a:pt x="132" y="32"/>
                  </a:cubicBezTo>
                  <a:cubicBezTo>
                    <a:pt x="132" y="40"/>
                    <a:pt x="132" y="40"/>
                    <a:pt x="132" y="40"/>
                  </a:cubicBezTo>
                  <a:cubicBezTo>
                    <a:pt x="132" y="44"/>
                    <a:pt x="128" y="48"/>
                    <a:pt x="124" y="48"/>
                  </a:cubicBezTo>
                  <a:cubicBezTo>
                    <a:pt x="120" y="48"/>
                    <a:pt x="116" y="44"/>
                    <a:pt x="116" y="40"/>
                  </a:cubicBezTo>
                  <a:moveTo>
                    <a:pt x="140" y="40"/>
                  </a:moveTo>
                  <a:cubicBezTo>
                    <a:pt x="140" y="32"/>
                    <a:pt x="140" y="32"/>
                    <a:pt x="140" y="32"/>
                  </a:cubicBezTo>
                  <a:cubicBezTo>
                    <a:pt x="156" y="32"/>
                    <a:pt x="156" y="32"/>
                    <a:pt x="156" y="32"/>
                  </a:cubicBezTo>
                  <a:cubicBezTo>
                    <a:pt x="156" y="40"/>
                    <a:pt x="156" y="40"/>
                    <a:pt x="156" y="40"/>
                  </a:cubicBezTo>
                  <a:cubicBezTo>
                    <a:pt x="156" y="44"/>
                    <a:pt x="152" y="48"/>
                    <a:pt x="148" y="48"/>
                  </a:cubicBezTo>
                  <a:cubicBezTo>
                    <a:pt x="144" y="48"/>
                    <a:pt x="140" y="44"/>
                    <a:pt x="140" y="40"/>
                  </a:cubicBezTo>
                  <a:moveTo>
                    <a:pt x="160" y="24"/>
                  </a:moveTo>
                  <a:cubicBezTo>
                    <a:pt x="16" y="24"/>
                    <a:pt x="16" y="24"/>
                    <a:pt x="16" y="24"/>
                  </a:cubicBezTo>
                  <a:cubicBezTo>
                    <a:pt x="16" y="8"/>
                    <a:pt x="16" y="8"/>
                    <a:pt x="16" y="8"/>
                  </a:cubicBezTo>
                  <a:cubicBezTo>
                    <a:pt x="160" y="8"/>
                    <a:pt x="160" y="8"/>
                    <a:pt x="160" y="8"/>
                  </a:cubicBezTo>
                  <a:lnTo>
                    <a:pt x="160" y="24"/>
                  </a:lnTo>
                  <a:close/>
                </a:path>
              </a:pathLst>
            </a:custGeom>
            <a:solidFill>
              <a:schemeClr val="bg1"/>
            </a:solidFill>
            <a:ln>
              <a:noFill/>
            </a:ln>
          </p:spPr>
          <p:txBody>
            <a:bodyPr anchor="ctr"/>
            <a:lstStyle/>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grpSp>
        <p:nvGrpSpPr>
          <p:cNvPr id="29" name="组合 28"/>
          <p:cNvGrpSpPr/>
          <p:nvPr/>
        </p:nvGrpSpPr>
        <p:grpSpPr>
          <a:xfrm>
            <a:off x="7885485" y="2299889"/>
            <a:ext cx="2939871" cy="913071"/>
            <a:chOff x="5914113" y="1382016"/>
            <a:chExt cx="2204903" cy="684803"/>
          </a:xfrm>
        </p:grpSpPr>
        <p:sp>
          <p:nvSpPr>
            <p:cNvPr id="17" name="TextBox 15"/>
            <p:cNvSpPr txBox="1"/>
            <p:nvPr/>
          </p:nvSpPr>
          <p:spPr>
            <a:xfrm>
              <a:off x="5914113" y="1382016"/>
              <a:ext cx="946413" cy="230833"/>
            </a:xfrm>
            <a:prstGeom prst="rect">
              <a:avLst/>
            </a:prstGeom>
            <a:noFill/>
          </p:spPr>
          <p:txBody>
            <a:bodyPr wrap="none">
              <a:normAutofit fontScale="85000" lnSpcReduction="20000"/>
            </a:bodyPr>
            <a:lstStyle/>
            <a:p>
              <a:pPr eaLnBrk="1" fontAlgn="auto" hangingPunct="1">
                <a:defRPr/>
              </a:pPr>
              <a:r>
                <a:rPr lang="zh-CN" altLang="en-US" sz="1865" b="1"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标题文本预设</a:t>
              </a:r>
              <a:endParaRPr lang="zh-CN" altLang="en-US" sz="1865" b="1"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18" name="TextBox 16"/>
            <p:cNvSpPr txBox="1"/>
            <p:nvPr/>
          </p:nvSpPr>
          <p:spPr bwMode="auto">
            <a:xfrm>
              <a:off x="5914113" y="161284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lnSpcReduction="10000"/>
            </a:bodyPr>
            <a:lstStyle/>
            <a:p>
              <a:pPr algn="just">
                <a:lnSpc>
                  <a:spcPct val="120000"/>
                </a:lnSpc>
              </a:pPr>
              <a:r>
                <a:rPr lang="zh-CN" altLang="en-US" sz="1465"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此部分内容作为文字排版占位显示（建议使用主题字体）</a:t>
              </a:r>
              <a:endParaRPr lang="zh-CN" altLang="en-US" sz="1465"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grpSp>
        <p:nvGrpSpPr>
          <p:cNvPr id="28" name="组合 27"/>
          <p:cNvGrpSpPr/>
          <p:nvPr/>
        </p:nvGrpSpPr>
        <p:grpSpPr>
          <a:xfrm>
            <a:off x="7885485" y="4419129"/>
            <a:ext cx="2939871" cy="913071"/>
            <a:chOff x="5914113" y="2971446"/>
            <a:chExt cx="2204903" cy="684803"/>
          </a:xfrm>
        </p:grpSpPr>
        <p:sp>
          <p:nvSpPr>
            <p:cNvPr id="19" name="TextBox 17"/>
            <p:cNvSpPr txBox="1"/>
            <p:nvPr/>
          </p:nvSpPr>
          <p:spPr>
            <a:xfrm>
              <a:off x="5914113" y="2971446"/>
              <a:ext cx="946413" cy="230833"/>
            </a:xfrm>
            <a:prstGeom prst="rect">
              <a:avLst/>
            </a:prstGeom>
            <a:noFill/>
          </p:spPr>
          <p:txBody>
            <a:bodyPr wrap="none">
              <a:normAutofit fontScale="85000" lnSpcReduction="20000"/>
            </a:bodyPr>
            <a:lstStyle/>
            <a:p>
              <a:pPr eaLnBrk="1" fontAlgn="auto" hangingPunct="1">
                <a:defRPr/>
              </a:pPr>
              <a:r>
                <a:rPr lang="zh-CN" altLang="en-US" sz="1865" b="1"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标题文本预设</a:t>
              </a:r>
              <a:endParaRPr lang="zh-CN" altLang="en-US" sz="1865" b="1"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0" name="TextBox 18"/>
            <p:cNvSpPr txBox="1"/>
            <p:nvPr/>
          </p:nvSpPr>
          <p:spPr bwMode="auto">
            <a:xfrm>
              <a:off x="5914113" y="320227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lnSpcReduction="10000"/>
            </a:bodyPr>
            <a:lstStyle/>
            <a:p>
              <a:pPr algn="just">
                <a:lnSpc>
                  <a:spcPct val="120000"/>
                </a:lnSpc>
              </a:pPr>
              <a:r>
                <a:rPr lang="zh-CN" altLang="en-US" sz="1465">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此部分内容作为文字排版占位显示（建议使用主题字体）</a:t>
              </a:r>
              <a:endParaRPr lang="zh-CN" altLang="en-US" sz="1465">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grpSp>
        <p:nvGrpSpPr>
          <p:cNvPr id="26" name="组合 25"/>
          <p:cNvGrpSpPr/>
          <p:nvPr/>
        </p:nvGrpSpPr>
        <p:grpSpPr>
          <a:xfrm>
            <a:off x="1366646" y="2299889"/>
            <a:ext cx="2939871" cy="913071"/>
            <a:chOff x="1024984" y="1382016"/>
            <a:chExt cx="2204903" cy="684803"/>
          </a:xfrm>
        </p:grpSpPr>
        <p:sp>
          <p:nvSpPr>
            <p:cNvPr id="21" name="TextBox 19"/>
            <p:cNvSpPr txBox="1"/>
            <p:nvPr/>
          </p:nvSpPr>
          <p:spPr>
            <a:xfrm>
              <a:off x="2283473" y="1382016"/>
              <a:ext cx="946414" cy="230833"/>
            </a:xfrm>
            <a:prstGeom prst="rect">
              <a:avLst/>
            </a:prstGeom>
            <a:noFill/>
          </p:spPr>
          <p:txBody>
            <a:bodyPr wrap="none">
              <a:normAutofit fontScale="85000" lnSpcReduction="20000"/>
            </a:bodyPr>
            <a:lstStyle/>
            <a:p>
              <a:pPr algn="r" eaLnBrk="1" fontAlgn="auto" hangingPunct="1">
                <a:defRPr/>
              </a:pPr>
              <a:r>
                <a:rPr lang="zh-CN" altLang="en-US" sz="1865" b="1"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标题文本预设</a:t>
              </a:r>
              <a:endParaRPr lang="zh-CN" altLang="en-US" sz="1865" b="1"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2" name="TextBox 20"/>
            <p:cNvSpPr txBox="1"/>
            <p:nvPr/>
          </p:nvSpPr>
          <p:spPr bwMode="auto">
            <a:xfrm>
              <a:off x="1024984" y="161284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lnSpcReduction="10000"/>
            </a:bodyPr>
            <a:lstStyle/>
            <a:p>
              <a:pPr algn="r">
                <a:lnSpc>
                  <a:spcPct val="120000"/>
                </a:lnSpc>
              </a:pPr>
              <a:r>
                <a:rPr lang="zh-CN" altLang="en-US" sz="1465">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此部分内容作为文字排版占位显示（建议使用主题字体）</a:t>
              </a:r>
              <a:endParaRPr lang="zh-CN" altLang="en-US" sz="1465">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grpSp>
        <p:nvGrpSpPr>
          <p:cNvPr id="27" name="组合 26"/>
          <p:cNvGrpSpPr/>
          <p:nvPr/>
        </p:nvGrpSpPr>
        <p:grpSpPr>
          <a:xfrm>
            <a:off x="1366646" y="4419129"/>
            <a:ext cx="2939871" cy="913071"/>
            <a:chOff x="1024984" y="2971446"/>
            <a:chExt cx="2204903" cy="684803"/>
          </a:xfrm>
        </p:grpSpPr>
        <p:sp>
          <p:nvSpPr>
            <p:cNvPr id="23" name="TextBox 21"/>
            <p:cNvSpPr txBox="1"/>
            <p:nvPr/>
          </p:nvSpPr>
          <p:spPr>
            <a:xfrm>
              <a:off x="2283473" y="2971446"/>
              <a:ext cx="946414" cy="230833"/>
            </a:xfrm>
            <a:prstGeom prst="rect">
              <a:avLst/>
            </a:prstGeom>
            <a:noFill/>
          </p:spPr>
          <p:txBody>
            <a:bodyPr wrap="none">
              <a:normAutofit fontScale="85000" lnSpcReduction="20000"/>
            </a:bodyPr>
            <a:lstStyle/>
            <a:p>
              <a:pPr algn="r" eaLnBrk="1" fontAlgn="auto" hangingPunct="1">
                <a:defRPr/>
              </a:pPr>
              <a:r>
                <a:rPr lang="zh-CN" altLang="en-US" sz="1865" b="1"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标题文本预设</a:t>
              </a:r>
              <a:endParaRPr lang="zh-CN" altLang="en-US" sz="1865" b="1" dirty="0">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sp>
          <p:nvSpPr>
            <p:cNvPr id="24" name="TextBox 22"/>
            <p:cNvSpPr txBox="1"/>
            <p:nvPr/>
          </p:nvSpPr>
          <p:spPr bwMode="auto">
            <a:xfrm>
              <a:off x="1024984" y="320227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lnSpcReduction="10000"/>
            </a:bodyPr>
            <a:lstStyle/>
            <a:p>
              <a:pPr algn="r">
                <a:lnSpc>
                  <a:spcPct val="120000"/>
                </a:lnSpc>
              </a:pPr>
              <a:r>
                <a:rPr lang="zh-CN" altLang="en-US" sz="1465">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rPr>
                <a:t>此部分内容作为文字排版占位显示（建议使用主题字体）</a:t>
              </a:r>
              <a:endParaRPr lang="zh-CN" altLang="en-US" sz="1465">
                <a:solidFill>
                  <a:schemeClr val="tx1">
                    <a:lumMod val="75000"/>
                    <a:lumOff val="25000"/>
                  </a:schemeClr>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sp>
        <p:nvSpPr>
          <p:cNvPr id="30" name="TextBox 1"/>
          <p:cNvSpPr txBox="1"/>
          <p:nvPr/>
        </p:nvSpPr>
        <p:spPr>
          <a:xfrm>
            <a:off x="4951486" y="538738"/>
            <a:ext cx="2339102" cy="523220"/>
          </a:xfrm>
          <a:prstGeom prst="rect">
            <a:avLst/>
          </a:prstGeom>
          <a:noFill/>
        </p:spPr>
        <p:txBody>
          <a:bodyPr wrap="none" rtlCol="0">
            <a:spAutoFit/>
          </a:bodyPr>
          <a:lstStyle/>
          <a:p>
            <a:pPr algn="ctr"/>
            <a:r>
              <a:rPr lang="zh-CN" altLang="en-US"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添加标题内容</a:t>
            </a:r>
            <a:endParaRPr lang="en-US" altLang="zh-CN" sz="2800" b="1"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ppt_x</p:attrName>
                                        </p:attrNameLst>
                                      </p:cBhvr>
                                      <p:tavLst>
                                        <p:tav tm="0">
                                          <p:val>
                                            <p:strVal val="#ppt_x"/>
                                          </p:val>
                                        </p:tav>
                                        <p:tav tm="100000">
                                          <p:val>
                                            <p:strVal val="#ppt_x"/>
                                          </p:val>
                                        </p:tav>
                                      </p:tavLst>
                                    </p:anim>
                                    <p:anim calcmode="lin" valueType="num">
                                      <p:cBhvr>
                                        <p:cTn id="16" dur="1000" fill="hold"/>
                                        <p:tgtEl>
                                          <p:spTgt spid="29"/>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8252828"/>
          <p:cNvPicPr>
            <a:picLocks noChangeAspect="1"/>
          </p:cNvPicPr>
          <p:nvPr/>
        </p:nvPicPr>
        <p:blipFill>
          <a:blip r:embed="rId1"/>
          <a:srcRect r="24587"/>
          <a:stretch>
            <a:fillRect/>
          </a:stretch>
        </p:blipFill>
        <p:spPr>
          <a:xfrm rot="5400000">
            <a:off x="2648585" y="-2667000"/>
            <a:ext cx="6894830" cy="12191365"/>
          </a:xfrm>
          <a:prstGeom prst="rect">
            <a:avLst/>
          </a:prstGeom>
        </p:spPr>
      </p:pic>
      <p:sp>
        <p:nvSpPr>
          <p:cNvPr id="16" name="文本框 4"/>
          <p:cNvSpPr txBox="1"/>
          <p:nvPr/>
        </p:nvSpPr>
        <p:spPr>
          <a:xfrm>
            <a:off x="2516159" y="2056733"/>
            <a:ext cx="7724831" cy="9233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en-US" altLang="zh-CN" sz="5400" b="1" dirty="0">
                <a:solidFill>
                  <a:schemeClr val="accent1">
                    <a:lumMod val="60000"/>
                    <a:lumOff val="4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BUSINESS</a:t>
            </a:r>
            <a:r>
              <a:rPr kumimoji="1" lang="zh-CN" altLang="en-US" sz="5400" b="1" dirty="0">
                <a:solidFill>
                  <a:schemeClr val="accent1">
                    <a:lumMod val="60000"/>
                    <a:lumOff val="4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 </a:t>
            </a:r>
            <a:r>
              <a:rPr kumimoji="1" lang="en-US" altLang="zh-CN" sz="5400" b="1" dirty="0">
                <a:solidFill>
                  <a:schemeClr val="accent1">
                    <a:lumMod val="60000"/>
                    <a:lumOff val="4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REPORT</a:t>
            </a:r>
            <a:endParaRPr kumimoji="1" lang="en-US" altLang="zh-CN" sz="5400" b="1" dirty="0">
              <a:solidFill>
                <a:schemeClr val="accent1">
                  <a:lumMod val="60000"/>
                  <a:lumOff val="4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7" name="文本框 8"/>
          <p:cNvSpPr txBox="1"/>
          <p:nvPr/>
        </p:nvSpPr>
        <p:spPr>
          <a:xfrm>
            <a:off x="2116113" y="3084921"/>
            <a:ext cx="8524920" cy="9220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kumimoji="1" lang="zh-CN" altLang="en-US" sz="5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rPr>
              <a:t>感谢您的聆听</a:t>
            </a:r>
            <a:endParaRPr kumimoji="1" lang="zh-CN" altLang="en-US" sz="5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字魂36号-正文宋楷" panose="02000000000000000000" pitchFamily="2" charset="-122"/>
            </a:endParaRPr>
          </a:p>
        </p:txBody>
      </p:sp>
      <p:sp>
        <p:nvSpPr>
          <p:cNvPr id="18" name="文本框 3"/>
          <p:cNvSpPr txBox="1"/>
          <p:nvPr/>
        </p:nvSpPr>
        <p:spPr>
          <a:xfrm>
            <a:off x="3041332" y="4112351"/>
            <a:ext cx="6674485" cy="7461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rPr>
              <a:t>Meeting each other is always caught off guard, and leaving is often a long-planned, there will always be some people will slowly fade out of your life, you should learn to accept rather than miss.</a:t>
            </a:r>
            <a:endParaRPr lang="en-US" sz="1400" dirty="0">
              <a:solidFill>
                <a:schemeClr val="bg1"/>
              </a:solidFill>
              <a:latin typeface="微软雅黑" panose="020B0503020204020204" charset="-122"/>
              <a:ea typeface="微软雅黑" panose="020B0503020204020204" charset="-122"/>
              <a:cs typeface="+mn-ea"/>
              <a:sym typeface="字魂36号-正文宋楷" panose="02000000000000000000" pitchFamily="2" charset="-122"/>
            </a:endParaRPr>
          </a:p>
        </p:txBody>
      </p:sp>
      <p:grpSp>
        <p:nvGrpSpPr>
          <p:cNvPr id="19" name="组合 18"/>
          <p:cNvGrpSpPr/>
          <p:nvPr/>
        </p:nvGrpSpPr>
        <p:grpSpPr>
          <a:xfrm>
            <a:off x="4907597" y="5181981"/>
            <a:ext cx="2378074" cy="436246"/>
            <a:chOff x="4929134" y="3536850"/>
            <a:chExt cx="1783556" cy="327184"/>
          </a:xfrm>
        </p:grpSpPr>
        <p:sp>
          <p:nvSpPr>
            <p:cNvPr id="20" name="圆角矩形 45"/>
            <p:cNvSpPr/>
            <p:nvPr/>
          </p:nvSpPr>
          <p:spPr>
            <a:xfrm>
              <a:off x="4929134" y="3536850"/>
              <a:ext cx="1783556" cy="327184"/>
            </a:xfrm>
            <a:prstGeom prst="roundRect">
              <a:avLst>
                <a:gd name="adj" fmla="val 50000"/>
              </a:avLst>
            </a:prstGeom>
            <a:noFill/>
            <a:ln w="12700">
              <a:solidFill>
                <a:srgbClr val="537C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335">
                <a:solidFill>
                  <a:srgbClr val="1A1A1A"/>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sp>
          <p:nvSpPr>
            <p:cNvPr id="21" name="TextBox 13"/>
            <p:cNvSpPr txBox="1"/>
            <p:nvPr/>
          </p:nvSpPr>
          <p:spPr>
            <a:xfrm>
              <a:off x="5307037" y="3559472"/>
              <a:ext cx="1027748" cy="283845"/>
            </a:xfrm>
            <a:prstGeom prst="rect">
              <a:avLst/>
            </a:prstGeom>
            <a:noFill/>
          </p:spPr>
          <p:txBody>
            <a:bodyPr wrap="none" rtlCol="0">
              <a:spAutoFit/>
            </a:bodyPr>
            <a:lstStyle/>
            <a:p>
              <a:pPr algn="ctr"/>
              <a:r>
                <a:rPr lang="zh-CN" altLang="en-US" sz="1865"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策划人：</a:t>
              </a:r>
              <a:r>
                <a:rPr lang="en-US" altLang="zh-CN" sz="1865"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rPr>
                <a:t>CN</a:t>
              </a:r>
              <a:endParaRPr lang="en-US" altLang="zh-CN" sz="1865" dirty="0">
                <a:solidFill>
                  <a:schemeClr val="bg1"/>
                </a:solidFill>
                <a:latin typeface="字魂36号-正文宋楷" panose="02000000000000000000" pitchFamily="2" charset="-122"/>
                <a:ea typeface="字魂36号-正文宋楷" panose="02000000000000000000" pitchFamily="2" charset="-122"/>
                <a:sym typeface="字魂36号-正文宋楷" panose="02000000000000000000" pitchFamily="2" charset="-122"/>
              </a:endParaRPr>
            </a:p>
          </p:txBody>
        </p:sp>
      </p:grpSp>
      <p:pic>
        <p:nvPicPr>
          <p:cNvPr id="22" name="纯音乐 - 阿兰蒂斯之恋 - aranjuez mon auour">
            <a:hlinkClick r:id="" action="ppaction://media"/>
          </p:cNvPr>
          <p:cNvPicPr>
            <a:picLocks noChangeAspect="1"/>
          </p:cNvPicPr>
          <p:nvPr>
            <a:audioFile r:link="rId2"/>
            <p:extLst>
              <p:ext uri="{DAA4B4D4-6D71-4841-9C94-3DE7FCFB9230}">
                <p14:media xmlns:p14="http://schemas.microsoft.com/office/powerpoint/2010/main" r:embed="rId3">
                  <p14:fade in="500.000000" out="500.000000"/>
                </p14:media>
              </p:ext>
            </p:extLst>
          </p:nvPr>
        </p:nvPicPr>
        <p:blipFill>
          <a:blip r:embed="rId4"/>
          <a:stretch>
            <a:fillRect/>
          </a:stretch>
        </p:blipFill>
        <p:spPr>
          <a:xfrm>
            <a:off x="-188686" y="-1302657"/>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6"/>
                                        </p:tgtEl>
                                        <p:attrNameLst>
                                          <p:attrName>style.visibility</p:attrName>
                                        </p:attrNameLst>
                                      </p:cBhvr>
                                      <p:to>
                                        <p:strVal val="visible"/>
                                      </p:to>
                                    </p:set>
                                    <p:anim calcmode="lin" valueType="num">
                                      <p:cBhvr>
                                        <p:cTn id="10" dur="10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1" dur="1000" fill="hold"/>
                                        <p:tgtEl>
                                          <p:spTgt spid="16"/>
                                        </p:tgtEl>
                                        <p:attrNameLst>
                                          <p:attrName>ppt_y</p:attrName>
                                        </p:attrNameLst>
                                      </p:cBhvr>
                                      <p:tavLst>
                                        <p:tav tm="0">
                                          <p:val>
                                            <p:strVal val="#ppt_y"/>
                                          </p:val>
                                        </p:tav>
                                        <p:tav tm="100000">
                                          <p:val>
                                            <p:strVal val="#ppt_y"/>
                                          </p:val>
                                        </p:tav>
                                      </p:tavLst>
                                    </p:anim>
                                    <p:anim calcmode="lin" valueType="num">
                                      <p:cBhvr>
                                        <p:cTn id="12" dur="10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3" dur="10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4" dur="1000" tmFilter="0,0; .5, 1; 1, 1"/>
                                        <p:tgtEl>
                                          <p:spTgt spid="16"/>
                                        </p:tgtEl>
                                      </p:cBhvr>
                                    </p:animEffect>
                                  </p:childTnLst>
                                </p:cTn>
                              </p:par>
                            </p:childTnLst>
                          </p:cTn>
                        </p:par>
                        <p:par>
                          <p:cTn id="15" fill="hold">
                            <p:stCondLst>
                              <p:cond delay="2401"/>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 by="(-#ppt_w*2)" calcmode="lin" valueType="num">
                                      <p:cBhvr rctx="PPT">
                                        <p:cTn id="18" dur="500" autoRev="1" fill="hold">
                                          <p:stCondLst>
                                            <p:cond delay="0"/>
                                          </p:stCondLst>
                                        </p:cTn>
                                        <p:tgtEl>
                                          <p:spTgt spid="17"/>
                                        </p:tgtEl>
                                        <p:attrNameLst>
                                          <p:attrName>ppt_w</p:attrName>
                                        </p:attrNameLst>
                                      </p:cBhvr>
                                    </p:anim>
                                    <p:anim by="(#ppt_w*0.50)" calcmode="lin" valueType="num">
                                      <p:cBhvr>
                                        <p:cTn id="19" dur="500" decel="50000" autoRev="1" fill="hold">
                                          <p:stCondLst>
                                            <p:cond delay="0"/>
                                          </p:stCondLst>
                                        </p:cTn>
                                        <p:tgtEl>
                                          <p:spTgt spid="17"/>
                                        </p:tgtEl>
                                        <p:attrNameLst>
                                          <p:attrName>ppt_x</p:attrName>
                                        </p:attrNameLst>
                                      </p:cBhvr>
                                    </p:anim>
                                    <p:anim from="(-#ppt_h/2)" to="(#ppt_y)" calcmode="lin" valueType="num">
                                      <p:cBhvr>
                                        <p:cTn id="20" dur="1000" fill="hold">
                                          <p:stCondLst>
                                            <p:cond delay="0"/>
                                          </p:stCondLst>
                                        </p:cTn>
                                        <p:tgtEl>
                                          <p:spTgt spid="17"/>
                                        </p:tgtEl>
                                        <p:attrNameLst>
                                          <p:attrName>ppt_y</p:attrName>
                                        </p:attrNameLst>
                                      </p:cBhvr>
                                    </p:anim>
                                    <p:animRot by="21600000">
                                      <p:cBhvr>
                                        <p:cTn id="21" dur="1000" fill="hold">
                                          <p:stCondLst>
                                            <p:cond delay="0"/>
                                          </p:stCondLst>
                                        </p:cTn>
                                        <p:tgtEl>
                                          <p:spTgt spid="17"/>
                                        </p:tgtEl>
                                        <p:attrNameLst>
                                          <p:attrName>r</p:attrName>
                                        </p:attrNameLst>
                                      </p:cBhvr>
                                    </p:animRot>
                                  </p:childTnLst>
                                </p:cTn>
                              </p:par>
                            </p:childTnLst>
                          </p:cTn>
                        </p:par>
                        <p:par>
                          <p:cTn id="22" fill="hold">
                            <p:stCondLst>
                              <p:cond delay="3901"/>
                            </p:stCondLst>
                            <p:childTnLst>
                              <p:par>
                                <p:cTn id="23" presetID="47"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4901"/>
                            </p:stCondLst>
                            <p:childTnLst>
                              <p:par>
                                <p:cTn id="29" presetID="53" presetClass="entr" presetSubtype="1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Effect transition="in" filter="fade">
                                      <p:cBhvr>
                                        <p:cTn id="33"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22"/>
                </p:tgtEl>
              </p:cMediaNode>
            </p:audio>
          </p:childTnLst>
        </p:cTn>
      </p:par>
    </p:tnLst>
    <p:bldLst>
      <p:bldP spid="16"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92000" cy="6867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tags/tag1.xml><?xml version="1.0" encoding="utf-8"?>
<p:tagLst xmlns:p="http://schemas.openxmlformats.org/presentationml/2006/main">
  <p:tag name="MH" val="20160830110146"/>
  <p:tag name="MH_LIBRARY" val="CONTENTS"/>
  <p:tag name="MH_TYPE" val="NUMBER"/>
  <p:tag name="ID" val="553512"/>
  <p:tag name="MH_ORDER" val="1"/>
</p:tagLst>
</file>

<file path=ppt/tags/tag2.xml><?xml version="1.0" encoding="utf-8"?>
<p:tagLst xmlns:p="http://schemas.openxmlformats.org/presentationml/2006/main">
  <p:tag name="MH" val="20160830110146"/>
  <p:tag name="MH_LIBRARY" val="CONTENTS"/>
  <p:tag name="MH_TYPE" val="ENTRY"/>
  <p:tag name="ID" val="553512"/>
  <p:tag name="MH_ORDER" val="1"/>
</p:tagLst>
</file>

<file path=ppt/tags/tag3.xml><?xml version="1.0" encoding="utf-8"?>
<p:tagLst xmlns:p="http://schemas.openxmlformats.org/presentationml/2006/main">
  <p:tag name="MH" val="20160830110146"/>
  <p:tag name="MH_LIBRARY" val="CONTENTS"/>
  <p:tag name="MH_TYPE" val="NUMBER"/>
  <p:tag name="ID" val="553512"/>
  <p:tag name="MH_ORDER" val="2"/>
</p:tagLst>
</file>

<file path=ppt/tags/tag4.xml><?xml version="1.0" encoding="utf-8"?>
<p:tagLst xmlns:p="http://schemas.openxmlformats.org/presentationml/2006/main">
  <p:tag name="MH" val="20160830110146"/>
  <p:tag name="MH_LIBRARY" val="CONTENTS"/>
  <p:tag name="MH_TYPE" val="ENTRY"/>
  <p:tag name="ID" val="553512"/>
  <p:tag name="MH_ORDER" val="2"/>
</p:tagLst>
</file>

<file path=ppt/tags/tag5.xml><?xml version="1.0" encoding="utf-8"?>
<p:tagLst xmlns:p="http://schemas.openxmlformats.org/presentationml/2006/main">
  <p:tag name="MH" val="20160830110146"/>
  <p:tag name="MH_LIBRARY" val="CONTENTS"/>
  <p:tag name="MH_TYPE" val="NUMBER"/>
  <p:tag name="ID" val="553512"/>
  <p:tag name="MH_ORDER" val="3"/>
</p:tagLst>
</file>

<file path=ppt/tags/tag6.xml><?xml version="1.0" encoding="utf-8"?>
<p:tagLst xmlns:p="http://schemas.openxmlformats.org/presentationml/2006/main">
  <p:tag name="MH" val="20160830110146"/>
  <p:tag name="MH_LIBRARY" val="CONTENTS"/>
  <p:tag name="MH_TYPE" val="ENTRY"/>
  <p:tag name="ID" val="553512"/>
  <p:tag name="MH_ORDER" val="3"/>
</p:tagLst>
</file>

<file path=ppt/tags/tag7.xml><?xml version="1.0" encoding="utf-8"?>
<p:tagLst xmlns:p="http://schemas.openxmlformats.org/presentationml/2006/main">
  <p:tag name="MH" val="20160830110146"/>
  <p:tag name="MH_LIBRARY" val="CONTENTS"/>
  <p:tag name="MH_TYPE" val="NUMBER"/>
  <p:tag name="ID" val="553512"/>
  <p:tag name="MH_ORDER" val="4"/>
</p:tagLst>
</file>

<file path=ppt/tags/tag8.xml><?xml version="1.0" encoding="utf-8"?>
<p:tagLst xmlns:p="http://schemas.openxmlformats.org/presentationml/2006/main">
  <p:tag name="MH" val="20160830110146"/>
  <p:tag name="MH_LIBRARY" val="CONTENTS"/>
  <p:tag name="MH_TYPE" val="ENTRY"/>
  <p:tag name="ID" val="553512"/>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0830110146"/>
  <p:tag name="MH_LIBRARY" val="CONTENTS"/>
  <p:tag name="MH_TYPE" val="OTHERS"/>
  <p:tag name="ID" val="553512"/>
</p:tagLst>
</file>

<file path=ppt/tags/tag11.xml><?xml version="1.0" encoding="utf-8"?>
<p:tagLst xmlns:p="http://schemas.openxmlformats.org/presentationml/2006/main">
  <p:tag name="PA" val="v5.2.10"/>
</p:tagLst>
</file>

<file path=ppt/tags/tag12.xml><?xml version="1.0" encoding="utf-8"?>
<p:tagLst xmlns:p="http://schemas.openxmlformats.org/presentationml/2006/main">
  <p:tag name="PA" val="v5.2.10"/>
</p:tagLst>
</file>

<file path=ppt/tags/tag13.xml><?xml version="1.0" encoding="utf-8"?>
<p:tagLst xmlns:p="http://schemas.openxmlformats.org/presentationml/2006/main">
  <p:tag name="PA" val="v5.2.10"/>
</p:tagLst>
</file>

<file path=ppt/tags/tag14.xml><?xml version="1.0" encoding="utf-8"?>
<p:tagLst xmlns:p="http://schemas.openxmlformats.org/presentationml/2006/main">
  <p:tag name="PA" val="v5.2.10"/>
</p:tagLst>
</file>

<file path=ppt/tags/tag15.xml><?xml version="1.0" encoding="utf-8"?>
<p:tagLst xmlns:p="http://schemas.openxmlformats.org/presentationml/2006/main">
  <p:tag name="PA" val="v5.2.10"/>
</p:tagLst>
</file>

<file path=ppt/tags/tag16.xml><?xml version="1.0" encoding="utf-8"?>
<p:tagLst xmlns:p="http://schemas.openxmlformats.org/presentationml/2006/main">
  <p:tag name="PA" val="v5.2.10"/>
</p:tagLst>
</file>

<file path=ppt/tags/tag17.xml><?xml version="1.0" encoding="utf-8"?>
<p:tagLst xmlns:p="http://schemas.openxmlformats.org/presentationml/2006/main">
  <p:tag name="PA" val="v5.2.10"/>
</p:tagLst>
</file>

<file path=ppt/tags/tag18.xml><?xml version="1.0" encoding="utf-8"?>
<p:tagLst xmlns:p="http://schemas.openxmlformats.org/presentationml/2006/main">
  <p:tag name="PA" val="v5.2.10"/>
</p:tagLst>
</file>

<file path=ppt/tags/tag19.xml><?xml version="1.0" encoding="utf-8"?>
<p:tagLst xmlns:p="http://schemas.openxmlformats.org/presentationml/2006/main">
  <p:tag name="PA" val="v5.2.10"/>
</p:tagLst>
</file>

<file path=ppt/tags/tag20.xml><?xml version="1.0" encoding="utf-8"?>
<p:tagLst xmlns:p="http://schemas.openxmlformats.org/presentationml/2006/main">
  <p:tag name="PA" val="v5.2.10"/>
</p:tagLst>
</file>

<file path=ppt/tags/tag21.xml><?xml version="1.0" encoding="utf-8"?>
<p:tagLst xmlns:p="http://schemas.openxmlformats.org/presentationml/2006/main">
  <p:tag name="PA" val="v5.2.10"/>
</p:tagLst>
</file>

<file path=ppt/tags/tag22.xml><?xml version="1.0" encoding="utf-8"?>
<p:tagLst xmlns:p="http://schemas.openxmlformats.org/presentationml/2006/main">
  <p:tag name="PA" val="v5.2.10"/>
</p:tagLst>
</file>

<file path=ppt/tags/tag23.xml><?xml version="1.0" encoding="utf-8"?>
<p:tagLst xmlns:p="http://schemas.openxmlformats.org/presentationml/2006/main">
  <p:tag name="PA" val="v5.2.10"/>
</p:tagLst>
</file>

<file path=ppt/tags/tag24.xml><?xml version="1.0" encoding="utf-8"?>
<p:tagLst xmlns:p="http://schemas.openxmlformats.org/presentationml/2006/main">
  <p:tag name="PA" val="v5.2.10"/>
</p:tagLst>
</file>

<file path=ppt/tags/tag25.xml><?xml version="1.0" encoding="utf-8"?>
<p:tagLst xmlns:p="http://schemas.openxmlformats.org/presentationml/2006/main">
  <p:tag name="PA" val="v5.2.10"/>
</p:tagLst>
</file>

<file path=ppt/tags/tag26.xml><?xml version="1.0" encoding="utf-8"?>
<p:tagLst xmlns:p="http://schemas.openxmlformats.org/presentationml/2006/main">
  <p:tag name="PA" val="v5.2.10"/>
</p:tagLst>
</file>

<file path=ppt/tags/tag27.xml><?xml version="1.0" encoding="utf-8"?>
<p:tagLst xmlns:p="http://schemas.openxmlformats.org/presentationml/2006/main">
  <p:tag name="PA" val="v5.2.10"/>
</p:tagLst>
</file>

<file path=ppt/tags/tag28.xml><?xml version="1.0" encoding="utf-8"?>
<p:tagLst xmlns:p="http://schemas.openxmlformats.org/presentationml/2006/main">
  <p:tag name="PA" val="v5.2.10"/>
</p:tagLst>
</file>

<file path=ppt/tags/tag29.xml><?xml version="1.0" encoding="utf-8"?>
<p:tagLst xmlns:p="http://schemas.openxmlformats.org/presentationml/2006/main">
  <p:tag name="PA" val="v5.2.10"/>
</p:tagLst>
</file>

<file path=ppt/tags/tag30.xml><?xml version="1.0" encoding="utf-8"?>
<p:tagLst xmlns:p="http://schemas.openxmlformats.org/presentationml/2006/main">
  <p:tag name="PA" val="v5.2.10"/>
</p:tagLst>
</file>

<file path=ppt/tags/tag31.xml><?xml version="1.0" encoding="utf-8"?>
<p:tagLst xmlns:p="http://schemas.openxmlformats.org/presentationml/2006/main">
  <p:tag name="PA" val="v5.2.10"/>
</p:tagLst>
</file>

<file path=ppt/tags/tag32.xml><?xml version="1.0" encoding="utf-8"?>
<p:tagLst xmlns:p="http://schemas.openxmlformats.org/presentationml/2006/main">
  <p:tag name="MH" val="20170404181035"/>
  <p:tag name="MH_LIBRARY" val="GRAPHIC"/>
  <p:tag name="MH_TYPE" val="Other"/>
  <p:tag name="MH_ORDER" val="6"/>
</p:tagLst>
</file>

<file path=ppt/tags/tag33.xml><?xml version="1.0" encoding="utf-8"?>
<p:tagLst xmlns:p="http://schemas.openxmlformats.org/presentationml/2006/main">
  <p:tag name="MH" val="20170404181035"/>
  <p:tag name="MH_LIBRARY" val="GRAPHIC"/>
  <p:tag name="MH_TYPE" val="Other"/>
  <p:tag name="MH_ORDER" val="7"/>
</p:tagLst>
</file>

<file path=ppt/tags/tag34.xml><?xml version="1.0" encoding="utf-8"?>
<p:tagLst xmlns:p="http://schemas.openxmlformats.org/presentationml/2006/main">
  <p:tag name="MH" val="20170404181035"/>
  <p:tag name="MH_LIBRARY" val="GRAPHIC"/>
  <p:tag name="MH_TYPE" val="SubTitle"/>
  <p:tag name="MH_ORDER" val="1"/>
</p:tagLst>
</file>

<file path=ppt/tags/tag35.xml><?xml version="1.0" encoding="utf-8"?>
<p:tagLst xmlns:p="http://schemas.openxmlformats.org/presentationml/2006/main">
  <p:tag name="MH" val="20170404181035"/>
  <p:tag name="MH_LIBRARY" val="GRAPHIC"/>
  <p:tag name="MH_TYPE" val="Other"/>
  <p:tag name="MH_ORDER" val="8"/>
</p:tagLst>
</file>

<file path=ppt/tags/tag36.xml><?xml version="1.0" encoding="utf-8"?>
<p:tagLst xmlns:p="http://schemas.openxmlformats.org/presentationml/2006/main">
  <p:tag name="MH" val="20170404181035"/>
  <p:tag name="MH_LIBRARY" val="GRAPHIC"/>
  <p:tag name="MH_TYPE" val="Other"/>
  <p:tag name="MH_ORDER" val="4"/>
</p:tagLst>
</file>

<file path=ppt/tags/tag37.xml><?xml version="1.0" encoding="utf-8"?>
<p:tagLst xmlns:p="http://schemas.openxmlformats.org/presentationml/2006/main">
  <p:tag name="MH" val="20170404181035"/>
  <p:tag name="MH_LIBRARY" val="GRAPHIC"/>
  <p:tag name="MH_TYPE" val="Other"/>
  <p:tag name="MH_ORDER" val="9"/>
</p:tagLst>
</file>

<file path=ppt/tags/tag38.xml><?xml version="1.0" encoding="utf-8"?>
<p:tagLst xmlns:p="http://schemas.openxmlformats.org/presentationml/2006/main">
  <p:tag name="MH" val="20170404181035"/>
  <p:tag name="MH_LIBRARY" val="GRAPHIC"/>
  <p:tag name="MH_TYPE" val="SubTitle"/>
  <p:tag name="MH_ORDER" val="2"/>
</p:tagLst>
</file>

<file path=ppt/tags/tag39.xml><?xml version="1.0" encoding="utf-8"?>
<p:tagLst xmlns:p="http://schemas.openxmlformats.org/presentationml/2006/main">
  <p:tag name="MH" val="20170404181035"/>
  <p:tag name="MH_LIBRARY" val="GRAPHIC"/>
  <p:tag name="MH_TYPE" val="Other"/>
  <p:tag name="MH_ORDER" val="10"/>
</p:tagLst>
</file>

<file path=ppt/tags/tag40.xml><?xml version="1.0" encoding="utf-8"?>
<p:tagLst xmlns:p="http://schemas.openxmlformats.org/presentationml/2006/main">
  <p:tag name="MH" val="20170404181035"/>
  <p:tag name="MH_LIBRARY" val="GRAPHIC"/>
  <p:tag name="MH_TYPE" val="Other"/>
  <p:tag name="MH_ORDER" val="5"/>
</p:tagLst>
</file>

<file path=ppt/tags/tag41.xml><?xml version="1.0" encoding="utf-8"?>
<p:tagLst xmlns:p="http://schemas.openxmlformats.org/presentationml/2006/main">
  <p:tag name="MH" val="20170404181035"/>
  <p:tag name="MH_LIBRARY" val="GRAPHIC"/>
  <p:tag name="MH_TYPE" val="Other"/>
  <p:tag name="MH_ORDER" val="11"/>
</p:tagLst>
</file>

<file path=ppt/tags/tag42.xml><?xml version="1.0" encoding="utf-8"?>
<p:tagLst xmlns:p="http://schemas.openxmlformats.org/presentationml/2006/main">
  <p:tag name="MH" val="20170404181035"/>
  <p:tag name="MH_LIBRARY" val="GRAPHIC"/>
  <p:tag name="MH_TYPE" val="SubTitle"/>
  <p:tag name="MH_ORDER" val="3"/>
</p:tagLst>
</file>

<file path=ppt/tags/tag43.xml><?xml version="1.0" encoding="utf-8"?>
<p:tagLst xmlns:p="http://schemas.openxmlformats.org/presentationml/2006/main">
  <p:tag name="MH" val="20170404181035"/>
  <p:tag name="MH_LIBRARY" val="GRAPHIC"/>
  <p:tag name="MH_TYPE" val="Other"/>
  <p:tag name="MH_ORDER" val="12"/>
</p:tagLst>
</file>

<file path=ppt/tags/tag44.xml><?xml version="1.0" encoding="utf-8"?>
<p:tagLst xmlns:p="http://schemas.openxmlformats.org/presentationml/2006/main">
  <p:tag name="MH" val="20170404181035"/>
  <p:tag name="MH_LIBRARY" val="GRAPHIC"/>
  <p:tag name="MH_TYPE" val="Other"/>
  <p:tag name="MH_ORDER" val="2"/>
</p:tagLst>
</file>

<file path=ppt/tags/tag45.xml><?xml version="1.0" encoding="utf-8"?>
<p:tagLst xmlns:p="http://schemas.openxmlformats.org/presentationml/2006/main">
  <p:tag name="MH" val="20170404181035"/>
  <p:tag name="MH_LIBRARY" val="GRAPHIC"/>
  <p:tag name="MH_TYPE" val="Other"/>
  <p:tag name="MH_ORDER" val="3"/>
</p:tagLst>
</file>

<file path=ppt/tags/tag46.xml><?xml version="1.0" encoding="utf-8"?>
<p:tagLst xmlns:p="http://schemas.openxmlformats.org/presentationml/2006/main">
  <p:tag name="MH" val="20170404181035"/>
  <p:tag name="MH_LIBRARY" val="GRAPHIC"/>
  <p:tag name="MH_TYPE" val="SubTitle"/>
  <p:tag name="MH_ORDER" val="4"/>
</p:tagLst>
</file>

<file path=ppt/tags/tag47.xml><?xml version="1.0" encoding="utf-8"?>
<p:tagLst xmlns:p="http://schemas.openxmlformats.org/presentationml/2006/main">
  <p:tag name="MH" val="20170404181035"/>
  <p:tag name="MH_LIBRARY" val="GRAPHIC"/>
  <p:tag name="MH_TYPE" val="Other"/>
  <p:tag name="MH_ORDER" val="13"/>
</p:tagLst>
</file>

<file path=ppt/tags/tag48.xml><?xml version="1.0" encoding="utf-8"?>
<p:tagLst xmlns:p="http://schemas.openxmlformats.org/presentationml/2006/main">
  <p:tag name="GENSWF_ADVANCE_TIME" val="0.00"/>
  <p:tag name="ISPRING_SLIDE_INDENT_LEVEL" val="0"/>
  <p:tag name="ISPRING_CUSTOM_TIMING_USED" val="0"/>
</p:tagLst>
</file>

<file path=ppt/tags/tag49.xml><?xml version="1.0" encoding="utf-8"?>
<p:tagLst xmlns:p="http://schemas.openxmlformats.org/presentationml/2006/main">
  <p:tag name="ISLIDE.DIAGRAM" val="52b0676d-feee-4c24-97a0-d7f3952809e8"/>
</p:tagLst>
</file>

<file path=ppt/theme/theme1.xml><?xml version="1.0" encoding="utf-8"?>
<a:theme xmlns:a="http://schemas.openxmlformats.org/drawingml/2006/main" name="Office 主题">
  <a:themeElements>
    <a:clrScheme name="自定义 2227">
      <a:dk1>
        <a:sysClr val="windowText" lastClr="000000"/>
      </a:dk1>
      <a:lt1>
        <a:sysClr val="window" lastClr="FFFFFF"/>
      </a:lt1>
      <a:dk2>
        <a:srgbClr val="44546A"/>
      </a:dk2>
      <a:lt2>
        <a:srgbClr val="E7E6E6"/>
      </a:lt2>
      <a:accent1>
        <a:srgbClr val="203864"/>
      </a:accent1>
      <a:accent2>
        <a:srgbClr val="2F5597"/>
      </a:accent2>
      <a:accent3>
        <a:srgbClr val="203864"/>
      </a:accent3>
      <a:accent4>
        <a:srgbClr val="2F5597"/>
      </a:accent4>
      <a:accent5>
        <a:srgbClr val="203864"/>
      </a:accent5>
      <a:accent6>
        <a:srgbClr val="2F559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6">
      <a:dk1>
        <a:sysClr val="windowText" lastClr="000000"/>
      </a:dk1>
      <a:lt1>
        <a:sysClr val="window" lastClr="FFFFFF"/>
      </a:lt1>
      <a:dk2>
        <a:srgbClr val="3E3D2D"/>
      </a:dk2>
      <a:lt2>
        <a:srgbClr val="FFFFFF"/>
      </a:lt2>
      <a:accent1>
        <a:srgbClr val="624F3C"/>
      </a:accent1>
      <a:accent2>
        <a:srgbClr val="D2B38A"/>
      </a:accent2>
      <a:accent3>
        <a:srgbClr val="624F3C"/>
      </a:accent3>
      <a:accent4>
        <a:srgbClr val="D2B38A"/>
      </a:accent4>
      <a:accent5>
        <a:srgbClr val="624F3C"/>
      </a:accent5>
      <a:accent6>
        <a:srgbClr val="D2B38A"/>
      </a:accent6>
      <a:hlink>
        <a:srgbClr val="624F3C"/>
      </a:hlink>
      <a:folHlink>
        <a:srgbClr val="D2B38A"/>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自定义 2227">
      <a:dk1>
        <a:sysClr val="windowText" lastClr="000000"/>
      </a:dk1>
      <a:lt1>
        <a:sysClr val="window" lastClr="FFFFFF"/>
      </a:lt1>
      <a:dk2>
        <a:srgbClr val="44546A"/>
      </a:dk2>
      <a:lt2>
        <a:srgbClr val="E7E6E6"/>
      </a:lt2>
      <a:accent1>
        <a:srgbClr val="203864"/>
      </a:accent1>
      <a:accent2>
        <a:srgbClr val="2F5597"/>
      </a:accent2>
      <a:accent3>
        <a:srgbClr val="203864"/>
      </a:accent3>
      <a:accent4>
        <a:srgbClr val="2F5597"/>
      </a:accent4>
      <a:accent5>
        <a:srgbClr val="203864"/>
      </a:accent5>
      <a:accent6>
        <a:srgbClr val="2F559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2764</Words>
  <Application>WPS 演示</Application>
  <PresentationFormat>宽屏</PresentationFormat>
  <Paragraphs>278</Paragraphs>
  <Slides>20</Slides>
  <Notes>16</Notes>
  <HiddenSlides>0</HiddenSlides>
  <MMClips>1</MMClips>
  <ScaleCrop>false</ScaleCrop>
  <HeadingPairs>
    <vt:vector size="6" baseType="variant">
      <vt:variant>
        <vt:lpstr>已用的字体</vt:lpstr>
      </vt:variant>
      <vt:variant>
        <vt:i4>32</vt:i4>
      </vt:variant>
      <vt:variant>
        <vt:lpstr>主题</vt:lpstr>
      </vt:variant>
      <vt:variant>
        <vt:i4>3</vt:i4>
      </vt:variant>
      <vt:variant>
        <vt:lpstr>幻灯片标题</vt:lpstr>
      </vt:variant>
      <vt:variant>
        <vt:i4>20</vt:i4>
      </vt:variant>
    </vt:vector>
  </HeadingPairs>
  <TitlesOfParts>
    <vt:vector size="55" baseType="lpstr">
      <vt:lpstr>Arial</vt:lpstr>
      <vt:lpstr>宋体</vt:lpstr>
      <vt:lpstr>Wingdings</vt:lpstr>
      <vt:lpstr>Calibri</vt:lpstr>
      <vt:lpstr>字魂36号-正文宋楷</vt:lpstr>
      <vt:lpstr>Times New Roman</vt:lpstr>
      <vt:lpstr>Meiryo UI</vt:lpstr>
      <vt:lpstr>Lato Regular</vt:lpstr>
      <vt:lpstr>Open Sans Light</vt:lpstr>
      <vt:lpstr>微软雅黑</vt:lpstr>
      <vt:lpstr>Arial Unicode MS</vt:lpstr>
      <vt:lpstr>Calibri Light</vt:lpstr>
      <vt:lpstr>Arial Black</vt:lpstr>
      <vt:lpstr>Segoe Print</vt:lpstr>
      <vt:lpstr>Open Sans</vt:lpstr>
      <vt:lpstr>Gill Sans</vt:lpstr>
      <vt:lpstr>MS PGothic</vt:lpstr>
      <vt:lpstr>Arial</vt:lpstr>
      <vt:lpstr>Calibri</vt:lpstr>
      <vt:lpstr>鸿飞汉魏体</vt:lpstr>
      <vt:lpstr>字魂175号-创中圆</vt:lpstr>
      <vt:lpstr>FuturaBookC</vt:lpstr>
      <vt:lpstr>FZZhengHeiS-DB-GB</vt:lpstr>
      <vt:lpstr>Vrinda</vt:lpstr>
      <vt:lpstr>思源黑体 Bold</vt:lpstr>
      <vt:lpstr>Helvetica</vt:lpstr>
      <vt:lpstr>Source Han Sans K Normal</vt:lpstr>
      <vt:lpstr>Source Han Sans K Bold</vt:lpstr>
      <vt:lpstr>FontAwesome</vt:lpstr>
      <vt:lpstr>MS UI Gothic</vt:lpstr>
      <vt:lpstr>STIXGeneral-Bold</vt:lpstr>
      <vt:lpstr>Roboto Light</vt:lpstr>
      <vt:lpstr>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025</dc:title>
  <dc:creator>meng</dc:creator>
  <cp:lastModifiedBy>罗祉璇</cp:lastModifiedBy>
  <cp:revision>13</cp:revision>
  <dcterms:created xsi:type="dcterms:W3CDTF">2018-02-04T02:42:00Z</dcterms:created>
  <dcterms:modified xsi:type="dcterms:W3CDTF">2020-07-17T06:50:35Z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