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447" r:id="rId2"/>
    <p:sldId id="425" r:id="rId3"/>
    <p:sldId id="426" r:id="rId4"/>
    <p:sldId id="432" r:id="rId5"/>
    <p:sldId id="428" r:id="rId6"/>
    <p:sldId id="429" r:id="rId7"/>
    <p:sldId id="430" r:id="rId8"/>
    <p:sldId id="431" r:id="rId9"/>
    <p:sldId id="427" r:id="rId10"/>
    <p:sldId id="433" r:id="rId11"/>
    <p:sldId id="434" r:id="rId12"/>
    <p:sldId id="435" r:id="rId13"/>
    <p:sldId id="436" r:id="rId14"/>
    <p:sldId id="437" r:id="rId15"/>
    <p:sldId id="419" r:id="rId16"/>
    <p:sldId id="355" r:id="rId17"/>
    <p:sldId id="414" r:id="rId18"/>
    <p:sldId id="438" r:id="rId19"/>
    <p:sldId id="405" r:id="rId20"/>
    <p:sldId id="439" r:id="rId21"/>
    <p:sldId id="406" r:id="rId22"/>
    <p:sldId id="407" r:id="rId23"/>
    <p:sldId id="448" r:id="rId24"/>
  </p:sldIdLst>
  <p:sldSz cx="9144000" cy="5143500" type="screen16x9"/>
  <p:notesSz cx="6858000" cy="9144000"/>
  <p:embeddedFontLst>
    <p:embeddedFont>
      <p:font typeface="Lao UI" panose="020B0502040204020203" pitchFamily="34" charset="0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Impact" panose="020B0806030902050204" pitchFamily="34" charset="0"/>
      <p:regular r:id="rId32"/>
    </p:embeddedFont>
    <p:embeddedFont>
      <p:font typeface="DFPOP1-W9" panose="020B0600070205080204" charset="-128"/>
      <p:regular r:id="rId33"/>
    </p:embeddedFont>
    <p:embeddedFont>
      <p:font typeface="华文细黑" panose="02010600040101010101" pitchFamily="2" charset="-122"/>
      <p:regular r:id="rId34"/>
    </p:embeddedFont>
    <p:embeddedFont>
      <p:font typeface="Mongolian Baiti" panose="03000500000000000000" pitchFamily="66" charset="0"/>
      <p:regular r:id="rId35"/>
    </p:embeddedFont>
    <p:embeddedFont>
      <p:font typeface="Open Sans Light" panose="020B0306030504020204" pitchFamily="34" charset="0"/>
      <p:regular r:id="rId36"/>
      <p:italic r:id="rId37"/>
    </p:embeddedFont>
    <p:embeddedFont>
      <p:font typeface="Segoe UI" panose="020B0502040204020203" pitchFamily="34" charset="0"/>
      <p:regular r:id="rId38"/>
      <p:bold r:id="rId39"/>
      <p:italic r:id="rId40"/>
      <p:boldItalic r:id="rId41"/>
    </p:embeddedFont>
    <p:embeddedFont>
      <p:font typeface="微软雅黑" panose="020B0503020204020204" pitchFamily="34" charset="-122"/>
      <p:regular r:id="rId42"/>
      <p:bold r:id="rId43"/>
    </p:embeddedFont>
    <p:embeddedFont>
      <p:font typeface="汉仪大宋简" panose="02010600030101010101" charset="-122"/>
      <p:regular r:id="rId44"/>
    </p:embeddedFont>
    <p:embeddedFont>
      <p:font typeface="Open Sans" panose="020B0606030504020204" pitchFamily="34" charset="0"/>
      <p:regular r:id="rId45"/>
      <p:bold r:id="rId46"/>
      <p:italic r:id="rId47"/>
      <p:boldItalic r:id="rId48"/>
    </p:embeddedFont>
  </p:embeddedFont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9A2A"/>
    <a:srgbClr val="F79D0A"/>
    <a:srgbClr val="B7985F"/>
    <a:srgbClr val="E4DDD5"/>
    <a:srgbClr val="D27926"/>
    <a:srgbClr val="D7EEF9"/>
    <a:srgbClr val="CDEAF7"/>
    <a:srgbClr val="FF9900"/>
    <a:srgbClr val="469437"/>
    <a:srgbClr val="005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494" autoAdjust="0"/>
  </p:normalViewPr>
  <p:slideViewPr>
    <p:cSldViewPr snapToGrid="0">
      <p:cViewPr>
        <p:scale>
          <a:sx n="100" d="100"/>
          <a:sy n="100" d="100"/>
        </p:scale>
        <p:origin x="-684" y="-4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561309387222795E-2"/>
          <c:y val="0.18580661817187799"/>
          <c:w val="0.899307268039792"/>
          <c:h val="0.696404197482118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rgbClr val="F2F2F2"/>
              </a:solidFill>
              <a:ln w="6350" cap="flat" cmpd="sng" algn="ctr">
                <a:solidFill>
                  <a:schemeClr val="accent2"/>
                </a:solidFill>
                <a:prstDash val="solid"/>
                <a:bevel/>
              </a:ln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4.0999999999999996</c:v>
                </c:pt>
                <c:pt idx="5">
                  <c:v>1.5</c:v>
                </c:pt>
                <c:pt idx="6">
                  <c:v>2.6</c:v>
                </c:pt>
                <c:pt idx="7">
                  <c:v>2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2.6</c:v>
                </c:pt>
                <c:pt idx="11">
                  <c:v>4.2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6754432"/>
        <c:axId val="214892544"/>
      </c:lineChart>
      <c:catAx>
        <c:axId val="216754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4892544"/>
        <c:crosses val="autoZero"/>
        <c:auto val="1"/>
        <c:lblAlgn val="ctr"/>
        <c:lblOffset val="100"/>
        <c:noMultiLvlLbl val="0"/>
      </c:catAx>
      <c:valAx>
        <c:axId val="2148925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\¥#,##0.00_);\(\¥#,##0.00\)" sourceLinked="0"/>
        <c:majorTickMark val="out"/>
        <c:minorTickMark val="in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6754432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659A2A"/>
            </a:solidFill>
          </c:spPr>
          <c:invertIfNegative val="0"/>
          <c:cat>
            <c:numRef>
              <c:f>Sheet1!$A$2:$A$6</c:f>
              <c:numCache>
                <c:formatCode>yyyy/m/d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659A2A">
                <a:alpha val="70000"/>
              </a:srgbClr>
            </a:solidFill>
          </c:spPr>
          <c:invertIfNegative val="0"/>
          <c:cat>
            <c:numRef>
              <c:f>Sheet1!$A$2:$A$6</c:f>
              <c:numCache>
                <c:formatCode>yyyy/m/d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35</c:v>
                </c:pt>
                <c:pt idx="2">
                  <c:v>20</c:v>
                </c:pt>
                <c:pt idx="3">
                  <c:v>30</c:v>
                </c:pt>
                <c:pt idx="4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659A2A">
                <a:alpha val="40000"/>
              </a:srgbClr>
            </a:solidFill>
          </c:spPr>
          <c:invertIfNegative val="0"/>
          <c:cat>
            <c:numRef>
              <c:f>Sheet1!$A$2:$A$6</c:f>
              <c:numCache>
                <c:formatCode>yyyy/m/d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23</c:v>
                </c:pt>
                <c:pt idx="2">
                  <c:v>60</c:v>
                </c:pt>
                <c:pt idx="3">
                  <c:v>48</c:v>
                </c:pt>
                <c:pt idx="4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7759744"/>
        <c:axId val="217761280"/>
      </c:barChart>
      <c:dateAx>
        <c:axId val="217759744"/>
        <c:scaling>
          <c:orientation val="minMax"/>
        </c:scaling>
        <c:delete val="0"/>
        <c:axPos val="l"/>
        <c:numFmt formatCode="yyyy/m/d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zh-CN"/>
          </a:p>
        </c:txPr>
        <c:crossAx val="217761280"/>
        <c:crosses val="autoZero"/>
        <c:auto val="1"/>
        <c:lblOffset val="100"/>
        <c:baseTimeUnit val="months"/>
      </c:dateAx>
      <c:valAx>
        <c:axId val="217761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50000"/>
                  <a:alpha val="5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zh-CN"/>
          </a:p>
        </c:txPr>
        <c:crossAx val="217759744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8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659A2A"/>
            </a:solidFill>
          </c:spPr>
          <c:invertIfNegative val="0"/>
          <c:cat>
            <c:numRef>
              <c:f>Sheet1!$A$2:$A$6</c:f>
              <c:numCache>
                <c:formatCode>yyyy/m/d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659A2A">
                <a:alpha val="80000"/>
              </a:srgbClr>
            </a:solidFill>
          </c:spPr>
          <c:invertIfNegative val="0"/>
          <c:cat>
            <c:numRef>
              <c:f>Sheet1!$A$2:$A$6</c:f>
              <c:numCache>
                <c:formatCode>yyyy/m/d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35</c:v>
                </c:pt>
                <c:pt idx="2">
                  <c:v>20</c:v>
                </c:pt>
                <c:pt idx="3">
                  <c:v>30</c:v>
                </c:pt>
                <c:pt idx="4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659A2A"/>
            </a:solidFill>
          </c:spPr>
          <c:invertIfNegative val="0"/>
          <c:cat>
            <c:numRef>
              <c:f>Sheet1!$A$2:$A$6</c:f>
              <c:numCache>
                <c:formatCode>yyyy/m/d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23</c:v>
                </c:pt>
                <c:pt idx="2">
                  <c:v>60</c:v>
                </c:pt>
                <c:pt idx="3">
                  <c:v>48</c:v>
                </c:pt>
                <c:pt idx="4">
                  <c:v>52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659A2A">
                <a:alpha val="80000"/>
              </a:srgbClr>
            </a:solidFill>
          </c:spPr>
          <c:invertIfNegative val="0"/>
          <c:cat>
            <c:numRef>
              <c:f>Sheet1!$A$2:$A$6</c:f>
              <c:numCache>
                <c:formatCode>yyyy/m/d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7903872"/>
        <c:axId val="217905408"/>
      </c:barChart>
      <c:dateAx>
        <c:axId val="217903872"/>
        <c:scaling>
          <c:orientation val="minMax"/>
        </c:scaling>
        <c:delete val="0"/>
        <c:axPos val="b"/>
        <c:numFmt formatCode="yyyy/m/d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zh-CN"/>
          </a:p>
        </c:txPr>
        <c:crossAx val="217905408"/>
        <c:crosses val="autoZero"/>
        <c:auto val="1"/>
        <c:lblOffset val="100"/>
        <c:baseTimeUnit val="months"/>
      </c:dateAx>
      <c:valAx>
        <c:axId val="21790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  <a:alpha val="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zh-CN"/>
          </a:p>
        </c:txPr>
        <c:crossAx val="217903872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8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2E12D-C4E0-4738-A7AB-32E68F54729D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2BCCE1-DE81-4C12-98AA-36B1AE935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694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314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560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299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501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9DD7B-C461-4C1B-BC1E-74D04F72903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696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062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1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791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004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62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26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385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631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0585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641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200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296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6976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3542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1776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762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131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09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rapidbbs.cn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hlinkClick r:id="rId2"/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>
                <a:alpha val="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noAutofit/>
          </a:bodyPr>
          <a:lstStyle/>
          <a:p>
            <a:pPr algn="ctr" defTabSz="68516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765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华文细黑" panose="02010600040101010101" pitchFamily="2" charset="-12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CE7FA-0CB1-4116-B113-11994055C868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96F3C-CF18-415B-8608-7BBF7940E3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reefligh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-609600"/>
            <a:ext cx="609600" cy="609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52060" y="879765"/>
            <a:ext cx="5126604" cy="453191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564594" y="1369698"/>
            <a:ext cx="3498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Fruits Vegetables</a:t>
            </a:r>
            <a:endParaRPr lang="zh-CN" altLang="en-US" sz="2800" dirty="0">
              <a:solidFill>
                <a:schemeClr val="accent1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64594" y="1852197"/>
            <a:ext cx="4413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绿色有机果蔬</a:t>
            </a:r>
            <a:r>
              <a:rPr lang="zh-CN" altLang="en-US" sz="4000" dirty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模板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64594" y="2586134"/>
            <a:ext cx="3794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绿色果蔬</a:t>
            </a:r>
            <a:r>
              <a:rPr lang="en-US" altLang="zh-CN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/</a:t>
            </a:r>
            <a:r>
              <a:rPr lang="zh-CN" altLang="en-US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有机产品</a:t>
            </a:r>
            <a:r>
              <a:rPr lang="en-US" altLang="zh-CN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/</a:t>
            </a:r>
            <a:r>
              <a:rPr lang="zh-CN" altLang="en-US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生鲜瓜果通用模板</a:t>
            </a:r>
            <a:endParaRPr lang="zh-CN" altLang="en-US" sz="1600" dirty="0">
              <a:solidFill>
                <a:schemeClr val="accent1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64594" y="3067599"/>
            <a:ext cx="1276468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xxx</a:t>
            </a:r>
            <a:endParaRPr lang="zh-CN" altLang="en-US" sz="1800" dirty="0" smtClean="0">
              <a:solidFill>
                <a:schemeClr val="accent1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64594" y="3488880"/>
            <a:ext cx="178028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800" dirty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20XX-XX-XX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99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99"/>
                            </p:stCondLst>
                            <p:childTnLst>
                              <p:par>
                                <p:cTn id="2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116" y="1228119"/>
            <a:ext cx="3471631" cy="306892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03822" y="1495003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88719" y="1575352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497913" y="1525839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693894" y="1722082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713521" y="1532610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5" grpId="0"/>
      <p:bldP spid="26" grpId="0"/>
      <p:bldP spid="28" grpId="0"/>
      <p:bldP spid="38" grpId="0"/>
      <p:bldP spid="40" grpId="0"/>
      <p:bldP spid="45" grpId="0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62" y="1228787"/>
            <a:ext cx="3461539" cy="306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903822" y="1495003"/>
            <a:ext cx="4628193" cy="461665"/>
            <a:chOff x="3903822" y="1495003"/>
            <a:chExt cx="4628193" cy="461665"/>
          </a:xfrm>
        </p:grpSpPr>
        <p:sp>
          <p:nvSpPr>
            <p:cNvPr id="20" name="文本框 19"/>
            <p:cNvSpPr txBox="1"/>
            <p:nvPr/>
          </p:nvSpPr>
          <p:spPr>
            <a:xfrm>
              <a:off x="3903822" y="1495003"/>
              <a:ext cx="644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01 </a:t>
              </a:r>
              <a:endParaRPr lang="zh-CN" altLang="en-US" sz="24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4488719" y="1575352"/>
              <a:ext cx="0" cy="324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4497913" y="1525839"/>
              <a:ext cx="2664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</a:t>
              </a:r>
              <a:r>
                <a:rPr lang="zh-CN" altLang="en-US" sz="20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6693894" y="1722082"/>
              <a:ext cx="1044000" cy="0"/>
            </a:xfrm>
            <a:prstGeom prst="line">
              <a:avLst/>
            </a:prstGeom>
            <a:ln w="1270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7713521" y="1532610"/>
              <a:ext cx="81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P04 </a:t>
              </a:r>
              <a:endParaRPr lang="zh-CN" altLang="en-US" sz="1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accent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accent1"/>
              </a:solidFill>
            </a:endParaRPr>
          </a:p>
        </p:txBody>
      </p:sp>
      <p:grpSp>
        <p:nvGrpSpPr>
          <p:cNvPr id="13" name="Group 66"/>
          <p:cNvGrpSpPr/>
          <p:nvPr/>
        </p:nvGrpSpPr>
        <p:grpSpPr>
          <a:xfrm>
            <a:off x="1342912" y="2042955"/>
            <a:ext cx="1529055" cy="1218238"/>
            <a:chOff x="2285984" y="2232596"/>
            <a:chExt cx="1337190" cy="1065375"/>
          </a:xfrm>
        </p:grpSpPr>
        <p:sp>
          <p:nvSpPr>
            <p:cNvPr id="18" name="Rectangle 43"/>
            <p:cNvSpPr/>
            <p:nvPr/>
          </p:nvSpPr>
          <p:spPr>
            <a:xfrm>
              <a:off x="2285984" y="2428874"/>
              <a:ext cx="1337190" cy="869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7755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9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cxnSp>
        <p:nvCxnSpPr>
          <p:cNvPr id="14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6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17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accent1"/>
                </a:solidFill>
              </a:endParaRPr>
            </a:p>
          </p:txBody>
        </p:sp>
      </p:grpSp>
      <p:sp>
        <p:nvSpPr>
          <p:cNvPr id="21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accent1"/>
              </a:solidFill>
            </a:endParaRPr>
          </a:p>
        </p:txBody>
      </p:sp>
      <p:cxnSp>
        <p:nvCxnSpPr>
          <p:cNvPr id="22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67"/>
          <p:cNvGrpSpPr/>
          <p:nvPr/>
        </p:nvGrpSpPr>
        <p:grpSpPr>
          <a:xfrm>
            <a:off x="5570250" y="2022334"/>
            <a:ext cx="1535722" cy="1238863"/>
            <a:chOff x="5429256" y="2214560"/>
            <a:chExt cx="1343020" cy="1083411"/>
          </a:xfrm>
        </p:grpSpPr>
        <p:sp>
          <p:nvSpPr>
            <p:cNvPr id="27" name="Rectangle 49"/>
            <p:cNvSpPr/>
            <p:nvPr/>
          </p:nvSpPr>
          <p:spPr>
            <a:xfrm>
              <a:off x="5429256" y="2428874"/>
              <a:ext cx="1343020" cy="869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7755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8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24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5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26" name="Freeform 100"/>
            <p:cNvSpPr/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accent1"/>
              </a:solidFill>
            </a:endParaRPr>
          </a:p>
        </p:txBody>
      </p:sp>
      <p:cxnSp>
        <p:nvCxnSpPr>
          <p:cNvPr id="31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36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7755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</a:t>
              </a:r>
              <a:r>
                <a:rPr lang="zh-CN" altLang="en-US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打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3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4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35" name="Freeform 103"/>
            <p:cNvSpPr/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accent1"/>
                </a:solidFill>
              </a:endParaRPr>
            </a:p>
          </p:txBody>
        </p:sp>
      </p:grpSp>
      <p:sp>
        <p:nvSpPr>
          <p:cNvPr id="39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accent1"/>
              </a:solidFill>
            </a:endParaRPr>
          </a:p>
        </p:txBody>
      </p:sp>
      <p:cxnSp>
        <p:nvCxnSpPr>
          <p:cNvPr id="40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47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48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2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43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accent1"/>
                </a:solidFill>
              </a:endParaRPr>
            </a:p>
          </p:txBody>
        </p:sp>
        <p:grpSp>
          <p:nvGrpSpPr>
            <p:cNvPr id="44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5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6" name="Freeform 109"/>
              <p:cNvSpPr/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solidFill>
                    <a:schemeClr val="accent1"/>
                  </a:solidFill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866853" y="4486189"/>
            <a:ext cx="788741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201</a:t>
            </a:r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51" name="文本框 50"/>
          <p:cNvSpPr txBox="1"/>
          <p:nvPr/>
        </p:nvSpPr>
        <p:spPr>
          <a:xfrm>
            <a:off x="2939278" y="4486189"/>
            <a:ext cx="788741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2015</a:t>
            </a:r>
            <a:endParaRPr lang="zh-CN" altLang="en-US" sz="1400" dirty="0"/>
          </a:p>
        </p:txBody>
      </p:sp>
      <p:sp>
        <p:nvSpPr>
          <p:cNvPr id="52" name="文本框 51"/>
          <p:cNvSpPr txBox="1"/>
          <p:nvPr/>
        </p:nvSpPr>
        <p:spPr>
          <a:xfrm>
            <a:off x="5012503" y="4486189"/>
            <a:ext cx="788741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2016</a:t>
            </a:r>
            <a:endParaRPr lang="zh-CN" altLang="en-US" sz="1400" dirty="0"/>
          </a:p>
        </p:txBody>
      </p:sp>
      <p:sp>
        <p:nvSpPr>
          <p:cNvPr id="53" name="文本框 52"/>
          <p:cNvSpPr txBox="1"/>
          <p:nvPr/>
        </p:nvSpPr>
        <p:spPr>
          <a:xfrm>
            <a:off x="7198463" y="4486189"/>
            <a:ext cx="788741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2017</a:t>
            </a:r>
            <a:endParaRPr lang="zh-CN" altLang="en-US" sz="1400" dirty="0"/>
          </a:p>
        </p:txBody>
      </p:sp>
      <p:sp>
        <p:nvSpPr>
          <p:cNvPr id="49" name="矩形 48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rgbClr val="659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56" name="文本框 55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37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37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37"/>
                            </p:stCondLst>
                            <p:childTnLst>
                              <p:par>
                                <p:cTn id="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0" grpId="0" animBg="1"/>
      <p:bldP spid="39" grpId="0" animBg="1"/>
      <p:bldP spid="50" grpId="0"/>
      <p:bldP spid="51" grpId="0"/>
      <p:bldP spid="52" grpId="0"/>
      <p:bldP spid="53" grpId="0"/>
      <p:bldP spid="54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322446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文本框 2"/>
          <p:cNvSpPr txBox="1"/>
          <p:nvPr/>
        </p:nvSpPr>
        <p:spPr>
          <a:xfrm>
            <a:off x="787209" y="3272589"/>
            <a:ext cx="1388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1"/>
                </a:solidFill>
                <a:latin typeface="DFPOP1-W9" panose="02010609010101010101" pitchFamily="1" charset="-128"/>
                <a:ea typeface="DFPOP1-W9" panose="02010609010101010101" pitchFamily="1" charset="-128"/>
              </a:rPr>
              <a:t>518</a:t>
            </a:r>
            <a:endParaRPr lang="zh-CN" altLang="en-US" sz="5400" dirty="0">
              <a:solidFill>
                <a:schemeClr val="accent1"/>
              </a:solidFill>
              <a:latin typeface="DFPOP1-W9" panose="02010609010101010101" pitchFamily="1" charset="-128"/>
              <a:ea typeface="DFPOP1-W9" panose="02010609010101010101" pitchFamily="1" charset="-128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3762" y="4131991"/>
            <a:ext cx="2055682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105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37901" y="3232197"/>
            <a:ext cx="1388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1"/>
                </a:solidFill>
                <a:latin typeface="DFPOP1-W9" panose="02010609010101010101" pitchFamily="1" charset="-128"/>
                <a:ea typeface="DFPOP1-W9" panose="02010609010101010101" pitchFamily="1" charset="-128"/>
              </a:rPr>
              <a:t>842</a:t>
            </a:r>
            <a:endParaRPr lang="zh-CN" altLang="en-US" sz="5400" dirty="0">
              <a:solidFill>
                <a:schemeClr val="accent1"/>
              </a:solidFill>
              <a:latin typeface="DFPOP1-W9" panose="02010609010101010101" pitchFamily="1" charset="-128"/>
              <a:ea typeface="DFPOP1-W9" panose="02010609010101010101" pitchFamily="1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04454" y="4091599"/>
            <a:ext cx="2055682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105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54472" y="3300871"/>
            <a:ext cx="1643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1"/>
                </a:solidFill>
                <a:latin typeface="DFPOP1-W9" panose="02010609010101010101" pitchFamily="1" charset="-128"/>
                <a:ea typeface="DFPOP1-W9" panose="02010609010101010101" pitchFamily="1" charset="-128"/>
              </a:rPr>
              <a:t>2079</a:t>
            </a:r>
            <a:endParaRPr lang="zh-CN" altLang="en-US" sz="5400" dirty="0">
              <a:solidFill>
                <a:schemeClr val="accent1"/>
              </a:solidFill>
              <a:latin typeface="DFPOP1-W9" panose="02010609010101010101" pitchFamily="1" charset="-128"/>
              <a:ea typeface="DFPOP1-W9" panose="02010609010101010101" pitchFamily="1" charset="-12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50508" y="4160272"/>
            <a:ext cx="2055682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105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2833254" cy="3276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36473" y="1"/>
            <a:ext cx="2881745" cy="3276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26328" y="0"/>
            <a:ext cx="1510145" cy="173181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33255" y="1731818"/>
            <a:ext cx="1510145" cy="15447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225145" y="0"/>
            <a:ext cx="1899385" cy="1731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218219" y="1731818"/>
            <a:ext cx="1906312" cy="1544782"/>
            <a:chOff x="7218219" y="1731818"/>
            <a:chExt cx="1906312" cy="1544782"/>
          </a:xfrm>
        </p:grpSpPr>
        <p:sp>
          <p:nvSpPr>
            <p:cNvPr id="8" name="矩形 7"/>
            <p:cNvSpPr/>
            <p:nvPr/>
          </p:nvSpPr>
          <p:spPr>
            <a:xfrm>
              <a:off x="7218219" y="1731818"/>
              <a:ext cx="1906312" cy="1544782"/>
            </a:xfrm>
            <a:prstGeom prst="rect">
              <a:avLst/>
            </a:prstGeom>
            <a:solidFill>
              <a:srgbClr val="659A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61210" y="2334932"/>
              <a:ext cx="1627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</a:rPr>
                <a:t>添加文字内容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47222" y="316466"/>
            <a:ext cx="1870381" cy="1126783"/>
            <a:chOff x="7247222" y="316466"/>
            <a:chExt cx="1870381" cy="1126783"/>
          </a:xfrm>
        </p:grpSpPr>
        <p:sp>
          <p:nvSpPr>
            <p:cNvPr id="10" name="文本框 9"/>
            <p:cNvSpPr txBox="1"/>
            <p:nvPr/>
          </p:nvSpPr>
          <p:spPr>
            <a:xfrm>
              <a:off x="7357747" y="316466"/>
              <a:ext cx="1627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47222" y="685798"/>
              <a:ext cx="1870381" cy="757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单击此处添加文字，添加具体文字内容，您的说明文字在此处添加，此处输入详细的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说明</a:t>
              </a:r>
              <a:endParaRPr lang="zh-CN" altLang="en-US" sz="1000" dirty="0">
                <a:latin typeface="华文细黑" panose="02010600040101010101" pitchFamily="2" charset="-122"/>
              </a:endParaRPr>
            </a:p>
          </p:txBody>
        </p:sp>
      </p:grpSp>
      <p:sp>
        <p:nvSpPr>
          <p:cNvPr id="12" name="Title 13"/>
          <p:cNvSpPr txBox="1"/>
          <p:nvPr/>
        </p:nvSpPr>
        <p:spPr>
          <a:xfrm>
            <a:off x="145877" y="3607106"/>
            <a:ext cx="3269268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800" b="1" dirty="0" smtClean="0">
                <a:solidFill>
                  <a:schemeClr val="accent1"/>
                </a:solidFill>
              </a:rPr>
              <a:t>点击添加标题文字</a:t>
            </a:r>
            <a:endParaRPr lang="en-US" sz="2800" b="1" dirty="0" smtClean="0">
              <a:solidFill>
                <a:schemeClr val="accent1"/>
              </a:solidFill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45877" y="4086499"/>
            <a:ext cx="8873432" cy="921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8"/>
          <p:cNvSpPr/>
          <p:nvPr/>
        </p:nvSpPr>
        <p:spPr>
          <a:xfrm flipH="1">
            <a:off x="0" y="0"/>
            <a:ext cx="9144000" cy="29317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3"/>
          <p:cNvSpPr txBox="1"/>
          <p:nvPr/>
        </p:nvSpPr>
        <p:spPr>
          <a:xfrm>
            <a:off x="2921194" y="418357"/>
            <a:ext cx="538301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ea"/>
                <a:ea typeface="+mn-ea"/>
              </a:rPr>
              <a:t>App Project Sample</a:t>
            </a:r>
            <a:endParaRPr 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3026382" y="1243353"/>
            <a:ext cx="4511777" cy="1400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775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单击此处添加文字，添加具体文字内容，您的说明文字在此处添加，此处输入详细的说明文字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单击此处添加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文字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  <a:p>
            <a:pPr marL="0" indent="0" defTabSz="108775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添加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具体文字内容，您的说明文字在此处添加，此处输入详细的说明文字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  <a:p>
            <a:pPr marL="0" indent="0" defTabSz="108775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单击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此处添加文字，添加具体文字内容，您的说明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文字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  <a:p>
            <a:pPr marL="0" indent="0" defTabSz="108775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在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此处添加，此处输入详细的说明文字。</a:t>
            </a:r>
            <a:endParaRPr lang="en-US" altLang="zh-CN" sz="1000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509119" y="3189920"/>
            <a:ext cx="613105" cy="613105"/>
            <a:chOff x="4052453" y="3044495"/>
            <a:chExt cx="613105" cy="613105"/>
          </a:xfrm>
        </p:grpSpPr>
        <p:sp>
          <p:nvSpPr>
            <p:cNvPr id="37" name="椭圆 36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</a:rPr>
                <a:t>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87394" y="3931169"/>
            <a:ext cx="1780309" cy="734806"/>
            <a:chOff x="2787394" y="3931169"/>
            <a:chExt cx="1780309" cy="734806"/>
          </a:xfrm>
        </p:grpSpPr>
        <p:sp>
          <p:nvSpPr>
            <p:cNvPr id="40" name="文本框 39"/>
            <p:cNvSpPr txBox="1"/>
            <p:nvPr/>
          </p:nvSpPr>
          <p:spPr>
            <a:xfrm>
              <a:off x="2972745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添加标题一</a:t>
              </a:r>
              <a:endPara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787394" y="4158144"/>
              <a:ext cx="178030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单击此处添加文字，添加具体文字内容，您的说明文字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在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360537" y="3213954"/>
            <a:ext cx="613105" cy="613105"/>
            <a:chOff x="4052453" y="3044495"/>
            <a:chExt cx="613105" cy="613105"/>
          </a:xfrm>
        </p:grpSpPr>
        <p:sp>
          <p:nvSpPr>
            <p:cNvPr id="43" name="椭圆 42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</a:rPr>
                <a:t>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714348" y="3209119"/>
            <a:ext cx="613105" cy="613105"/>
            <a:chOff x="4052453" y="3044495"/>
            <a:chExt cx="613105" cy="613105"/>
          </a:xfrm>
        </p:grpSpPr>
        <p:sp>
          <p:nvSpPr>
            <p:cNvPr id="49" name="椭圆 48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</a:rPr>
                <a:t>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35245" y="3931169"/>
            <a:ext cx="1780309" cy="710312"/>
            <a:chOff x="4935245" y="3931169"/>
            <a:chExt cx="1780309" cy="710312"/>
          </a:xfrm>
        </p:grpSpPr>
        <p:sp>
          <p:nvSpPr>
            <p:cNvPr id="51" name="文本框 50"/>
            <p:cNvSpPr txBox="1"/>
            <p:nvPr/>
          </p:nvSpPr>
          <p:spPr>
            <a:xfrm>
              <a:off x="5120596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</a:t>
              </a:r>
              <a:r>
                <a:rPr lang="zh-CN" alt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标题二</a:t>
              </a:r>
              <a:endPara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935245" y="4158144"/>
              <a:ext cx="1780309" cy="483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单击此处添加文字，添加具体文字内容，您的说明文字在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20362" y="3931169"/>
            <a:ext cx="1780309" cy="710312"/>
            <a:chOff x="7120362" y="3931169"/>
            <a:chExt cx="1780309" cy="710312"/>
          </a:xfrm>
        </p:grpSpPr>
        <p:sp>
          <p:nvSpPr>
            <p:cNvPr id="53" name="文本框 52"/>
            <p:cNvSpPr txBox="1"/>
            <p:nvPr/>
          </p:nvSpPr>
          <p:spPr>
            <a:xfrm>
              <a:off x="7305713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</a:t>
              </a:r>
              <a:r>
                <a:rPr lang="zh-CN" alt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标题</a:t>
              </a: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三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120362" y="4158144"/>
              <a:ext cx="1780309" cy="483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单击此处添加文字，添加具体文字内容，您的说明文字在</a:t>
              </a:r>
            </a:p>
          </p:txBody>
        </p:sp>
      </p:grpSp>
      <p:grpSp>
        <p:nvGrpSpPr>
          <p:cNvPr id="26" name="Group 2"/>
          <p:cNvGrpSpPr/>
          <p:nvPr/>
        </p:nvGrpSpPr>
        <p:grpSpPr>
          <a:xfrm>
            <a:off x="182167" y="469198"/>
            <a:ext cx="2554774" cy="4748718"/>
            <a:chOff x="1125293" y="1739462"/>
            <a:chExt cx="2444532" cy="4780420"/>
          </a:xfrm>
        </p:grpSpPr>
        <p:pic>
          <p:nvPicPr>
            <p:cNvPr id="27" name="Picture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5293" y="1739462"/>
              <a:ext cx="2444532" cy="4780420"/>
            </a:xfrm>
            <a:prstGeom prst="rect">
              <a:avLst/>
            </a:prstGeom>
          </p:spPr>
        </p:pic>
        <p:sp>
          <p:nvSpPr>
            <p:cNvPr id="28" name="Rectangle 17"/>
            <p:cNvSpPr/>
            <p:nvPr/>
          </p:nvSpPr>
          <p:spPr>
            <a:xfrm>
              <a:off x="1669774" y="2389868"/>
              <a:ext cx="1544655" cy="2817740"/>
            </a:xfrm>
            <a:custGeom>
              <a:avLst/>
              <a:gdLst>
                <a:gd name="connsiteX0" fmla="*/ 0 w 1470206"/>
                <a:gd name="connsiteY0" fmla="*/ 0 h 2784028"/>
                <a:gd name="connsiteX1" fmla="*/ 1470206 w 1470206"/>
                <a:gd name="connsiteY1" fmla="*/ 0 h 2784028"/>
                <a:gd name="connsiteX2" fmla="*/ 1470206 w 1470206"/>
                <a:gd name="connsiteY2" fmla="*/ 2784028 h 2784028"/>
                <a:gd name="connsiteX3" fmla="*/ 0 w 1470206"/>
                <a:gd name="connsiteY3" fmla="*/ 2784028 h 2784028"/>
                <a:gd name="connsiteX4" fmla="*/ 0 w 1470206"/>
                <a:gd name="connsiteY4" fmla="*/ 0 h 2784028"/>
                <a:gd name="connsiteX0-1" fmla="*/ 0 w 1470206"/>
                <a:gd name="connsiteY0-2" fmla="*/ 0 h 2784028"/>
                <a:gd name="connsiteX1-3" fmla="*/ 1470206 w 1470206"/>
                <a:gd name="connsiteY1-4" fmla="*/ 198783 h 2784028"/>
                <a:gd name="connsiteX2-5" fmla="*/ 1470206 w 1470206"/>
                <a:gd name="connsiteY2-6" fmla="*/ 2784028 h 2784028"/>
                <a:gd name="connsiteX3-7" fmla="*/ 0 w 1470206"/>
                <a:gd name="connsiteY3-8" fmla="*/ 2784028 h 2784028"/>
                <a:gd name="connsiteX4-9" fmla="*/ 0 w 1470206"/>
                <a:gd name="connsiteY4-10" fmla="*/ 0 h 2784028"/>
                <a:gd name="connsiteX0-11" fmla="*/ 0 w 1470206"/>
                <a:gd name="connsiteY0-12" fmla="*/ 0 h 2784028"/>
                <a:gd name="connsiteX1-13" fmla="*/ 1470206 w 1470206"/>
                <a:gd name="connsiteY1-14" fmla="*/ 198783 h 2784028"/>
                <a:gd name="connsiteX2-15" fmla="*/ 1470206 w 1470206"/>
                <a:gd name="connsiteY2-16" fmla="*/ 2784028 h 2784028"/>
                <a:gd name="connsiteX3-17" fmla="*/ 0 w 1470206"/>
                <a:gd name="connsiteY3-18" fmla="*/ 2784028 h 2784028"/>
                <a:gd name="connsiteX4-19" fmla="*/ 0 w 1470206"/>
                <a:gd name="connsiteY4-20" fmla="*/ 0 h 2784028"/>
                <a:gd name="connsiteX0-21" fmla="*/ 9939 w 1480145"/>
                <a:gd name="connsiteY0-22" fmla="*/ 0 h 2784028"/>
                <a:gd name="connsiteX1-23" fmla="*/ 1480145 w 1480145"/>
                <a:gd name="connsiteY1-24" fmla="*/ 198783 h 2784028"/>
                <a:gd name="connsiteX2-25" fmla="*/ 1480145 w 1480145"/>
                <a:gd name="connsiteY2-26" fmla="*/ 2784028 h 2784028"/>
                <a:gd name="connsiteX3-27" fmla="*/ 0 w 1480145"/>
                <a:gd name="connsiteY3-28" fmla="*/ 2704515 h 2784028"/>
                <a:gd name="connsiteX4-29" fmla="*/ 9939 w 1480145"/>
                <a:gd name="connsiteY4-30" fmla="*/ 0 h 2784028"/>
                <a:gd name="connsiteX0-31" fmla="*/ 9939 w 1480145"/>
                <a:gd name="connsiteY0-32" fmla="*/ 0 h 2784028"/>
                <a:gd name="connsiteX1-33" fmla="*/ 1480145 w 1480145"/>
                <a:gd name="connsiteY1-34" fmla="*/ 198783 h 2784028"/>
                <a:gd name="connsiteX2-35" fmla="*/ 1480145 w 1480145"/>
                <a:gd name="connsiteY2-36" fmla="*/ 2784028 h 2784028"/>
                <a:gd name="connsiteX3-37" fmla="*/ 0 w 1480145"/>
                <a:gd name="connsiteY3-38" fmla="*/ 2744272 h 2784028"/>
                <a:gd name="connsiteX4-39" fmla="*/ 9939 w 1480145"/>
                <a:gd name="connsiteY4-40" fmla="*/ 0 h 2784028"/>
                <a:gd name="connsiteX0-41" fmla="*/ 19878 w 1480145"/>
                <a:gd name="connsiteY0-42" fmla="*/ 0 h 2793971"/>
                <a:gd name="connsiteX1-43" fmla="*/ 1480145 w 1480145"/>
                <a:gd name="connsiteY1-44" fmla="*/ 208726 h 2793971"/>
                <a:gd name="connsiteX2-45" fmla="*/ 1480145 w 1480145"/>
                <a:gd name="connsiteY2-46" fmla="*/ 2793971 h 2793971"/>
                <a:gd name="connsiteX3-47" fmla="*/ 0 w 1480145"/>
                <a:gd name="connsiteY3-48" fmla="*/ 2754215 h 2793971"/>
                <a:gd name="connsiteX4-49" fmla="*/ 19878 w 1480145"/>
                <a:gd name="connsiteY4-50" fmla="*/ 0 h 27939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80145" h="2793971">
                  <a:moveTo>
                    <a:pt x="19878" y="0"/>
                  </a:moveTo>
                  <a:lnTo>
                    <a:pt x="1480145" y="208726"/>
                  </a:lnTo>
                  <a:lnTo>
                    <a:pt x="1480145" y="2793971"/>
                  </a:lnTo>
                  <a:lnTo>
                    <a:pt x="0" y="2754215"/>
                  </a:lnTo>
                  <a:lnTo>
                    <a:pt x="1987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925" y="1159514"/>
            <a:ext cx="3461539" cy="30600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03822" y="1495003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88719" y="1575352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497913" y="1525839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693894" y="1722082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713521" y="1532610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3" grpId="1"/>
      <p:bldP spid="25" grpId="0"/>
      <p:bldP spid="25" grpId="1"/>
      <p:bldP spid="26" grpId="0"/>
      <p:bldP spid="28" grpId="0"/>
      <p:bldP spid="38" grpId="0"/>
      <p:bldP spid="40" grpId="0"/>
      <p:bldP spid="45" grpId="0"/>
      <p:bldP spid="46" grpId="0"/>
      <p:bldP spid="46" grpId="1"/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/>
          <p:nvPr/>
        </p:nvSpPr>
        <p:spPr>
          <a:xfrm>
            <a:off x="2771800" y="2286620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2771800" y="3154192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771800" y="4043150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8583" y="3052705"/>
            <a:ext cx="1602178" cy="640871"/>
            <a:chOff x="818583" y="3264737"/>
            <a:chExt cx="1602178" cy="640871"/>
          </a:xfrm>
        </p:grpSpPr>
        <p:sp>
          <p:nvSpPr>
            <p:cNvPr id="16" name="任意多边形 15"/>
            <p:cNvSpPr/>
            <p:nvPr/>
          </p:nvSpPr>
          <p:spPr>
            <a:xfrm>
              <a:off x="818583" y="3264737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18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20" name="MH_Other_4"/>
            <p:cNvSpPr/>
            <p:nvPr>
              <p:custDataLst>
                <p:tags r:id="rId4"/>
              </p:custDataLst>
            </p:nvPr>
          </p:nvSpPr>
          <p:spPr bwMode="auto">
            <a:xfrm>
              <a:off x="1472360" y="3383005"/>
              <a:ext cx="294624" cy="210447"/>
            </a:xfrm>
            <a:custGeom>
              <a:avLst/>
              <a:gdLst>
                <a:gd name="T0" fmla="*/ 1091648 w 2509838"/>
                <a:gd name="T1" fmla="*/ 1608111 h 1787526"/>
                <a:gd name="T2" fmla="*/ 1364673 w 2509838"/>
                <a:gd name="T3" fmla="*/ 1644625 h 1787526"/>
                <a:gd name="T4" fmla="*/ 1419551 w 2509838"/>
                <a:gd name="T5" fmla="*/ 1603152 h 1787526"/>
                <a:gd name="T6" fmla="*/ 2438407 w 2509838"/>
                <a:gd name="T7" fmla="*/ 1567539 h 1787526"/>
                <a:gd name="T8" fmla="*/ 2487842 w 2509838"/>
                <a:gd name="T9" fmla="*/ 1592108 h 1787526"/>
                <a:gd name="T10" fmla="*/ 2509611 w 2509838"/>
                <a:gd name="T11" fmla="*/ 1640568 h 1787526"/>
                <a:gd name="T12" fmla="*/ 2495552 w 2509838"/>
                <a:gd name="T13" fmla="*/ 1753040 h 1787526"/>
                <a:gd name="T14" fmla="*/ 2450426 w 2509838"/>
                <a:gd name="T15" fmla="*/ 1783920 h 1787526"/>
                <a:gd name="T16" fmla="*/ 55558 w 2509838"/>
                <a:gd name="T17" fmla="*/ 1782793 h 1787526"/>
                <a:gd name="T18" fmla="*/ 12472 w 2509838"/>
                <a:gd name="T19" fmla="*/ 1750110 h 1787526"/>
                <a:gd name="T20" fmla="*/ 680 w 2509838"/>
                <a:gd name="T21" fmla="*/ 1636736 h 1787526"/>
                <a:gd name="T22" fmla="*/ 24717 w 2509838"/>
                <a:gd name="T23" fmla="*/ 1589628 h 1787526"/>
                <a:gd name="T24" fmla="*/ 75740 w 2509838"/>
                <a:gd name="T25" fmla="*/ 1567089 h 1787526"/>
                <a:gd name="T26" fmla="*/ 933501 w 2509838"/>
                <a:gd name="T27" fmla="*/ 749091 h 1787526"/>
                <a:gd name="T28" fmla="*/ 932155 w 2509838"/>
                <a:gd name="T29" fmla="*/ 1160902 h 1787526"/>
                <a:gd name="T30" fmla="*/ 829865 w 2509838"/>
                <a:gd name="T31" fmla="*/ 1167944 h 1787526"/>
                <a:gd name="T32" fmla="*/ 814387 w 2509838"/>
                <a:gd name="T33" fmla="*/ 760448 h 1787526"/>
                <a:gd name="T34" fmla="*/ 837043 w 2509838"/>
                <a:gd name="T35" fmla="*/ 738188 h 1787526"/>
                <a:gd name="T36" fmla="*/ 1416304 w 2509838"/>
                <a:gd name="T37" fmla="*/ 686474 h 1787526"/>
                <a:gd name="T38" fmla="*/ 1412034 w 2509838"/>
                <a:gd name="T39" fmla="*/ 1161601 h 1787526"/>
                <a:gd name="T40" fmla="*/ 1308659 w 2509838"/>
                <a:gd name="T41" fmla="*/ 1166588 h 1787526"/>
                <a:gd name="T42" fmla="*/ 1296074 w 2509838"/>
                <a:gd name="T43" fmla="*/ 694181 h 1787526"/>
                <a:gd name="T44" fmla="*/ 988416 w 2509838"/>
                <a:gd name="T45" fmla="*/ 671513 h 1787526"/>
                <a:gd name="T46" fmla="*/ 1088565 w 2509838"/>
                <a:gd name="T47" fmla="*/ 688968 h 1787526"/>
                <a:gd name="T48" fmla="*/ 1081281 w 2509838"/>
                <a:gd name="T49" fmla="*/ 1163414 h 1787526"/>
                <a:gd name="T50" fmla="*/ 976581 w 2509838"/>
                <a:gd name="T51" fmla="*/ 1165228 h 1787526"/>
                <a:gd name="T52" fmla="*/ 966338 w 2509838"/>
                <a:gd name="T53" fmla="*/ 691461 h 1787526"/>
                <a:gd name="T54" fmla="*/ 1546133 w 2509838"/>
                <a:gd name="T55" fmla="*/ 590550 h 1787526"/>
                <a:gd name="T56" fmla="*/ 1571170 w 2509838"/>
                <a:gd name="T57" fmla="*/ 617105 h 1787526"/>
                <a:gd name="T58" fmla="*/ 1558196 w 2509838"/>
                <a:gd name="T59" fmla="*/ 1165903 h 1787526"/>
                <a:gd name="T60" fmla="*/ 1453496 w 2509838"/>
                <a:gd name="T61" fmla="*/ 1160229 h 1787526"/>
                <a:gd name="T62" fmla="*/ 1449399 w 2509838"/>
                <a:gd name="T63" fmla="*/ 608026 h 1787526"/>
                <a:gd name="T64" fmla="*/ 1229322 w 2509838"/>
                <a:gd name="T65" fmla="*/ 590777 h 1787526"/>
                <a:gd name="T66" fmla="*/ 1252538 w 2509838"/>
                <a:gd name="T67" fmla="*/ 620282 h 1787526"/>
                <a:gd name="T68" fmla="*/ 1236833 w 2509838"/>
                <a:gd name="T69" fmla="*/ 1167492 h 1787526"/>
                <a:gd name="T70" fmla="*/ 1132815 w 2509838"/>
                <a:gd name="T71" fmla="*/ 1157959 h 1787526"/>
                <a:gd name="T72" fmla="*/ 1131450 w 2509838"/>
                <a:gd name="T73" fmla="*/ 605303 h 1787526"/>
                <a:gd name="T74" fmla="*/ 1713065 w 2509838"/>
                <a:gd name="T75" fmla="*/ 508680 h 1787526"/>
                <a:gd name="T76" fmla="*/ 1733550 w 2509838"/>
                <a:gd name="T77" fmla="*/ 545860 h 1787526"/>
                <a:gd name="T78" fmla="*/ 1715797 w 2509838"/>
                <a:gd name="T79" fmla="*/ 1168174 h 1787526"/>
                <a:gd name="T80" fmla="*/ 1612689 w 2509838"/>
                <a:gd name="T81" fmla="*/ 1153438 h 1787526"/>
                <a:gd name="T82" fmla="*/ 1614055 w 2509838"/>
                <a:gd name="T83" fmla="*/ 521829 h 1787526"/>
                <a:gd name="T84" fmla="*/ 1733550 w 2509838"/>
                <a:gd name="T85" fmla="*/ 464215 h 1787526"/>
                <a:gd name="T86" fmla="*/ 1501548 w 2509838"/>
                <a:gd name="T87" fmla="*/ 379141 h 1787526"/>
                <a:gd name="T88" fmla="*/ 188232 w 2509838"/>
                <a:gd name="T89" fmla="*/ 103187 h 1787526"/>
                <a:gd name="T90" fmla="*/ 158976 w 2509838"/>
                <a:gd name="T91" fmla="*/ 139700 h 1787526"/>
                <a:gd name="T92" fmla="*/ 160110 w 2509838"/>
                <a:gd name="T93" fmla="*/ 1353684 h 1787526"/>
                <a:gd name="T94" fmla="*/ 191407 w 2509838"/>
                <a:gd name="T95" fmla="*/ 1389063 h 1787526"/>
                <a:gd name="T96" fmla="*/ 2288041 w 2509838"/>
                <a:gd name="T97" fmla="*/ 1398588 h 1787526"/>
                <a:gd name="T98" fmla="*/ 2332945 w 2509838"/>
                <a:gd name="T99" fmla="*/ 1378857 h 1787526"/>
                <a:gd name="T100" fmla="*/ 2354036 w 2509838"/>
                <a:gd name="T101" fmla="*/ 1337129 h 1787526"/>
                <a:gd name="T102" fmla="*/ 2343830 w 2509838"/>
                <a:gd name="T103" fmla="*/ 124505 h 1787526"/>
                <a:gd name="T104" fmla="*/ 2305957 w 2509838"/>
                <a:gd name="T105" fmla="*/ 95704 h 1787526"/>
                <a:gd name="T106" fmla="*/ 2436813 w 2509838"/>
                <a:gd name="T107" fmla="*/ 680 h 1787526"/>
                <a:gd name="T108" fmla="*/ 2486479 w 2509838"/>
                <a:gd name="T109" fmla="*/ 25400 h 1787526"/>
                <a:gd name="T110" fmla="*/ 2508250 w 2509838"/>
                <a:gd name="T111" fmla="*/ 74159 h 1787526"/>
                <a:gd name="T112" fmla="*/ 2493963 w 2509838"/>
                <a:gd name="T113" fmla="*/ 1455965 h 1787526"/>
                <a:gd name="T114" fmla="*/ 2449286 w 2509838"/>
                <a:gd name="T115" fmla="*/ 1487034 h 1787526"/>
                <a:gd name="T116" fmla="*/ 57150 w 2509838"/>
                <a:gd name="T117" fmla="*/ 1485674 h 1787526"/>
                <a:gd name="T118" fmla="*/ 13833 w 2509838"/>
                <a:gd name="T119" fmla="*/ 1452790 h 1787526"/>
                <a:gd name="T120" fmla="*/ 2041 w 2509838"/>
                <a:gd name="T121" fmla="*/ 70304 h 1787526"/>
                <a:gd name="T122" fmla="*/ 26307 w 2509838"/>
                <a:gd name="T123" fmla="*/ 22905 h 1787526"/>
                <a:gd name="T124" fmla="*/ 77333 w 2509838"/>
                <a:gd name="T125" fmla="*/ 227 h 1787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9838" h="1787526">
                  <a:moveTo>
                    <a:pt x="80048" y="1566863"/>
                  </a:moveTo>
                  <a:lnTo>
                    <a:pt x="84357" y="1566863"/>
                  </a:lnTo>
                  <a:lnTo>
                    <a:pt x="1096637" y="1566863"/>
                  </a:lnTo>
                  <a:lnTo>
                    <a:pt x="1094823" y="1569568"/>
                  </a:lnTo>
                  <a:lnTo>
                    <a:pt x="1093235" y="1572498"/>
                  </a:lnTo>
                  <a:lnTo>
                    <a:pt x="1092102" y="1575879"/>
                  </a:lnTo>
                  <a:lnTo>
                    <a:pt x="1090968" y="1579035"/>
                  </a:lnTo>
                  <a:lnTo>
                    <a:pt x="1090287" y="1582415"/>
                  </a:lnTo>
                  <a:lnTo>
                    <a:pt x="1089607" y="1585571"/>
                  </a:lnTo>
                  <a:lnTo>
                    <a:pt x="1089380" y="1589177"/>
                  </a:lnTo>
                  <a:lnTo>
                    <a:pt x="1089154" y="1592558"/>
                  </a:lnTo>
                  <a:lnTo>
                    <a:pt x="1089380" y="1597968"/>
                  </a:lnTo>
                  <a:lnTo>
                    <a:pt x="1090287" y="1603152"/>
                  </a:lnTo>
                  <a:lnTo>
                    <a:pt x="1091648" y="1608111"/>
                  </a:lnTo>
                  <a:lnTo>
                    <a:pt x="1093689" y="1612844"/>
                  </a:lnTo>
                  <a:lnTo>
                    <a:pt x="1095957" y="1617352"/>
                  </a:lnTo>
                  <a:lnTo>
                    <a:pt x="1098678" y="1621634"/>
                  </a:lnTo>
                  <a:lnTo>
                    <a:pt x="1101853" y="1625692"/>
                  </a:lnTo>
                  <a:lnTo>
                    <a:pt x="1105481" y="1629523"/>
                  </a:lnTo>
                  <a:lnTo>
                    <a:pt x="1109563" y="1632679"/>
                  </a:lnTo>
                  <a:lnTo>
                    <a:pt x="1113871" y="1635834"/>
                  </a:lnTo>
                  <a:lnTo>
                    <a:pt x="1118633" y="1638314"/>
                  </a:lnTo>
                  <a:lnTo>
                    <a:pt x="1123395" y="1640568"/>
                  </a:lnTo>
                  <a:lnTo>
                    <a:pt x="1128611" y="1642371"/>
                  </a:lnTo>
                  <a:lnTo>
                    <a:pt x="1134053" y="1643498"/>
                  </a:lnTo>
                  <a:lnTo>
                    <a:pt x="1139496" y="1644174"/>
                  </a:lnTo>
                  <a:lnTo>
                    <a:pt x="1145391" y="1644625"/>
                  </a:lnTo>
                  <a:lnTo>
                    <a:pt x="1364673" y="1644625"/>
                  </a:lnTo>
                  <a:lnTo>
                    <a:pt x="1370343" y="1644174"/>
                  </a:lnTo>
                  <a:lnTo>
                    <a:pt x="1376012" y="1643498"/>
                  </a:lnTo>
                  <a:lnTo>
                    <a:pt x="1381227" y="1642371"/>
                  </a:lnTo>
                  <a:lnTo>
                    <a:pt x="1386443" y="1640568"/>
                  </a:lnTo>
                  <a:lnTo>
                    <a:pt x="1391432" y="1638314"/>
                  </a:lnTo>
                  <a:lnTo>
                    <a:pt x="1396194" y="1635834"/>
                  </a:lnTo>
                  <a:lnTo>
                    <a:pt x="1400502" y="1632679"/>
                  </a:lnTo>
                  <a:lnTo>
                    <a:pt x="1404357" y="1629523"/>
                  </a:lnTo>
                  <a:lnTo>
                    <a:pt x="1407986" y="1625692"/>
                  </a:lnTo>
                  <a:lnTo>
                    <a:pt x="1411160" y="1621634"/>
                  </a:lnTo>
                  <a:lnTo>
                    <a:pt x="1414108" y="1617352"/>
                  </a:lnTo>
                  <a:lnTo>
                    <a:pt x="1416376" y="1612844"/>
                  </a:lnTo>
                  <a:lnTo>
                    <a:pt x="1418417" y="1608111"/>
                  </a:lnTo>
                  <a:lnTo>
                    <a:pt x="1419551" y="1603152"/>
                  </a:lnTo>
                  <a:lnTo>
                    <a:pt x="1420684" y="1597968"/>
                  </a:lnTo>
                  <a:lnTo>
                    <a:pt x="1420911" y="1592558"/>
                  </a:lnTo>
                  <a:lnTo>
                    <a:pt x="1420684" y="1589177"/>
                  </a:lnTo>
                  <a:lnTo>
                    <a:pt x="1420231" y="1585571"/>
                  </a:lnTo>
                  <a:lnTo>
                    <a:pt x="1419551" y="1582415"/>
                  </a:lnTo>
                  <a:lnTo>
                    <a:pt x="1418870" y="1579035"/>
                  </a:lnTo>
                  <a:lnTo>
                    <a:pt x="1417737" y="1575879"/>
                  </a:lnTo>
                  <a:lnTo>
                    <a:pt x="1416603" y="1572498"/>
                  </a:lnTo>
                  <a:lnTo>
                    <a:pt x="1415015" y="1569568"/>
                  </a:lnTo>
                  <a:lnTo>
                    <a:pt x="1413201" y="1566863"/>
                  </a:lnTo>
                  <a:lnTo>
                    <a:pt x="2425481" y="1566863"/>
                  </a:lnTo>
                  <a:lnTo>
                    <a:pt x="2429790" y="1566863"/>
                  </a:lnTo>
                  <a:lnTo>
                    <a:pt x="2434099" y="1567089"/>
                  </a:lnTo>
                  <a:lnTo>
                    <a:pt x="2438407" y="1567539"/>
                  </a:lnTo>
                  <a:lnTo>
                    <a:pt x="2442489" y="1568216"/>
                  </a:lnTo>
                  <a:lnTo>
                    <a:pt x="2446571" y="1569117"/>
                  </a:lnTo>
                  <a:lnTo>
                    <a:pt x="2450426" y="1570244"/>
                  </a:lnTo>
                  <a:lnTo>
                    <a:pt x="2454507" y="1571596"/>
                  </a:lnTo>
                  <a:lnTo>
                    <a:pt x="2458362" y="1572723"/>
                  </a:lnTo>
                  <a:lnTo>
                    <a:pt x="2462217" y="1574301"/>
                  </a:lnTo>
                  <a:lnTo>
                    <a:pt x="2465619" y="1576104"/>
                  </a:lnTo>
                  <a:lnTo>
                    <a:pt x="2469247" y="1578133"/>
                  </a:lnTo>
                  <a:lnTo>
                    <a:pt x="2472422" y="1580162"/>
                  </a:lnTo>
                  <a:lnTo>
                    <a:pt x="2476050" y="1581965"/>
                  </a:lnTo>
                  <a:lnTo>
                    <a:pt x="2478998" y="1584669"/>
                  </a:lnTo>
                  <a:lnTo>
                    <a:pt x="2482173" y="1586923"/>
                  </a:lnTo>
                  <a:lnTo>
                    <a:pt x="2485121" y="1589628"/>
                  </a:lnTo>
                  <a:lnTo>
                    <a:pt x="2487842" y="1592108"/>
                  </a:lnTo>
                  <a:lnTo>
                    <a:pt x="2490336" y="1595038"/>
                  </a:lnTo>
                  <a:lnTo>
                    <a:pt x="2492831" y="1597968"/>
                  </a:lnTo>
                  <a:lnTo>
                    <a:pt x="2495552" y="1601123"/>
                  </a:lnTo>
                  <a:lnTo>
                    <a:pt x="2497366" y="1604054"/>
                  </a:lnTo>
                  <a:lnTo>
                    <a:pt x="2499407" y="1607434"/>
                  </a:lnTo>
                  <a:lnTo>
                    <a:pt x="2501448" y="1610815"/>
                  </a:lnTo>
                  <a:lnTo>
                    <a:pt x="2503035" y="1614196"/>
                  </a:lnTo>
                  <a:lnTo>
                    <a:pt x="2504623" y="1618028"/>
                  </a:lnTo>
                  <a:lnTo>
                    <a:pt x="2505983" y="1621409"/>
                  </a:lnTo>
                  <a:lnTo>
                    <a:pt x="2507117" y="1625241"/>
                  </a:lnTo>
                  <a:lnTo>
                    <a:pt x="2508024" y="1629073"/>
                  </a:lnTo>
                  <a:lnTo>
                    <a:pt x="2508704" y="1632679"/>
                  </a:lnTo>
                  <a:lnTo>
                    <a:pt x="2509385" y="1636736"/>
                  </a:lnTo>
                  <a:lnTo>
                    <a:pt x="2509611" y="1640568"/>
                  </a:lnTo>
                  <a:lnTo>
                    <a:pt x="2509838" y="1644625"/>
                  </a:lnTo>
                  <a:lnTo>
                    <a:pt x="2509838" y="1709764"/>
                  </a:lnTo>
                  <a:lnTo>
                    <a:pt x="2509611" y="1713822"/>
                  </a:lnTo>
                  <a:lnTo>
                    <a:pt x="2509385" y="1717428"/>
                  </a:lnTo>
                  <a:lnTo>
                    <a:pt x="2508704" y="1721485"/>
                  </a:lnTo>
                  <a:lnTo>
                    <a:pt x="2508024" y="1725317"/>
                  </a:lnTo>
                  <a:lnTo>
                    <a:pt x="2507117" y="1729148"/>
                  </a:lnTo>
                  <a:lnTo>
                    <a:pt x="2505983" y="1732755"/>
                  </a:lnTo>
                  <a:lnTo>
                    <a:pt x="2504623" y="1736361"/>
                  </a:lnTo>
                  <a:lnTo>
                    <a:pt x="2503035" y="1740193"/>
                  </a:lnTo>
                  <a:lnTo>
                    <a:pt x="2501448" y="1743348"/>
                  </a:lnTo>
                  <a:lnTo>
                    <a:pt x="2499407" y="1746955"/>
                  </a:lnTo>
                  <a:lnTo>
                    <a:pt x="2497366" y="1750110"/>
                  </a:lnTo>
                  <a:lnTo>
                    <a:pt x="2495552" y="1753040"/>
                  </a:lnTo>
                  <a:lnTo>
                    <a:pt x="2492831" y="1756421"/>
                  </a:lnTo>
                  <a:lnTo>
                    <a:pt x="2490336" y="1759126"/>
                  </a:lnTo>
                  <a:lnTo>
                    <a:pt x="2487842" y="1762282"/>
                  </a:lnTo>
                  <a:lnTo>
                    <a:pt x="2485121" y="1764761"/>
                  </a:lnTo>
                  <a:lnTo>
                    <a:pt x="2482173" y="1767466"/>
                  </a:lnTo>
                  <a:lnTo>
                    <a:pt x="2478998" y="1769720"/>
                  </a:lnTo>
                  <a:lnTo>
                    <a:pt x="2476050" y="1772199"/>
                  </a:lnTo>
                  <a:lnTo>
                    <a:pt x="2472422" y="1774228"/>
                  </a:lnTo>
                  <a:lnTo>
                    <a:pt x="2469247" y="1776256"/>
                  </a:lnTo>
                  <a:lnTo>
                    <a:pt x="2465619" y="1778285"/>
                  </a:lnTo>
                  <a:lnTo>
                    <a:pt x="2462217" y="1780088"/>
                  </a:lnTo>
                  <a:lnTo>
                    <a:pt x="2458362" y="1781440"/>
                  </a:lnTo>
                  <a:lnTo>
                    <a:pt x="2454507" y="1782793"/>
                  </a:lnTo>
                  <a:lnTo>
                    <a:pt x="2450426" y="1783920"/>
                  </a:lnTo>
                  <a:lnTo>
                    <a:pt x="2446571" y="1785272"/>
                  </a:lnTo>
                  <a:lnTo>
                    <a:pt x="2442489" y="1785948"/>
                  </a:lnTo>
                  <a:lnTo>
                    <a:pt x="2438407" y="1786850"/>
                  </a:lnTo>
                  <a:lnTo>
                    <a:pt x="2434099" y="1787301"/>
                  </a:lnTo>
                  <a:lnTo>
                    <a:pt x="2429790" y="1787526"/>
                  </a:lnTo>
                  <a:lnTo>
                    <a:pt x="2425481" y="1787526"/>
                  </a:lnTo>
                  <a:lnTo>
                    <a:pt x="84357" y="1787526"/>
                  </a:lnTo>
                  <a:lnTo>
                    <a:pt x="80048" y="1787526"/>
                  </a:lnTo>
                  <a:lnTo>
                    <a:pt x="75740" y="1787301"/>
                  </a:lnTo>
                  <a:lnTo>
                    <a:pt x="71431" y="1786850"/>
                  </a:lnTo>
                  <a:lnTo>
                    <a:pt x="67349" y="1785948"/>
                  </a:lnTo>
                  <a:lnTo>
                    <a:pt x="63494" y="1785272"/>
                  </a:lnTo>
                  <a:lnTo>
                    <a:pt x="59413" y="1783920"/>
                  </a:lnTo>
                  <a:lnTo>
                    <a:pt x="55558" y="1782793"/>
                  </a:lnTo>
                  <a:lnTo>
                    <a:pt x="51476" y="1781440"/>
                  </a:lnTo>
                  <a:lnTo>
                    <a:pt x="48074" y="1780088"/>
                  </a:lnTo>
                  <a:lnTo>
                    <a:pt x="44219" y="1778285"/>
                  </a:lnTo>
                  <a:lnTo>
                    <a:pt x="40591" y="1776256"/>
                  </a:lnTo>
                  <a:lnTo>
                    <a:pt x="37416" y="1774228"/>
                  </a:lnTo>
                  <a:lnTo>
                    <a:pt x="33788" y="1772199"/>
                  </a:lnTo>
                  <a:lnTo>
                    <a:pt x="30840" y="1769720"/>
                  </a:lnTo>
                  <a:lnTo>
                    <a:pt x="27892" y="1767466"/>
                  </a:lnTo>
                  <a:lnTo>
                    <a:pt x="24717" y="1764761"/>
                  </a:lnTo>
                  <a:lnTo>
                    <a:pt x="21996" y="1762282"/>
                  </a:lnTo>
                  <a:lnTo>
                    <a:pt x="19502" y="1759126"/>
                  </a:lnTo>
                  <a:lnTo>
                    <a:pt x="17007" y="1756421"/>
                  </a:lnTo>
                  <a:lnTo>
                    <a:pt x="14513" y="1753040"/>
                  </a:lnTo>
                  <a:lnTo>
                    <a:pt x="12472" y="1750110"/>
                  </a:lnTo>
                  <a:lnTo>
                    <a:pt x="10431" y="1746955"/>
                  </a:lnTo>
                  <a:lnTo>
                    <a:pt x="8390" y="1743348"/>
                  </a:lnTo>
                  <a:lnTo>
                    <a:pt x="6803" y="1740193"/>
                  </a:lnTo>
                  <a:lnTo>
                    <a:pt x="5442" y="1736361"/>
                  </a:lnTo>
                  <a:lnTo>
                    <a:pt x="3855" y="1732755"/>
                  </a:lnTo>
                  <a:lnTo>
                    <a:pt x="2948" y="1729148"/>
                  </a:lnTo>
                  <a:lnTo>
                    <a:pt x="1814" y="1725317"/>
                  </a:lnTo>
                  <a:lnTo>
                    <a:pt x="1134" y="1721485"/>
                  </a:lnTo>
                  <a:lnTo>
                    <a:pt x="680" y="1717428"/>
                  </a:lnTo>
                  <a:lnTo>
                    <a:pt x="227" y="1713822"/>
                  </a:lnTo>
                  <a:lnTo>
                    <a:pt x="0" y="1709764"/>
                  </a:lnTo>
                  <a:lnTo>
                    <a:pt x="0" y="1644625"/>
                  </a:lnTo>
                  <a:lnTo>
                    <a:pt x="227" y="1640568"/>
                  </a:lnTo>
                  <a:lnTo>
                    <a:pt x="680" y="1636736"/>
                  </a:lnTo>
                  <a:lnTo>
                    <a:pt x="1134" y="1632679"/>
                  </a:lnTo>
                  <a:lnTo>
                    <a:pt x="1814" y="1629073"/>
                  </a:lnTo>
                  <a:lnTo>
                    <a:pt x="2948" y="1625241"/>
                  </a:lnTo>
                  <a:lnTo>
                    <a:pt x="3855" y="1621409"/>
                  </a:lnTo>
                  <a:lnTo>
                    <a:pt x="5442" y="1618028"/>
                  </a:lnTo>
                  <a:lnTo>
                    <a:pt x="6803" y="1614196"/>
                  </a:lnTo>
                  <a:lnTo>
                    <a:pt x="8390" y="1610815"/>
                  </a:lnTo>
                  <a:lnTo>
                    <a:pt x="10431" y="1607434"/>
                  </a:lnTo>
                  <a:lnTo>
                    <a:pt x="12472" y="1604054"/>
                  </a:lnTo>
                  <a:lnTo>
                    <a:pt x="14513" y="1601123"/>
                  </a:lnTo>
                  <a:lnTo>
                    <a:pt x="17007" y="1597968"/>
                  </a:lnTo>
                  <a:lnTo>
                    <a:pt x="19502" y="1595038"/>
                  </a:lnTo>
                  <a:lnTo>
                    <a:pt x="21996" y="1592108"/>
                  </a:lnTo>
                  <a:lnTo>
                    <a:pt x="24717" y="1589628"/>
                  </a:lnTo>
                  <a:lnTo>
                    <a:pt x="27892" y="1586923"/>
                  </a:lnTo>
                  <a:lnTo>
                    <a:pt x="30840" y="1584669"/>
                  </a:lnTo>
                  <a:lnTo>
                    <a:pt x="33788" y="1581965"/>
                  </a:lnTo>
                  <a:lnTo>
                    <a:pt x="37416" y="1580162"/>
                  </a:lnTo>
                  <a:lnTo>
                    <a:pt x="40591" y="1578133"/>
                  </a:lnTo>
                  <a:lnTo>
                    <a:pt x="44219" y="1576104"/>
                  </a:lnTo>
                  <a:lnTo>
                    <a:pt x="48074" y="1574301"/>
                  </a:lnTo>
                  <a:lnTo>
                    <a:pt x="51476" y="1572723"/>
                  </a:lnTo>
                  <a:lnTo>
                    <a:pt x="55558" y="1571596"/>
                  </a:lnTo>
                  <a:lnTo>
                    <a:pt x="59413" y="1570244"/>
                  </a:lnTo>
                  <a:lnTo>
                    <a:pt x="63494" y="1569117"/>
                  </a:lnTo>
                  <a:lnTo>
                    <a:pt x="67349" y="1568216"/>
                  </a:lnTo>
                  <a:lnTo>
                    <a:pt x="71431" y="1567539"/>
                  </a:lnTo>
                  <a:lnTo>
                    <a:pt x="75740" y="1567089"/>
                  </a:lnTo>
                  <a:lnTo>
                    <a:pt x="80048" y="1566863"/>
                  </a:lnTo>
                  <a:close/>
                  <a:moveTo>
                    <a:pt x="837043" y="738188"/>
                  </a:moveTo>
                  <a:lnTo>
                    <a:pt x="839735" y="738188"/>
                  </a:lnTo>
                  <a:lnTo>
                    <a:pt x="912639" y="738188"/>
                  </a:lnTo>
                  <a:lnTo>
                    <a:pt x="915107" y="738188"/>
                  </a:lnTo>
                  <a:lnTo>
                    <a:pt x="917575" y="738870"/>
                  </a:lnTo>
                  <a:lnTo>
                    <a:pt x="920042" y="739324"/>
                  </a:lnTo>
                  <a:lnTo>
                    <a:pt x="922285" y="740232"/>
                  </a:lnTo>
                  <a:lnTo>
                    <a:pt x="924529" y="741368"/>
                  </a:lnTo>
                  <a:lnTo>
                    <a:pt x="926772" y="742504"/>
                  </a:lnTo>
                  <a:lnTo>
                    <a:pt x="928791" y="743867"/>
                  </a:lnTo>
                  <a:lnTo>
                    <a:pt x="930585" y="745684"/>
                  </a:lnTo>
                  <a:lnTo>
                    <a:pt x="932155" y="747047"/>
                  </a:lnTo>
                  <a:lnTo>
                    <a:pt x="933501" y="749091"/>
                  </a:lnTo>
                  <a:lnTo>
                    <a:pt x="934847" y="751135"/>
                  </a:lnTo>
                  <a:lnTo>
                    <a:pt x="936193" y="753407"/>
                  </a:lnTo>
                  <a:lnTo>
                    <a:pt x="936866" y="755678"/>
                  </a:lnTo>
                  <a:lnTo>
                    <a:pt x="937315" y="757950"/>
                  </a:lnTo>
                  <a:lnTo>
                    <a:pt x="937763" y="760448"/>
                  </a:lnTo>
                  <a:lnTo>
                    <a:pt x="938212" y="762947"/>
                  </a:lnTo>
                  <a:lnTo>
                    <a:pt x="938212" y="1145229"/>
                  </a:lnTo>
                  <a:lnTo>
                    <a:pt x="937763" y="1147728"/>
                  </a:lnTo>
                  <a:lnTo>
                    <a:pt x="937315" y="1150227"/>
                  </a:lnTo>
                  <a:lnTo>
                    <a:pt x="936866" y="1152498"/>
                  </a:lnTo>
                  <a:lnTo>
                    <a:pt x="936193" y="1154770"/>
                  </a:lnTo>
                  <a:lnTo>
                    <a:pt x="934847" y="1157041"/>
                  </a:lnTo>
                  <a:lnTo>
                    <a:pt x="933501" y="1159085"/>
                  </a:lnTo>
                  <a:lnTo>
                    <a:pt x="932155" y="1160902"/>
                  </a:lnTo>
                  <a:lnTo>
                    <a:pt x="930585" y="1162720"/>
                  </a:lnTo>
                  <a:lnTo>
                    <a:pt x="928791" y="1164537"/>
                  </a:lnTo>
                  <a:lnTo>
                    <a:pt x="926772" y="1165672"/>
                  </a:lnTo>
                  <a:lnTo>
                    <a:pt x="924529" y="1167035"/>
                  </a:lnTo>
                  <a:lnTo>
                    <a:pt x="922285" y="1167944"/>
                  </a:lnTo>
                  <a:lnTo>
                    <a:pt x="920042" y="1168852"/>
                  </a:lnTo>
                  <a:lnTo>
                    <a:pt x="917575" y="1169534"/>
                  </a:lnTo>
                  <a:lnTo>
                    <a:pt x="915107" y="1169761"/>
                  </a:lnTo>
                  <a:lnTo>
                    <a:pt x="912639" y="1169988"/>
                  </a:lnTo>
                  <a:lnTo>
                    <a:pt x="839735" y="1169988"/>
                  </a:lnTo>
                  <a:lnTo>
                    <a:pt x="837043" y="1169761"/>
                  </a:lnTo>
                  <a:lnTo>
                    <a:pt x="834576" y="1169534"/>
                  </a:lnTo>
                  <a:lnTo>
                    <a:pt x="832108" y="1168852"/>
                  </a:lnTo>
                  <a:lnTo>
                    <a:pt x="829865" y="1167944"/>
                  </a:lnTo>
                  <a:lnTo>
                    <a:pt x="827622" y="1167035"/>
                  </a:lnTo>
                  <a:lnTo>
                    <a:pt x="825603" y="1165672"/>
                  </a:lnTo>
                  <a:lnTo>
                    <a:pt x="823584" y="1164537"/>
                  </a:lnTo>
                  <a:lnTo>
                    <a:pt x="821790" y="1162720"/>
                  </a:lnTo>
                  <a:lnTo>
                    <a:pt x="819995" y="1160902"/>
                  </a:lnTo>
                  <a:lnTo>
                    <a:pt x="818649" y="1159085"/>
                  </a:lnTo>
                  <a:lnTo>
                    <a:pt x="817303" y="1157041"/>
                  </a:lnTo>
                  <a:lnTo>
                    <a:pt x="816406" y="1154770"/>
                  </a:lnTo>
                  <a:lnTo>
                    <a:pt x="815284" y="1152498"/>
                  </a:lnTo>
                  <a:lnTo>
                    <a:pt x="814836" y="1150227"/>
                  </a:lnTo>
                  <a:lnTo>
                    <a:pt x="814387" y="1147728"/>
                  </a:lnTo>
                  <a:lnTo>
                    <a:pt x="814387" y="1145229"/>
                  </a:lnTo>
                  <a:lnTo>
                    <a:pt x="814387" y="762947"/>
                  </a:lnTo>
                  <a:lnTo>
                    <a:pt x="814387" y="760448"/>
                  </a:lnTo>
                  <a:lnTo>
                    <a:pt x="814836" y="757950"/>
                  </a:lnTo>
                  <a:lnTo>
                    <a:pt x="815284" y="755678"/>
                  </a:lnTo>
                  <a:lnTo>
                    <a:pt x="816406" y="753407"/>
                  </a:lnTo>
                  <a:lnTo>
                    <a:pt x="817303" y="751135"/>
                  </a:lnTo>
                  <a:lnTo>
                    <a:pt x="818649" y="749091"/>
                  </a:lnTo>
                  <a:lnTo>
                    <a:pt x="819995" y="747047"/>
                  </a:lnTo>
                  <a:lnTo>
                    <a:pt x="821790" y="745684"/>
                  </a:lnTo>
                  <a:lnTo>
                    <a:pt x="823584" y="743867"/>
                  </a:lnTo>
                  <a:lnTo>
                    <a:pt x="825603" y="742504"/>
                  </a:lnTo>
                  <a:lnTo>
                    <a:pt x="827622" y="741368"/>
                  </a:lnTo>
                  <a:lnTo>
                    <a:pt x="829865" y="740232"/>
                  </a:lnTo>
                  <a:lnTo>
                    <a:pt x="832108" y="739324"/>
                  </a:lnTo>
                  <a:lnTo>
                    <a:pt x="834576" y="738870"/>
                  </a:lnTo>
                  <a:lnTo>
                    <a:pt x="837043" y="738188"/>
                  </a:lnTo>
                  <a:close/>
                  <a:moveTo>
                    <a:pt x="1318322" y="671513"/>
                  </a:moveTo>
                  <a:lnTo>
                    <a:pt x="1320794" y="671513"/>
                  </a:lnTo>
                  <a:lnTo>
                    <a:pt x="1394056" y="671513"/>
                  </a:lnTo>
                  <a:lnTo>
                    <a:pt x="1396528" y="671513"/>
                  </a:lnTo>
                  <a:lnTo>
                    <a:pt x="1399000" y="671966"/>
                  </a:lnTo>
                  <a:lnTo>
                    <a:pt x="1401472" y="672873"/>
                  </a:lnTo>
                  <a:lnTo>
                    <a:pt x="1403719" y="673553"/>
                  </a:lnTo>
                  <a:lnTo>
                    <a:pt x="1405966" y="674913"/>
                  </a:lnTo>
                  <a:lnTo>
                    <a:pt x="1408213" y="676273"/>
                  </a:lnTo>
                  <a:lnTo>
                    <a:pt x="1410011" y="677860"/>
                  </a:lnTo>
                  <a:lnTo>
                    <a:pt x="1412034" y="679900"/>
                  </a:lnTo>
                  <a:lnTo>
                    <a:pt x="1413607" y="681941"/>
                  </a:lnTo>
                  <a:lnTo>
                    <a:pt x="1414955" y="683981"/>
                  </a:lnTo>
                  <a:lnTo>
                    <a:pt x="1416304" y="686474"/>
                  </a:lnTo>
                  <a:lnTo>
                    <a:pt x="1417203" y="688968"/>
                  </a:lnTo>
                  <a:lnTo>
                    <a:pt x="1418326" y="691461"/>
                  </a:lnTo>
                  <a:lnTo>
                    <a:pt x="1418776" y="694181"/>
                  </a:lnTo>
                  <a:lnTo>
                    <a:pt x="1419225" y="696902"/>
                  </a:lnTo>
                  <a:lnTo>
                    <a:pt x="1419225" y="699848"/>
                  </a:lnTo>
                  <a:lnTo>
                    <a:pt x="1419225" y="1141426"/>
                  </a:lnTo>
                  <a:lnTo>
                    <a:pt x="1419225" y="1144373"/>
                  </a:lnTo>
                  <a:lnTo>
                    <a:pt x="1418776" y="1147320"/>
                  </a:lnTo>
                  <a:lnTo>
                    <a:pt x="1418326" y="1149813"/>
                  </a:lnTo>
                  <a:lnTo>
                    <a:pt x="1417203" y="1152534"/>
                  </a:lnTo>
                  <a:lnTo>
                    <a:pt x="1416304" y="1155254"/>
                  </a:lnTo>
                  <a:lnTo>
                    <a:pt x="1414955" y="1157521"/>
                  </a:lnTo>
                  <a:lnTo>
                    <a:pt x="1413607" y="1159787"/>
                  </a:lnTo>
                  <a:lnTo>
                    <a:pt x="1412034" y="1161601"/>
                  </a:lnTo>
                  <a:lnTo>
                    <a:pt x="1410011" y="1163414"/>
                  </a:lnTo>
                  <a:lnTo>
                    <a:pt x="1408213" y="1165228"/>
                  </a:lnTo>
                  <a:lnTo>
                    <a:pt x="1405966" y="1166588"/>
                  </a:lnTo>
                  <a:lnTo>
                    <a:pt x="1403719" y="1167721"/>
                  </a:lnTo>
                  <a:lnTo>
                    <a:pt x="1401472" y="1168855"/>
                  </a:lnTo>
                  <a:lnTo>
                    <a:pt x="1399000" y="1169535"/>
                  </a:lnTo>
                  <a:lnTo>
                    <a:pt x="1396528" y="1169761"/>
                  </a:lnTo>
                  <a:lnTo>
                    <a:pt x="1394056" y="1169988"/>
                  </a:lnTo>
                  <a:lnTo>
                    <a:pt x="1320794" y="1169988"/>
                  </a:lnTo>
                  <a:lnTo>
                    <a:pt x="1318322" y="1169761"/>
                  </a:lnTo>
                  <a:lnTo>
                    <a:pt x="1315850" y="1169535"/>
                  </a:lnTo>
                  <a:lnTo>
                    <a:pt x="1313154" y="1168855"/>
                  </a:lnTo>
                  <a:lnTo>
                    <a:pt x="1310906" y="1167721"/>
                  </a:lnTo>
                  <a:lnTo>
                    <a:pt x="1308659" y="1166588"/>
                  </a:lnTo>
                  <a:lnTo>
                    <a:pt x="1306861" y="1165228"/>
                  </a:lnTo>
                  <a:lnTo>
                    <a:pt x="1304839" y="1163414"/>
                  </a:lnTo>
                  <a:lnTo>
                    <a:pt x="1303041" y="1161601"/>
                  </a:lnTo>
                  <a:lnTo>
                    <a:pt x="1301243" y="1159787"/>
                  </a:lnTo>
                  <a:lnTo>
                    <a:pt x="1299670" y="1157521"/>
                  </a:lnTo>
                  <a:lnTo>
                    <a:pt x="1298546" y="1155254"/>
                  </a:lnTo>
                  <a:lnTo>
                    <a:pt x="1297423" y="1152534"/>
                  </a:lnTo>
                  <a:lnTo>
                    <a:pt x="1296524" y="1149813"/>
                  </a:lnTo>
                  <a:lnTo>
                    <a:pt x="1296074" y="1147320"/>
                  </a:lnTo>
                  <a:lnTo>
                    <a:pt x="1295400" y="1144373"/>
                  </a:lnTo>
                  <a:lnTo>
                    <a:pt x="1295400" y="1141426"/>
                  </a:lnTo>
                  <a:lnTo>
                    <a:pt x="1295400" y="699848"/>
                  </a:lnTo>
                  <a:lnTo>
                    <a:pt x="1295400" y="696902"/>
                  </a:lnTo>
                  <a:lnTo>
                    <a:pt x="1296074" y="694181"/>
                  </a:lnTo>
                  <a:lnTo>
                    <a:pt x="1296524" y="691461"/>
                  </a:lnTo>
                  <a:lnTo>
                    <a:pt x="1297423" y="688968"/>
                  </a:lnTo>
                  <a:lnTo>
                    <a:pt x="1298546" y="686474"/>
                  </a:lnTo>
                  <a:lnTo>
                    <a:pt x="1299670" y="683981"/>
                  </a:lnTo>
                  <a:lnTo>
                    <a:pt x="1301243" y="681941"/>
                  </a:lnTo>
                  <a:lnTo>
                    <a:pt x="1303041" y="679900"/>
                  </a:lnTo>
                  <a:lnTo>
                    <a:pt x="1304839" y="677860"/>
                  </a:lnTo>
                  <a:lnTo>
                    <a:pt x="1306861" y="676273"/>
                  </a:lnTo>
                  <a:lnTo>
                    <a:pt x="1308659" y="674913"/>
                  </a:lnTo>
                  <a:lnTo>
                    <a:pt x="1310906" y="673553"/>
                  </a:lnTo>
                  <a:lnTo>
                    <a:pt x="1313154" y="672873"/>
                  </a:lnTo>
                  <a:lnTo>
                    <a:pt x="1315850" y="671966"/>
                  </a:lnTo>
                  <a:lnTo>
                    <a:pt x="1318322" y="671513"/>
                  </a:lnTo>
                  <a:close/>
                  <a:moveTo>
                    <a:pt x="988416" y="671513"/>
                  </a:moveTo>
                  <a:lnTo>
                    <a:pt x="990920" y="671513"/>
                  </a:lnTo>
                  <a:lnTo>
                    <a:pt x="1065121" y="671513"/>
                  </a:lnTo>
                  <a:lnTo>
                    <a:pt x="1067624" y="671513"/>
                  </a:lnTo>
                  <a:lnTo>
                    <a:pt x="1070128" y="671966"/>
                  </a:lnTo>
                  <a:lnTo>
                    <a:pt x="1072632" y="672873"/>
                  </a:lnTo>
                  <a:lnTo>
                    <a:pt x="1074908" y="673553"/>
                  </a:lnTo>
                  <a:lnTo>
                    <a:pt x="1077184" y="674913"/>
                  </a:lnTo>
                  <a:lnTo>
                    <a:pt x="1079460" y="676273"/>
                  </a:lnTo>
                  <a:lnTo>
                    <a:pt x="1081281" y="677860"/>
                  </a:lnTo>
                  <a:lnTo>
                    <a:pt x="1083330" y="679900"/>
                  </a:lnTo>
                  <a:lnTo>
                    <a:pt x="1084923" y="681941"/>
                  </a:lnTo>
                  <a:lnTo>
                    <a:pt x="1086288" y="683981"/>
                  </a:lnTo>
                  <a:lnTo>
                    <a:pt x="1087654" y="686474"/>
                  </a:lnTo>
                  <a:lnTo>
                    <a:pt x="1088565" y="688968"/>
                  </a:lnTo>
                  <a:lnTo>
                    <a:pt x="1089703" y="691461"/>
                  </a:lnTo>
                  <a:lnTo>
                    <a:pt x="1090158" y="694181"/>
                  </a:lnTo>
                  <a:lnTo>
                    <a:pt x="1090613" y="696902"/>
                  </a:lnTo>
                  <a:lnTo>
                    <a:pt x="1090613" y="699848"/>
                  </a:lnTo>
                  <a:lnTo>
                    <a:pt x="1090613" y="1141426"/>
                  </a:lnTo>
                  <a:lnTo>
                    <a:pt x="1090613" y="1144373"/>
                  </a:lnTo>
                  <a:lnTo>
                    <a:pt x="1090158" y="1147320"/>
                  </a:lnTo>
                  <a:lnTo>
                    <a:pt x="1089703" y="1149813"/>
                  </a:lnTo>
                  <a:lnTo>
                    <a:pt x="1088565" y="1152534"/>
                  </a:lnTo>
                  <a:lnTo>
                    <a:pt x="1087654" y="1155254"/>
                  </a:lnTo>
                  <a:lnTo>
                    <a:pt x="1086288" y="1157521"/>
                  </a:lnTo>
                  <a:lnTo>
                    <a:pt x="1084923" y="1159787"/>
                  </a:lnTo>
                  <a:lnTo>
                    <a:pt x="1083330" y="1161601"/>
                  </a:lnTo>
                  <a:lnTo>
                    <a:pt x="1081281" y="1163414"/>
                  </a:lnTo>
                  <a:lnTo>
                    <a:pt x="1079460" y="1165228"/>
                  </a:lnTo>
                  <a:lnTo>
                    <a:pt x="1077184" y="1166588"/>
                  </a:lnTo>
                  <a:lnTo>
                    <a:pt x="1074908" y="1167721"/>
                  </a:lnTo>
                  <a:lnTo>
                    <a:pt x="1072632" y="1168855"/>
                  </a:lnTo>
                  <a:lnTo>
                    <a:pt x="1070128" y="1169535"/>
                  </a:lnTo>
                  <a:lnTo>
                    <a:pt x="1067624" y="1169761"/>
                  </a:lnTo>
                  <a:lnTo>
                    <a:pt x="1065121" y="1169988"/>
                  </a:lnTo>
                  <a:lnTo>
                    <a:pt x="990920" y="1169988"/>
                  </a:lnTo>
                  <a:lnTo>
                    <a:pt x="988416" y="1169761"/>
                  </a:lnTo>
                  <a:lnTo>
                    <a:pt x="985685" y="1169535"/>
                  </a:lnTo>
                  <a:lnTo>
                    <a:pt x="983181" y="1168855"/>
                  </a:lnTo>
                  <a:lnTo>
                    <a:pt x="980905" y="1167721"/>
                  </a:lnTo>
                  <a:lnTo>
                    <a:pt x="978629" y="1166588"/>
                  </a:lnTo>
                  <a:lnTo>
                    <a:pt x="976581" y="1165228"/>
                  </a:lnTo>
                  <a:lnTo>
                    <a:pt x="974532" y="1163414"/>
                  </a:lnTo>
                  <a:lnTo>
                    <a:pt x="972939" y="1161601"/>
                  </a:lnTo>
                  <a:lnTo>
                    <a:pt x="971118" y="1159787"/>
                  </a:lnTo>
                  <a:lnTo>
                    <a:pt x="969525" y="1157521"/>
                  </a:lnTo>
                  <a:lnTo>
                    <a:pt x="968387" y="1155254"/>
                  </a:lnTo>
                  <a:lnTo>
                    <a:pt x="967249" y="1152534"/>
                  </a:lnTo>
                  <a:lnTo>
                    <a:pt x="966338" y="1149813"/>
                  </a:lnTo>
                  <a:lnTo>
                    <a:pt x="965883" y="1147320"/>
                  </a:lnTo>
                  <a:lnTo>
                    <a:pt x="965200" y="1144373"/>
                  </a:lnTo>
                  <a:lnTo>
                    <a:pt x="965200" y="1141426"/>
                  </a:lnTo>
                  <a:lnTo>
                    <a:pt x="965200" y="699848"/>
                  </a:lnTo>
                  <a:lnTo>
                    <a:pt x="965200" y="696902"/>
                  </a:lnTo>
                  <a:lnTo>
                    <a:pt x="965883" y="694181"/>
                  </a:lnTo>
                  <a:lnTo>
                    <a:pt x="966338" y="691461"/>
                  </a:lnTo>
                  <a:lnTo>
                    <a:pt x="967249" y="688968"/>
                  </a:lnTo>
                  <a:lnTo>
                    <a:pt x="968387" y="686474"/>
                  </a:lnTo>
                  <a:lnTo>
                    <a:pt x="969525" y="683981"/>
                  </a:lnTo>
                  <a:lnTo>
                    <a:pt x="971118" y="681941"/>
                  </a:lnTo>
                  <a:lnTo>
                    <a:pt x="972939" y="679900"/>
                  </a:lnTo>
                  <a:lnTo>
                    <a:pt x="974532" y="677860"/>
                  </a:lnTo>
                  <a:lnTo>
                    <a:pt x="976581" y="676273"/>
                  </a:lnTo>
                  <a:lnTo>
                    <a:pt x="978629" y="674913"/>
                  </a:lnTo>
                  <a:lnTo>
                    <a:pt x="980905" y="673553"/>
                  </a:lnTo>
                  <a:lnTo>
                    <a:pt x="983181" y="672873"/>
                  </a:lnTo>
                  <a:lnTo>
                    <a:pt x="985685" y="671966"/>
                  </a:lnTo>
                  <a:lnTo>
                    <a:pt x="988416" y="671513"/>
                  </a:lnTo>
                  <a:close/>
                  <a:moveTo>
                    <a:pt x="1471932" y="590550"/>
                  </a:moveTo>
                  <a:lnTo>
                    <a:pt x="1546133" y="590550"/>
                  </a:lnTo>
                  <a:lnTo>
                    <a:pt x="1548636" y="590777"/>
                  </a:lnTo>
                  <a:lnTo>
                    <a:pt x="1551140" y="591231"/>
                  </a:lnTo>
                  <a:lnTo>
                    <a:pt x="1553644" y="592139"/>
                  </a:lnTo>
                  <a:lnTo>
                    <a:pt x="1555920" y="593274"/>
                  </a:lnTo>
                  <a:lnTo>
                    <a:pt x="1558196" y="594635"/>
                  </a:lnTo>
                  <a:lnTo>
                    <a:pt x="1560472" y="596451"/>
                  </a:lnTo>
                  <a:lnTo>
                    <a:pt x="1562293" y="598267"/>
                  </a:lnTo>
                  <a:lnTo>
                    <a:pt x="1564342" y="600537"/>
                  </a:lnTo>
                  <a:lnTo>
                    <a:pt x="1565707" y="602806"/>
                  </a:lnTo>
                  <a:lnTo>
                    <a:pt x="1567300" y="605303"/>
                  </a:lnTo>
                  <a:lnTo>
                    <a:pt x="1568666" y="608026"/>
                  </a:lnTo>
                  <a:lnTo>
                    <a:pt x="1569577" y="610750"/>
                  </a:lnTo>
                  <a:lnTo>
                    <a:pt x="1570487" y="613927"/>
                  </a:lnTo>
                  <a:lnTo>
                    <a:pt x="1571170" y="617105"/>
                  </a:lnTo>
                  <a:lnTo>
                    <a:pt x="1571625" y="620282"/>
                  </a:lnTo>
                  <a:lnTo>
                    <a:pt x="1571625" y="623687"/>
                  </a:lnTo>
                  <a:lnTo>
                    <a:pt x="1571625" y="1136851"/>
                  </a:lnTo>
                  <a:lnTo>
                    <a:pt x="1571625" y="1140256"/>
                  </a:lnTo>
                  <a:lnTo>
                    <a:pt x="1571170" y="1143433"/>
                  </a:lnTo>
                  <a:lnTo>
                    <a:pt x="1570487" y="1146838"/>
                  </a:lnTo>
                  <a:lnTo>
                    <a:pt x="1569577" y="1149788"/>
                  </a:lnTo>
                  <a:lnTo>
                    <a:pt x="1568666" y="1152512"/>
                  </a:lnTo>
                  <a:lnTo>
                    <a:pt x="1567300" y="1155462"/>
                  </a:lnTo>
                  <a:lnTo>
                    <a:pt x="1565707" y="1157959"/>
                  </a:lnTo>
                  <a:lnTo>
                    <a:pt x="1564342" y="1160229"/>
                  </a:lnTo>
                  <a:lnTo>
                    <a:pt x="1562293" y="1162498"/>
                  </a:lnTo>
                  <a:lnTo>
                    <a:pt x="1560472" y="1164314"/>
                  </a:lnTo>
                  <a:lnTo>
                    <a:pt x="1558196" y="1165903"/>
                  </a:lnTo>
                  <a:lnTo>
                    <a:pt x="1555920" y="1167492"/>
                  </a:lnTo>
                  <a:lnTo>
                    <a:pt x="1553644" y="1168399"/>
                  </a:lnTo>
                  <a:lnTo>
                    <a:pt x="1551140" y="1169307"/>
                  </a:lnTo>
                  <a:lnTo>
                    <a:pt x="1548636" y="1169761"/>
                  </a:lnTo>
                  <a:lnTo>
                    <a:pt x="1546133" y="1169988"/>
                  </a:lnTo>
                  <a:lnTo>
                    <a:pt x="1471932" y="1169988"/>
                  </a:lnTo>
                  <a:lnTo>
                    <a:pt x="1469201" y="1169761"/>
                  </a:lnTo>
                  <a:lnTo>
                    <a:pt x="1466697" y="1169307"/>
                  </a:lnTo>
                  <a:lnTo>
                    <a:pt x="1464193" y="1168399"/>
                  </a:lnTo>
                  <a:lnTo>
                    <a:pt x="1461917" y="1167492"/>
                  </a:lnTo>
                  <a:lnTo>
                    <a:pt x="1459641" y="1165903"/>
                  </a:lnTo>
                  <a:lnTo>
                    <a:pt x="1457593" y="1164314"/>
                  </a:lnTo>
                  <a:lnTo>
                    <a:pt x="1455544" y="1162498"/>
                  </a:lnTo>
                  <a:lnTo>
                    <a:pt x="1453496" y="1160229"/>
                  </a:lnTo>
                  <a:lnTo>
                    <a:pt x="1452130" y="1157959"/>
                  </a:lnTo>
                  <a:lnTo>
                    <a:pt x="1450537" y="1155462"/>
                  </a:lnTo>
                  <a:lnTo>
                    <a:pt x="1449399" y="1152512"/>
                  </a:lnTo>
                  <a:lnTo>
                    <a:pt x="1448261" y="1149788"/>
                  </a:lnTo>
                  <a:lnTo>
                    <a:pt x="1447350" y="1146838"/>
                  </a:lnTo>
                  <a:lnTo>
                    <a:pt x="1446667" y="1143433"/>
                  </a:lnTo>
                  <a:lnTo>
                    <a:pt x="1446212" y="1140256"/>
                  </a:lnTo>
                  <a:lnTo>
                    <a:pt x="1446212" y="1136851"/>
                  </a:lnTo>
                  <a:lnTo>
                    <a:pt x="1446212" y="623687"/>
                  </a:lnTo>
                  <a:lnTo>
                    <a:pt x="1446212" y="620282"/>
                  </a:lnTo>
                  <a:lnTo>
                    <a:pt x="1446667" y="617105"/>
                  </a:lnTo>
                  <a:lnTo>
                    <a:pt x="1447350" y="613927"/>
                  </a:lnTo>
                  <a:lnTo>
                    <a:pt x="1448261" y="610750"/>
                  </a:lnTo>
                  <a:lnTo>
                    <a:pt x="1449399" y="608026"/>
                  </a:lnTo>
                  <a:lnTo>
                    <a:pt x="1450537" y="605303"/>
                  </a:lnTo>
                  <a:lnTo>
                    <a:pt x="1452130" y="602806"/>
                  </a:lnTo>
                  <a:lnTo>
                    <a:pt x="1453496" y="600537"/>
                  </a:lnTo>
                  <a:lnTo>
                    <a:pt x="1455544" y="598267"/>
                  </a:lnTo>
                  <a:lnTo>
                    <a:pt x="1457593" y="596451"/>
                  </a:lnTo>
                  <a:lnTo>
                    <a:pt x="1459641" y="594635"/>
                  </a:lnTo>
                  <a:lnTo>
                    <a:pt x="1461917" y="593274"/>
                  </a:lnTo>
                  <a:lnTo>
                    <a:pt x="1464193" y="592139"/>
                  </a:lnTo>
                  <a:lnTo>
                    <a:pt x="1466697" y="591231"/>
                  </a:lnTo>
                  <a:lnTo>
                    <a:pt x="1469201" y="590777"/>
                  </a:lnTo>
                  <a:lnTo>
                    <a:pt x="1471932" y="590550"/>
                  </a:lnTo>
                  <a:close/>
                  <a:moveTo>
                    <a:pt x="1152617" y="590550"/>
                  </a:moveTo>
                  <a:lnTo>
                    <a:pt x="1226818" y="590550"/>
                  </a:lnTo>
                  <a:lnTo>
                    <a:pt x="1229322" y="590777"/>
                  </a:lnTo>
                  <a:lnTo>
                    <a:pt x="1232053" y="591231"/>
                  </a:lnTo>
                  <a:lnTo>
                    <a:pt x="1234557" y="592139"/>
                  </a:lnTo>
                  <a:lnTo>
                    <a:pt x="1236833" y="593274"/>
                  </a:lnTo>
                  <a:lnTo>
                    <a:pt x="1239109" y="594635"/>
                  </a:lnTo>
                  <a:lnTo>
                    <a:pt x="1241158" y="596451"/>
                  </a:lnTo>
                  <a:lnTo>
                    <a:pt x="1242978" y="598267"/>
                  </a:lnTo>
                  <a:lnTo>
                    <a:pt x="1244799" y="600537"/>
                  </a:lnTo>
                  <a:lnTo>
                    <a:pt x="1246620" y="602806"/>
                  </a:lnTo>
                  <a:lnTo>
                    <a:pt x="1248213" y="605303"/>
                  </a:lnTo>
                  <a:lnTo>
                    <a:pt x="1249352" y="608026"/>
                  </a:lnTo>
                  <a:lnTo>
                    <a:pt x="1250490" y="610750"/>
                  </a:lnTo>
                  <a:lnTo>
                    <a:pt x="1251400" y="613927"/>
                  </a:lnTo>
                  <a:lnTo>
                    <a:pt x="1251855" y="617105"/>
                  </a:lnTo>
                  <a:lnTo>
                    <a:pt x="1252538" y="620282"/>
                  </a:lnTo>
                  <a:lnTo>
                    <a:pt x="1252538" y="623687"/>
                  </a:lnTo>
                  <a:lnTo>
                    <a:pt x="1252538" y="1136851"/>
                  </a:lnTo>
                  <a:lnTo>
                    <a:pt x="1252538" y="1140256"/>
                  </a:lnTo>
                  <a:lnTo>
                    <a:pt x="1251855" y="1143433"/>
                  </a:lnTo>
                  <a:lnTo>
                    <a:pt x="1251400" y="1146838"/>
                  </a:lnTo>
                  <a:lnTo>
                    <a:pt x="1250490" y="1149788"/>
                  </a:lnTo>
                  <a:lnTo>
                    <a:pt x="1249352" y="1152512"/>
                  </a:lnTo>
                  <a:lnTo>
                    <a:pt x="1248213" y="1155462"/>
                  </a:lnTo>
                  <a:lnTo>
                    <a:pt x="1246620" y="1157959"/>
                  </a:lnTo>
                  <a:lnTo>
                    <a:pt x="1244799" y="1160229"/>
                  </a:lnTo>
                  <a:lnTo>
                    <a:pt x="1242978" y="1162498"/>
                  </a:lnTo>
                  <a:lnTo>
                    <a:pt x="1241158" y="1164314"/>
                  </a:lnTo>
                  <a:lnTo>
                    <a:pt x="1239109" y="1165903"/>
                  </a:lnTo>
                  <a:lnTo>
                    <a:pt x="1236833" y="1167492"/>
                  </a:lnTo>
                  <a:lnTo>
                    <a:pt x="1234557" y="1168399"/>
                  </a:lnTo>
                  <a:lnTo>
                    <a:pt x="1232053" y="1169307"/>
                  </a:lnTo>
                  <a:lnTo>
                    <a:pt x="1229322" y="1169761"/>
                  </a:lnTo>
                  <a:lnTo>
                    <a:pt x="1226818" y="1169988"/>
                  </a:lnTo>
                  <a:lnTo>
                    <a:pt x="1152617" y="1169988"/>
                  </a:lnTo>
                  <a:lnTo>
                    <a:pt x="1150114" y="1169761"/>
                  </a:lnTo>
                  <a:lnTo>
                    <a:pt x="1147610" y="1169307"/>
                  </a:lnTo>
                  <a:lnTo>
                    <a:pt x="1145106" y="1168399"/>
                  </a:lnTo>
                  <a:lnTo>
                    <a:pt x="1142830" y="1167492"/>
                  </a:lnTo>
                  <a:lnTo>
                    <a:pt x="1140554" y="1165903"/>
                  </a:lnTo>
                  <a:lnTo>
                    <a:pt x="1138278" y="1164314"/>
                  </a:lnTo>
                  <a:lnTo>
                    <a:pt x="1136457" y="1162498"/>
                  </a:lnTo>
                  <a:lnTo>
                    <a:pt x="1134409" y="1160229"/>
                  </a:lnTo>
                  <a:lnTo>
                    <a:pt x="1132815" y="1157959"/>
                  </a:lnTo>
                  <a:lnTo>
                    <a:pt x="1131450" y="1155462"/>
                  </a:lnTo>
                  <a:lnTo>
                    <a:pt x="1130084" y="1152512"/>
                  </a:lnTo>
                  <a:lnTo>
                    <a:pt x="1129174" y="1149788"/>
                  </a:lnTo>
                  <a:lnTo>
                    <a:pt x="1128036" y="1146838"/>
                  </a:lnTo>
                  <a:lnTo>
                    <a:pt x="1127580" y="1143433"/>
                  </a:lnTo>
                  <a:lnTo>
                    <a:pt x="1127125" y="1140256"/>
                  </a:lnTo>
                  <a:lnTo>
                    <a:pt x="1127125" y="1136851"/>
                  </a:lnTo>
                  <a:lnTo>
                    <a:pt x="1127125" y="623687"/>
                  </a:lnTo>
                  <a:lnTo>
                    <a:pt x="1127125" y="620282"/>
                  </a:lnTo>
                  <a:lnTo>
                    <a:pt x="1127580" y="617105"/>
                  </a:lnTo>
                  <a:lnTo>
                    <a:pt x="1128036" y="613927"/>
                  </a:lnTo>
                  <a:lnTo>
                    <a:pt x="1129174" y="610750"/>
                  </a:lnTo>
                  <a:lnTo>
                    <a:pt x="1130084" y="608026"/>
                  </a:lnTo>
                  <a:lnTo>
                    <a:pt x="1131450" y="605303"/>
                  </a:lnTo>
                  <a:lnTo>
                    <a:pt x="1132815" y="602806"/>
                  </a:lnTo>
                  <a:lnTo>
                    <a:pt x="1134409" y="600537"/>
                  </a:lnTo>
                  <a:lnTo>
                    <a:pt x="1136457" y="598267"/>
                  </a:lnTo>
                  <a:lnTo>
                    <a:pt x="1138278" y="596451"/>
                  </a:lnTo>
                  <a:lnTo>
                    <a:pt x="1140554" y="594635"/>
                  </a:lnTo>
                  <a:lnTo>
                    <a:pt x="1142830" y="593274"/>
                  </a:lnTo>
                  <a:lnTo>
                    <a:pt x="1145106" y="592139"/>
                  </a:lnTo>
                  <a:lnTo>
                    <a:pt x="1147610" y="591231"/>
                  </a:lnTo>
                  <a:lnTo>
                    <a:pt x="1150114" y="590777"/>
                  </a:lnTo>
                  <a:lnTo>
                    <a:pt x="1152617" y="590550"/>
                  </a:lnTo>
                  <a:close/>
                  <a:moveTo>
                    <a:pt x="1633857" y="508000"/>
                  </a:moveTo>
                  <a:lnTo>
                    <a:pt x="1707830" y="508000"/>
                  </a:lnTo>
                  <a:lnTo>
                    <a:pt x="1710561" y="508227"/>
                  </a:lnTo>
                  <a:lnTo>
                    <a:pt x="1713065" y="508680"/>
                  </a:lnTo>
                  <a:lnTo>
                    <a:pt x="1715797" y="509814"/>
                  </a:lnTo>
                  <a:lnTo>
                    <a:pt x="1718073" y="510947"/>
                  </a:lnTo>
                  <a:lnTo>
                    <a:pt x="1720349" y="512534"/>
                  </a:lnTo>
                  <a:lnTo>
                    <a:pt x="1722170" y="514575"/>
                  </a:lnTo>
                  <a:lnTo>
                    <a:pt x="1724218" y="516842"/>
                  </a:lnTo>
                  <a:lnTo>
                    <a:pt x="1726039" y="519109"/>
                  </a:lnTo>
                  <a:lnTo>
                    <a:pt x="1727860" y="521829"/>
                  </a:lnTo>
                  <a:lnTo>
                    <a:pt x="1729453" y="524550"/>
                  </a:lnTo>
                  <a:lnTo>
                    <a:pt x="1730591" y="527950"/>
                  </a:lnTo>
                  <a:lnTo>
                    <a:pt x="1731729" y="531124"/>
                  </a:lnTo>
                  <a:lnTo>
                    <a:pt x="1732640" y="534752"/>
                  </a:lnTo>
                  <a:lnTo>
                    <a:pt x="1733095" y="538152"/>
                  </a:lnTo>
                  <a:lnTo>
                    <a:pt x="1733550" y="542006"/>
                  </a:lnTo>
                  <a:lnTo>
                    <a:pt x="1733550" y="545860"/>
                  </a:lnTo>
                  <a:lnTo>
                    <a:pt x="1733550" y="1132128"/>
                  </a:lnTo>
                  <a:lnTo>
                    <a:pt x="1733550" y="1135982"/>
                  </a:lnTo>
                  <a:lnTo>
                    <a:pt x="1733095" y="1139836"/>
                  </a:lnTo>
                  <a:lnTo>
                    <a:pt x="1732640" y="1143463"/>
                  </a:lnTo>
                  <a:lnTo>
                    <a:pt x="1731729" y="1146864"/>
                  </a:lnTo>
                  <a:lnTo>
                    <a:pt x="1730591" y="1150038"/>
                  </a:lnTo>
                  <a:lnTo>
                    <a:pt x="1729453" y="1153438"/>
                  </a:lnTo>
                  <a:lnTo>
                    <a:pt x="1727860" y="1156159"/>
                  </a:lnTo>
                  <a:lnTo>
                    <a:pt x="1726039" y="1158879"/>
                  </a:lnTo>
                  <a:lnTo>
                    <a:pt x="1724218" y="1161373"/>
                  </a:lnTo>
                  <a:lnTo>
                    <a:pt x="1722170" y="1163414"/>
                  </a:lnTo>
                  <a:lnTo>
                    <a:pt x="1720349" y="1165454"/>
                  </a:lnTo>
                  <a:lnTo>
                    <a:pt x="1718073" y="1167041"/>
                  </a:lnTo>
                  <a:lnTo>
                    <a:pt x="1715797" y="1168174"/>
                  </a:lnTo>
                  <a:lnTo>
                    <a:pt x="1713065" y="1169308"/>
                  </a:lnTo>
                  <a:lnTo>
                    <a:pt x="1710561" y="1169761"/>
                  </a:lnTo>
                  <a:lnTo>
                    <a:pt x="1707830" y="1169988"/>
                  </a:lnTo>
                  <a:lnTo>
                    <a:pt x="1633857" y="1169988"/>
                  </a:lnTo>
                  <a:lnTo>
                    <a:pt x="1631353" y="1169761"/>
                  </a:lnTo>
                  <a:lnTo>
                    <a:pt x="1628850" y="1169308"/>
                  </a:lnTo>
                  <a:lnTo>
                    <a:pt x="1626346" y="1168174"/>
                  </a:lnTo>
                  <a:lnTo>
                    <a:pt x="1624070" y="1167041"/>
                  </a:lnTo>
                  <a:lnTo>
                    <a:pt x="1621794" y="1165454"/>
                  </a:lnTo>
                  <a:lnTo>
                    <a:pt x="1619518" y="1163414"/>
                  </a:lnTo>
                  <a:lnTo>
                    <a:pt x="1617469" y="1161373"/>
                  </a:lnTo>
                  <a:lnTo>
                    <a:pt x="1615648" y="1158879"/>
                  </a:lnTo>
                  <a:lnTo>
                    <a:pt x="1614055" y="1156159"/>
                  </a:lnTo>
                  <a:lnTo>
                    <a:pt x="1612689" y="1153438"/>
                  </a:lnTo>
                  <a:lnTo>
                    <a:pt x="1611324" y="1150038"/>
                  </a:lnTo>
                  <a:lnTo>
                    <a:pt x="1610186" y="1146864"/>
                  </a:lnTo>
                  <a:lnTo>
                    <a:pt x="1609275" y="1143463"/>
                  </a:lnTo>
                  <a:lnTo>
                    <a:pt x="1608820" y="1139836"/>
                  </a:lnTo>
                  <a:lnTo>
                    <a:pt x="1608365" y="1135982"/>
                  </a:lnTo>
                  <a:lnTo>
                    <a:pt x="1608137" y="1132128"/>
                  </a:lnTo>
                  <a:lnTo>
                    <a:pt x="1608137" y="545860"/>
                  </a:lnTo>
                  <a:lnTo>
                    <a:pt x="1608365" y="542006"/>
                  </a:lnTo>
                  <a:lnTo>
                    <a:pt x="1608820" y="538152"/>
                  </a:lnTo>
                  <a:lnTo>
                    <a:pt x="1609275" y="534752"/>
                  </a:lnTo>
                  <a:lnTo>
                    <a:pt x="1610186" y="531124"/>
                  </a:lnTo>
                  <a:lnTo>
                    <a:pt x="1611324" y="527950"/>
                  </a:lnTo>
                  <a:lnTo>
                    <a:pt x="1612689" y="524550"/>
                  </a:lnTo>
                  <a:lnTo>
                    <a:pt x="1614055" y="521829"/>
                  </a:lnTo>
                  <a:lnTo>
                    <a:pt x="1615648" y="519109"/>
                  </a:lnTo>
                  <a:lnTo>
                    <a:pt x="1617469" y="516842"/>
                  </a:lnTo>
                  <a:lnTo>
                    <a:pt x="1619518" y="514575"/>
                  </a:lnTo>
                  <a:lnTo>
                    <a:pt x="1621794" y="512534"/>
                  </a:lnTo>
                  <a:lnTo>
                    <a:pt x="1624070" y="510947"/>
                  </a:lnTo>
                  <a:lnTo>
                    <a:pt x="1626346" y="509814"/>
                  </a:lnTo>
                  <a:lnTo>
                    <a:pt x="1628850" y="508680"/>
                  </a:lnTo>
                  <a:lnTo>
                    <a:pt x="1631353" y="508227"/>
                  </a:lnTo>
                  <a:lnTo>
                    <a:pt x="1633857" y="508000"/>
                  </a:lnTo>
                  <a:close/>
                  <a:moveTo>
                    <a:pt x="1501548" y="319088"/>
                  </a:moveTo>
                  <a:lnTo>
                    <a:pt x="1733323" y="319088"/>
                  </a:lnTo>
                  <a:lnTo>
                    <a:pt x="1733323" y="319316"/>
                  </a:lnTo>
                  <a:lnTo>
                    <a:pt x="1733550" y="319316"/>
                  </a:lnTo>
                  <a:lnTo>
                    <a:pt x="1733550" y="464215"/>
                  </a:lnTo>
                  <a:lnTo>
                    <a:pt x="1637620" y="464215"/>
                  </a:lnTo>
                  <a:lnTo>
                    <a:pt x="1637620" y="418038"/>
                  </a:lnTo>
                  <a:lnTo>
                    <a:pt x="1318759" y="617303"/>
                  </a:lnTo>
                  <a:lnTo>
                    <a:pt x="1250723" y="574766"/>
                  </a:lnTo>
                  <a:lnTo>
                    <a:pt x="1253444" y="573174"/>
                  </a:lnTo>
                  <a:lnTo>
                    <a:pt x="1146628" y="506525"/>
                  </a:lnTo>
                  <a:lnTo>
                    <a:pt x="844096" y="695326"/>
                  </a:lnTo>
                  <a:lnTo>
                    <a:pt x="776287" y="653016"/>
                  </a:lnTo>
                  <a:lnTo>
                    <a:pt x="1147082" y="421450"/>
                  </a:lnTo>
                  <a:lnTo>
                    <a:pt x="1215118" y="463533"/>
                  </a:lnTo>
                  <a:lnTo>
                    <a:pt x="1214437" y="464215"/>
                  </a:lnTo>
                  <a:lnTo>
                    <a:pt x="1321253" y="530637"/>
                  </a:lnTo>
                  <a:lnTo>
                    <a:pt x="1564368" y="379141"/>
                  </a:lnTo>
                  <a:lnTo>
                    <a:pt x="1501548" y="379141"/>
                  </a:lnTo>
                  <a:lnTo>
                    <a:pt x="1501548" y="319088"/>
                  </a:lnTo>
                  <a:close/>
                  <a:moveTo>
                    <a:pt x="229507" y="91395"/>
                  </a:moveTo>
                  <a:lnTo>
                    <a:pt x="225651" y="91621"/>
                  </a:lnTo>
                  <a:lnTo>
                    <a:pt x="221796" y="91848"/>
                  </a:lnTo>
                  <a:lnTo>
                    <a:pt x="218394" y="92075"/>
                  </a:lnTo>
                  <a:lnTo>
                    <a:pt x="214539" y="92755"/>
                  </a:lnTo>
                  <a:lnTo>
                    <a:pt x="210910" y="93662"/>
                  </a:lnTo>
                  <a:lnTo>
                    <a:pt x="207509" y="94570"/>
                  </a:lnTo>
                  <a:lnTo>
                    <a:pt x="204107" y="95704"/>
                  </a:lnTo>
                  <a:lnTo>
                    <a:pt x="200705" y="96837"/>
                  </a:lnTo>
                  <a:lnTo>
                    <a:pt x="197303" y="98198"/>
                  </a:lnTo>
                  <a:lnTo>
                    <a:pt x="194355" y="99559"/>
                  </a:lnTo>
                  <a:lnTo>
                    <a:pt x="191407" y="101373"/>
                  </a:lnTo>
                  <a:lnTo>
                    <a:pt x="188232" y="103187"/>
                  </a:lnTo>
                  <a:lnTo>
                    <a:pt x="185284" y="105002"/>
                  </a:lnTo>
                  <a:lnTo>
                    <a:pt x="182562" y="107270"/>
                  </a:lnTo>
                  <a:lnTo>
                    <a:pt x="179614" y="109311"/>
                  </a:lnTo>
                  <a:lnTo>
                    <a:pt x="177119" y="111579"/>
                  </a:lnTo>
                  <a:lnTo>
                    <a:pt x="174851" y="114073"/>
                  </a:lnTo>
                  <a:lnTo>
                    <a:pt x="172357" y="116568"/>
                  </a:lnTo>
                  <a:lnTo>
                    <a:pt x="170316" y="119062"/>
                  </a:lnTo>
                  <a:lnTo>
                    <a:pt x="168275" y="121784"/>
                  </a:lnTo>
                  <a:lnTo>
                    <a:pt x="166460" y="124505"/>
                  </a:lnTo>
                  <a:lnTo>
                    <a:pt x="164646" y="127454"/>
                  </a:lnTo>
                  <a:lnTo>
                    <a:pt x="162832" y="130402"/>
                  </a:lnTo>
                  <a:lnTo>
                    <a:pt x="161471" y="133350"/>
                  </a:lnTo>
                  <a:lnTo>
                    <a:pt x="160110" y="136525"/>
                  </a:lnTo>
                  <a:lnTo>
                    <a:pt x="158976" y="139700"/>
                  </a:lnTo>
                  <a:lnTo>
                    <a:pt x="158069" y="143102"/>
                  </a:lnTo>
                  <a:lnTo>
                    <a:pt x="156935" y="146277"/>
                  </a:lnTo>
                  <a:lnTo>
                    <a:pt x="156482" y="149679"/>
                  </a:lnTo>
                  <a:lnTo>
                    <a:pt x="156028" y="153080"/>
                  </a:lnTo>
                  <a:lnTo>
                    <a:pt x="155801" y="156709"/>
                  </a:lnTo>
                  <a:lnTo>
                    <a:pt x="155801" y="160111"/>
                  </a:lnTo>
                  <a:lnTo>
                    <a:pt x="155801" y="1330098"/>
                  </a:lnTo>
                  <a:lnTo>
                    <a:pt x="155801" y="1333500"/>
                  </a:lnTo>
                  <a:lnTo>
                    <a:pt x="156028" y="1337129"/>
                  </a:lnTo>
                  <a:lnTo>
                    <a:pt x="156482" y="1340531"/>
                  </a:lnTo>
                  <a:lnTo>
                    <a:pt x="156935" y="1343932"/>
                  </a:lnTo>
                  <a:lnTo>
                    <a:pt x="158069" y="1347561"/>
                  </a:lnTo>
                  <a:lnTo>
                    <a:pt x="158976" y="1350509"/>
                  </a:lnTo>
                  <a:lnTo>
                    <a:pt x="160110" y="1353684"/>
                  </a:lnTo>
                  <a:lnTo>
                    <a:pt x="161471" y="1357086"/>
                  </a:lnTo>
                  <a:lnTo>
                    <a:pt x="162832" y="1360034"/>
                  </a:lnTo>
                  <a:lnTo>
                    <a:pt x="164646" y="1362756"/>
                  </a:lnTo>
                  <a:lnTo>
                    <a:pt x="166460" y="1365931"/>
                  </a:lnTo>
                  <a:lnTo>
                    <a:pt x="168275" y="1368652"/>
                  </a:lnTo>
                  <a:lnTo>
                    <a:pt x="170316" y="1371373"/>
                  </a:lnTo>
                  <a:lnTo>
                    <a:pt x="172357" y="1373868"/>
                  </a:lnTo>
                  <a:lnTo>
                    <a:pt x="174851" y="1376590"/>
                  </a:lnTo>
                  <a:lnTo>
                    <a:pt x="177119" y="1378857"/>
                  </a:lnTo>
                  <a:lnTo>
                    <a:pt x="179614" y="1381125"/>
                  </a:lnTo>
                  <a:lnTo>
                    <a:pt x="182562" y="1383393"/>
                  </a:lnTo>
                  <a:lnTo>
                    <a:pt x="185284" y="1385207"/>
                  </a:lnTo>
                  <a:lnTo>
                    <a:pt x="188232" y="1387248"/>
                  </a:lnTo>
                  <a:lnTo>
                    <a:pt x="191407" y="1389063"/>
                  </a:lnTo>
                  <a:lnTo>
                    <a:pt x="194355" y="1390650"/>
                  </a:lnTo>
                  <a:lnTo>
                    <a:pt x="197303" y="1392238"/>
                  </a:lnTo>
                  <a:lnTo>
                    <a:pt x="200705" y="1393598"/>
                  </a:lnTo>
                  <a:lnTo>
                    <a:pt x="204107" y="1394959"/>
                  </a:lnTo>
                  <a:lnTo>
                    <a:pt x="207509" y="1395866"/>
                  </a:lnTo>
                  <a:lnTo>
                    <a:pt x="210910" y="1397000"/>
                  </a:lnTo>
                  <a:lnTo>
                    <a:pt x="214539" y="1397681"/>
                  </a:lnTo>
                  <a:lnTo>
                    <a:pt x="218394" y="1398134"/>
                  </a:lnTo>
                  <a:lnTo>
                    <a:pt x="221796" y="1398588"/>
                  </a:lnTo>
                  <a:lnTo>
                    <a:pt x="225651" y="1399041"/>
                  </a:lnTo>
                  <a:lnTo>
                    <a:pt x="229507" y="1399041"/>
                  </a:lnTo>
                  <a:lnTo>
                    <a:pt x="2280330" y="1399041"/>
                  </a:lnTo>
                  <a:lnTo>
                    <a:pt x="2284186" y="1399041"/>
                  </a:lnTo>
                  <a:lnTo>
                    <a:pt x="2288041" y="1398588"/>
                  </a:lnTo>
                  <a:lnTo>
                    <a:pt x="2291670" y="1398134"/>
                  </a:lnTo>
                  <a:lnTo>
                    <a:pt x="2295298" y="1397681"/>
                  </a:lnTo>
                  <a:lnTo>
                    <a:pt x="2299154" y="1397000"/>
                  </a:lnTo>
                  <a:lnTo>
                    <a:pt x="2302555" y="1395866"/>
                  </a:lnTo>
                  <a:lnTo>
                    <a:pt x="2305957" y="1394959"/>
                  </a:lnTo>
                  <a:lnTo>
                    <a:pt x="2309359" y="1393598"/>
                  </a:lnTo>
                  <a:lnTo>
                    <a:pt x="2312534" y="1392238"/>
                  </a:lnTo>
                  <a:lnTo>
                    <a:pt x="2315709" y="1390650"/>
                  </a:lnTo>
                  <a:lnTo>
                    <a:pt x="2318884" y="1389063"/>
                  </a:lnTo>
                  <a:lnTo>
                    <a:pt x="2321832" y="1387248"/>
                  </a:lnTo>
                  <a:lnTo>
                    <a:pt x="2324780" y="1385207"/>
                  </a:lnTo>
                  <a:lnTo>
                    <a:pt x="2327502" y="1383393"/>
                  </a:lnTo>
                  <a:lnTo>
                    <a:pt x="2330223" y="1381125"/>
                  </a:lnTo>
                  <a:lnTo>
                    <a:pt x="2332945" y="1378857"/>
                  </a:lnTo>
                  <a:lnTo>
                    <a:pt x="2335213" y="1376590"/>
                  </a:lnTo>
                  <a:lnTo>
                    <a:pt x="2337707" y="1373868"/>
                  </a:lnTo>
                  <a:lnTo>
                    <a:pt x="2339748" y="1371373"/>
                  </a:lnTo>
                  <a:lnTo>
                    <a:pt x="2341789" y="1368652"/>
                  </a:lnTo>
                  <a:lnTo>
                    <a:pt x="2343830" y="1365931"/>
                  </a:lnTo>
                  <a:lnTo>
                    <a:pt x="2345418" y="1362756"/>
                  </a:lnTo>
                  <a:lnTo>
                    <a:pt x="2347232" y="1360034"/>
                  </a:lnTo>
                  <a:lnTo>
                    <a:pt x="2348593" y="1357086"/>
                  </a:lnTo>
                  <a:lnTo>
                    <a:pt x="2350180" y="1353684"/>
                  </a:lnTo>
                  <a:lnTo>
                    <a:pt x="2351088" y="1350509"/>
                  </a:lnTo>
                  <a:lnTo>
                    <a:pt x="2351995" y="1347561"/>
                  </a:lnTo>
                  <a:lnTo>
                    <a:pt x="2352902" y="1343932"/>
                  </a:lnTo>
                  <a:lnTo>
                    <a:pt x="2353582" y="1340531"/>
                  </a:lnTo>
                  <a:lnTo>
                    <a:pt x="2354036" y="1337129"/>
                  </a:lnTo>
                  <a:lnTo>
                    <a:pt x="2354263" y="1333500"/>
                  </a:lnTo>
                  <a:lnTo>
                    <a:pt x="2354263" y="1330098"/>
                  </a:lnTo>
                  <a:lnTo>
                    <a:pt x="2354263" y="160111"/>
                  </a:lnTo>
                  <a:lnTo>
                    <a:pt x="2354263" y="156709"/>
                  </a:lnTo>
                  <a:lnTo>
                    <a:pt x="2354036" y="153080"/>
                  </a:lnTo>
                  <a:lnTo>
                    <a:pt x="2353582" y="149679"/>
                  </a:lnTo>
                  <a:lnTo>
                    <a:pt x="2352902" y="146277"/>
                  </a:lnTo>
                  <a:lnTo>
                    <a:pt x="2351995" y="143102"/>
                  </a:lnTo>
                  <a:lnTo>
                    <a:pt x="2351088" y="139700"/>
                  </a:lnTo>
                  <a:lnTo>
                    <a:pt x="2350180" y="136525"/>
                  </a:lnTo>
                  <a:lnTo>
                    <a:pt x="2348593" y="133350"/>
                  </a:lnTo>
                  <a:lnTo>
                    <a:pt x="2347232" y="130402"/>
                  </a:lnTo>
                  <a:lnTo>
                    <a:pt x="2345418" y="127454"/>
                  </a:lnTo>
                  <a:lnTo>
                    <a:pt x="2343830" y="124505"/>
                  </a:lnTo>
                  <a:lnTo>
                    <a:pt x="2341789" y="121784"/>
                  </a:lnTo>
                  <a:lnTo>
                    <a:pt x="2339748" y="119062"/>
                  </a:lnTo>
                  <a:lnTo>
                    <a:pt x="2337707" y="116568"/>
                  </a:lnTo>
                  <a:lnTo>
                    <a:pt x="2335213" y="114073"/>
                  </a:lnTo>
                  <a:lnTo>
                    <a:pt x="2332945" y="111579"/>
                  </a:lnTo>
                  <a:lnTo>
                    <a:pt x="2330223" y="109311"/>
                  </a:lnTo>
                  <a:lnTo>
                    <a:pt x="2327502" y="107270"/>
                  </a:lnTo>
                  <a:lnTo>
                    <a:pt x="2324780" y="105002"/>
                  </a:lnTo>
                  <a:lnTo>
                    <a:pt x="2321832" y="103187"/>
                  </a:lnTo>
                  <a:lnTo>
                    <a:pt x="2318884" y="101373"/>
                  </a:lnTo>
                  <a:lnTo>
                    <a:pt x="2315709" y="99559"/>
                  </a:lnTo>
                  <a:lnTo>
                    <a:pt x="2312534" y="98198"/>
                  </a:lnTo>
                  <a:lnTo>
                    <a:pt x="2309359" y="96837"/>
                  </a:lnTo>
                  <a:lnTo>
                    <a:pt x="2305957" y="95704"/>
                  </a:lnTo>
                  <a:lnTo>
                    <a:pt x="2302555" y="94570"/>
                  </a:lnTo>
                  <a:lnTo>
                    <a:pt x="2299154" y="93662"/>
                  </a:lnTo>
                  <a:lnTo>
                    <a:pt x="2295298" y="92755"/>
                  </a:lnTo>
                  <a:lnTo>
                    <a:pt x="2291670" y="92075"/>
                  </a:lnTo>
                  <a:lnTo>
                    <a:pt x="2288041" y="91848"/>
                  </a:lnTo>
                  <a:lnTo>
                    <a:pt x="2284186" y="91621"/>
                  </a:lnTo>
                  <a:lnTo>
                    <a:pt x="2280330" y="91395"/>
                  </a:lnTo>
                  <a:lnTo>
                    <a:pt x="229507" y="91395"/>
                  </a:lnTo>
                  <a:close/>
                  <a:moveTo>
                    <a:pt x="81642" y="0"/>
                  </a:moveTo>
                  <a:lnTo>
                    <a:pt x="86178" y="0"/>
                  </a:lnTo>
                  <a:lnTo>
                    <a:pt x="2424113" y="0"/>
                  </a:lnTo>
                  <a:lnTo>
                    <a:pt x="2428648" y="0"/>
                  </a:lnTo>
                  <a:lnTo>
                    <a:pt x="2432730" y="227"/>
                  </a:lnTo>
                  <a:lnTo>
                    <a:pt x="2436813" y="680"/>
                  </a:lnTo>
                  <a:lnTo>
                    <a:pt x="2441122" y="1361"/>
                  </a:lnTo>
                  <a:lnTo>
                    <a:pt x="2445204" y="2268"/>
                  </a:lnTo>
                  <a:lnTo>
                    <a:pt x="2449286" y="3402"/>
                  </a:lnTo>
                  <a:lnTo>
                    <a:pt x="2452914" y="4536"/>
                  </a:lnTo>
                  <a:lnTo>
                    <a:pt x="2456770" y="5896"/>
                  </a:lnTo>
                  <a:lnTo>
                    <a:pt x="2460625" y="7484"/>
                  </a:lnTo>
                  <a:lnTo>
                    <a:pt x="2464480" y="9298"/>
                  </a:lnTo>
                  <a:lnTo>
                    <a:pt x="2467882" y="11339"/>
                  </a:lnTo>
                  <a:lnTo>
                    <a:pt x="2471284" y="13380"/>
                  </a:lnTo>
                  <a:lnTo>
                    <a:pt x="2474459" y="15421"/>
                  </a:lnTo>
                  <a:lnTo>
                    <a:pt x="2477861" y="17916"/>
                  </a:lnTo>
                  <a:lnTo>
                    <a:pt x="2480809" y="20184"/>
                  </a:lnTo>
                  <a:lnTo>
                    <a:pt x="2483757" y="22905"/>
                  </a:lnTo>
                  <a:lnTo>
                    <a:pt x="2486479" y="25400"/>
                  </a:lnTo>
                  <a:lnTo>
                    <a:pt x="2489200" y="28348"/>
                  </a:lnTo>
                  <a:lnTo>
                    <a:pt x="2491695" y="31296"/>
                  </a:lnTo>
                  <a:lnTo>
                    <a:pt x="2493963" y="34471"/>
                  </a:lnTo>
                  <a:lnTo>
                    <a:pt x="2496230" y="37646"/>
                  </a:lnTo>
                  <a:lnTo>
                    <a:pt x="2498272" y="40821"/>
                  </a:lnTo>
                  <a:lnTo>
                    <a:pt x="2499859" y="44450"/>
                  </a:lnTo>
                  <a:lnTo>
                    <a:pt x="2501673" y="47625"/>
                  </a:lnTo>
                  <a:lnTo>
                    <a:pt x="2503261" y="51480"/>
                  </a:lnTo>
                  <a:lnTo>
                    <a:pt x="2504395" y="54882"/>
                  </a:lnTo>
                  <a:lnTo>
                    <a:pt x="2505755" y="58737"/>
                  </a:lnTo>
                  <a:lnTo>
                    <a:pt x="2506663" y="62593"/>
                  </a:lnTo>
                  <a:lnTo>
                    <a:pt x="2507343" y="66221"/>
                  </a:lnTo>
                  <a:lnTo>
                    <a:pt x="2508023" y="70304"/>
                  </a:lnTo>
                  <a:lnTo>
                    <a:pt x="2508250" y="74159"/>
                  </a:lnTo>
                  <a:lnTo>
                    <a:pt x="2508250" y="78241"/>
                  </a:lnTo>
                  <a:lnTo>
                    <a:pt x="2508250" y="1411968"/>
                  </a:lnTo>
                  <a:lnTo>
                    <a:pt x="2508250" y="1416050"/>
                  </a:lnTo>
                  <a:lnTo>
                    <a:pt x="2508023" y="1420132"/>
                  </a:lnTo>
                  <a:lnTo>
                    <a:pt x="2507343" y="1423988"/>
                  </a:lnTo>
                  <a:lnTo>
                    <a:pt x="2506663" y="1427616"/>
                  </a:lnTo>
                  <a:lnTo>
                    <a:pt x="2505755" y="1431472"/>
                  </a:lnTo>
                  <a:lnTo>
                    <a:pt x="2504395" y="1435327"/>
                  </a:lnTo>
                  <a:lnTo>
                    <a:pt x="2503261" y="1439182"/>
                  </a:lnTo>
                  <a:lnTo>
                    <a:pt x="2501673" y="1442584"/>
                  </a:lnTo>
                  <a:lnTo>
                    <a:pt x="2499859" y="1446213"/>
                  </a:lnTo>
                  <a:lnTo>
                    <a:pt x="2498272" y="1449388"/>
                  </a:lnTo>
                  <a:lnTo>
                    <a:pt x="2496230" y="1452790"/>
                  </a:lnTo>
                  <a:lnTo>
                    <a:pt x="2493963" y="1455965"/>
                  </a:lnTo>
                  <a:lnTo>
                    <a:pt x="2491695" y="1458913"/>
                  </a:lnTo>
                  <a:lnTo>
                    <a:pt x="2489200" y="1462088"/>
                  </a:lnTo>
                  <a:lnTo>
                    <a:pt x="2486479" y="1464809"/>
                  </a:lnTo>
                  <a:lnTo>
                    <a:pt x="2483757" y="1467531"/>
                  </a:lnTo>
                  <a:lnTo>
                    <a:pt x="2480809" y="1470025"/>
                  </a:lnTo>
                  <a:lnTo>
                    <a:pt x="2477861" y="1472747"/>
                  </a:lnTo>
                  <a:lnTo>
                    <a:pt x="2474459" y="1475015"/>
                  </a:lnTo>
                  <a:lnTo>
                    <a:pt x="2471284" y="1477282"/>
                  </a:lnTo>
                  <a:lnTo>
                    <a:pt x="2467882" y="1479097"/>
                  </a:lnTo>
                  <a:lnTo>
                    <a:pt x="2464480" y="1480911"/>
                  </a:lnTo>
                  <a:lnTo>
                    <a:pt x="2460625" y="1482725"/>
                  </a:lnTo>
                  <a:lnTo>
                    <a:pt x="2456770" y="1484313"/>
                  </a:lnTo>
                  <a:lnTo>
                    <a:pt x="2452914" y="1485674"/>
                  </a:lnTo>
                  <a:lnTo>
                    <a:pt x="2449286" y="1487034"/>
                  </a:lnTo>
                  <a:lnTo>
                    <a:pt x="2445204" y="1487941"/>
                  </a:lnTo>
                  <a:lnTo>
                    <a:pt x="2441122" y="1488849"/>
                  </a:lnTo>
                  <a:lnTo>
                    <a:pt x="2436813" y="1489529"/>
                  </a:lnTo>
                  <a:lnTo>
                    <a:pt x="2432730" y="1489982"/>
                  </a:lnTo>
                  <a:lnTo>
                    <a:pt x="2428648" y="1490209"/>
                  </a:lnTo>
                  <a:lnTo>
                    <a:pt x="2424113" y="1490663"/>
                  </a:lnTo>
                  <a:lnTo>
                    <a:pt x="86178" y="1490663"/>
                  </a:lnTo>
                  <a:lnTo>
                    <a:pt x="81642" y="1490209"/>
                  </a:lnTo>
                  <a:lnTo>
                    <a:pt x="77333" y="1489982"/>
                  </a:lnTo>
                  <a:lnTo>
                    <a:pt x="73251" y="1489529"/>
                  </a:lnTo>
                  <a:lnTo>
                    <a:pt x="68942" y="1488849"/>
                  </a:lnTo>
                  <a:lnTo>
                    <a:pt x="64860" y="1487941"/>
                  </a:lnTo>
                  <a:lnTo>
                    <a:pt x="60778" y="1487034"/>
                  </a:lnTo>
                  <a:lnTo>
                    <a:pt x="57150" y="1485674"/>
                  </a:lnTo>
                  <a:lnTo>
                    <a:pt x="53294" y="1484313"/>
                  </a:lnTo>
                  <a:lnTo>
                    <a:pt x="49439" y="1482725"/>
                  </a:lnTo>
                  <a:lnTo>
                    <a:pt x="45810" y="1480911"/>
                  </a:lnTo>
                  <a:lnTo>
                    <a:pt x="42182" y="1479097"/>
                  </a:lnTo>
                  <a:lnTo>
                    <a:pt x="39007" y="1477282"/>
                  </a:lnTo>
                  <a:lnTo>
                    <a:pt x="35605" y="1475015"/>
                  </a:lnTo>
                  <a:lnTo>
                    <a:pt x="32430" y="1472747"/>
                  </a:lnTo>
                  <a:lnTo>
                    <a:pt x="29255" y="1470025"/>
                  </a:lnTo>
                  <a:lnTo>
                    <a:pt x="26307" y="1467531"/>
                  </a:lnTo>
                  <a:lnTo>
                    <a:pt x="23585" y="1464809"/>
                  </a:lnTo>
                  <a:lnTo>
                    <a:pt x="21091" y="1462088"/>
                  </a:lnTo>
                  <a:lnTo>
                    <a:pt x="18596" y="1458913"/>
                  </a:lnTo>
                  <a:lnTo>
                    <a:pt x="16101" y="1455965"/>
                  </a:lnTo>
                  <a:lnTo>
                    <a:pt x="13833" y="1452790"/>
                  </a:lnTo>
                  <a:lnTo>
                    <a:pt x="12019" y="1449388"/>
                  </a:lnTo>
                  <a:lnTo>
                    <a:pt x="9978" y="1446213"/>
                  </a:lnTo>
                  <a:lnTo>
                    <a:pt x="8391" y="1442584"/>
                  </a:lnTo>
                  <a:lnTo>
                    <a:pt x="6803" y="1439182"/>
                  </a:lnTo>
                  <a:lnTo>
                    <a:pt x="5442" y="1435327"/>
                  </a:lnTo>
                  <a:lnTo>
                    <a:pt x="4308" y="1431472"/>
                  </a:lnTo>
                  <a:lnTo>
                    <a:pt x="3401" y="1427616"/>
                  </a:lnTo>
                  <a:lnTo>
                    <a:pt x="2494" y="1423988"/>
                  </a:lnTo>
                  <a:lnTo>
                    <a:pt x="2041" y="1420132"/>
                  </a:lnTo>
                  <a:lnTo>
                    <a:pt x="1814" y="1416050"/>
                  </a:lnTo>
                  <a:lnTo>
                    <a:pt x="1587" y="1411968"/>
                  </a:lnTo>
                  <a:lnTo>
                    <a:pt x="1587" y="78241"/>
                  </a:lnTo>
                  <a:lnTo>
                    <a:pt x="1814" y="74159"/>
                  </a:lnTo>
                  <a:lnTo>
                    <a:pt x="2041" y="70304"/>
                  </a:lnTo>
                  <a:lnTo>
                    <a:pt x="2494" y="66221"/>
                  </a:lnTo>
                  <a:lnTo>
                    <a:pt x="3401" y="62593"/>
                  </a:lnTo>
                  <a:lnTo>
                    <a:pt x="4308" y="58737"/>
                  </a:lnTo>
                  <a:lnTo>
                    <a:pt x="5442" y="54882"/>
                  </a:lnTo>
                  <a:lnTo>
                    <a:pt x="6803" y="51480"/>
                  </a:lnTo>
                  <a:lnTo>
                    <a:pt x="8391" y="47625"/>
                  </a:lnTo>
                  <a:lnTo>
                    <a:pt x="9978" y="44450"/>
                  </a:lnTo>
                  <a:lnTo>
                    <a:pt x="12019" y="40821"/>
                  </a:lnTo>
                  <a:lnTo>
                    <a:pt x="13833" y="37646"/>
                  </a:lnTo>
                  <a:lnTo>
                    <a:pt x="16101" y="34471"/>
                  </a:lnTo>
                  <a:lnTo>
                    <a:pt x="18596" y="31296"/>
                  </a:lnTo>
                  <a:lnTo>
                    <a:pt x="21091" y="28348"/>
                  </a:lnTo>
                  <a:lnTo>
                    <a:pt x="23585" y="25400"/>
                  </a:lnTo>
                  <a:lnTo>
                    <a:pt x="26307" y="22905"/>
                  </a:lnTo>
                  <a:lnTo>
                    <a:pt x="29255" y="20184"/>
                  </a:lnTo>
                  <a:lnTo>
                    <a:pt x="32430" y="17916"/>
                  </a:lnTo>
                  <a:lnTo>
                    <a:pt x="35605" y="15421"/>
                  </a:lnTo>
                  <a:lnTo>
                    <a:pt x="39007" y="13380"/>
                  </a:lnTo>
                  <a:lnTo>
                    <a:pt x="42182" y="11339"/>
                  </a:lnTo>
                  <a:lnTo>
                    <a:pt x="45810" y="9298"/>
                  </a:lnTo>
                  <a:lnTo>
                    <a:pt x="49439" y="7484"/>
                  </a:lnTo>
                  <a:lnTo>
                    <a:pt x="53294" y="5896"/>
                  </a:lnTo>
                  <a:lnTo>
                    <a:pt x="57150" y="4536"/>
                  </a:lnTo>
                  <a:lnTo>
                    <a:pt x="60778" y="3402"/>
                  </a:lnTo>
                  <a:lnTo>
                    <a:pt x="64860" y="2268"/>
                  </a:lnTo>
                  <a:lnTo>
                    <a:pt x="68942" y="1361"/>
                  </a:lnTo>
                  <a:lnTo>
                    <a:pt x="73251" y="680"/>
                  </a:lnTo>
                  <a:lnTo>
                    <a:pt x="77333" y="227"/>
                  </a:lnTo>
                  <a:lnTo>
                    <a:pt x="816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18583" y="3947748"/>
            <a:ext cx="1602178" cy="640871"/>
            <a:chOff x="818583" y="4120024"/>
            <a:chExt cx="1602178" cy="640871"/>
          </a:xfrm>
        </p:grpSpPr>
        <p:sp>
          <p:nvSpPr>
            <p:cNvPr id="17" name="任意多边形 16"/>
            <p:cNvSpPr/>
            <p:nvPr/>
          </p:nvSpPr>
          <p:spPr>
            <a:xfrm>
              <a:off x="818583" y="4120024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 smtClean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21" name="MH_Other_7"/>
            <p:cNvSpPr/>
            <p:nvPr>
              <p:custDataLst>
                <p:tags r:id="rId3"/>
              </p:custDataLst>
            </p:nvPr>
          </p:nvSpPr>
          <p:spPr bwMode="auto">
            <a:xfrm>
              <a:off x="1484578" y="4215426"/>
              <a:ext cx="282406" cy="237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18583" y="1319552"/>
            <a:ext cx="1602178" cy="640871"/>
            <a:chOff x="818583" y="1644226"/>
            <a:chExt cx="1602178" cy="640871"/>
          </a:xfrm>
        </p:grpSpPr>
        <p:sp>
          <p:nvSpPr>
            <p:cNvPr id="14" name="任意多边形 13"/>
            <p:cNvSpPr/>
            <p:nvPr/>
          </p:nvSpPr>
          <p:spPr>
            <a:xfrm>
              <a:off x="818583" y="1644226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 smtClean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 smtClean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 smtClean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2" name="MH_Other_10"/>
            <p:cNvSpPr/>
            <p:nvPr>
              <p:custDataLst>
                <p:tags r:id="rId2"/>
              </p:custDataLst>
            </p:nvPr>
          </p:nvSpPr>
          <p:spPr>
            <a:xfrm>
              <a:off x="1528025" y="1710039"/>
              <a:ext cx="238959" cy="287837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18583" y="2179049"/>
            <a:ext cx="1602178" cy="640871"/>
            <a:chOff x="818583" y="2444089"/>
            <a:chExt cx="1602178" cy="640871"/>
          </a:xfrm>
        </p:grpSpPr>
        <p:sp>
          <p:nvSpPr>
            <p:cNvPr id="15" name="任意多边形 14"/>
            <p:cNvSpPr/>
            <p:nvPr/>
          </p:nvSpPr>
          <p:spPr>
            <a:xfrm>
              <a:off x="818583" y="2444089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 smtClean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 smtClean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3" name="MH_Other_1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510375" y="2551660"/>
              <a:ext cx="218593" cy="21587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fontScale="92500"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Content Placeholder 2"/>
          <p:cNvSpPr txBox="1"/>
          <p:nvPr/>
        </p:nvSpPr>
        <p:spPr>
          <a:xfrm>
            <a:off x="2771800" y="1385365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25" name="文本框 24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7" grpId="0"/>
      <p:bldP spid="19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KSO_Shape"/>
          <p:cNvGrpSpPr/>
          <p:nvPr/>
        </p:nvGrpSpPr>
        <p:grpSpPr bwMode="auto">
          <a:xfrm>
            <a:off x="241476" y="1127781"/>
            <a:ext cx="4560882" cy="3770329"/>
            <a:chOff x="1595438" y="968375"/>
            <a:chExt cx="5953125" cy="4921250"/>
          </a:xfrm>
          <a:solidFill>
            <a:schemeClr val="bg1">
              <a:lumMod val="65000"/>
            </a:schemeClr>
          </a:solidFill>
        </p:grpSpPr>
        <p:sp>
          <p:nvSpPr>
            <p:cNvPr id="391" name="内蒙古"/>
            <p:cNvSpPr/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2" name="甘肃"/>
            <p:cNvSpPr/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3" name="宁夏"/>
            <p:cNvSpPr/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4" name="新疆"/>
            <p:cNvSpPr/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5" name="青海"/>
            <p:cNvSpPr/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6" name="四川"/>
            <p:cNvSpPr/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7" name="西藏"/>
            <p:cNvSpPr/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8" name="云南"/>
            <p:cNvSpPr/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" name="贵州"/>
            <p:cNvSpPr/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0" name="广西"/>
            <p:cNvSpPr/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1" name="重庆"/>
            <p:cNvSpPr/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2" name="陕西"/>
            <p:cNvSpPr/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3" name="山西"/>
            <p:cNvSpPr/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4" name="湖南"/>
            <p:cNvSpPr/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5" name="湖北"/>
            <p:cNvSpPr/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6" name="广东"/>
            <p:cNvSpPr/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7" name="江西"/>
            <p:cNvSpPr/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8" name="福建"/>
            <p:cNvSpPr/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9" name="浙江"/>
            <p:cNvSpPr/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0" name="安徽"/>
            <p:cNvSpPr/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1" name="天津"/>
            <p:cNvSpPr/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2" name="北京"/>
            <p:cNvSpPr/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3" name="辽宁"/>
            <p:cNvSpPr/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4" name="吉林"/>
            <p:cNvSpPr/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5" name="黑龙江"/>
            <p:cNvSpPr/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6" name="山东"/>
            <p:cNvSpPr/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7" name="上海"/>
            <p:cNvSpPr/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8" name="江苏"/>
            <p:cNvSpPr/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9" name="河北"/>
            <p:cNvSpPr/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0" name="河南"/>
            <p:cNvSpPr/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1" name="台湾"/>
            <p:cNvSpPr/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2" name="海南"/>
            <p:cNvSpPr/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49" name="Straight Connector 363"/>
          <p:cNvCxnSpPr/>
          <p:nvPr/>
        </p:nvCxnSpPr>
        <p:spPr>
          <a:xfrm rot="5400000">
            <a:off x="3579871" y="3124045"/>
            <a:ext cx="364333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6038383" y="2385304"/>
            <a:ext cx="257176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6038383" y="3671188"/>
            <a:ext cx="257176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147541" y="1318217"/>
            <a:ext cx="1685490" cy="823501"/>
            <a:chOff x="7147541" y="1318217"/>
            <a:chExt cx="1685490" cy="82350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G</a:t>
              </a:r>
              <a:r>
                <a:rPr lang="en-US" altLang="zh-C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uang Dong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60" name="广东"/>
          <p:cNvSpPr/>
          <p:nvPr/>
        </p:nvSpPr>
        <p:spPr bwMode="auto">
          <a:xfrm>
            <a:off x="5996701" y="1410949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四川"/>
          <p:cNvSpPr/>
          <p:nvPr/>
        </p:nvSpPr>
        <p:spPr bwMode="auto">
          <a:xfrm>
            <a:off x="6070268" y="2656324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浙江"/>
          <p:cNvSpPr/>
          <p:nvPr/>
        </p:nvSpPr>
        <p:spPr bwMode="auto">
          <a:xfrm>
            <a:off x="6090521" y="3850756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5134" y="2697685"/>
            <a:ext cx="1685490" cy="823501"/>
            <a:chOff x="7185134" y="2697685"/>
            <a:chExt cx="1685490" cy="823501"/>
          </a:xfrm>
        </p:grpSpPr>
        <p:sp>
          <p:nvSpPr>
            <p:cNvPr id="63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S</a:t>
              </a:r>
              <a:r>
                <a:rPr lang="en-US" altLang="zh-C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i Chuan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4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85134" y="3881809"/>
            <a:ext cx="1685490" cy="823501"/>
            <a:chOff x="7185134" y="3881809"/>
            <a:chExt cx="1685490" cy="823501"/>
          </a:xfrm>
        </p:grpSpPr>
        <p:sp>
          <p:nvSpPr>
            <p:cNvPr id="65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Z</a:t>
              </a:r>
              <a:r>
                <a:rPr lang="en-US" altLang="zh-C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he Jiang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57" name="文本框 56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6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5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55" grpId="0"/>
      <p:bldP spid="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KSO_Shape"/>
          <p:cNvSpPr/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4" name="KSO_Shape"/>
          <p:cNvSpPr/>
          <p:nvPr/>
        </p:nvSpPr>
        <p:spPr bwMode="auto">
          <a:xfrm>
            <a:off x="2683760" y="1603865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5" name="KSO_Shape"/>
          <p:cNvSpPr/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7" name="KSO_Shape"/>
          <p:cNvSpPr/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68" name="组合 167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solidFill>
            <a:schemeClr val="accent1"/>
          </a:solidFill>
        </p:grpSpPr>
        <p:grpSp>
          <p:nvGrpSpPr>
            <p:cNvPr id="16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9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0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9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1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9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2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9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3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4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8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5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6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7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78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7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199" name="Rectangle 146"/>
          <p:cNvSpPr/>
          <p:nvPr/>
        </p:nvSpPr>
        <p:spPr>
          <a:xfrm>
            <a:off x="1740385" y="3033986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0" name="组合 199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solidFill>
            <a:schemeClr val="accent4"/>
          </a:solidFill>
        </p:grpSpPr>
        <p:grpSp>
          <p:nvGrpSpPr>
            <p:cNvPr id="20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3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0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0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0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0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0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0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0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0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1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231" name="Rectangle 146"/>
          <p:cNvSpPr/>
          <p:nvPr/>
        </p:nvSpPr>
        <p:spPr>
          <a:xfrm>
            <a:off x="4016282" y="3043728"/>
            <a:ext cx="620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</p:grpSpPr>
        <p:grpSp>
          <p:nvGrpSpPr>
            <p:cNvPr id="233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6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6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34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6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35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5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36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5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37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5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38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5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39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4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5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40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solidFill>
              <a:schemeClr val="accent3"/>
            </a:solidFill>
          </p:grpSpPr>
          <p:sp>
            <p:nvSpPr>
              <p:cNvPr id="24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4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41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solidFill>
              <a:schemeClr val="accent3"/>
            </a:solidFill>
          </p:grpSpPr>
          <p:sp>
            <p:nvSpPr>
              <p:cNvPr id="24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4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42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solidFill>
              <a:schemeClr val="bg1">
                <a:lumMod val="85000"/>
              </a:schemeClr>
            </a:solidFill>
          </p:grpSpPr>
          <p:sp>
            <p:nvSpPr>
              <p:cNvPr id="24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4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263" name="Rectangle 146"/>
          <p:cNvSpPr/>
          <p:nvPr/>
        </p:nvSpPr>
        <p:spPr>
          <a:xfrm>
            <a:off x="6279719" y="3047840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solidFill>
            <a:schemeClr val="accent2"/>
          </a:solidFill>
        </p:grpSpPr>
        <p:grpSp>
          <p:nvGrpSpPr>
            <p:cNvPr id="265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9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9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66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9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67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9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68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8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69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70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71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72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7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73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7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274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7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7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295" name="Rectangle 146"/>
          <p:cNvSpPr/>
          <p:nvPr/>
        </p:nvSpPr>
        <p:spPr>
          <a:xfrm>
            <a:off x="8547666" y="3061694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6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Chong Qing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7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的内容打在这里，或者通过复制您的文本后，在此框中选择粘贴并选择只保留</a:t>
            </a: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文字，您的内容</a:t>
            </a:r>
            <a:endParaRPr lang="id-ID" altLang="zh-CN" sz="9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98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iang Su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9" name="Rectangle 373"/>
          <p:cNvSpPr/>
          <p:nvPr/>
        </p:nvSpPr>
        <p:spPr>
          <a:xfrm>
            <a:off x="2532597" y="3868342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00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Shang Dong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1" name="Rectangle 373"/>
          <p:cNvSpPr/>
          <p:nvPr/>
        </p:nvSpPr>
        <p:spPr>
          <a:xfrm>
            <a:off x="4658509" y="3858577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02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he Jiang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3" name="Rectangle 373"/>
          <p:cNvSpPr/>
          <p:nvPr/>
        </p:nvSpPr>
        <p:spPr>
          <a:xfrm>
            <a:off x="6850273" y="3855717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文本框 145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47" name="组合 146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148" name="文本框 147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1" name="文本框 150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7" grpId="0" animBg="1"/>
      <p:bldP spid="199" grpId="0"/>
      <p:bldP spid="231" grpId="0"/>
      <p:bldP spid="263" grpId="0"/>
      <p:bldP spid="295" grpId="0"/>
      <p:bldP spid="296" grpId="0"/>
      <p:bldP spid="297" grpId="0"/>
      <p:bldP spid="298" grpId="0"/>
      <p:bldP spid="299" grpId="0"/>
      <p:bldP spid="300" grpId="0"/>
      <p:bldP spid="301" grpId="0"/>
      <p:bldP spid="302" grpId="0"/>
      <p:bldP spid="303" grpId="0"/>
      <p:bldP spid="146" grpId="0"/>
      <p:bldP spid="1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ontent Placeholder 2"/>
          <p:cNvSpPr txBox="1"/>
          <p:nvPr/>
        </p:nvSpPr>
        <p:spPr>
          <a:xfrm>
            <a:off x="5736610" y="2067410"/>
            <a:ext cx="3067954" cy="2172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；您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的内容打在这里，或者通过复制您的文本后，在此框中选择粘贴，并选择只保留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文字；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chemeClr val="tx1">
                  <a:lumMod val="95000"/>
                  <a:lumOff val="5000"/>
                </a:schemeClr>
              </a:solidFill>
              <a:ea typeface="Open Sans Light" pitchFamily="34" charset="0"/>
              <a:cs typeface="Open Sans Light" pitchFamily="34" charset="0"/>
            </a:endParaRPr>
          </a:p>
          <a:p>
            <a:pPr>
              <a:lnSpc>
                <a:spcPct val="120000"/>
              </a:lnSpc>
            </a:pPr>
            <a:endParaRPr lang="id-ID" altLang="zh-CN" sz="1000" dirty="0">
              <a:solidFill>
                <a:schemeClr val="tx1">
                  <a:lumMod val="95000"/>
                  <a:lumOff val="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727065" y="1711036"/>
            <a:ext cx="1872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添加您的标题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aphicFrame>
        <p:nvGraphicFramePr>
          <p:cNvPr id="5" name="Chart 1"/>
          <p:cNvGraphicFramePr/>
          <p:nvPr/>
        </p:nvGraphicFramePr>
        <p:xfrm>
          <a:off x="578203" y="1267400"/>
          <a:ext cx="4609271" cy="3027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矩形 5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9" name="文本框 8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Graphic spid="5" grpId="0">
        <p:bldAsOne/>
      </p:bldGraphic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237" y="1136007"/>
            <a:ext cx="3461539" cy="30600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03822" y="1495003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88719" y="1575352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497913" y="1525839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693894" y="1722082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713521" y="1532610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5" grpId="0"/>
      <p:bldP spid="26" grpId="0"/>
      <p:bldP spid="26" grpId="1"/>
      <p:bldP spid="28" grpId="0"/>
      <p:bldP spid="28" grpId="1"/>
      <p:bldP spid="38" grpId="0"/>
      <p:bldP spid="40" grpId="0"/>
      <p:bldP spid="45" grpId="0"/>
      <p:bldP spid="46" grpId="0"/>
      <p:bldP spid="47" grpId="0"/>
      <p:bldP spid="47" grpId="1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524297" y="962799"/>
            <a:ext cx="2465181" cy="397465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extBox 12"/>
          <p:cNvSpPr txBox="1"/>
          <p:nvPr/>
        </p:nvSpPr>
        <p:spPr>
          <a:xfrm>
            <a:off x="3352105" y="999262"/>
            <a:ext cx="4877495" cy="164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7755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成员名称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: </a:t>
            </a:r>
            <a:r>
              <a:rPr lang="en-US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xxx</a:t>
            </a:r>
            <a:endParaRPr lang="zh-CN" alt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087755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这里输入职位和头衔</a:t>
            </a:r>
            <a:endParaRPr lang="en-US" altLang="zh-CN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087755"/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087755"/>
            <a:r>
              <a:rPr lang="zh-CN" altLang="en-US" sz="1000" dirty="0">
                <a:latin typeface="+mn-ea"/>
              </a:rPr>
              <a:t>主要的职业经验在这里输入，将介绍成员的主要经历用简短的文字描述，包括成员曾经的任职主要机构有哪些，从业的年份、行业经验</a:t>
            </a:r>
            <a:r>
              <a:rPr lang="zh-CN" altLang="en-US" sz="1000" dirty="0" smtClean="0">
                <a:latin typeface="+mn-ea"/>
              </a:rPr>
              <a:t>等等。</a:t>
            </a:r>
            <a:endParaRPr lang="en-US" altLang="zh-CN" sz="1000" dirty="0" smtClean="0">
              <a:latin typeface="+mn-ea"/>
            </a:endParaRPr>
          </a:p>
          <a:p>
            <a:pPr defTabSz="1087755"/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defTabSz="1087755"/>
            <a:r>
              <a:rPr lang="zh-CN" altLang="en-US" sz="1000" dirty="0">
                <a:latin typeface="+mn-ea"/>
              </a:rPr>
              <a:t>成员的主要职业经验在这里输入，将介绍成员的主要经历用简短的文字描述，包括成员曾经的任职主要机构有哪些，从业的年份、行业经验，以及服务过的项目等。</a:t>
            </a:r>
            <a:endParaRPr lang="en-US" altLang="zh-CN" sz="1000" dirty="0">
              <a:latin typeface="+mn-ea"/>
            </a:endParaRPr>
          </a:p>
          <a:p>
            <a:pPr defTabSz="1087755"/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33092" y="2719296"/>
            <a:ext cx="4154885" cy="1758718"/>
            <a:chOff x="3433092" y="2719296"/>
            <a:chExt cx="4154885" cy="1758718"/>
          </a:xfrm>
        </p:grpSpPr>
        <p:cxnSp>
          <p:nvCxnSpPr>
            <p:cNvPr id="5" name="Straight Connector 54"/>
            <p:cNvCxnSpPr/>
            <p:nvPr/>
          </p:nvCxnSpPr>
          <p:spPr>
            <a:xfrm>
              <a:off x="3504418" y="296942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5"/>
            <p:cNvCxnSpPr/>
            <p:nvPr/>
          </p:nvCxnSpPr>
          <p:spPr>
            <a:xfrm>
              <a:off x="3504418" y="2969420"/>
              <a:ext cx="3492000" cy="0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56"/>
            <p:cNvSpPr txBox="1"/>
            <p:nvPr/>
          </p:nvSpPr>
          <p:spPr>
            <a:xfrm>
              <a:off x="3433092" y="2753932"/>
              <a:ext cx="120417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Photoshop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TextBox 57"/>
            <p:cNvSpPr txBox="1"/>
            <p:nvPr/>
          </p:nvSpPr>
          <p:spPr>
            <a:xfrm>
              <a:off x="6804615" y="2719296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80%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9" name="Straight Connector 60"/>
            <p:cNvCxnSpPr/>
            <p:nvPr/>
          </p:nvCxnSpPr>
          <p:spPr>
            <a:xfrm>
              <a:off x="3504418" y="344529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1"/>
            <p:cNvCxnSpPr/>
            <p:nvPr/>
          </p:nvCxnSpPr>
          <p:spPr>
            <a:xfrm>
              <a:off x="3504418" y="3445290"/>
              <a:ext cx="3060000" cy="0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62"/>
            <p:cNvSpPr txBox="1"/>
            <p:nvPr/>
          </p:nvSpPr>
          <p:spPr>
            <a:xfrm>
              <a:off x="3433092" y="3229802"/>
              <a:ext cx="109356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Illustrator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Box 63"/>
            <p:cNvSpPr txBox="1"/>
            <p:nvPr/>
          </p:nvSpPr>
          <p:spPr>
            <a:xfrm>
              <a:off x="6375204" y="3195167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75%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3" name="Straight Connector 65"/>
            <p:cNvCxnSpPr/>
            <p:nvPr/>
          </p:nvCxnSpPr>
          <p:spPr>
            <a:xfrm>
              <a:off x="3504418" y="395398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66"/>
            <p:cNvCxnSpPr/>
            <p:nvPr/>
          </p:nvCxnSpPr>
          <p:spPr>
            <a:xfrm>
              <a:off x="3504418" y="3953980"/>
              <a:ext cx="3852000" cy="0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67"/>
            <p:cNvSpPr txBox="1"/>
            <p:nvPr/>
          </p:nvSpPr>
          <p:spPr>
            <a:xfrm>
              <a:off x="3433092" y="3738492"/>
              <a:ext cx="8787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Flash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TextBox 68"/>
            <p:cNvSpPr txBox="1"/>
            <p:nvPr/>
          </p:nvSpPr>
          <p:spPr>
            <a:xfrm>
              <a:off x="7185303" y="3648438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95%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7" name="Straight Connector 70"/>
            <p:cNvCxnSpPr/>
            <p:nvPr/>
          </p:nvCxnSpPr>
          <p:spPr>
            <a:xfrm>
              <a:off x="3504418" y="446267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71"/>
            <p:cNvCxnSpPr/>
            <p:nvPr/>
          </p:nvCxnSpPr>
          <p:spPr>
            <a:xfrm>
              <a:off x="3504418" y="4462670"/>
              <a:ext cx="3708000" cy="0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72"/>
            <p:cNvSpPr txBox="1"/>
            <p:nvPr/>
          </p:nvSpPr>
          <p:spPr>
            <a:xfrm>
              <a:off x="3433092" y="4247182"/>
              <a:ext cx="13051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After Effects </a:t>
              </a:r>
              <a:endParaRPr lang="zh-CN" altLang="en-US" sz="3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TextBox 73"/>
            <p:cNvSpPr txBox="1"/>
            <p:nvPr/>
          </p:nvSpPr>
          <p:spPr>
            <a:xfrm>
              <a:off x="7005506" y="4184836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90%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24" name="文本框 23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2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/>
          <p:cNvSpPr/>
          <p:nvPr/>
        </p:nvSpPr>
        <p:spPr>
          <a:xfrm>
            <a:off x="0" y="4357700"/>
            <a:ext cx="9144000" cy="7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" name="Group 30"/>
          <p:cNvGrpSpPr/>
          <p:nvPr/>
        </p:nvGrpSpPr>
        <p:grpSpPr>
          <a:xfrm>
            <a:off x="357158" y="1214428"/>
            <a:ext cx="3805760" cy="3154542"/>
            <a:chOff x="152400" y="438150"/>
            <a:chExt cx="6307824" cy="5228470"/>
          </a:xfrm>
        </p:grpSpPr>
        <p:pic>
          <p:nvPicPr>
            <p:cNvPr id="4" name="Picture 5" descr="imac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" y="438150"/>
              <a:ext cx="6307824" cy="52284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5" name="Rectangle 32"/>
            <p:cNvSpPr/>
            <p:nvPr/>
          </p:nvSpPr>
          <p:spPr>
            <a:xfrm>
              <a:off x="380999" y="666749"/>
              <a:ext cx="5867400" cy="3552574"/>
            </a:xfrm>
            <a:prstGeom prst="rect">
              <a:avLst/>
            </a:prstGeom>
            <a:blipFill>
              <a:blip r:embed="rId4"/>
              <a:stretch>
                <a:fillRect l="-5237" t="-833" r="-1426" b="104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14"/>
          <p:cNvGrpSpPr/>
          <p:nvPr/>
        </p:nvGrpSpPr>
        <p:grpSpPr>
          <a:xfrm>
            <a:off x="4500561" y="3071816"/>
            <a:ext cx="3923247" cy="1176645"/>
            <a:chOff x="4500561" y="3071816"/>
            <a:chExt cx="3923247" cy="1176645"/>
          </a:xfrm>
        </p:grpSpPr>
        <p:sp>
          <p:nvSpPr>
            <p:cNvPr id="7" name="Rectangle 34"/>
            <p:cNvSpPr/>
            <p:nvPr/>
          </p:nvSpPr>
          <p:spPr>
            <a:xfrm>
              <a:off x="4500561" y="3429006"/>
              <a:ext cx="3923247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您的内容打在这里，或者通过复制您的文本后在此框中您的内容打在这里，您的内容打在</a:t>
              </a:r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这里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您的内容打在这里，或者通过复制您的文本后在此框中您的内容打在这里，您的内容打在这里</a:t>
              </a:r>
              <a:endParaRPr lang="id-ID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  <p:sp>
          <p:nvSpPr>
            <p:cNvPr id="8" name="Rectangle 35"/>
            <p:cNvSpPr/>
            <p:nvPr/>
          </p:nvSpPr>
          <p:spPr>
            <a:xfrm>
              <a:off x="4500562" y="307181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aphicFrame>
        <p:nvGraphicFramePr>
          <p:cNvPr id="9" name="Chart 83"/>
          <p:cNvGraphicFramePr/>
          <p:nvPr/>
        </p:nvGraphicFramePr>
        <p:xfrm>
          <a:off x="4572000" y="1015868"/>
          <a:ext cx="4029605" cy="1777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矩形 9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13" name="文本框 12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37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37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37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37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9" grpId="0">
        <p:bldAsOne/>
      </p:bldGraphic>
      <p:bldP spid="11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4572000" y="1026736"/>
            <a:ext cx="0" cy="3299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4218865" y="2173484"/>
            <a:ext cx="706271" cy="70627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>
                <a:solidFill>
                  <a:schemeClr val="bg1"/>
                </a:solidFill>
                <a:ea typeface="微软雅黑" panose="020B0503020204020204" pitchFamily="34" charset="-122"/>
              </a:rPr>
              <a:t>VS</a:t>
            </a:r>
            <a:endParaRPr lang="zh-CN" altLang="en-US" sz="1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12260" y="1313521"/>
            <a:ext cx="2699790" cy="1413046"/>
            <a:chOff x="1212260" y="1394385"/>
            <a:chExt cx="2699790" cy="1413046"/>
          </a:xfrm>
        </p:grpSpPr>
        <p:sp>
          <p:nvSpPr>
            <p:cNvPr id="22" name="TextBox 12"/>
            <p:cNvSpPr txBox="1"/>
            <p:nvPr/>
          </p:nvSpPr>
          <p:spPr>
            <a:xfrm>
              <a:off x="1212260" y="1745602"/>
              <a:ext cx="269979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3895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</a:t>
              </a:r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682144" y="1394385"/>
              <a:ext cx="2039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添加标题一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71954" y="1326712"/>
            <a:ext cx="2759786" cy="1421801"/>
            <a:chOff x="5171954" y="1407576"/>
            <a:chExt cx="2759786" cy="1421801"/>
          </a:xfrm>
        </p:grpSpPr>
        <p:sp>
          <p:nvSpPr>
            <p:cNvPr id="24" name="TextBox 14"/>
            <p:cNvSpPr txBox="1"/>
            <p:nvPr/>
          </p:nvSpPr>
          <p:spPr>
            <a:xfrm>
              <a:off x="5171954" y="1407576"/>
              <a:ext cx="2039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spcBef>
                  <a:spcPct val="0"/>
                </a:spcBef>
                <a:defRPr sz="2400" b="1">
                  <a:gradFill>
                    <a:gsLst>
                      <a:gs pos="0">
                        <a:srgbClr val="BE8C83"/>
                      </a:gs>
                      <a:gs pos="100000">
                        <a:srgbClr val="BE8C83"/>
                      </a:gs>
                      <a:gs pos="50000">
                        <a:srgbClr val="FFEEE2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添加标题二</a:t>
              </a:r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25" name="TextBox 15"/>
            <p:cNvSpPr txBox="1"/>
            <p:nvPr/>
          </p:nvSpPr>
          <p:spPr>
            <a:xfrm>
              <a:off x="5189668" y="1767548"/>
              <a:ext cx="2742072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3895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</a:t>
              </a:r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文字您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的内容打在这里，或者通过复制您的文本后，在此框中选择粘贴，并选择只保留</a:t>
              </a:r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12237" y="3187928"/>
            <a:ext cx="2219829" cy="1189680"/>
            <a:chOff x="1512237" y="3294193"/>
            <a:chExt cx="2219829" cy="1189680"/>
          </a:xfrm>
        </p:grpSpPr>
        <p:sp>
          <p:nvSpPr>
            <p:cNvPr id="26" name="矩形 25"/>
            <p:cNvSpPr/>
            <p:nvPr/>
          </p:nvSpPr>
          <p:spPr>
            <a:xfrm>
              <a:off x="2144149" y="3294193"/>
              <a:ext cx="1584000" cy="1890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512237" y="3594170"/>
              <a:ext cx="2209749" cy="1890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32205" y="3920757"/>
              <a:ext cx="1799861" cy="1890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2409006" y="3294193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</a:t>
              </a:r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20"/>
            <p:cNvSpPr txBox="1"/>
            <p:nvPr/>
          </p:nvSpPr>
          <p:spPr>
            <a:xfrm>
              <a:off x="2409323" y="3594170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对比数据二：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1" name="TextBox 21"/>
            <p:cNvSpPr txBox="1"/>
            <p:nvPr/>
          </p:nvSpPr>
          <p:spPr>
            <a:xfrm>
              <a:off x="2409323" y="3925120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对比数据三：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787583" y="4260219"/>
              <a:ext cx="1944000" cy="1890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21"/>
            <p:cNvSpPr txBox="1"/>
            <p:nvPr/>
          </p:nvSpPr>
          <p:spPr>
            <a:xfrm>
              <a:off x="2409323" y="4264582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对比数据四：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91943" y="3192782"/>
            <a:ext cx="2219829" cy="1165404"/>
            <a:chOff x="5291943" y="3273646"/>
            <a:chExt cx="2219829" cy="1165404"/>
          </a:xfrm>
        </p:grpSpPr>
        <p:sp>
          <p:nvSpPr>
            <p:cNvPr id="32" name="矩形 31"/>
            <p:cNvSpPr/>
            <p:nvPr/>
          </p:nvSpPr>
          <p:spPr>
            <a:xfrm>
              <a:off x="5291943" y="3294193"/>
              <a:ext cx="1584000" cy="18909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302023" y="3594170"/>
              <a:ext cx="2209749" cy="18909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291944" y="3912665"/>
              <a:ext cx="1799861" cy="18909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02022" y="4221109"/>
              <a:ext cx="2052000" cy="18909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19"/>
            <p:cNvSpPr txBox="1"/>
            <p:nvPr/>
          </p:nvSpPr>
          <p:spPr>
            <a:xfrm>
              <a:off x="5507387" y="3273646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对比数据一：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600</a:t>
              </a:r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20"/>
            <p:cNvSpPr txBox="1"/>
            <p:nvPr/>
          </p:nvSpPr>
          <p:spPr>
            <a:xfrm>
              <a:off x="5507387" y="3589807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对比数据二：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4" name="TextBox 21"/>
            <p:cNvSpPr txBox="1"/>
            <p:nvPr/>
          </p:nvSpPr>
          <p:spPr>
            <a:xfrm>
              <a:off x="5507387" y="3912665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对比数据三：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5" name="TextBox 21"/>
            <p:cNvSpPr txBox="1"/>
            <p:nvPr/>
          </p:nvSpPr>
          <p:spPr>
            <a:xfrm>
              <a:off x="5507387" y="4219759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对比数据四：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41" name="文本框 40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37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37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37"/>
                            </p:stCondLst>
                            <p:childTnLst>
                              <p:par>
                                <p:cTn id="31" presetID="2" presetClass="entr" presetSubtype="8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666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37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36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1264315"/>
            <a:ext cx="2971800" cy="149629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61165" y="1264315"/>
            <a:ext cx="2971800" cy="149629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760606"/>
            <a:ext cx="1493481" cy="148936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71801" y="2753680"/>
            <a:ext cx="2971800" cy="150321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432965" y="2767533"/>
            <a:ext cx="1714499" cy="1489364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350821" y="2760606"/>
            <a:ext cx="1691216" cy="1489364"/>
            <a:chOff x="1350821" y="2760606"/>
            <a:chExt cx="1691216" cy="1489364"/>
          </a:xfrm>
          <a:solidFill>
            <a:schemeClr val="accent6"/>
          </a:solidFill>
        </p:grpSpPr>
        <p:grpSp>
          <p:nvGrpSpPr>
            <p:cNvPr id="14" name="组合 13"/>
            <p:cNvGrpSpPr/>
            <p:nvPr/>
          </p:nvGrpSpPr>
          <p:grpSpPr>
            <a:xfrm>
              <a:off x="1350821" y="2760606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15" name="矩形 14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496946" y="2903568"/>
              <a:ext cx="1545091" cy="1255408"/>
              <a:chOff x="1496945" y="1639253"/>
              <a:chExt cx="1545091" cy="1255408"/>
            </a:xfrm>
            <a:grpFill/>
          </p:grpSpPr>
          <p:sp>
            <p:nvSpPr>
              <p:cNvPr id="23" name="文本框 22"/>
              <p:cNvSpPr txBox="1"/>
              <p:nvPr/>
            </p:nvSpPr>
            <p:spPr>
              <a:xfrm>
                <a:off x="1496945" y="1639253"/>
                <a:ext cx="1336311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bg1"/>
                    </a:solidFill>
                  </a:rPr>
                  <a:t>项目三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496945" y="1900863"/>
                <a:ext cx="1545091" cy="993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2833257" y="1264315"/>
            <a:ext cx="1680171" cy="1489364"/>
            <a:chOff x="2833257" y="1264315"/>
            <a:chExt cx="1680171" cy="1489364"/>
          </a:xfrm>
          <a:solidFill>
            <a:schemeClr val="accent6"/>
          </a:solidFill>
        </p:grpSpPr>
        <p:grpSp>
          <p:nvGrpSpPr>
            <p:cNvPr id="13" name="组合 12"/>
            <p:cNvGrpSpPr/>
            <p:nvPr/>
          </p:nvGrpSpPr>
          <p:grpSpPr>
            <a:xfrm>
              <a:off x="2833257" y="1264315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7" name="矩形 6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2968337" y="1395463"/>
              <a:ext cx="1545091" cy="1277273"/>
              <a:chOff x="1496945" y="1639253"/>
              <a:chExt cx="1545091" cy="1277273"/>
            </a:xfrm>
            <a:grpFill/>
          </p:grpSpPr>
          <p:sp>
            <p:nvSpPr>
              <p:cNvPr id="27" name="文本框 26"/>
              <p:cNvSpPr txBox="1"/>
              <p:nvPr/>
            </p:nvSpPr>
            <p:spPr>
              <a:xfrm>
                <a:off x="1496945" y="1639253"/>
                <a:ext cx="1336311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bg1"/>
                    </a:solidFill>
                  </a:rPr>
                  <a:t>项目一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496945" y="1900863"/>
                <a:ext cx="154509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+mn-ea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+mn-ea"/>
                  </a:rPr>
                  <a:t>此处添加文字，添加具体文字内容</a:t>
                </a:r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801592" y="2753679"/>
            <a:ext cx="1676709" cy="1503218"/>
            <a:chOff x="5801592" y="2753679"/>
            <a:chExt cx="1676709" cy="1503218"/>
          </a:xfrm>
          <a:solidFill>
            <a:schemeClr val="accent6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5801592" y="2753679"/>
              <a:ext cx="1634836" cy="1503218"/>
              <a:chOff x="2833256" y="-13854"/>
              <a:chExt cx="1634836" cy="1503218"/>
            </a:xfrm>
            <a:grpFill/>
          </p:grpSpPr>
          <p:sp>
            <p:nvSpPr>
              <p:cNvPr id="18" name="矩形 17"/>
              <p:cNvSpPr/>
              <p:nvPr/>
            </p:nvSpPr>
            <p:spPr>
              <a:xfrm>
                <a:off x="2971799" y="-13854"/>
                <a:ext cx="1496293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933210" y="2903568"/>
              <a:ext cx="1545091" cy="1255408"/>
              <a:chOff x="1496945" y="1639253"/>
              <a:chExt cx="1545091" cy="1255408"/>
            </a:xfrm>
            <a:grpFill/>
          </p:grpSpPr>
          <p:sp>
            <p:nvSpPr>
              <p:cNvPr id="30" name="文本框 29"/>
              <p:cNvSpPr txBox="1"/>
              <p:nvPr/>
            </p:nvSpPr>
            <p:spPr>
              <a:xfrm>
                <a:off x="1496945" y="1639253"/>
                <a:ext cx="1336311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bg1"/>
                    </a:solidFill>
                  </a:rPr>
                  <a:t>项目四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496945" y="1900863"/>
                <a:ext cx="1545091" cy="993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7287493" y="1264315"/>
            <a:ext cx="1856508" cy="1503218"/>
            <a:chOff x="7287493" y="1264315"/>
            <a:chExt cx="1856508" cy="1503218"/>
          </a:xfrm>
          <a:solidFill>
            <a:schemeClr val="accent6"/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7287493" y="1264315"/>
              <a:ext cx="1856508" cy="1503218"/>
              <a:chOff x="2833256" y="-13854"/>
              <a:chExt cx="1856508" cy="1503218"/>
            </a:xfrm>
            <a:grpFill/>
          </p:grpSpPr>
          <p:sp>
            <p:nvSpPr>
              <p:cNvPr id="21" name="矩形 20"/>
              <p:cNvSpPr/>
              <p:nvPr/>
            </p:nvSpPr>
            <p:spPr>
              <a:xfrm>
                <a:off x="2971799" y="-13854"/>
                <a:ext cx="1717965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7432965" y="1395463"/>
              <a:ext cx="1711036" cy="1092607"/>
              <a:chOff x="1496945" y="1639253"/>
              <a:chExt cx="1711036" cy="1092607"/>
            </a:xfrm>
            <a:grpFill/>
          </p:grpSpPr>
          <p:sp>
            <p:nvSpPr>
              <p:cNvPr id="33" name="文本框 32"/>
              <p:cNvSpPr txBox="1"/>
              <p:nvPr/>
            </p:nvSpPr>
            <p:spPr>
              <a:xfrm>
                <a:off x="1496945" y="1639253"/>
                <a:ext cx="1336311" cy="2616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bg1"/>
                    </a:solidFill>
                  </a:rPr>
                  <a:t>项目二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496945" y="1900863"/>
                <a:ext cx="17110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sp>
        <p:nvSpPr>
          <p:cNvPr id="35" name="Content Placeholder 2"/>
          <p:cNvSpPr txBox="1"/>
          <p:nvPr/>
        </p:nvSpPr>
        <p:spPr>
          <a:xfrm>
            <a:off x="76712" y="4420646"/>
            <a:ext cx="8873432" cy="722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内容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43" name="文本框 42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  <p:bldP spid="11" grpId="0" animBg="1"/>
      <p:bldP spid="35" grpId="0"/>
      <p:bldP spid="41" grpId="0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237" y="1180295"/>
            <a:ext cx="3461539" cy="30600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03822" y="1495003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88719" y="1575352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497913" y="1525839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693894" y="1722082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713521" y="1532610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5" grpId="0"/>
      <p:bldP spid="26" grpId="0"/>
      <p:bldP spid="28" grpId="0"/>
      <p:bldP spid="38" grpId="0"/>
      <p:bldP spid="38" grpId="1"/>
      <p:bldP spid="40" grpId="0"/>
      <p:bldP spid="40" grpId="1"/>
      <p:bldP spid="45" grpId="0"/>
      <p:bldP spid="46" grpId="0"/>
      <p:bldP spid="47" grpId="0"/>
      <p:bldP spid="48" grpId="0"/>
      <p:bldP spid="4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667430"/>
            <a:ext cx="2279276" cy="132453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279276" y="2991966"/>
            <a:ext cx="2279276" cy="132453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58552" y="1667430"/>
            <a:ext cx="2279276" cy="13245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37828" y="2989444"/>
            <a:ext cx="2299448" cy="132453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279276" y="1854585"/>
            <a:ext cx="66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01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" name="Rectangle 23"/>
          <p:cNvSpPr/>
          <p:nvPr/>
        </p:nvSpPr>
        <p:spPr>
          <a:xfrm>
            <a:off x="2279276" y="2269494"/>
            <a:ext cx="238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后在此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框中选择粘贴，并选择只保留文字您的内容打在这里，您的内容打在这里或者通过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44552" y="1906133"/>
            <a:ext cx="66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02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Rectangle 23"/>
          <p:cNvSpPr/>
          <p:nvPr/>
        </p:nvSpPr>
        <p:spPr>
          <a:xfrm>
            <a:off x="6844552" y="2321042"/>
            <a:ext cx="2272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您的内容打在这里，或者通过复制您的文本后在此框中选择粘贴，并选择只保留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文字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46298" y="3172397"/>
            <a:ext cx="726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03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Rectangle 23"/>
          <p:cNvSpPr/>
          <p:nvPr/>
        </p:nvSpPr>
        <p:spPr>
          <a:xfrm>
            <a:off x="0" y="3594030"/>
            <a:ext cx="22792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保留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36469" y="3187354"/>
            <a:ext cx="66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4" name="Rectangle 23"/>
          <p:cNvSpPr/>
          <p:nvPr/>
        </p:nvSpPr>
        <p:spPr>
          <a:xfrm>
            <a:off x="4642150" y="3621634"/>
            <a:ext cx="2148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您的内容打在这里，或者通过复制您的文本后在此框中选择粘贴，并选择只保留文字您的内容打在这里，您的内容打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在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36228" y="53856"/>
            <a:ext cx="1761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此处添加公司名称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89320" y="243437"/>
            <a:ext cx="165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Add your company name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83"/>
          <p:cNvGraphicFramePr/>
          <p:nvPr/>
        </p:nvGraphicFramePr>
        <p:xfrm>
          <a:off x="311726" y="1432120"/>
          <a:ext cx="4307164" cy="2204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14"/>
          <p:cNvGrpSpPr/>
          <p:nvPr/>
        </p:nvGrpSpPr>
        <p:grpSpPr>
          <a:xfrm>
            <a:off x="372008" y="3766770"/>
            <a:ext cx="4726465" cy="1527234"/>
            <a:chOff x="4500561" y="3141086"/>
            <a:chExt cx="4726465" cy="1527234"/>
          </a:xfrm>
        </p:grpSpPr>
        <p:sp>
          <p:nvSpPr>
            <p:cNvPr id="4" name="Rectangle 34"/>
            <p:cNvSpPr/>
            <p:nvPr/>
          </p:nvSpPr>
          <p:spPr>
            <a:xfrm>
              <a:off x="4500561" y="3429006"/>
              <a:ext cx="4726465" cy="12393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；</a:t>
              </a: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；您</a:t>
              </a: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的内容打在这里，或者通过复制您的文本后，在此框中选择粘贴，并选择只保留文字；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" name="Rectangle 35"/>
            <p:cNvSpPr/>
            <p:nvPr/>
          </p:nvSpPr>
          <p:spPr>
            <a:xfrm>
              <a:off x="4500562" y="314108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250225" y="1754821"/>
            <a:ext cx="2616684" cy="618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50225" y="2567787"/>
            <a:ext cx="2616684" cy="596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250225" y="3338600"/>
            <a:ext cx="2616684" cy="596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Oval 53"/>
          <p:cNvSpPr>
            <a:spLocks noChangeAspect="1"/>
          </p:cNvSpPr>
          <p:nvPr/>
        </p:nvSpPr>
        <p:spPr>
          <a:xfrm>
            <a:off x="5718687" y="1792143"/>
            <a:ext cx="414636" cy="414636"/>
          </a:xfrm>
          <a:prstGeom prst="ellipse">
            <a:avLst/>
          </a:prstGeom>
          <a:solidFill>
            <a:schemeClr val="accent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FontAwesome" pitchFamily="2" charset="0"/>
              </a:rPr>
              <a:t></a:t>
            </a:r>
          </a:p>
        </p:txBody>
      </p:sp>
      <p:sp>
        <p:nvSpPr>
          <p:cNvPr id="10" name="Oval 54"/>
          <p:cNvSpPr>
            <a:spLocks noChangeAspect="1"/>
          </p:cNvSpPr>
          <p:nvPr/>
        </p:nvSpPr>
        <p:spPr>
          <a:xfrm>
            <a:off x="5718687" y="2574718"/>
            <a:ext cx="414636" cy="4146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400" dirty="0">
                <a:solidFill>
                  <a:schemeClr val="bg1"/>
                </a:solidFill>
                <a:latin typeface="FontAwesome" pitchFamily="2" charset="0"/>
              </a:rPr>
              <a:t></a:t>
            </a:r>
            <a:endParaRPr lang="en-US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Oval 57"/>
          <p:cNvSpPr>
            <a:spLocks noChangeAspect="1"/>
          </p:cNvSpPr>
          <p:nvPr/>
        </p:nvSpPr>
        <p:spPr>
          <a:xfrm>
            <a:off x="5718687" y="3328533"/>
            <a:ext cx="414636" cy="414636"/>
          </a:xfrm>
          <a:prstGeom prst="ellipse">
            <a:avLst/>
          </a:prstGeom>
          <a:solidFill>
            <a:schemeClr val="accent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400" dirty="0">
                <a:latin typeface="FontAwesome" pitchFamily="2" charset="0"/>
              </a:rPr>
              <a:t></a:t>
            </a:r>
            <a:endParaRPr lang="en-US" sz="1400" dirty="0">
              <a:solidFill>
                <a:srgbClr val="F33745"/>
              </a:solidFill>
              <a:latin typeface="FontAwesome" pitchFamily="2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250225" y="4137925"/>
            <a:ext cx="2616684" cy="596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Oval 57"/>
          <p:cNvSpPr>
            <a:spLocks noChangeAspect="1"/>
          </p:cNvSpPr>
          <p:nvPr/>
        </p:nvSpPr>
        <p:spPr>
          <a:xfrm>
            <a:off x="5718687" y="4127858"/>
            <a:ext cx="414636" cy="4146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400" dirty="0">
                <a:latin typeface="FontAwesome" pitchFamily="2" charset="0"/>
              </a:rPr>
              <a:t></a:t>
            </a:r>
            <a:endParaRPr lang="en-US" sz="1400" dirty="0">
              <a:solidFill>
                <a:srgbClr val="F33745"/>
              </a:solidFill>
              <a:latin typeface="FontAwesome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36228" y="53856"/>
            <a:ext cx="1761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此处添加公司名称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89320" y="243437"/>
            <a:ext cx="165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Add your company name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4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6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" grpId="0"/>
      <p:bldP spid="7" grpId="0"/>
      <p:bldP spid="8" grpId="0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/>
      <p:bldP spid="13" grpId="0" animBg="1"/>
      <p:bldP spid="13" grpId="1" animBg="1"/>
      <p:bldP spid="13" grpId="2" animBg="1"/>
      <p:bldP spid="15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42910" y="1785932"/>
            <a:ext cx="2286016" cy="885701"/>
            <a:chOff x="642910" y="1785932"/>
            <a:chExt cx="2286016" cy="885701"/>
          </a:xfrm>
        </p:grpSpPr>
        <p:sp>
          <p:nvSpPr>
            <p:cNvPr id="2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ea typeface="Open Sans" panose="020B0606030504020204" pitchFamily="34" charset="0"/>
                  <a:cs typeface="Lao UI" panose="020B0502040204020203" pitchFamily="34" charset="0"/>
                </a:rPr>
                <a:t>Strength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" panose="020B0606030504020204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2910" y="3214692"/>
            <a:ext cx="2286016" cy="879075"/>
            <a:chOff x="642910" y="3214692"/>
            <a:chExt cx="2286016" cy="879075"/>
          </a:xfrm>
        </p:grpSpPr>
        <p:sp>
          <p:nvSpPr>
            <p:cNvPr id="4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" name="Rectangle 91"/>
            <p:cNvSpPr/>
            <p:nvPr/>
          </p:nvSpPr>
          <p:spPr>
            <a:xfrm>
              <a:off x="642910" y="321469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ea typeface="Open Sans" panose="020B0606030504020204" pitchFamily="34" charset="0"/>
                  <a:cs typeface="Lao UI" panose="020B0502040204020203" pitchFamily="34" charset="0"/>
                </a:rPr>
                <a:t>Opportunity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" panose="020B0606030504020204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15074" y="3214692"/>
            <a:ext cx="2286016" cy="863708"/>
            <a:chOff x="6215074" y="3214692"/>
            <a:chExt cx="2286016" cy="863708"/>
          </a:xfrm>
        </p:grpSpPr>
        <p:sp>
          <p:nvSpPr>
            <p:cNvPr id="6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7" name="Rectangle 93"/>
            <p:cNvSpPr/>
            <p:nvPr/>
          </p:nvSpPr>
          <p:spPr>
            <a:xfrm>
              <a:off x="6215074" y="3214692"/>
              <a:ext cx="2286016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ea typeface="Open Sans" panose="020B0606030504020204" pitchFamily="34" charset="0"/>
                  <a:cs typeface="Lao UI" panose="020B0502040204020203" pitchFamily="34" charset="0"/>
                </a:rPr>
                <a:t>Threats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" panose="020B0606030504020204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15074" y="1785932"/>
            <a:ext cx="2286016" cy="925457"/>
            <a:chOff x="6215074" y="1785932"/>
            <a:chExt cx="2286016" cy="925457"/>
          </a:xfrm>
        </p:grpSpPr>
        <p:sp>
          <p:nvSpPr>
            <p:cNvPr id="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</a:t>
              </a:r>
              <a:r>
                <a:rPr lang="zh-CN" altLang="en-US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复制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9" name="Rectangle 95"/>
            <p:cNvSpPr/>
            <p:nvPr/>
          </p:nvSpPr>
          <p:spPr>
            <a:xfrm>
              <a:off x="6215074" y="1785932"/>
              <a:ext cx="2286016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ea typeface="Open Sans" panose="020B0606030504020204" pitchFamily="34" charset="0"/>
                  <a:cs typeface="Lao UI" panose="020B0502040204020203" pitchFamily="34" charset="0"/>
                </a:rPr>
                <a:t>Weakness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" panose="020B0606030504020204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6" name="十字箭头 15"/>
          <p:cNvSpPr/>
          <p:nvPr/>
        </p:nvSpPr>
        <p:spPr>
          <a:xfrm>
            <a:off x="3121133" y="1500180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组合 9"/>
          <p:cNvGrpSpPr/>
          <p:nvPr/>
        </p:nvGrpSpPr>
        <p:grpSpPr>
          <a:xfrm>
            <a:off x="3319699" y="1698745"/>
            <a:ext cx="1221940" cy="1221940"/>
            <a:chOff x="3319699" y="1698745"/>
            <a:chExt cx="1221940" cy="1221940"/>
          </a:xfrm>
        </p:grpSpPr>
        <p:sp>
          <p:nvSpPr>
            <p:cNvPr id="17" name="任意多边形 16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smtClean="0"/>
                <a:t> </a:t>
              </a:r>
              <a:endParaRPr lang="en-US" sz="1000" kern="1200" dirty="0"/>
            </a:p>
          </p:txBody>
        </p:sp>
        <p:sp>
          <p:nvSpPr>
            <p:cNvPr id="11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</a:t>
              </a:r>
              <a:endParaRPr lang="en-US" sz="6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55478" y="1698745"/>
            <a:ext cx="1221940" cy="1221940"/>
            <a:chOff x="4755478" y="1698745"/>
            <a:chExt cx="1221940" cy="1221940"/>
          </a:xfrm>
        </p:grpSpPr>
        <p:sp>
          <p:nvSpPr>
            <p:cNvPr id="18" name="任意多边形 17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smtClean="0"/>
                <a:t> </a:t>
              </a:r>
              <a:endParaRPr lang="en-US" sz="1000" kern="1200" dirty="0"/>
            </a:p>
          </p:txBody>
        </p:sp>
        <p:sp>
          <p:nvSpPr>
            <p:cNvPr id="12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</a:t>
              </a:r>
              <a:endParaRPr lang="en-US" sz="6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19699" y="3134524"/>
            <a:ext cx="1221940" cy="1221940"/>
            <a:chOff x="3319699" y="3134524"/>
            <a:chExt cx="1221940" cy="1221940"/>
          </a:xfrm>
        </p:grpSpPr>
        <p:sp>
          <p:nvSpPr>
            <p:cNvPr id="19" name="任意多边形 18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smtClean="0"/>
                <a:t> </a:t>
              </a:r>
              <a:endParaRPr lang="en-US" sz="1000" kern="1200" dirty="0"/>
            </a:p>
          </p:txBody>
        </p:sp>
        <p:sp>
          <p:nvSpPr>
            <p:cNvPr id="13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</a:t>
              </a:r>
              <a:endParaRPr lang="en-US" sz="6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55478" y="3134524"/>
            <a:ext cx="1221940" cy="1221940"/>
            <a:chOff x="4755478" y="3134524"/>
            <a:chExt cx="1221940" cy="1221940"/>
          </a:xfrm>
        </p:grpSpPr>
        <p:sp>
          <p:nvSpPr>
            <p:cNvPr id="20" name="任意多边形 19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smtClean="0"/>
                <a:t> </a:t>
              </a:r>
              <a:endParaRPr lang="en-US" sz="1000" kern="1200" dirty="0"/>
            </a:p>
          </p:txBody>
        </p:sp>
        <p:sp>
          <p:nvSpPr>
            <p:cNvPr id="14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</a:t>
              </a:r>
              <a:endParaRPr lang="en-US" sz="6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436228" y="53856"/>
            <a:ext cx="1761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此处添加公司名称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89320" y="243437"/>
            <a:ext cx="165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Add your company name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37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Arrow 34"/>
          <p:cNvSpPr/>
          <p:nvPr/>
        </p:nvSpPr>
        <p:spPr>
          <a:xfrm>
            <a:off x="4286248" y="2500312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 flipH="1">
            <a:off x="4286248" y="2285998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49133" y="4419278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的</a:t>
            </a:r>
            <a:endParaRPr lang="en-US" altLang="zh-CN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文本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后，在此框中选择粘贴，并选择只保留文字；</a:t>
            </a:r>
            <a:endParaRPr lang="ms-MY" sz="8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8662" y="1571618"/>
            <a:ext cx="2714644" cy="2189010"/>
            <a:chOff x="928662" y="1571618"/>
            <a:chExt cx="2714644" cy="2189010"/>
          </a:xfrm>
        </p:grpSpPr>
        <p:sp>
          <p:nvSpPr>
            <p:cNvPr id="20" name="Isosceles Triangle 2"/>
            <p:cNvSpPr/>
            <p:nvPr/>
          </p:nvSpPr>
          <p:spPr>
            <a:xfrm>
              <a:off x="92866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6207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90%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Isosceles Triangle 2"/>
            <p:cNvSpPr/>
            <p:nvPr/>
          </p:nvSpPr>
          <p:spPr>
            <a:xfrm>
              <a:off x="1509738" y="2228414"/>
              <a:ext cx="1028743" cy="115437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3358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Isosceles Triangle 2"/>
            <p:cNvSpPr/>
            <p:nvPr/>
          </p:nvSpPr>
          <p:spPr>
            <a:xfrm>
              <a:off x="201482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05084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65%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Isosceles Triangle 2"/>
            <p:cNvSpPr/>
            <p:nvPr/>
          </p:nvSpPr>
          <p:spPr>
            <a:xfrm>
              <a:off x="2614563" y="2357436"/>
              <a:ext cx="1028743" cy="102535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7658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40%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72132" y="1571618"/>
            <a:ext cx="2714644" cy="2189010"/>
            <a:chOff x="5572132" y="1571618"/>
            <a:chExt cx="2714644" cy="2189010"/>
          </a:xfrm>
        </p:grpSpPr>
        <p:sp>
          <p:nvSpPr>
            <p:cNvPr id="25" name="Isosceles Triangle 2"/>
            <p:cNvSpPr/>
            <p:nvPr/>
          </p:nvSpPr>
          <p:spPr>
            <a:xfrm>
              <a:off x="557213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3410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90%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Isosceles Triangle 2"/>
            <p:cNvSpPr/>
            <p:nvPr/>
          </p:nvSpPr>
          <p:spPr>
            <a:xfrm>
              <a:off x="6153208" y="2214560"/>
              <a:ext cx="1028743" cy="11682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05612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Isosceles Triangle 2"/>
            <p:cNvSpPr/>
            <p:nvPr/>
          </p:nvSpPr>
          <p:spPr>
            <a:xfrm>
              <a:off x="665829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87711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65%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Isosceles Triangle 2"/>
            <p:cNvSpPr/>
            <p:nvPr/>
          </p:nvSpPr>
          <p:spPr>
            <a:xfrm>
              <a:off x="7258033" y="1714494"/>
              <a:ext cx="1028743" cy="166829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4862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40%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6" name="Rectangle 64"/>
          <p:cNvSpPr/>
          <p:nvPr/>
        </p:nvSpPr>
        <p:spPr>
          <a:xfrm>
            <a:off x="4296078" y="1920637"/>
            <a:ext cx="589280" cy="31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2017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7" name="Rectangle 64"/>
          <p:cNvSpPr/>
          <p:nvPr/>
        </p:nvSpPr>
        <p:spPr>
          <a:xfrm>
            <a:off x="4296078" y="2705974"/>
            <a:ext cx="589280" cy="31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928662" y="3910468"/>
            <a:ext cx="2028878" cy="377842"/>
            <a:chOff x="928662" y="3910468"/>
            <a:chExt cx="2028878" cy="377842"/>
          </a:xfrm>
          <a:solidFill>
            <a:schemeClr val="accent6"/>
          </a:solidFill>
        </p:grpSpPr>
        <p:grpSp>
          <p:nvGrpSpPr>
            <p:cNvPr id="5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7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7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7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8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9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93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96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99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102" name="Rectangle 41"/>
          <p:cNvSpPr/>
          <p:nvPr/>
        </p:nvSpPr>
        <p:spPr>
          <a:xfrm>
            <a:off x="3131676" y="3930267"/>
            <a:ext cx="708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100%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03446" y="3914891"/>
            <a:ext cx="1944572" cy="378000"/>
            <a:chOff x="5703446" y="3914891"/>
            <a:chExt cx="1944572" cy="378000"/>
          </a:xfrm>
          <a:solidFill>
            <a:schemeClr val="accent6">
              <a:lumMod val="75000"/>
            </a:schemeClr>
          </a:solidFill>
        </p:grpSpPr>
        <p:grpSp>
          <p:nvGrpSpPr>
            <p:cNvPr id="104" name="Group 302"/>
            <p:cNvGrpSpPr>
              <a:grpSpLocks noChangeAspect="1"/>
            </p:cNvGrpSpPr>
            <p:nvPr/>
          </p:nvGrpSpPr>
          <p:grpSpPr>
            <a:xfrm>
              <a:off x="5703446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8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9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05" name="Group 302"/>
            <p:cNvGrpSpPr>
              <a:grpSpLocks noChangeAspect="1"/>
            </p:cNvGrpSpPr>
            <p:nvPr/>
          </p:nvGrpSpPr>
          <p:grpSpPr>
            <a:xfrm>
              <a:off x="5900035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6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7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06" name="Group 302"/>
            <p:cNvGrpSpPr>
              <a:grpSpLocks noChangeAspect="1"/>
            </p:cNvGrpSpPr>
            <p:nvPr/>
          </p:nvGrpSpPr>
          <p:grpSpPr>
            <a:xfrm>
              <a:off x="6096624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4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5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07" name="Group 302"/>
            <p:cNvGrpSpPr>
              <a:grpSpLocks noChangeAspect="1"/>
            </p:cNvGrpSpPr>
            <p:nvPr/>
          </p:nvGrpSpPr>
          <p:grpSpPr>
            <a:xfrm>
              <a:off x="6293213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2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3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08" name="Group 302"/>
            <p:cNvGrpSpPr>
              <a:grpSpLocks noChangeAspect="1"/>
            </p:cNvGrpSpPr>
            <p:nvPr/>
          </p:nvGrpSpPr>
          <p:grpSpPr>
            <a:xfrm>
              <a:off x="6489802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0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1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20" name="Group 302"/>
            <p:cNvGrpSpPr>
              <a:grpSpLocks noChangeAspect="1"/>
            </p:cNvGrpSpPr>
            <p:nvPr/>
          </p:nvGrpSpPr>
          <p:grpSpPr>
            <a:xfrm>
              <a:off x="6686391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1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2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23" name="Group 302"/>
            <p:cNvGrpSpPr>
              <a:grpSpLocks noChangeAspect="1"/>
            </p:cNvGrpSpPr>
            <p:nvPr/>
          </p:nvGrpSpPr>
          <p:grpSpPr>
            <a:xfrm>
              <a:off x="6882980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4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5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26" name="Group 302"/>
            <p:cNvGrpSpPr>
              <a:grpSpLocks noChangeAspect="1"/>
            </p:cNvGrpSpPr>
            <p:nvPr/>
          </p:nvGrpSpPr>
          <p:grpSpPr>
            <a:xfrm>
              <a:off x="7079569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7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8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29" name="Group 302"/>
            <p:cNvGrpSpPr>
              <a:grpSpLocks noChangeAspect="1"/>
            </p:cNvGrpSpPr>
            <p:nvPr/>
          </p:nvGrpSpPr>
          <p:grpSpPr>
            <a:xfrm>
              <a:off x="7276158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30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1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32" name="Group 302"/>
            <p:cNvGrpSpPr>
              <a:grpSpLocks noChangeAspect="1"/>
            </p:cNvGrpSpPr>
            <p:nvPr/>
          </p:nvGrpSpPr>
          <p:grpSpPr>
            <a:xfrm>
              <a:off x="7472746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33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4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135" name="Rectangle 36"/>
          <p:cNvSpPr/>
          <p:nvPr/>
        </p:nvSpPr>
        <p:spPr>
          <a:xfrm>
            <a:off x="5291530" y="4419278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的</a:t>
            </a:r>
            <a:endParaRPr lang="en-US" altLang="zh-CN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文本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后，在此框中选择粘贴，并选择只保留文字；</a:t>
            </a:r>
            <a:endParaRPr lang="ms-MY" sz="8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36" name="Rectangle 41"/>
          <p:cNvSpPr/>
          <p:nvPr/>
        </p:nvSpPr>
        <p:spPr>
          <a:xfrm>
            <a:off x="7774073" y="3930267"/>
            <a:ext cx="708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100%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文本框 108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0" y="-18796"/>
            <a:ext cx="652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7436228" y="53856"/>
            <a:ext cx="1761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此处添加公司名称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7489320" y="243437"/>
            <a:ext cx="165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Add your company name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56" grpId="0"/>
      <p:bldP spid="57" grpId="0"/>
      <p:bldP spid="102" grpId="0"/>
      <p:bldP spid="135" grpId="0"/>
      <p:bldP spid="136" grpId="0"/>
      <p:bldP spid="109" grpId="0"/>
      <p:bldP spid="1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52060" y="879765"/>
            <a:ext cx="5126604" cy="453191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47722" y="1369698"/>
            <a:ext cx="3498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Thank You</a:t>
            </a:r>
            <a:endParaRPr lang="zh-CN" altLang="en-US" sz="2800" dirty="0">
              <a:solidFill>
                <a:schemeClr val="accent1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47722" y="1852197"/>
            <a:ext cx="3665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感谢您的聆听</a:t>
            </a:r>
            <a:endParaRPr lang="zh-CN" altLang="en-US" sz="4000" dirty="0">
              <a:solidFill>
                <a:schemeClr val="accent1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7722" y="2586134"/>
            <a:ext cx="3794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绿色果蔬</a:t>
            </a:r>
            <a:r>
              <a:rPr lang="en-US" altLang="zh-CN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/</a:t>
            </a:r>
            <a:r>
              <a:rPr lang="zh-CN" altLang="en-US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有机产品</a:t>
            </a:r>
            <a:r>
              <a:rPr lang="en-US" altLang="zh-CN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/</a:t>
            </a:r>
            <a:r>
              <a:rPr lang="zh-CN" altLang="en-US" sz="16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生鲜瓜果通用模板</a:t>
            </a:r>
            <a:endParaRPr lang="zh-CN" altLang="en-US" sz="1600" dirty="0">
              <a:solidFill>
                <a:schemeClr val="accent1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47722" y="3067599"/>
            <a:ext cx="1276468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xxx</a:t>
            </a:r>
            <a:endParaRPr lang="zh-CN" altLang="en-US" sz="1800" dirty="0" smtClean="0">
              <a:solidFill>
                <a:schemeClr val="accent1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47722" y="3488880"/>
            <a:ext cx="178028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800" dirty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20XX-XX-XX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TitleSubTitleDesc"/>
  <p:tag name="MH" val="20150820163548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heme/theme1.xml><?xml version="1.0" encoding="utf-8"?>
<a:theme xmlns:a="http://schemas.openxmlformats.org/drawingml/2006/main" name="Office 主题">
  <a:themeElements>
    <a:clrScheme name="自定义 28-纯绿">
      <a:dk1>
        <a:srgbClr val="000000"/>
      </a:dk1>
      <a:lt1>
        <a:sysClr val="window" lastClr="FFFFFF"/>
      </a:lt1>
      <a:dk2>
        <a:srgbClr val="3F3F3F"/>
      </a:dk2>
      <a:lt2>
        <a:srgbClr val="FCFCFC"/>
      </a:lt2>
      <a:accent1>
        <a:srgbClr val="659A2A"/>
      </a:accent1>
      <a:accent2>
        <a:srgbClr val="659A2A"/>
      </a:accent2>
      <a:accent3>
        <a:srgbClr val="659A2A"/>
      </a:accent3>
      <a:accent4>
        <a:srgbClr val="659A2A"/>
      </a:accent4>
      <a:accent5>
        <a:srgbClr val="659A2A"/>
      </a:accent5>
      <a:accent6>
        <a:srgbClr val="659A2A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2595</Words>
  <Application>Microsoft Office PowerPoint</Application>
  <PresentationFormat>全屏显示(16:9)</PresentationFormat>
  <Paragraphs>318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Arial</vt:lpstr>
      <vt:lpstr>宋体</vt:lpstr>
      <vt:lpstr>Lao UI</vt:lpstr>
      <vt:lpstr>Wingdings</vt:lpstr>
      <vt:lpstr>Calibri</vt:lpstr>
      <vt:lpstr>Impact</vt:lpstr>
      <vt:lpstr>DFPOP1-W9</vt:lpstr>
      <vt:lpstr>华文细黑</vt:lpstr>
      <vt:lpstr>FontAwesome</vt:lpstr>
      <vt:lpstr>Mongolian Baiti</vt:lpstr>
      <vt:lpstr>Open Sans Light</vt:lpstr>
      <vt:lpstr>Segoe UI</vt:lpstr>
      <vt:lpstr>微软雅黑</vt:lpstr>
      <vt:lpstr>汉仪大宋简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Sky123.Org</cp:lastModifiedBy>
  <cp:revision>176</cp:revision>
  <dcterms:created xsi:type="dcterms:W3CDTF">2015-04-27T05:53:00Z</dcterms:created>
  <dcterms:modified xsi:type="dcterms:W3CDTF">2018-02-08T07:44:59Z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