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69" r:id="rId16"/>
    <p:sldId id="279" r:id="rId17"/>
    <p:sldId id="270" r:id="rId18"/>
    <p:sldId id="271" r:id="rId19"/>
    <p:sldId id="272" r:id="rId20"/>
    <p:sldId id="280" r:id="rId21"/>
    <p:sldId id="273" r:id="rId22"/>
    <p:sldId id="274" r:id="rId23"/>
    <p:sldId id="275" r:id="rId24"/>
    <p:sldId id="276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8"/>
    <a:srgbClr val="1B914F"/>
    <a:srgbClr val="21A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428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3.5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C6-479D-B296-C6FF32AF02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1.8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C6-479D-B296-C6FF32AF02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C6-479D-B296-C6FF32AF0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98574688"/>
        <c:axId val="-98590464"/>
      </c:barChart>
      <c:catAx>
        <c:axId val="-98574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-98590464"/>
        <c:crosses val="autoZero"/>
        <c:auto val="1"/>
        <c:lblAlgn val="ctr"/>
        <c:lblOffset val="100"/>
        <c:noMultiLvlLbl val="0"/>
      </c:catAx>
      <c:valAx>
        <c:axId val="-98590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-9857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541A1-CB31-460D-84B7-D06201E7B385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A06FE-F85B-4E80-BEC1-95B12B61B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818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29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05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467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810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704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90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372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184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88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12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26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664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08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124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826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164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239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42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310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790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1925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812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438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94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5A06FE-F85B-4E80-BEC1-95B12B61B8D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83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9402AAB-9408-4463-AE32-E036D7D02F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16" r="5421" b="2063"/>
          <a:stretch/>
        </p:blipFill>
        <p:spPr>
          <a:xfrm>
            <a:off x="0" y="1"/>
            <a:ext cx="12439650" cy="6858000"/>
          </a:xfrm>
          <a:prstGeom prst="rect">
            <a:avLst/>
          </a:prstGeom>
          <a:solidFill>
            <a:srgbClr val="006428"/>
          </a:solidFill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2D3A55B-C97D-4047-8E5B-2E0410B59787}"/>
              </a:ext>
            </a:extLst>
          </p:cNvPr>
          <p:cNvGrpSpPr/>
          <p:nvPr userDrawn="1"/>
        </p:nvGrpSpPr>
        <p:grpSpPr>
          <a:xfrm>
            <a:off x="0" y="4283076"/>
            <a:ext cx="12439650" cy="2574924"/>
            <a:chOff x="0" y="4283076"/>
            <a:chExt cx="12439650" cy="2574924"/>
          </a:xfrm>
        </p:grpSpPr>
        <p:sp>
          <p:nvSpPr>
            <p:cNvPr id="8" name="Freeform 9">
              <a:extLst>
                <a:ext uri="{FF2B5EF4-FFF2-40B4-BE49-F238E27FC236}">
                  <a16:creationId xmlns="" xmlns:a16="http://schemas.microsoft.com/office/drawing/2014/main" id="{62C28F32-97F0-4236-B03A-AA1C15173B5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1538" y="4283076"/>
              <a:ext cx="7758112" cy="2574924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E0513585-66D4-4A1B-A251-47A50907AA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4283076"/>
              <a:ext cx="7758112" cy="2574924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5">
            <a:extLst>
              <a:ext uri="{FF2B5EF4-FFF2-40B4-BE49-F238E27FC236}">
                <a16:creationId xmlns="" xmlns:a16="http://schemas.microsoft.com/office/drawing/2014/main" id="{79126DBC-12A4-4136-9CC3-BF3635748AC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2730255"/>
            <a:ext cx="12439650" cy="4127745"/>
          </a:xfrm>
          <a:custGeom>
            <a:avLst/>
            <a:gdLst>
              <a:gd name="T0" fmla="*/ 1402 w 2861"/>
              <a:gd name="T1" fmla="*/ 637 h 947"/>
              <a:gd name="T2" fmla="*/ 1321 w 2861"/>
              <a:gd name="T3" fmla="*/ 620 h 947"/>
              <a:gd name="T4" fmla="*/ 2714 w 2861"/>
              <a:gd name="T5" fmla="*/ 803 h 947"/>
              <a:gd name="T6" fmla="*/ 2833 w 2861"/>
              <a:gd name="T7" fmla="*/ 549 h 947"/>
              <a:gd name="T8" fmla="*/ 2798 w 2861"/>
              <a:gd name="T9" fmla="*/ 524 h 947"/>
              <a:gd name="T10" fmla="*/ 2761 w 2861"/>
              <a:gd name="T11" fmla="*/ 630 h 947"/>
              <a:gd name="T12" fmla="*/ 2587 w 2861"/>
              <a:gd name="T13" fmla="*/ 723 h 947"/>
              <a:gd name="T14" fmla="*/ 2588 w 2861"/>
              <a:gd name="T15" fmla="*/ 576 h 947"/>
              <a:gd name="T16" fmla="*/ 2545 w 2861"/>
              <a:gd name="T17" fmla="*/ 555 h 947"/>
              <a:gd name="T18" fmla="*/ 2449 w 2861"/>
              <a:gd name="T19" fmla="*/ 667 h 947"/>
              <a:gd name="T20" fmla="*/ 2325 w 2861"/>
              <a:gd name="T21" fmla="*/ 732 h 947"/>
              <a:gd name="T22" fmla="*/ 2246 w 2861"/>
              <a:gd name="T23" fmla="*/ 624 h 947"/>
              <a:gd name="T24" fmla="*/ 2167 w 2861"/>
              <a:gd name="T25" fmla="*/ 604 h 947"/>
              <a:gd name="T26" fmla="*/ 2104 w 2861"/>
              <a:gd name="T27" fmla="*/ 521 h 947"/>
              <a:gd name="T28" fmla="*/ 2075 w 2861"/>
              <a:gd name="T29" fmla="*/ 509 h 947"/>
              <a:gd name="T30" fmla="*/ 2046 w 2861"/>
              <a:gd name="T31" fmla="*/ 527 h 947"/>
              <a:gd name="T32" fmla="*/ 1872 w 2861"/>
              <a:gd name="T33" fmla="*/ 666 h 947"/>
              <a:gd name="T34" fmla="*/ 1852 w 2861"/>
              <a:gd name="T35" fmla="*/ 444 h 947"/>
              <a:gd name="T36" fmla="*/ 1822 w 2861"/>
              <a:gd name="T37" fmla="*/ 398 h 947"/>
              <a:gd name="T38" fmla="*/ 1789 w 2861"/>
              <a:gd name="T39" fmla="*/ 409 h 947"/>
              <a:gd name="T40" fmla="*/ 1639 w 2861"/>
              <a:gd name="T41" fmla="*/ 581 h 947"/>
              <a:gd name="T42" fmla="*/ 1607 w 2861"/>
              <a:gd name="T43" fmla="*/ 366 h 947"/>
              <a:gd name="T44" fmla="*/ 1576 w 2861"/>
              <a:gd name="T45" fmla="*/ 294 h 947"/>
              <a:gd name="T46" fmla="*/ 1537 w 2861"/>
              <a:gd name="T47" fmla="*/ 316 h 947"/>
              <a:gd name="T48" fmla="*/ 1514 w 2861"/>
              <a:gd name="T49" fmla="*/ 476 h 947"/>
              <a:gd name="T50" fmla="*/ 1402 w 2861"/>
              <a:gd name="T51" fmla="*/ 549 h 947"/>
              <a:gd name="T52" fmla="*/ 1347 w 2861"/>
              <a:gd name="T53" fmla="*/ 471 h 947"/>
              <a:gd name="T54" fmla="*/ 1280 w 2861"/>
              <a:gd name="T55" fmla="*/ 521 h 947"/>
              <a:gd name="T56" fmla="*/ 1086 w 2861"/>
              <a:gd name="T57" fmla="*/ 430 h 947"/>
              <a:gd name="T58" fmla="*/ 1086 w 2861"/>
              <a:gd name="T59" fmla="*/ 475 h 947"/>
              <a:gd name="T60" fmla="*/ 1147 w 2861"/>
              <a:gd name="T61" fmla="*/ 670 h 947"/>
              <a:gd name="T62" fmla="*/ 1088 w 2861"/>
              <a:gd name="T63" fmla="*/ 689 h 947"/>
              <a:gd name="T64" fmla="*/ 1010 w 2861"/>
              <a:gd name="T65" fmla="*/ 731 h 947"/>
              <a:gd name="T66" fmla="*/ 896 w 2861"/>
              <a:gd name="T67" fmla="*/ 682 h 947"/>
              <a:gd name="T68" fmla="*/ 892 w 2861"/>
              <a:gd name="T69" fmla="*/ 582 h 947"/>
              <a:gd name="T70" fmla="*/ 794 w 2861"/>
              <a:gd name="T71" fmla="*/ 681 h 947"/>
              <a:gd name="T72" fmla="*/ 693 w 2861"/>
              <a:gd name="T73" fmla="*/ 514 h 947"/>
              <a:gd name="T74" fmla="*/ 683 w 2861"/>
              <a:gd name="T75" fmla="*/ 64 h 947"/>
              <a:gd name="T76" fmla="*/ 622 w 2861"/>
              <a:gd name="T77" fmla="*/ 461 h 947"/>
              <a:gd name="T78" fmla="*/ 586 w 2861"/>
              <a:gd name="T79" fmla="*/ 420 h 947"/>
              <a:gd name="T80" fmla="*/ 585 w 2861"/>
              <a:gd name="T81" fmla="*/ 654 h 947"/>
              <a:gd name="T82" fmla="*/ 570 w 2861"/>
              <a:gd name="T83" fmla="*/ 708 h 947"/>
              <a:gd name="T84" fmla="*/ 494 w 2861"/>
              <a:gd name="T85" fmla="*/ 486 h 947"/>
              <a:gd name="T86" fmla="*/ 467 w 2861"/>
              <a:gd name="T87" fmla="*/ 746 h 947"/>
              <a:gd name="T88" fmla="*/ 360 w 2861"/>
              <a:gd name="T89" fmla="*/ 686 h 947"/>
              <a:gd name="T90" fmla="*/ 394 w 2861"/>
              <a:gd name="T91" fmla="*/ 467 h 947"/>
              <a:gd name="T92" fmla="*/ 308 w 2861"/>
              <a:gd name="T93" fmla="*/ 570 h 947"/>
              <a:gd name="T94" fmla="*/ 278 w 2861"/>
              <a:gd name="T95" fmla="*/ 605 h 947"/>
              <a:gd name="T96" fmla="*/ 277 w 2861"/>
              <a:gd name="T97" fmla="*/ 678 h 947"/>
              <a:gd name="T98" fmla="*/ 127 w 2861"/>
              <a:gd name="T99" fmla="*/ 633 h 947"/>
              <a:gd name="T100" fmla="*/ 56 w 2861"/>
              <a:gd name="T101" fmla="*/ 469 h 947"/>
              <a:gd name="T102" fmla="*/ 23 w 2861"/>
              <a:gd name="T103" fmla="*/ 489 h 947"/>
              <a:gd name="T104" fmla="*/ 122 w 2861"/>
              <a:gd name="T105" fmla="*/ 719 h 947"/>
              <a:gd name="T106" fmla="*/ 1227 w 2861"/>
              <a:gd name="T107" fmla="*/ 641 h 947"/>
              <a:gd name="T108" fmla="*/ 2248 w 2861"/>
              <a:gd name="T109" fmla="*/ 680 h 947"/>
              <a:gd name="T110" fmla="*/ 1565 w 2861"/>
              <a:gd name="T111" fmla="*/ 698 h 947"/>
              <a:gd name="T112" fmla="*/ 1565 w 2861"/>
              <a:gd name="T113" fmla="*/ 591 h 947"/>
              <a:gd name="T114" fmla="*/ 1780 w 2861"/>
              <a:gd name="T115" fmla="*/ 597 h 947"/>
              <a:gd name="T116" fmla="*/ 1754 w 2861"/>
              <a:gd name="T117" fmla="*/ 643 h 947"/>
              <a:gd name="T118" fmla="*/ 2081 w 2861"/>
              <a:gd name="T119" fmla="*/ 753 h 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61" h="947">
                <a:moveTo>
                  <a:pt x="1326" y="550"/>
                </a:moveTo>
                <a:cubicBezTo>
                  <a:pt x="1332" y="561"/>
                  <a:pt x="1344" y="569"/>
                  <a:pt x="1351" y="572"/>
                </a:cubicBezTo>
                <a:cubicBezTo>
                  <a:pt x="1356" y="574"/>
                  <a:pt x="1361" y="574"/>
                  <a:pt x="1367" y="573"/>
                </a:cubicBezTo>
                <a:cubicBezTo>
                  <a:pt x="1371" y="575"/>
                  <a:pt x="1375" y="578"/>
                  <a:pt x="1378" y="581"/>
                </a:cubicBezTo>
                <a:cubicBezTo>
                  <a:pt x="1379" y="583"/>
                  <a:pt x="1381" y="584"/>
                  <a:pt x="1382" y="586"/>
                </a:cubicBezTo>
                <a:cubicBezTo>
                  <a:pt x="1380" y="594"/>
                  <a:pt x="1385" y="599"/>
                  <a:pt x="1391" y="602"/>
                </a:cubicBezTo>
                <a:cubicBezTo>
                  <a:pt x="1392" y="610"/>
                  <a:pt x="1395" y="617"/>
                  <a:pt x="1401" y="623"/>
                </a:cubicBezTo>
                <a:cubicBezTo>
                  <a:pt x="1403" y="628"/>
                  <a:pt x="1404" y="632"/>
                  <a:pt x="1402" y="637"/>
                </a:cubicBezTo>
                <a:cubicBezTo>
                  <a:pt x="1409" y="634"/>
                  <a:pt x="1415" y="635"/>
                  <a:pt x="1420" y="638"/>
                </a:cubicBezTo>
                <a:cubicBezTo>
                  <a:pt x="1413" y="636"/>
                  <a:pt x="1406" y="635"/>
                  <a:pt x="1401" y="642"/>
                </a:cubicBezTo>
                <a:cubicBezTo>
                  <a:pt x="1394" y="642"/>
                  <a:pt x="1390" y="643"/>
                  <a:pt x="1389" y="648"/>
                </a:cubicBezTo>
                <a:cubicBezTo>
                  <a:pt x="1379" y="648"/>
                  <a:pt x="1374" y="651"/>
                  <a:pt x="1373" y="656"/>
                </a:cubicBezTo>
                <a:cubicBezTo>
                  <a:pt x="1360" y="656"/>
                  <a:pt x="1356" y="659"/>
                  <a:pt x="1352" y="663"/>
                </a:cubicBezTo>
                <a:cubicBezTo>
                  <a:pt x="1346" y="666"/>
                  <a:pt x="1340" y="667"/>
                  <a:pt x="1335" y="663"/>
                </a:cubicBezTo>
                <a:cubicBezTo>
                  <a:pt x="1336" y="646"/>
                  <a:pt x="1331" y="635"/>
                  <a:pt x="1322" y="630"/>
                </a:cubicBezTo>
                <a:cubicBezTo>
                  <a:pt x="1319" y="626"/>
                  <a:pt x="1319" y="623"/>
                  <a:pt x="1321" y="620"/>
                </a:cubicBezTo>
                <a:cubicBezTo>
                  <a:pt x="1329" y="622"/>
                  <a:pt x="1328" y="612"/>
                  <a:pt x="1328" y="607"/>
                </a:cubicBezTo>
                <a:cubicBezTo>
                  <a:pt x="1329" y="603"/>
                  <a:pt x="1332" y="595"/>
                  <a:pt x="1325" y="594"/>
                </a:cubicBezTo>
                <a:cubicBezTo>
                  <a:pt x="1326" y="590"/>
                  <a:pt x="1327" y="586"/>
                  <a:pt x="1327" y="582"/>
                </a:cubicBezTo>
                <a:cubicBezTo>
                  <a:pt x="1332" y="582"/>
                  <a:pt x="1331" y="565"/>
                  <a:pt x="1326" y="550"/>
                </a:cubicBezTo>
                <a:close/>
                <a:moveTo>
                  <a:pt x="2861" y="823"/>
                </a:moveTo>
                <a:cubicBezTo>
                  <a:pt x="2836" y="775"/>
                  <a:pt x="2786" y="779"/>
                  <a:pt x="2714" y="823"/>
                </a:cubicBezTo>
                <a:cubicBezTo>
                  <a:pt x="2715" y="822"/>
                  <a:pt x="2715" y="822"/>
                  <a:pt x="2715" y="822"/>
                </a:cubicBezTo>
                <a:cubicBezTo>
                  <a:pt x="2728" y="802"/>
                  <a:pt x="2710" y="833"/>
                  <a:pt x="2714" y="803"/>
                </a:cubicBezTo>
                <a:cubicBezTo>
                  <a:pt x="2718" y="799"/>
                  <a:pt x="2722" y="795"/>
                  <a:pt x="2727" y="790"/>
                </a:cubicBezTo>
                <a:cubicBezTo>
                  <a:pt x="2735" y="785"/>
                  <a:pt x="2738" y="775"/>
                  <a:pt x="2741" y="763"/>
                </a:cubicBezTo>
                <a:cubicBezTo>
                  <a:pt x="2757" y="739"/>
                  <a:pt x="2753" y="744"/>
                  <a:pt x="2764" y="714"/>
                </a:cubicBezTo>
                <a:cubicBezTo>
                  <a:pt x="2772" y="694"/>
                  <a:pt x="2780" y="674"/>
                  <a:pt x="2788" y="653"/>
                </a:cubicBezTo>
                <a:cubicBezTo>
                  <a:pt x="2792" y="643"/>
                  <a:pt x="2797" y="646"/>
                  <a:pt x="2802" y="639"/>
                </a:cubicBezTo>
                <a:cubicBezTo>
                  <a:pt x="2808" y="631"/>
                  <a:pt x="2814" y="622"/>
                  <a:pt x="2816" y="607"/>
                </a:cubicBezTo>
                <a:cubicBezTo>
                  <a:pt x="2817" y="595"/>
                  <a:pt x="2819" y="584"/>
                  <a:pt x="2821" y="572"/>
                </a:cubicBezTo>
                <a:cubicBezTo>
                  <a:pt x="2823" y="565"/>
                  <a:pt x="2829" y="558"/>
                  <a:pt x="2833" y="549"/>
                </a:cubicBezTo>
                <a:cubicBezTo>
                  <a:pt x="2836" y="544"/>
                  <a:pt x="2834" y="539"/>
                  <a:pt x="2828" y="544"/>
                </a:cubicBezTo>
                <a:cubicBezTo>
                  <a:pt x="2830" y="540"/>
                  <a:pt x="2832" y="536"/>
                  <a:pt x="2834" y="532"/>
                </a:cubicBezTo>
                <a:cubicBezTo>
                  <a:pt x="2838" y="525"/>
                  <a:pt x="2834" y="521"/>
                  <a:pt x="2827" y="524"/>
                </a:cubicBezTo>
                <a:cubicBezTo>
                  <a:pt x="2828" y="517"/>
                  <a:pt x="2828" y="512"/>
                  <a:pt x="2818" y="518"/>
                </a:cubicBezTo>
                <a:cubicBezTo>
                  <a:pt x="2812" y="523"/>
                  <a:pt x="2797" y="541"/>
                  <a:pt x="2794" y="549"/>
                </a:cubicBezTo>
                <a:cubicBezTo>
                  <a:pt x="2791" y="554"/>
                  <a:pt x="2789" y="560"/>
                  <a:pt x="2787" y="563"/>
                </a:cubicBezTo>
                <a:cubicBezTo>
                  <a:pt x="2786" y="556"/>
                  <a:pt x="2786" y="548"/>
                  <a:pt x="2789" y="540"/>
                </a:cubicBezTo>
                <a:cubicBezTo>
                  <a:pt x="2792" y="535"/>
                  <a:pt x="2794" y="529"/>
                  <a:pt x="2798" y="524"/>
                </a:cubicBezTo>
                <a:cubicBezTo>
                  <a:pt x="2803" y="516"/>
                  <a:pt x="2798" y="507"/>
                  <a:pt x="2789" y="520"/>
                </a:cubicBezTo>
                <a:cubicBezTo>
                  <a:pt x="2786" y="524"/>
                  <a:pt x="2783" y="529"/>
                  <a:pt x="2780" y="533"/>
                </a:cubicBezTo>
                <a:cubicBezTo>
                  <a:pt x="2776" y="539"/>
                  <a:pt x="2774" y="545"/>
                  <a:pt x="2773" y="551"/>
                </a:cubicBezTo>
                <a:cubicBezTo>
                  <a:pt x="2773" y="560"/>
                  <a:pt x="2773" y="569"/>
                  <a:pt x="2772" y="578"/>
                </a:cubicBezTo>
                <a:cubicBezTo>
                  <a:pt x="2769" y="574"/>
                  <a:pt x="2767" y="570"/>
                  <a:pt x="2763" y="568"/>
                </a:cubicBezTo>
                <a:cubicBezTo>
                  <a:pt x="2755" y="564"/>
                  <a:pt x="2754" y="569"/>
                  <a:pt x="2757" y="574"/>
                </a:cubicBezTo>
                <a:cubicBezTo>
                  <a:pt x="2760" y="579"/>
                  <a:pt x="2764" y="584"/>
                  <a:pt x="2763" y="594"/>
                </a:cubicBezTo>
                <a:cubicBezTo>
                  <a:pt x="2757" y="605"/>
                  <a:pt x="2757" y="617"/>
                  <a:pt x="2761" y="630"/>
                </a:cubicBezTo>
                <a:cubicBezTo>
                  <a:pt x="2744" y="661"/>
                  <a:pt x="2725" y="691"/>
                  <a:pt x="2703" y="718"/>
                </a:cubicBezTo>
                <a:cubicBezTo>
                  <a:pt x="2684" y="737"/>
                  <a:pt x="2691" y="727"/>
                  <a:pt x="2682" y="749"/>
                </a:cubicBezTo>
                <a:cubicBezTo>
                  <a:pt x="2676" y="759"/>
                  <a:pt x="2669" y="766"/>
                  <a:pt x="2660" y="773"/>
                </a:cubicBezTo>
                <a:cubicBezTo>
                  <a:pt x="2644" y="779"/>
                  <a:pt x="2660" y="736"/>
                  <a:pt x="2650" y="749"/>
                </a:cubicBezTo>
                <a:cubicBezTo>
                  <a:pt x="2636" y="758"/>
                  <a:pt x="2622" y="768"/>
                  <a:pt x="2619" y="786"/>
                </a:cubicBezTo>
                <a:cubicBezTo>
                  <a:pt x="2615" y="795"/>
                  <a:pt x="2609" y="796"/>
                  <a:pt x="2603" y="797"/>
                </a:cubicBezTo>
                <a:cubicBezTo>
                  <a:pt x="2602" y="785"/>
                  <a:pt x="2592" y="775"/>
                  <a:pt x="2594" y="765"/>
                </a:cubicBezTo>
                <a:cubicBezTo>
                  <a:pt x="2599" y="736"/>
                  <a:pt x="2586" y="732"/>
                  <a:pt x="2587" y="723"/>
                </a:cubicBezTo>
                <a:cubicBezTo>
                  <a:pt x="2588" y="712"/>
                  <a:pt x="2588" y="703"/>
                  <a:pt x="2571" y="690"/>
                </a:cubicBezTo>
                <a:cubicBezTo>
                  <a:pt x="2564" y="677"/>
                  <a:pt x="2553" y="676"/>
                  <a:pt x="2541" y="675"/>
                </a:cubicBezTo>
                <a:cubicBezTo>
                  <a:pt x="2542" y="672"/>
                  <a:pt x="2543" y="668"/>
                  <a:pt x="2544" y="665"/>
                </a:cubicBezTo>
                <a:cubicBezTo>
                  <a:pt x="2547" y="659"/>
                  <a:pt x="2550" y="653"/>
                  <a:pt x="2553" y="648"/>
                </a:cubicBezTo>
                <a:cubicBezTo>
                  <a:pt x="2560" y="645"/>
                  <a:pt x="2568" y="644"/>
                  <a:pt x="2571" y="635"/>
                </a:cubicBezTo>
                <a:cubicBezTo>
                  <a:pt x="2577" y="627"/>
                  <a:pt x="2583" y="618"/>
                  <a:pt x="2585" y="607"/>
                </a:cubicBezTo>
                <a:cubicBezTo>
                  <a:pt x="2589" y="599"/>
                  <a:pt x="2594" y="590"/>
                  <a:pt x="2598" y="582"/>
                </a:cubicBezTo>
                <a:cubicBezTo>
                  <a:pt x="2603" y="573"/>
                  <a:pt x="2596" y="566"/>
                  <a:pt x="2588" y="576"/>
                </a:cubicBezTo>
                <a:cubicBezTo>
                  <a:pt x="2583" y="585"/>
                  <a:pt x="2578" y="595"/>
                  <a:pt x="2570" y="602"/>
                </a:cubicBezTo>
                <a:cubicBezTo>
                  <a:pt x="2569" y="601"/>
                  <a:pt x="2568" y="598"/>
                  <a:pt x="2569" y="591"/>
                </a:cubicBezTo>
                <a:cubicBezTo>
                  <a:pt x="2570" y="586"/>
                  <a:pt x="2571" y="581"/>
                  <a:pt x="2570" y="575"/>
                </a:cubicBezTo>
                <a:cubicBezTo>
                  <a:pt x="2573" y="562"/>
                  <a:pt x="2576" y="549"/>
                  <a:pt x="2579" y="535"/>
                </a:cubicBezTo>
                <a:cubicBezTo>
                  <a:pt x="2578" y="529"/>
                  <a:pt x="2575" y="527"/>
                  <a:pt x="2570" y="533"/>
                </a:cubicBezTo>
                <a:cubicBezTo>
                  <a:pt x="2569" y="527"/>
                  <a:pt x="2565" y="530"/>
                  <a:pt x="2560" y="540"/>
                </a:cubicBezTo>
                <a:cubicBezTo>
                  <a:pt x="2559" y="536"/>
                  <a:pt x="2556" y="537"/>
                  <a:pt x="2551" y="544"/>
                </a:cubicBezTo>
                <a:cubicBezTo>
                  <a:pt x="2549" y="548"/>
                  <a:pt x="2547" y="552"/>
                  <a:pt x="2545" y="555"/>
                </a:cubicBezTo>
                <a:cubicBezTo>
                  <a:pt x="2542" y="554"/>
                  <a:pt x="2539" y="553"/>
                  <a:pt x="2535" y="559"/>
                </a:cubicBezTo>
                <a:cubicBezTo>
                  <a:pt x="2530" y="570"/>
                  <a:pt x="2525" y="580"/>
                  <a:pt x="2520" y="590"/>
                </a:cubicBezTo>
                <a:cubicBezTo>
                  <a:pt x="2511" y="607"/>
                  <a:pt x="2513" y="625"/>
                  <a:pt x="2514" y="644"/>
                </a:cubicBezTo>
                <a:cubicBezTo>
                  <a:pt x="2508" y="655"/>
                  <a:pt x="2502" y="667"/>
                  <a:pt x="2496" y="678"/>
                </a:cubicBezTo>
                <a:cubicBezTo>
                  <a:pt x="2469" y="693"/>
                  <a:pt x="2457" y="718"/>
                  <a:pt x="2458" y="749"/>
                </a:cubicBezTo>
                <a:cubicBezTo>
                  <a:pt x="2445" y="745"/>
                  <a:pt x="2433" y="740"/>
                  <a:pt x="2421" y="733"/>
                </a:cubicBezTo>
                <a:cubicBezTo>
                  <a:pt x="2431" y="722"/>
                  <a:pt x="2438" y="707"/>
                  <a:pt x="2440" y="689"/>
                </a:cubicBezTo>
                <a:cubicBezTo>
                  <a:pt x="2452" y="688"/>
                  <a:pt x="2449" y="676"/>
                  <a:pt x="2449" y="667"/>
                </a:cubicBezTo>
                <a:cubicBezTo>
                  <a:pt x="2450" y="662"/>
                  <a:pt x="2455" y="650"/>
                  <a:pt x="2448" y="648"/>
                </a:cubicBezTo>
                <a:cubicBezTo>
                  <a:pt x="2451" y="624"/>
                  <a:pt x="2456" y="597"/>
                  <a:pt x="2439" y="579"/>
                </a:cubicBezTo>
                <a:cubicBezTo>
                  <a:pt x="2414" y="554"/>
                  <a:pt x="2376" y="555"/>
                  <a:pt x="2348" y="578"/>
                </a:cubicBezTo>
                <a:cubicBezTo>
                  <a:pt x="2331" y="592"/>
                  <a:pt x="2332" y="616"/>
                  <a:pt x="2332" y="636"/>
                </a:cubicBezTo>
                <a:cubicBezTo>
                  <a:pt x="2324" y="641"/>
                  <a:pt x="2327" y="654"/>
                  <a:pt x="2327" y="660"/>
                </a:cubicBezTo>
                <a:cubicBezTo>
                  <a:pt x="2328" y="669"/>
                  <a:pt x="2323" y="682"/>
                  <a:pt x="2333" y="681"/>
                </a:cubicBezTo>
                <a:cubicBezTo>
                  <a:pt x="2334" y="690"/>
                  <a:pt x="2336" y="700"/>
                  <a:pt x="2337" y="709"/>
                </a:cubicBezTo>
                <a:cubicBezTo>
                  <a:pt x="2337" y="720"/>
                  <a:pt x="2333" y="727"/>
                  <a:pt x="2325" y="732"/>
                </a:cubicBezTo>
                <a:cubicBezTo>
                  <a:pt x="2319" y="705"/>
                  <a:pt x="2324" y="681"/>
                  <a:pt x="2313" y="665"/>
                </a:cubicBezTo>
                <a:cubicBezTo>
                  <a:pt x="2317" y="658"/>
                  <a:pt x="2320" y="650"/>
                  <a:pt x="2323" y="641"/>
                </a:cubicBezTo>
                <a:cubicBezTo>
                  <a:pt x="2323" y="634"/>
                  <a:pt x="2321" y="631"/>
                  <a:pt x="2316" y="633"/>
                </a:cubicBezTo>
                <a:cubicBezTo>
                  <a:pt x="2313" y="626"/>
                  <a:pt x="2310" y="623"/>
                  <a:pt x="2305" y="622"/>
                </a:cubicBezTo>
                <a:cubicBezTo>
                  <a:pt x="2301" y="614"/>
                  <a:pt x="2295" y="610"/>
                  <a:pt x="2288" y="610"/>
                </a:cubicBezTo>
                <a:cubicBezTo>
                  <a:pt x="2282" y="604"/>
                  <a:pt x="2275" y="605"/>
                  <a:pt x="2268" y="610"/>
                </a:cubicBezTo>
                <a:cubicBezTo>
                  <a:pt x="2260" y="616"/>
                  <a:pt x="2258" y="632"/>
                  <a:pt x="2259" y="651"/>
                </a:cubicBezTo>
                <a:cubicBezTo>
                  <a:pt x="2251" y="659"/>
                  <a:pt x="2252" y="630"/>
                  <a:pt x="2246" y="624"/>
                </a:cubicBezTo>
                <a:cubicBezTo>
                  <a:pt x="2244" y="621"/>
                  <a:pt x="2241" y="619"/>
                  <a:pt x="2240" y="619"/>
                </a:cubicBezTo>
                <a:cubicBezTo>
                  <a:pt x="2404" y="254"/>
                  <a:pt x="2404" y="254"/>
                  <a:pt x="2404" y="254"/>
                </a:cubicBezTo>
                <a:cubicBezTo>
                  <a:pt x="2398" y="251"/>
                  <a:pt x="2391" y="248"/>
                  <a:pt x="2384" y="244"/>
                </a:cubicBezTo>
                <a:cubicBezTo>
                  <a:pt x="2170" y="0"/>
                  <a:pt x="2090" y="288"/>
                  <a:pt x="1877" y="59"/>
                </a:cubicBezTo>
                <a:cubicBezTo>
                  <a:pt x="1801" y="75"/>
                  <a:pt x="1868" y="172"/>
                  <a:pt x="1820" y="224"/>
                </a:cubicBezTo>
                <a:cubicBezTo>
                  <a:pt x="1941" y="376"/>
                  <a:pt x="2174" y="99"/>
                  <a:pt x="2308" y="410"/>
                </a:cubicBezTo>
                <a:cubicBezTo>
                  <a:pt x="2282" y="493"/>
                  <a:pt x="2250" y="568"/>
                  <a:pt x="2215" y="639"/>
                </a:cubicBezTo>
                <a:cubicBezTo>
                  <a:pt x="2210" y="616"/>
                  <a:pt x="2191" y="607"/>
                  <a:pt x="2167" y="604"/>
                </a:cubicBezTo>
                <a:cubicBezTo>
                  <a:pt x="2130" y="600"/>
                  <a:pt x="2107" y="616"/>
                  <a:pt x="2101" y="658"/>
                </a:cubicBezTo>
                <a:cubicBezTo>
                  <a:pt x="2093" y="652"/>
                  <a:pt x="2087" y="651"/>
                  <a:pt x="2077" y="646"/>
                </a:cubicBezTo>
                <a:cubicBezTo>
                  <a:pt x="2071" y="643"/>
                  <a:pt x="2069" y="629"/>
                  <a:pt x="2061" y="624"/>
                </a:cubicBezTo>
                <a:cubicBezTo>
                  <a:pt x="2066" y="611"/>
                  <a:pt x="2072" y="598"/>
                  <a:pt x="2077" y="585"/>
                </a:cubicBezTo>
                <a:cubicBezTo>
                  <a:pt x="2084" y="570"/>
                  <a:pt x="2101" y="570"/>
                  <a:pt x="2107" y="532"/>
                </a:cubicBezTo>
                <a:cubicBezTo>
                  <a:pt x="2113" y="525"/>
                  <a:pt x="2119" y="517"/>
                  <a:pt x="2125" y="509"/>
                </a:cubicBezTo>
                <a:cubicBezTo>
                  <a:pt x="2129" y="504"/>
                  <a:pt x="2128" y="498"/>
                  <a:pt x="2120" y="503"/>
                </a:cubicBezTo>
                <a:cubicBezTo>
                  <a:pt x="2113" y="507"/>
                  <a:pt x="2110" y="515"/>
                  <a:pt x="2104" y="521"/>
                </a:cubicBezTo>
                <a:cubicBezTo>
                  <a:pt x="2099" y="525"/>
                  <a:pt x="2097" y="523"/>
                  <a:pt x="2099" y="517"/>
                </a:cubicBezTo>
                <a:cubicBezTo>
                  <a:pt x="2103" y="508"/>
                  <a:pt x="2109" y="502"/>
                  <a:pt x="2112" y="493"/>
                </a:cubicBezTo>
                <a:cubicBezTo>
                  <a:pt x="2114" y="484"/>
                  <a:pt x="2108" y="481"/>
                  <a:pt x="2103" y="489"/>
                </a:cubicBezTo>
                <a:cubicBezTo>
                  <a:pt x="2097" y="497"/>
                  <a:pt x="2095" y="506"/>
                  <a:pt x="2090" y="514"/>
                </a:cubicBezTo>
                <a:cubicBezTo>
                  <a:pt x="2088" y="517"/>
                  <a:pt x="2085" y="517"/>
                  <a:pt x="2085" y="512"/>
                </a:cubicBezTo>
                <a:cubicBezTo>
                  <a:pt x="2087" y="503"/>
                  <a:pt x="2091" y="495"/>
                  <a:pt x="2093" y="487"/>
                </a:cubicBezTo>
                <a:cubicBezTo>
                  <a:pt x="2094" y="477"/>
                  <a:pt x="2090" y="473"/>
                  <a:pt x="2084" y="484"/>
                </a:cubicBezTo>
                <a:cubicBezTo>
                  <a:pt x="2080" y="492"/>
                  <a:pt x="2078" y="501"/>
                  <a:pt x="2075" y="509"/>
                </a:cubicBezTo>
                <a:cubicBezTo>
                  <a:pt x="2074" y="512"/>
                  <a:pt x="2071" y="512"/>
                  <a:pt x="2071" y="508"/>
                </a:cubicBezTo>
                <a:cubicBezTo>
                  <a:pt x="2071" y="501"/>
                  <a:pt x="2076" y="494"/>
                  <a:pt x="2077" y="486"/>
                </a:cubicBezTo>
                <a:cubicBezTo>
                  <a:pt x="2077" y="479"/>
                  <a:pt x="2071" y="477"/>
                  <a:pt x="2068" y="485"/>
                </a:cubicBezTo>
                <a:cubicBezTo>
                  <a:pt x="2064" y="496"/>
                  <a:pt x="2064" y="508"/>
                  <a:pt x="2060" y="519"/>
                </a:cubicBezTo>
                <a:cubicBezTo>
                  <a:pt x="2059" y="523"/>
                  <a:pt x="2055" y="525"/>
                  <a:pt x="2053" y="521"/>
                </a:cubicBezTo>
                <a:cubicBezTo>
                  <a:pt x="2050" y="516"/>
                  <a:pt x="2050" y="509"/>
                  <a:pt x="2044" y="506"/>
                </a:cubicBezTo>
                <a:cubicBezTo>
                  <a:pt x="2038" y="503"/>
                  <a:pt x="2032" y="508"/>
                  <a:pt x="2037" y="513"/>
                </a:cubicBezTo>
                <a:cubicBezTo>
                  <a:pt x="2041" y="518"/>
                  <a:pt x="2045" y="521"/>
                  <a:pt x="2046" y="527"/>
                </a:cubicBezTo>
                <a:cubicBezTo>
                  <a:pt x="2048" y="538"/>
                  <a:pt x="2049" y="548"/>
                  <a:pt x="2050" y="558"/>
                </a:cubicBezTo>
                <a:cubicBezTo>
                  <a:pt x="2042" y="585"/>
                  <a:pt x="2028" y="603"/>
                  <a:pt x="2015" y="621"/>
                </a:cubicBezTo>
                <a:cubicBezTo>
                  <a:pt x="1993" y="626"/>
                  <a:pt x="1981" y="642"/>
                  <a:pt x="1980" y="664"/>
                </a:cubicBezTo>
                <a:cubicBezTo>
                  <a:pt x="1967" y="664"/>
                  <a:pt x="1956" y="670"/>
                  <a:pt x="1949" y="686"/>
                </a:cubicBezTo>
                <a:cubicBezTo>
                  <a:pt x="1940" y="684"/>
                  <a:pt x="1935" y="694"/>
                  <a:pt x="1930" y="704"/>
                </a:cubicBezTo>
                <a:cubicBezTo>
                  <a:pt x="1910" y="698"/>
                  <a:pt x="1891" y="698"/>
                  <a:pt x="1875" y="710"/>
                </a:cubicBezTo>
                <a:cubicBezTo>
                  <a:pt x="1874" y="698"/>
                  <a:pt x="1871" y="689"/>
                  <a:pt x="1865" y="686"/>
                </a:cubicBezTo>
                <a:cubicBezTo>
                  <a:pt x="1868" y="679"/>
                  <a:pt x="1870" y="673"/>
                  <a:pt x="1872" y="666"/>
                </a:cubicBezTo>
                <a:cubicBezTo>
                  <a:pt x="1884" y="670"/>
                  <a:pt x="1892" y="665"/>
                  <a:pt x="1895" y="649"/>
                </a:cubicBezTo>
                <a:cubicBezTo>
                  <a:pt x="1899" y="633"/>
                  <a:pt x="1898" y="624"/>
                  <a:pt x="1886" y="629"/>
                </a:cubicBezTo>
                <a:cubicBezTo>
                  <a:pt x="1887" y="622"/>
                  <a:pt x="1888" y="616"/>
                  <a:pt x="1889" y="609"/>
                </a:cubicBezTo>
                <a:cubicBezTo>
                  <a:pt x="1890" y="594"/>
                  <a:pt x="1897" y="574"/>
                  <a:pt x="1883" y="564"/>
                </a:cubicBezTo>
                <a:cubicBezTo>
                  <a:pt x="1860" y="548"/>
                  <a:pt x="1827" y="545"/>
                  <a:pt x="1799" y="553"/>
                </a:cubicBezTo>
                <a:cubicBezTo>
                  <a:pt x="1822" y="493"/>
                  <a:pt x="1822" y="493"/>
                  <a:pt x="1822" y="493"/>
                </a:cubicBezTo>
                <a:cubicBezTo>
                  <a:pt x="1826" y="483"/>
                  <a:pt x="1832" y="485"/>
                  <a:pt x="1838" y="478"/>
                </a:cubicBezTo>
                <a:cubicBezTo>
                  <a:pt x="1844" y="470"/>
                  <a:pt x="1850" y="459"/>
                  <a:pt x="1852" y="444"/>
                </a:cubicBezTo>
                <a:cubicBezTo>
                  <a:pt x="1854" y="431"/>
                  <a:pt x="1855" y="419"/>
                  <a:pt x="1857" y="407"/>
                </a:cubicBezTo>
                <a:cubicBezTo>
                  <a:pt x="1860" y="399"/>
                  <a:pt x="1865" y="392"/>
                  <a:pt x="1870" y="383"/>
                </a:cubicBezTo>
                <a:cubicBezTo>
                  <a:pt x="1874" y="377"/>
                  <a:pt x="1872" y="372"/>
                  <a:pt x="1865" y="377"/>
                </a:cubicBezTo>
                <a:cubicBezTo>
                  <a:pt x="1867" y="373"/>
                  <a:pt x="1869" y="369"/>
                  <a:pt x="1872" y="365"/>
                </a:cubicBezTo>
                <a:cubicBezTo>
                  <a:pt x="1876" y="358"/>
                  <a:pt x="1871" y="354"/>
                  <a:pt x="1864" y="357"/>
                </a:cubicBezTo>
                <a:cubicBezTo>
                  <a:pt x="1865" y="349"/>
                  <a:pt x="1865" y="343"/>
                  <a:pt x="1854" y="349"/>
                </a:cubicBezTo>
                <a:cubicBezTo>
                  <a:pt x="1848" y="355"/>
                  <a:pt x="1832" y="374"/>
                  <a:pt x="1829" y="382"/>
                </a:cubicBezTo>
                <a:cubicBezTo>
                  <a:pt x="1825" y="388"/>
                  <a:pt x="1824" y="394"/>
                  <a:pt x="1822" y="398"/>
                </a:cubicBezTo>
                <a:cubicBezTo>
                  <a:pt x="1820" y="390"/>
                  <a:pt x="1821" y="382"/>
                  <a:pt x="1823" y="374"/>
                </a:cubicBezTo>
                <a:cubicBezTo>
                  <a:pt x="1826" y="368"/>
                  <a:pt x="1829" y="362"/>
                  <a:pt x="1833" y="356"/>
                </a:cubicBezTo>
                <a:cubicBezTo>
                  <a:pt x="1838" y="348"/>
                  <a:pt x="1833" y="338"/>
                  <a:pt x="1823" y="352"/>
                </a:cubicBezTo>
                <a:cubicBezTo>
                  <a:pt x="1820" y="356"/>
                  <a:pt x="1817" y="361"/>
                  <a:pt x="1814" y="366"/>
                </a:cubicBezTo>
                <a:cubicBezTo>
                  <a:pt x="1810" y="372"/>
                  <a:pt x="1807" y="378"/>
                  <a:pt x="1807" y="385"/>
                </a:cubicBezTo>
                <a:cubicBezTo>
                  <a:pt x="1806" y="394"/>
                  <a:pt x="1806" y="404"/>
                  <a:pt x="1806" y="413"/>
                </a:cubicBezTo>
                <a:cubicBezTo>
                  <a:pt x="1802" y="409"/>
                  <a:pt x="1800" y="405"/>
                  <a:pt x="1796" y="402"/>
                </a:cubicBezTo>
                <a:cubicBezTo>
                  <a:pt x="1788" y="398"/>
                  <a:pt x="1786" y="404"/>
                  <a:pt x="1789" y="409"/>
                </a:cubicBezTo>
                <a:cubicBezTo>
                  <a:pt x="1793" y="415"/>
                  <a:pt x="1797" y="420"/>
                  <a:pt x="1796" y="431"/>
                </a:cubicBezTo>
                <a:cubicBezTo>
                  <a:pt x="1790" y="442"/>
                  <a:pt x="1790" y="455"/>
                  <a:pt x="1793" y="468"/>
                </a:cubicBezTo>
                <a:cubicBezTo>
                  <a:pt x="1776" y="501"/>
                  <a:pt x="1756" y="533"/>
                  <a:pt x="1732" y="561"/>
                </a:cubicBezTo>
                <a:cubicBezTo>
                  <a:pt x="1712" y="581"/>
                  <a:pt x="1701" y="604"/>
                  <a:pt x="1692" y="628"/>
                </a:cubicBezTo>
                <a:cubicBezTo>
                  <a:pt x="1691" y="628"/>
                  <a:pt x="1691" y="628"/>
                  <a:pt x="1691" y="629"/>
                </a:cubicBezTo>
                <a:cubicBezTo>
                  <a:pt x="1691" y="629"/>
                  <a:pt x="1690" y="629"/>
                  <a:pt x="1690" y="629"/>
                </a:cubicBezTo>
                <a:cubicBezTo>
                  <a:pt x="1687" y="623"/>
                  <a:pt x="1683" y="618"/>
                  <a:pt x="1674" y="617"/>
                </a:cubicBezTo>
                <a:cubicBezTo>
                  <a:pt x="1667" y="598"/>
                  <a:pt x="1655" y="587"/>
                  <a:pt x="1639" y="581"/>
                </a:cubicBezTo>
                <a:cubicBezTo>
                  <a:pt x="1637" y="570"/>
                  <a:pt x="1631" y="563"/>
                  <a:pt x="1621" y="561"/>
                </a:cubicBezTo>
                <a:cubicBezTo>
                  <a:pt x="1620" y="560"/>
                  <a:pt x="1618" y="560"/>
                  <a:pt x="1616" y="559"/>
                </a:cubicBezTo>
                <a:cubicBezTo>
                  <a:pt x="1614" y="513"/>
                  <a:pt x="1588" y="480"/>
                  <a:pt x="1585" y="413"/>
                </a:cubicBezTo>
                <a:cubicBezTo>
                  <a:pt x="1585" y="407"/>
                  <a:pt x="1584" y="403"/>
                  <a:pt x="1588" y="400"/>
                </a:cubicBezTo>
                <a:cubicBezTo>
                  <a:pt x="1597" y="398"/>
                  <a:pt x="1605" y="393"/>
                  <a:pt x="1612" y="378"/>
                </a:cubicBezTo>
                <a:cubicBezTo>
                  <a:pt x="1615" y="371"/>
                  <a:pt x="1621" y="369"/>
                  <a:pt x="1629" y="367"/>
                </a:cubicBezTo>
                <a:cubicBezTo>
                  <a:pt x="1635" y="365"/>
                  <a:pt x="1637" y="360"/>
                  <a:pt x="1627" y="357"/>
                </a:cubicBezTo>
                <a:cubicBezTo>
                  <a:pt x="1620" y="354"/>
                  <a:pt x="1614" y="360"/>
                  <a:pt x="1607" y="366"/>
                </a:cubicBezTo>
                <a:cubicBezTo>
                  <a:pt x="1603" y="370"/>
                  <a:pt x="1598" y="370"/>
                  <a:pt x="1598" y="363"/>
                </a:cubicBezTo>
                <a:cubicBezTo>
                  <a:pt x="1597" y="356"/>
                  <a:pt x="1598" y="350"/>
                  <a:pt x="1597" y="343"/>
                </a:cubicBezTo>
                <a:cubicBezTo>
                  <a:pt x="1601" y="332"/>
                  <a:pt x="1604" y="322"/>
                  <a:pt x="1607" y="311"/>
                </a:cubicBezTo>
                <a:cubicBezTo>
                  <a:pt x="1609" y="302"/>
                  <a:pt x="1602" y="302"/>
                  <a:pt x="1598" y="307"/>
                </a:cubicBezTo>
                <a:cubicBezTo>
                  <a:pt x="1592" y="314"/>
                  <a:pt x="1591" y="325"/>
                  <a:pt x="1586" y="334"/>
                </a:cubicBezTo>
                <a:cubicBezTo>
                  <a:pt x="1584" y="337"/>
                  <a:pt x="1581" y="338"/>
                  <a:pt x="1581" y="332"/>
                </a:cubicBezTo>
                <a:cubicBezTo>
                  <a:pt x="1582" y="320"/>
                  <a:pt x="1587" y="307"/>
                  <a:pt x="1586" y="294"/>
                </a:cubicBezTo>
                <a:cubicBezTo>
                  <a:pt x="1586" y="290"/>
                  <a:pt x="1578" y="287"/>
                  <a:pt x="1576" y="294"/>
                </a:cubicBezTo>
                <a:cubicBezTo>
                  <a:pt x="1571" y="305"/>
                  <a:pt x="1572" y="317"/>
                  <a:pt x="1570" y="329"/>
                </a:cubicBezTo>
                <a:cubicBezTo>
                  <a:pt x="1569" y="332"/>
                  <a:pt x="1566" y="335"/>
                  <a:pt x="1565" y="330"/>
                </a:cubicBezTo>
                <a:cubicBezTo>
                  <a:pt x="1563" y="320"/>
                  <a:pt x="1566" y="310"/>
                  <a:pt x="1565" y="300"/>
                </a:cubicBezTo>
                <a:cubicBezTo>
                  <a:pt x="1563" y="292"/>
                  <a:pt x="1557" y="293"/>
                  <a:pt x="1556" y="301"/>
                </a:cubicBezTo>
                <a:cubicBezTo>
                  <a:pt x="1554" y="311"/>
                  <a:pt x="1555" y="321"/>
                  <a:pt x="1554" y="331"/>
                </a:cubicBezTo>
                <a:cubicBezTo>
                  <a:pt x="1554" y="335"/>
                  <a:pt x="1550" y="337"/>
                  <a:pt x="1549" y="334"/>
                </a:cubicBezTo>
                <a:cubicBezTo>
                  <a:pt x="1546" y="328"/>
                  <a:pt x="1548" y="320"/>
                  <a:pt x="1545" y="313"/>
                </a:cubicBezTo>
                <a:cubicBezTo>
                  <a:pt x="1541" y="304"/>
                  <a:pt x="1536" y="305"/>
                  <a:pt x="1537" y="316"/>
                </a:cubicBezTo>
                <a:cubicBezTo>
                  <a:pt x="1537" y="326"/>
                  <a:pt x="1539" y="335"/>
                  <a:pt x="1541" y="345"/>
                </a:cubicBezTo>
                <a:cubicBezTo>
                  <a:pt x="1535" y="382"/>
                  <a:pt x="1539" y="395"/>
                  <a:pt x="1545" y="403"/>
                </a:cubicBezTo>
                <a:cubicBezTo>
                  <a:pt x="1547" y="406"/>
                  <a:pt x="1547" y="412"/>
                  <a:pt x="1547" y="416"/>
                </a:cubicBezTo>
                <a:cubicBezTo>
                  <a:pt x="1546" y="427"/>
                  <a:pt x="1546" y="438"/>
                  <a:pt x="1546" y="449"/>
                </a:cubicBezTo>
                <a:cubicBezTo>
                  <a:pt x="1545" y="448"/>
                  <a:pt x="1543" y="449"/>
                  <a:pt x="1540" y="452"/>
                </a:cubicBezTo>
                <a:cubicBezTo>
                  <a:pt x="1539" y="446"/>
                  <a:pt x="1535" y="449"/>
                  <a:pt x="1530" y="460"/>
                </a:cubicBezTo>
                <a:cubicBezTo>
                  <a:pt x="1528" y="456"/>
                  <a:pt x="1525" y="457"/>
                  <a:pt x="1520" y="464"/>
                </a:cubicBezTo>
                <a:cubicBezTo>
                  <a:pt x="1518" y="468"/>
                  <a:pt x="1516" y="472"/>
                  <a:pt x="1514" y="476"/>
                </a:cubicBezTo>
                <a:cubicBezTo>
                  <a:pt x="1510" y="475"/>
                  <a:pt x="1507" y="474"/>
                  <a:pt x="1502" y="481"/>
                </a:cubicBezTo>
                <a:cubicBezTo>
                  <a:pt x="1497" y="492"/>
                  <a:pt x="1492" y="503"/>
                  <a:pt x="1487" y="513"/>
                </a:cubicBezTo>
                <a:cubicBezTo>
                  <a:pt x="1477" y="531"/>
                  <a:pt x="1480" y="550"/>
                  <a:pt x="1481" y="570"/>
                </a:cubicBezTo>
                <a:cubicBezTo>
                  <a:pt x="1474" y="582"/>
                  <a:pt x="1468" y="594"/>
                  <a:pt x="1462" y="606"/>
                </a:cubicBezTo>
                <a:cubicBezTo>
                  <a:pt x="1461" y="606"/>
                  <a:pt x="1460" y="607"/>
                  <a:pt x="1458" y="608"/>
                </a:cubicBezTo>
                <a:cubicBezTo>
                  <a:pt x="1455" y="603"/>
                  <a:pt x="1450" y="597"/>
                  <a:pt x="1445" y="592"/>
                </a:cubicBezTo>
                <a:cubicBezTo>
                  <a:pt x="1441" y="582"/>
                  <a:pt x="1432" y="575"/>
                  <a:pt x="1420" y="568"/>
                </a:cubicBezTo>
                <a:cubicBezTo>
                  <a:pt x="1414" y="562"/>
                  <a:pt x="1408" y="555"/>
                  <a:pt x="1402" y="549"/>
                </a:cubicBezTo>
                <a:cubicBezTo>
                  <a:pt x="1402" y="540"/>
                  <a:pt x="1402" y="532"/>
                  <a:pt x="1395" y="523"/>
                </a:cubicBezTo>
                <a:cubicBezTo>
                  <a:pt x="1393" y="511"/>
                  <a:pt x="1392" y="498"/>
                  <a:pt x="1389" y="486"/>
                </a:cubicBezTo>
                <a:cubicBezTo>
                  <a:pt x="1387" y="477"/>
                  <a:pt x="1381" y="478"/>
                  <a:pt x="1380" y="484"/>
                </a:cubicBezTo>
                <a:cubicBezTo>
                  <a:pt x="1379" y="494"/>
                  <a:pt x="1381" y="503"/>
                  <a:pt x="1381" y="513"/>
                </a:cubicBezTo>
                <a:cubicBezTo>
                  <a:pt x="1376" y="499"/>
                  <a:pt x="1372" y="484"/>
                  <a:pt x="1364" y="472"/>
                </a:cubicBezTo>
                <a:cubicBezTo>
                  <a:pt x="1359" y="464"/>
                  <a:pt x="1354" y="468"/>
                  <a:pt x="1355" y="473"/>
                </a:cubicBezTo>
                <a:cubicBezTo>
                  <a:pt x="1357" y="486"/>
                  <a:pt x="1361" y="498"/>
                  <a:pt x="1365" y="511"/>
                </a:cubicBezTo>
                <a:cubicBezTo>
                  <a:pt x="1358" y="498"/>
                  <a:pt x="1355" y="483"/>
                  <a:pt x="1347" y="471"/>
                </a:cubicBezTo>
                <a:cubicBezTo>
                  <a:pt x="1342" y="463"/>
                  <a:pt x="1336" y="467"/>
                  <a:pt x="1337" y="474"/>
                </a:cubicBezTo>
                <a:cubicBezTo>
                  <a:pt x="1340" y="488"/>
                  <a:pt x="1346" y="502"/>
                  <a:pt x="1351" y="516"/>
                </a:cubicBezTo>
                <a:cubicBezTo>
                  <a:pt x="1343" y="504"/>
                  <a:pt x="1337" y="492"/>
                  <a:pt x="1328" y="481"/>
                </a:cubicBezTo>
                <a:cubicBezTo>
                  <a:pt x="1322" y="474"/>
                  <a:pt x="1318" y="479"/>
                  <a:pt x="1322" y="487"/>
                </a:cubicBezTo>
                <a:cubicBezTo>
                  <a:pt x="1327" y="499"/>
                  <a:pt x="1331" y="510"/>
                  <a:pt x="1337" y="521"/>
                </a:cubicBezTo>
                <a:cubicBezTo>
                  <a:pt x="1340" y="528"/>
                  <a:pt x="1341" y="534"/>
                  <a:pt x="1338" y="539"/>
                </a:cubicBezTo>
                <a:cubicBezTo>
                  <a:pt x="1335" y="544"/>
                  <a:pt x="1330" y="541"/>
                  <a:pt x="1321" y="539"/>
                </a:cubicBezTo>
                <a:cubicBezTo>
                  <a:pt x="1314" y="527"/>
                  <a:pt x="1302" y="522"/>
                  <a:pt x="1280" y="521"/>
                </a:cubicBezTo>
                <a:cubicBezTo>
                  <a:pt x="1246" y="521"/>
                  <a:pt x="1218" y="533"/>
                  <a:pt x="1221" y="570"/>
                </a:cubicBezTo>
                <a:cubicBezTo>
                  <a:pt x="1215" y="551"/>
                  <a:pt x="1208" y="533"/>
                  <a:pt x="1198" y="515"/>
                </a:cubicBezTo>
                <a:cubicBezTo>
                  <a:pt x="1193" y="504"/>
                  <a:pt x="1188" y="493"/>
                  <a:pt x="1187" y="482"/>
                </a:cubicBezTo>
                <a:cubicBezTo>
                  <a:pt x="1194" y="465"/>
                  <a:pt x="1193" y="450"/>
                  <a:pt x="1183" y="437"/>
                </a:cubicBezTo>
                <a:cubicBezTo>
                  <a:pt x="1180" y="428"/>
                  <a:pt x="1173" y="421"/>
                  <a:pt x="1166" y="416"/>
                </a:cubicBezTo>
                <a:cubicBezTo>
                  <a:pt x="1160" y="413"/>
                  <a:pt x="1154" y="411"/>
                  <a:pt x="1147" y="409"/>
                </a:cubicBezTo>
                <a:cubicBezTo>
                  <a:pt x="1140" y="406"/>
                  <a:pt x="1133" y="407"/>
                  <a:pt x="1126" y="409"/>
                </a:cubicBezTo>
                <a:cubicBezTo>
                  <a:pt x="1113" y="415"/>
                  <a:pt x="1104" y="425"/>
                  <a:pt x="1086" y="430"/>
                </a:cubicBezTo>
                <a:cubicBezTo>
                  <a:pt x="1057" y="440"/>
                  <a:pt x="1032" y="458"/>
                  <a:pt x="1005" y="471"/>
                </a:cubicBezTo>
                <a:cubicBezTo>
                  <a:pt x="983" y="481"/>
                  <a:pt x="958" y="481"/>
                  <a:pt x="937" y="484"/>
                </a:cubicBezTo>
                <a:cubicBezTo>
                  <a:pt x="956" y="493"/>
                  <a:pt x="950" y="522"/>
                  <a:pt x="964" y="533"/>
                </a:cubicBezTo>
                <a:cubicBezTo>
                  <a:pt x="993" y="511"/>
                  <a:pt x="1026" y="488"/>
                  <a:pt x="1057" y="467"/>
                </a:cubicBezTo>
                <a:cubicBezTo>
                  <a:pt x="1040" y="492"/>
                  <a:pt x="1017" y="521"/>
                  <a:pt x="990" y="538"/>
                </a:cubicBezTo>
                <a:cubicBezTo>
                  <a:pt x="999" y="543"/>
                  <a:pt x="1019" y="535"/>
                  <a:pt x="1029" y="552"/>
                </a:cubicBezTo>
                <a:cubicBezTo>
                  <a:pt x="1033" y="533"/>
                  <a:pt x="1045" y="514"/>
                  <a:pt x="1058" y="498"/>
                </a:cubicBezTo>
                <a:cubicBezTo>
                  <a:pt x="1066" y="489"/>
                  <a:pt x="1074" y="481"/>
                  <a:pt x="1086" y="475"/>
                </a:cubicBezTo>
                <a:cubicBezTo>
                  <a:pt x="1096" y="469"/>
                  <a:pt x="1102" y="460"/>
                  <a:pt x="1108" y="451"/>
                </a:cubicBezTo>
                <a:cubicBezTo>
                  <a:pt x="1116" y="443"/>
                  <a:pt x="1123" y="442"/>
                  <a:pt x="1131" y="440"/>
                </a:cubicBezTo>
                <a:cubicBezTo>
                  <a:pt x="1122" y="477"/>
                  <a:pt x="1137" y="488"/>
                  <a:pt x="1156" y="495"/>
                </a:cubicBezTo>
                <a:cubicBezTo>
                  <a:pt x="1163" y="510"/>
                  <a:pt x="1167" y="528"/>
                  <a:pt x="1170" y="547"/>
                </a:cubicBezTo>
                <a:cubicBezTo>
                  <a:pt x="1172" y="567"/>
                  <a:pt x="1176" y="587"/>
                  <a:pt x="1182" y="605"/>
                </a:cubicBezTo>
                <a:cubicBezTo>
                  <a:pt x="1185" y="615"/>
                  <a:pt x="1187" y="625"/>
                  <a:pt x="1180" y="630"/>
                </a:cubicBezTo>
                <a:cubicBezTo>
                  <a:pt x="1171" y="638"/>
                  <a:pt x="1163" y="646"/>
                  <a:pt x="1157" y="658"/>
                </a:cubicBezTo>
                <a:cubicBezTo>
                  <a:pt x="1153" y="661"/>
                  <a:pt x="1150" y="665"/>
                  <a:pt x="1147" y="670"/>
                </a:cubicBezTo>
                <a:cubicBezTo>
                  <a:pt x="1136" y="674"/>
                  <a:pt x="1128" y="683"/>
                  <a:pt x="1123" y="695"/>
                </a:cubicBezTo>
                <a:cubicBezTo>
                  <a:pt x="1122" y="696"/>
                  <a:pt x="1120" y="697"/>
                  <a:pt x="1118" y="698"/>
                </a:cubicBezTo>
                <a:cubicBezTo>
                  <a:pt x="1112" y="701"/>
                  <a:pt x="1108" y="705"/>
                  <a:pt x="1108" y="710"/>
                </a:cubicBezTo>
                <a:cubicBezTo>
                  <a:pt x="1103" y="714"/>
                  <a:pt x="1099" y="716"/>
                  <a:pt x="1096" y="714"/>
                </a:cubicBezTo>
                <a:cubicBezTo>
                  <a:pt x="1095" y="712"/>
                  <a:pt x="1094" y="710"/>
                  <a:pt x="1091" y="710"/>
                </a:cubicBezTo>
                <a:cubicBezTo>
                  <a:pt x="1090" y="705"/>
                  <a:pt x="1087" y="705"/>
                  <a:pt x="1085" y="704"/>
                </a:cubicBezTo>
                <a:cubicBezTo>
                  <a:pt x="1084" y="700"/>
                  <a:pt x="1084" y="695"/>
                  <a:pt x="1084" y="691"/>
                </a:cubicBezTo>
                <a:cubicBezTo>
                  <a:pt x="1086" y="691"/>
                  <a:pt x="1088" y="690"/>
                  <a:pt x="1088" y="689"/>
                </a:cubicBezTo>
                <a:cubicBezTo>
                  <a:pt x="1089" y="686"/>
                  <a:pt x="1088" y="683"/>
                  <a:pt x="1089" y="681"/>
                </a:cubicBezTo>
                <a:cubicBezTo>
                  <a:pt x="1089" y="675"/>
                  <a:pt x="1088" y="672"/>
                  <a:pt x="1085" y="674"/>
                </a:cubicBezTo>
                <a:cubicBezTo>
                  <a:pt x="1083" y="632"/>
                  <a:pt x="1068" y="610"/>
                  <a:pt x="1037" y="612"/>
                </a:cubicBezTo>
                <a:cubicBezTo>
                  <a:pt x="1004" y="613"/>
                  <a:pt x="1002" y="647"/>
                  <a:pt x="1003" y="684"/>
                </a:cubicBezTo>
                <a:cubicBezTo>
                  <a:pt x="997" y="684"/>
                  <a:pt x="1003" y="689"/>
                  <a:pt x="1002" y="695"/>
                </a:cubicBezTo>
                <a:cubicBezTo>
                  <a:pt x="1000" y="706"/>
                  <a:pt x="1006" y="710"/>
                  <a:pt x="1011" y="702"/>
                </a:cubicBezTo>
                <a:cubicBezTo>
                  <a:pt x="1012" y="708"/>
                  <a:pt x="1014" y="714"/>
                  <a:pt x="1016" y="720"/>
                </a:cubicBezTo>
                <a:cubicBezTo>
                  <a:pt x="1016" y="724"/>
                  <a:pt x="1014" y="728"/>
                  <a:pt x="1010" y="731"/>
                </a:cubicBezTo>
                <a:cubicBezTo>
                  <a:pt x="1005" y="730"/>
                  <a:pt x="1000" y="730"/>
                  <a:pt x="996" y="735"/>
                </a:cubicBezTo>
                <a:cubicBezTo>
                  <a:pt x="991" y="735"/>
                  <a:pt x="986" y="735"/>
                  <a:pt x="984" y="731"/>
                </a:cubicBezTo>
                <a:cubicBezTo>
                  <a:pt x="980" y="726"/>
                  <a:pt x="974" y="728"/>
                  <a:pt x="967" y="728"/>
                </a:cubicBezTo>
                <a:cubicBezTo>
                  <a:pt x="954" y="731"/>
                  <a:pt x="941" y="730"/>
                  <a:pt x="927" y="727"/>
                </a:cubicBezTo>
                <a:cubicBezTo>
                  <a:pt x="922" y="723"/>
                  <a:pt x="918" y="718"/>
                  <a:pt x="906" y="721"/>
                </a:cubicBezTo>
                <a:cubicBezTo>
                  <a:pt x="900" y="722"/>
                  <a:pt x="896" y="720"/>
                  <a:pt x="895" y="715"/>
                </a:cubicBezTo>
                <a:cubicBezTo>
                  <a:pt x="895" y="710"/>
                  <a:pt x="893" y="705"/>
                  <a:pt x="888" y="704"/>
                </a:cubicBezTo>
                <a:cubicBezTo>
                  <a:pt x="892" y="697"/>
                  <a:pt x="894" y="690"/>
                  <a:pt x="896" y="682"/>
                </a:cubicBezTo>
                <a:cubicBezTo>
                  <a:pt x="905" y="695"/>
                  <a:pt x="908" y="683"/>
                  <a:pt x="909" y="675"/>
                </a:cubicBezTo>
                <a:cubicBezTo>
                  <a:pt x="910" y="666"/>
                  <a:pt x="915" y="657"/>
                  <a:pt x="908" y="656"/>
                </a:cubicBezTo>
                <a:cubicBezTo>
                  <a:pt x="922" y="622"/>
                  <a:pt x="913" y="605"/>
                  <a:pt x="896" y="591"/>
                </a:cubicBezTo>
                <a:cubicBezTo>
                  <a:pt x="902" y="587"/>
                  <a:pt x="908" y="591"/>
                  <a:pt x="905" y="588"/>
                </a:cubicBezTo>
                <a:cubicBezTo>
                  <a:pt x="904" y="586"/>
                  <a:pt x="899" y="585"/>
                  <a:pt x="892" y="587"/>
                </a:cubicBezTo>
                <a:cubicBezTo>
                  <a:pt x="892" y="587"/>
                  <a:pt x="892" y="587"/>
                  <a:pt x="892" y="587"/>
                </a:cubicBezTo>
                <a:cubicBezTo>
                  <a:pt x="892" y="587"/>
                  <a:pt x="907" y="579"/>
                  <a:pt x="900" y="580"/>
                </a:cubicBezTo>
                <a:cubicBezTo>
                  <a:pt x="899" y="581"/>
                  <a:pt x="895" y="581"/>
                  <a:pt x="892" y="582"/>
                </a:cubicBezTo>
                <a:cubicBezTo>
                  <a:pt x="894" y="573"/>
                  <a:pt x="890" y="563"/>
                  <a:pt x="889" y="576"/>
                </a:cubicBezTo>
                <a:cubicBezTo>
                  <a:pt x="889" y="579"/>
                  <a:pt x="888" y="579"/>
                  <a:pt x="887" y="582"/>
                </a:cubicBezTo>
                <a:cubicBezTo>
                  <a:pt x="887" y="582"/>
                  <a:pt x="883" y="566"/>
                  <a:pt x="883" y="572"/>
                </a:cubicBezTo>
                <a:cubicBezTo>
                  <a:pt x="883" y="574"/>
                  <a:pt x="884" y="573"/>
                  <a:pt x="883" y="577"/>
                </a:cubicBezTo>
                <a:cubicBezTo>
                  <a:pt x="874" y="570"/>
                  <a:pt x="865" y="567"/>
                  <a:pt x="856" y="570"/>
                </a:cubicBezTo>
                <a:cubicBezTo>
                  <a:pt x="828" y="570"/>
                  <a:pt x="817" y="591"/>
                  <a:pt x="815" y="623"/>
                </a:cubicBezTo>
                <a:cubicBezTo>
                  <a:pt x="806" y="639"/>
                  <a:pt x="800" y="656"/>
                  <a:pt x="800" y="675"/>
                </a:cubicBezTo>
                <a:cubicBezTo>
                  <a:pt x="798" y="677"/>
                  <a:pt x="796" y="679"/>
                  <a:pt x="794" y="681"/>
                </a:cubicBezTo>
                <a:cubicBezTo>
                  <a:pt x="792" y="672"/>
                  <a:pt x="783" y="668"/>
                  <a:pt x="772" y="667"/>
                </a:cubicBezTo>
                <a:cubicBezTo>
                  <a:pt x="769" y="663"/>
                  <a:pt x="765" y="661"/>
                  <a:pt x="759" y="661"/>
                </a:cubicBezTo>
                <a:cubicBezTo>
                  <a:pt x="756" y="657"/>
                  <a:pt x="753" y="655"/>
                  <a:pt x="748" y="655"/>
                </a:cubicBezTo>
                <a:cubicBezTo>
                  <a:pt x="742" y="645"/>
                  <a:pt x="735" y="641"/>
                  <a:pt x="728" y="640"/>
                </a:cubicBezTo>
                <a:cubicBezTo>
                  <a:pt x="724" y="632"/>
                  <a:pt x="718" y="628"/>
                  <a:pt x="712" y="630"/>
                </a:cubicBezTo>
                <a:cubicBezTo>
                  <a:pt x="711" y="610"/>
                  <a:pt x="710" y="591"/>
                  <a:pt x="708" y="573"/>
                </a:cubicBezTo>
                <a:cubicBezTo>
                  <a:pt x="713" y="553"/>
                  <a:pt x="713" y="538"/>
                  <a:pt x="707" y="526"/>
                </a:cubicBezTo>
                <a:cubicBezTo>
                  <a:pt x="703" y="518"/>
                  <a:pt x="698" y="514"/>
                  <a:pt x="693" y="514"/>
                </a:cubicBezTo>
                <a:cubicBezTo>
                  <a:pt x="693" y="471"/>
                  <a:pt x="693" y="429"/>
                  <a:pt x="693" y="387"/>
                </a:cubicBezTo>
                <a:cubicBezTo>
                  <a:pt x="746" y="375"/>
                  <a:pt x="799" y="387"/>
                  <a:pt x="851" y="398"/>
                </a:cubicBezTo>
                <a:cubicBezTo>
                  <a:pt x="1000" y="445"/>
                  <a:pt x="958" y="390"/>
                  <a:pt x="959" y="372"/>
                </a:cubicBezTo>
                <a:cubicBezTo>
                  <a:pt x="979" y="344"/>
                  <a:pt x="983" y="405"/>
                  <a:pt x="1031" y="343"/>
                </a:cubicBezTo>
                <a:cubicBezTo>
                  <a:pt x="1079" y="352"/>
                  <a:pt x="1091" y="337"/>
                  <a:pt x="1081" y="299"/>
                </a:cubicBezTo>
                <a:cubicBezTo>
                  <a:pt x="1065" y="237"/>
                  <a:pt x="1143" y="231"/>
                  <a:pt x="1072" y="194"/>
                </a:cubicBezTo>
                <a:cubicBezTo>
                  <a:pt x="980" y="148"/>
                  <a:pt x="791" y="73"/>
                  <a:pt x="694" y="64"/>
                </a:cubicBezTo>
                <a:cubicBezTo>
                  <a:pt x="690" y="64"/>
                  <a:pt x="687" y="64"/>
                  <a:pt x="683" y="64"/>
                </a:cubicBezTo>
                <a:cubicBezTo>
                  <a:pt x="684" y="213"/>
                  <a:pt x="684" y="362"/>
                  <a:pt x="684" y="512"/>
                </a:cubicBezTo>
                <a:cubicBezTo>
                  <a:pt x="669" y="525"/>
                  <a:pt x="661" y="540"/>
                  <a:pt x="673" y="559"/>
                </a:cubicBezTo>
                <a:cubicBezTo>
                  <a:pt x="676" y="572"/>
                  <a:pt x="676" y="586"/>
                  <a:pt x="675" y="602"/>
                </a:cubicBezTo>
                <a:cubicBezTo>
                  <a:pt x="674" y="603"/>
                  <a:pt x="674" y="603"/>
                  <a:pt x="674" y="603"/>
                </a:cubicBezTo>
                <a:cubicBezTo>
                  <a:pt x="669" y="596"/>
                  <a:pt x="665" y="588"/>
                  <a:pt x="663" y="579"/>
                </a:cubicBezTo>
                <a:cubicBezTo>
                  <a:pt x="657" y="556"/>
                  <a:pt x="648" y="534"/>
                  <a:pt x="635" y="513"/>
                </a:cubicBezTo>
                <a:cubicBezTo>
                  <a:pt x="629" y="501"/>
                  <a:pt x="624" y="488"/>
                  <a:pt x="621" y="474"/>
                </a:cubicBezTo>
                <a:cubicBezTo>
                  <a:pt x="619" y="469"/>
                  <a:pt x="618" y="465"/>
                  <a:pt x="622" y="461"/>
                </a:cubicBezTo>
                <a:cubicBezTo>
                  <a:pt x="626" y="456"/>
                  <a:pt x="630" y="451"/>
                  <a:pt x="633" y="445"/>
                </a:cubicBezTo>
                <a:cubicBezTo>
                  <a:pt x="635" y="442"/>
                  <a:pt x="636" y="439"/>
                  <a:pt x="635" y="436"/>
                </a:cubicBezTo>
                <a:cubicBezTo>
                  <a:pt x="635" y="431"/>
                  <a:pt x="634" y="427"/>
                  <a:pt x="634" y="421"/>
                </a:cubicBezTo>
                <a:cubicBezTo>
                  <a:pt x="633" y="419"/>
                  <a:pt x="632" y="416"/>
                  <a:pt x="628" y="415"/>
                </a:cubicBezTo>
                <a:cubicBezTo>
                  <a:pt x="624" y="414"/>
                  <a:pt x="621" y="412"/>
                  <a:pt x="618" y="408"/>
                </a:cubicBezTo>
                <a:cubicBezTo>
                  <a:pt x="613" y="405"/>
                  <a:pt x="610" y="407"/>
                  <a:pt x="609" y="411"/>
                </a:cubicBezTo>
                <a:cubicBezTo>
                  <a:pt x="604" y="408"/>
                  <a:pt x="600" y="410"/>
                  <a:pt x="598" y="415"/>
                </a:cubicBezTo>
                <a:cubicBezTo>
                  <a:pt x="593" y="415"/>
                  <a:pt x="588" y="415"/>
                  <a:pt x="586" y="420"/>
                </a:cubicBezTo>
                <a:cubicBezTo>
                  <a:pt x="578" y="420"/>
                  <a:pt x="574" y="422"/>
                  <a:pt x="572" y="427"/>
                </a:cubicBezTo>
                <a:cubicBezTo>
                  <a:pt x="570" y="439"/>
                  <a:pt x="571" y="452"/>
                  <a:pt x="579" y="466"/>
                </a:cubicBezTo>
                <a:cubicBezTo>
                  <a:pt x="582" y="471"/>
                  <a:pt x="584" y="475"/>
                  <a:pt x="586" y="479"/>
                </a:cubicBezTo>
                <a:cubicBezTo>
                  <a:pt x="589" y="502"/>
                  <a:pt x="592" y="525"/>
                  <a:pt x="595" y="549"/>
                </a:cubicBezTo>
                <a:cubicBezTo>
                  <a:pt x="597" y="571"/>
                  <a:pt x="603" y="590"/>
                  <a:pt x="616" y="608"/>
                </a:cubicBezTo>
                <a:cubicBezTo>
                  <a:pt x="624" y="621"/>
                  <a:pt x="624" y="621"/>
                  <a:pt x="624" y="621"/>
                </a:cubicBezTo>
                <a:cubicBezTo>
                  <a:pt x="619" y="624"/>
                  <a:pt x="614" y="629"/>
                  <a:pt x="610" y="636"/>
                </a:cubicBezTo>
                <a:cubicBezTo>
                  <a:pt x="603" y="644"/>
                  <a:pt x="595" y="650"/>
                  <a:pt x="585" y="654"/>
                </a:cubicBezTo>
                <a:cubicBezTo>
                  <a:pt x="588" y="657"/>
                  <a:pt x="593" y="661"/>
                  <a:pt x="599" y="664"/>
                </a:cubicBezTo>
                <a:cubicBezTo>
                  <a:pt x="595" y="673"/>
                  <a:pt x="592" y="681"/>
                  <a:pt x="589" y="690"/>
                </a:cubicBezTo>
                <a:cubicBezTo>
                  <a:pt x="590" y="694"/>
                  <a:pt x="593" y="696"/>
                  <a:pt x="597" y="696"/>
                </a:cubicBezTo>
                <a:cubicBezTo>
                  <a:pt x="597" y="703"/>
                  <a:pt x="597" y="710"/>
                  <a:pt x="597" y="717"/>
                </a:cubicBezTo>
                <a:cubicBezTo>
                  <a:pt x="594" y="731"/>
                  <a:pt x="602" y="735"/>
                  <a:pt x="612" y="736"/>
                </a:cubicBezTo>
                <a:cubicBezTo>
                  <a:pt x="612" y="740"/>
                  <a:pt x="604" y="743"/>
                  <a:pt x="592" y="745"/>
                </a:cubicBezTo>
                <a:cubicBezTo>
                  <a:pt x="589" y="739"/>
                  <a:pt x="584" y="734"/>
                  <a:pt x="578" y="731"/>
                </a:cubicBezTo>
                <a:cubicBezTo>
                  <a:pt x="575" y="724"/>
                  <a:pt x="572" y="717"/>
                  <a:pt x="570" y="708"/>
                </a:cubicBezTo>
                <a:cubicBezTo>
                  <a:pt x="568" y="696"/>
                  <a:pt x="564" y="684"/>
                  <a:pt x="558" y="672"/>
                </a:cubicBezTo>
                <a:cubicBezTo>
                  <a:pt x="543" y="636"/>
                  <a:pt x="511" y="599"/>
                  <a:pt x="503" y="573"/>
                </a:cubicBezTo>
                <a:cubicBezTo>
                  <a:pt x="502" y="567"/>
                  <a:pt x="502" y="560"/>
                  <a:pt x="505" y="553"/>
                </a:cubicBezTo>
                <a:cubicBezTo>
                  <a:pt x="511" y="536"/>
                  <a:pt x="514" y="519"/>
                  <a:pt x="516" y="502"/>
                </a:cubicBezTo>
                <a:cubicBezTo>
                  <a:pt x="516" y="489"/>
                  <a:pt x="514" y="486"/>
                  <a:pt x="511" y="488"/>
                </a:cubicBezTo>
                <a:cubicBezTo>
                  <a:pt x="511" y="484"/>
                  <a:pt x="510" y="479"/>
                  <a:pt x="510" y="475"/>
                </a:cubicBezTo>
                <a:cubicBezTo>
                  <a:pt x="508" y="467"/>
                  <a:pt x="506" y="465"/>
                  <a:pt x="502" y="474"/>
                </a:cubicBezTo>
                <a:cubicBezTo>
                  <a:pt x="498" y="471"/>
                  <a:pt x="496" y="475"/>
                  <a:pt x="494" y="486"/>
                </a:cubicBezTo>
                <a:cubicBezTo>
                  <a:pt x="490" y="482"/>
                  <a:pt x="488" y="486"/>
                  <a:pt x="487" y="493"/>
                </a:cubicBezTo>
                <a:cubicBezTo>
                  <a:pt x="488" y="499"/>
                  <a:pt x="488" y="505"/>
                  <a:pt x="486" y="510"/>
                </a:cubicBezTo>
                <a:cubicBezTo>
                  <a:pt x="481" y="521"/>
                  <a:pt x="476" y="533"/>
                  <a:pt x="473" y="545"/>
                </a:cubicBezTo>
                <a:cubicBezTo>
                  <a:pt x="467" y="558"/>
                  <a:pt x="471" y="566"/>
                  <a:pt x="473" y="575"/>
                </a:cubicBezTo>
                <a:cubicBezTo>
                  <a:pt x="481" y="593"/>
                  <a:pt x="485" y="610"/>
                  <a:pt x="488" y="627"/>
                </a:cubicBezTo>
                <a:cubicBezTo>
                  <a:pt x="467" y="630"/>
                  <a:pt x="455" y="642"/>
                  <a:pt x="459" y="672"/>
                </a:cubicBezTo>
                <a:cubicBezTo>
                  <a:pt x="453" y="680"/>
                  <a:pt x="455" y="687"/>
                  <a:pt x="460" y="691"/>
                </a:cubicBezTo>
                <a:cubicBezTo>
                  <a:pt x="463" y="701"/>
                  <a:pt x="454" y="725"/>
                  <a:pt x="467" y="746"/>
                </a:cubicBezTo>
                <a:cubicBezTo>
                  <a:pt x="463" y="746"/>
                  <a:pt x="460" y="747"/>
                  <a:pt x="459" y="753"/>
                </a:cubicBezTo>
                <a:cubicBezTo>
                  <a:pt x="455" y="751"/>
                  <a:pt x="451" y="748"/>
                  <a:pt x="448" y="746"/>
                </a:cubicBezTo>
                <a:cubicBezTo>
                  <a:pt x="446" y="742"/>
                  <a:pt x="442" y="741"/>
                  <a:pt x="439" y="741"/>
                </a:cubicBezTo>
                <a:cubicBezTo>
                  <a:pt x="435" y="736"/>
                  <a:pt x="431" y="735"/>
                  <a:pt x="425" y="737"/>
                </a:cubicBezTo>
                <a:cubicBezTo>
                  <a:pt x="423" y="731"/>
                  <a:pt x="418" y="729"/>
                  <a:pt x="412" y="729"/>
                </a:cubicBezTo>
                <a:cubicBezTo>
                  <a:pt x="406" y="718"/>
                  <a:pt x="399" y="716"/>
                  <a:pt x="392" y="718"/>
                </a:cubicBezTo>
                <a:cubicBezTo>
                  <a:pt x="385" y="710"/>
                  <a:pt x="376" y="704"/>
                  <a:pt x="367" y="699"/>
                </a:cubicBezTo>
                <a:cubicBezTo>
                  <a:pt x="365" y="694"/>
                  <a:pt x="363" y="690"/>
                  <a:pt x="360" y="686"/>
                </a:cubicBezTo>
                <a:cubicBezTo>
                  <a:pt x="360" y="686"/>
                  <a:pt x="361" y="685"/>
                  <a:pt x="361" y="685"/>
                </a:cubicBezTo>
                <a:cubicBezTo>
                  <a:pt x="382" y="653"/>
                  <a:pt x="388" y="609"/>
                  <a:pt x="409" y="570"/>
                </a:cubicBezTo>
                <a:cubicBezTo>
                  <a:pt x="414" y="560"/>
                  <a:pt x="425" y="560"/>
                  <a:pt x="424" y="539"/>
                </a:cubicBezTo>
                <a:cubicBezTo>
                  <a:pt x="426" y="531"/>
                  <a:pt x="427" y="522"/>
                  <a:pt x="427" y="513"/>
                </a:cubicBezTo>
                <a:cubicBezTo>
                  <a:pt x="426" y="504"/>
                  <a:pt x="420" y="503"/>
                  <a:pt x="418" y="511"/>
                </a:cubicBezTo>
                <a:cubicBezTo>
                  <a:pt x="418" y="519"/>
                  <a:pt x="415" y="526"/>
                  <a:pt x="411" y="525"/>
                </a:cubicBezTo>
                <a:cubicBezTo>
                  <a:pt x="406" y="525"/>
                  <a:pt x="407" y="503"/>
                  <a:pt x="402" y="499"/>
                </a:cubicBezTo>
                <a:cubicBezTo>
                  <a:pt x="399" y="488"/>
                  <a:pt x="402" y="464"/>
                  <a:pt x="394" y="467"/>
                </a:cubicBezTo>
                <a:cubicBezTo>
                  <a:pt x="391" y="457"/>
                  <a:pt x="387" y="459"/>
                  <a:pt x="387" y="476"/>
                </a:cubicBezTo>
                <a:cubicBezTo>
                  <a:pt x="383" y="475"/>
                  <a:pt x="381" y="481"/>
                  <a:pt x="382" y="492"/>
                </a:cubicBezTo>
                <a:cubicBezTo>
                  <a:pt x="380" y="527"/>
                  <a:pt x="391" y="541"/>
                  <a:pt x="388" y="551"/>
                </a:cubicBezTo>
                <a:cubicBezTo>
                  <a:pt x="386" y="562"/>
                  <a:pt x="381" y="570"/>
                  <a:pt x="376" y="579"/>
                </a:cubicBezTo>
                <a:cubicBezTo>
                  <a:pt x="358" y="601"/>
                  <a:pt x="342" y="624"/>
                  <a:pt x="328" y="647"/>
                </a:cubicBezTo>
                <a:cubicBezTo>
                  <a:pt x="325" y="640"/>
                  <a:pt x="325" y="640"/>
                  <a:pt x="325" y="640"/>
                </a:cubicBezTo>
                <a:cubicBezTo>
                  <a:pt x="325" y="625"/>
                  <a:pt x="328" y="609"/>
                  <a:pt x="320" y="596"/>
                </a:cubicBezTo>
                <a:cubicBezTo>
                  <a:pt x="316" y="587"/>
                  <a:pt x="312" y="578"/>
                  <a:pt x="308" y="570"/>
                </a:cubicBezTo>
                <a:cubicBezTo>
                  <a:pt x="304" y="565"/>
                  <a:pt x="301" y="565"/>
                  <a:pt x="299" y="567"/>
                </a:cubicBezTo>
                <a:cubicBezTo>
                  <a:pt x="297" y="563"/>
                  <a:pt x="295" y="560"/>
                  <a:pt x="294" y="557"/>
                </a:cubicBezTo>
                <a:cubicBezTo>
                  <a:pt x="290" y="552"/>
                  <a:pt x="287" y="551"/>
                  <a:pt x="286" y="554"/>
                </a:cubicBezTo>
                <a:cubicBezTo>
                  <a:pt x="282" y="545"/>
                  <a:pt x="279" y="543"/>
                  <a:pt x="278" y="548"/>
                </a:cubicBezTo>
                <a:cubicBezTo>
                  <a:pt x="274" y="543"/>
                  <a:pt x="272" y="544"/>
                  <a:pt x="271" y="550"/>
                </a:cubicBezTo>
                <a:cubicBezTo>
                  <a:pt x="273" y="561"/>
                  <a:pt x="276" y="572"/>
                  <a:pt x="279" y="583"/>
                </a:cubicBezTo>
                <a:cubicBezTo>
                  <a:pt x="278" y="588"/>
                  <a:pt x="279" y="592"/>
                  <a:pt x="279" y="596"/>
                </a:cubicBezTo>
                <a:cubicBezTo>
                  <a:pt x="280" y="602"/>
                  <a:pt x="279" y="604"/>
                  <a:pt x="278" y="605"/>
                </a:cubicBezTo>
                <a:cubicBezTo>
                  <a:pt x="271" y="599"/>
                  <a:pt x="268" y="591"/>
                  <a:pt x="263" y="584"/>
                </a:cubicBezTo>
                <a:cubicBezTo>
                  <a:pt x="257" y="575"/>
                  <a:pt x="251" y="581"/>
                  <a:pt x="255" y="588"/>
                </a:cubicBezTo>
                <a:cubicBezTo>
                  <a:pt x="259" y="595"/>
                  <a:pt x="262" y="602"/>
                  <a:pt x="266" y="610"/>
                </a:cubicBezTo>
                <a:cubicBezTo>
                  <a:pt x="268" y="618"/>
                  <a:pt x="272" y="626"/>
                  <a:pt x="278" y="633"/>
                </a:cubicBezTo>
                <a:cubicBezTo>
                  <a:pt x="280" y="640"/>
                  <a:pt x="287" y="641"/>
                  <a:pt x="293" y="643"/>
                </a:cubicBezTo>
                <a:cubicBezTo>
                  <a:pt x="295" y="648"/>
                  <a:pt x="298" y="653"/>
                  <a:pt x="300" y="657"/>
                </a:cubicBezTo>
                <a:cubicBezTo>
                  <a:pt x="301" y="660"/>
                  <a:pt x="301" y="663"/>
                  <a:pt x="302" y="666"/>
                </a:cubicBezTo>
                <a:cubicBezTo>
                  <a:pt x="292" y="666"/>
                  <a:pt x="283" y="668"/>
                  <a:pt x="277" y="678"/>
                </a:cubicBezTo>
                <a:cubicBezTo>
                  <a:pt x="264" y="689"/>
                  <a:pt x="264" y="696"/>
                  <a:pt x="264" y="706"/>
                </a:cubicBezTo>
                <a:cubicBezTo>
                  <a:pt x="265" y="713"/>
                  <a:pt x="254" y="717"/>
                  <a:pt x="259" y="740"/>
                </a:cubicBezTo>
                <a:cubicBezTo>
                  <a:pt x="260" y="749"/>
                  <a:pt x="252" y="757"/>
                  <a:pt x="251" y="767"/>
                </a:cubicBezTo>
                <a:cubicBezTo>
                  <a:pt x="246" y="766"/>
                  <a:pt x="241" y="765"/>
                  <a:pt x="238" y="757"/>
                </a:cubicBezTo>
                <a:cubicBezTo>
                  <a:pt x="235" y="743"/>
                  <a:pt x="224" y="735"/>
                  <a:pt x="212" y="727"/>
                </a:cubicBezTo>
                <a:cubicBezTo>
                  <a:pt x="204" y="717"/>
                  <a:pt x="191" y="710"/>
                  <a:pt x="178" y="705"/>
                </a:cubicBezTo>
                <a:cubicBezTo>
                  <a:pt x="170" y="700"/>
                  <a:pt x="164" y="693"/>
                  <a:pt x="159" y="685"/>
                </a:cubicBezTo>
                <a:cubicBezTo>
                  <a:pt x="152" y="667"/>
                  <a:pt x="143" y="649"/>
                  <a:pt x="127" y="633"/>
                </a:cubicBezTo>
                <a:cubicBezTo>
                  <a:pt x="109" y="611"/>
                  <a:pt x="93" y="586"/>
                  <a:pt x="79" y="560"/>
                </a:cubicBezTo>
                <a:cubicBezTo>
                  <a:pt x="82" y="550"/>
                  <a:pt x="82" y="540"/>
                  <a:pt x="78" y="531"/>
                </a:cubicBezTo>
                <a:cubicBezTo>
                  <a:pt x="77" y="522"/>
                  <a:pt x="80" y="518"/>
                  <a:pt x="83" y="514"/>
                </a:cubicBezTo>
                <a:cubicBezTo>
                  <a:pt x="85" y="510"/>
                  <a:pt x="84" y="505"/>
                  <a:pt x="78" y="509"/>
                </a:cubicBezTo>
                <a:cubicBezTo>
                  <a:pt x="74" y="510"/>
                  <a:pt x="72" y="514"/>
                  <a:pt x="70" y="517"/>
                </a:cubicBezTo>
                <a:cubicBezTo>
                  <a:pt x="69" y="509"/>
                  <a:pt x="69" y="502"/>
                  <a:pt x="69" y="495"/>
                </a:cubicBezTo>
                <a:cubicBezTo>
                  <a:pt x="68" y="489"/>
                  <a:pt x="67" y="485"/>
                  <a:pt x="63" y="480"/>
                </a:cubicBezTo>
                <a:cubicBezTo>
                  <a:pt x="61" y="476"/>
                  <a:pt x="58" y="473"/>
                  <a:pt x="56" y="469"/>
                </a:cubicBezTo>
                <a:cubicBezTo>
                  <a:pt x="48" y="458"/>
                  <a:pt x="44" y="466"/>
                  <a:pt x="49" y="472"/>
                </a:cubicBezTo>
                <a:cubicBezTo>
                  <a:pt x="51" y="477"/>
                  <a:pt x="53" y="481"/>
                  <a:pt x="56" y="486"/>
                </a:cubicBezTo>
                <a:cubicBezTo>
                  <a:pt x="58" y="493"/>
                  <a:pt x="58" y="499"/>
                  <a:pt x="57" y="505"/>
                </a:cubicBezTo>
                <a:cubicBezTo>
                  <a:pt x="56" y="502"/>
                  <a:pt x="54" y="498"/>
                  <a:pt x="51" y="493"/>
                </a:cubicBezTo>
                <a:cubicBezTo>
                  <a:pt x="49" y="486"/>
                  <a:pt x="37" y="471"/>
                  <a:pt x="31" y="467"/>
                </a:cubicBezTo>
                <a:cubicBezTo>
                  <a:pt x="23" y="462"/>
                  <a:pt x="23" y="467"/>
                  <a:pt x="24" y="473"/>
                </a:cubicBezTo>
                <a:cubicBezTo>
                  <a:pt x="19" y="470"/>
                  <a:pt x="15" y="474"/>
                  <a:pt x="18" y="479"/>
                </a:cubicBezTo>
                <a:cubicBezTo>
                  <a:pt x="20" y="482"/>
                  <a:pt x="21" y="486"/>
                  <a:pt x="23" y="489"/>
                </a:cubicBezTo>
                <a:cubicBezTo>
                  <a:pt x="18" y="485"/>
                  <a:pt x="17" y="489"/>
                  <a:pt x="19" y="494"/>
                </a:cubicBezTo>
                <a:cubicBezTo>
                  <a:pt x="23" y="501"/>
                  <a:pt x="27" y="506"/>
                  <a:pt x="29" y="512"/>
                </a:cubicBezTo>
                <a:cubicBezTo>
                  <a:pt x="31" y="522"/>
                  <a:pt x="32" y="531"/>
                  <a:pt x="34" y="541"/>
                </a:cubicBezTo>
                <a:cubicBezTo>
                  <a:pt x="35" y="553"/>
                  <a:pt x="40" y="561"/>
                  <a:pt x="45" y="568"/>
                </a:cubicBezTo>
                <a:cubicBezTo>
                  <a:pt x="49" y="573"/>
                  <a:pt x="54" y="571"/>
                  <a:pt x="57" y="580"/>
                </a:cubicBezTo>
                <a:cubicBezTo>
                  <a:pt x="63" y="596"/>
                  <a:pt x="70" y="613"/>
                  <a:pt x="76" y="630"/>
                </a:cubicBezTo>
                <a:cubicBezTo>
                  <a:pt x="86" y="655"/>
                  <a:pt x="97" y="677"/>
                  <a:pt x="110" y="697"/>
                </a:cubicBezTo>
                <a:cubicBezTo>
                  <a:pt x="113" y="707"/>
                  <a:pt x="115" y="715"/>
                  <a:pt x="122" y="719"/>
                </a:cubicBezTo>
                <a:cubicBezTo>
                  <a:pt x="126" y="723"/>
                  <a:pt x="130" y="727"/>
                  <a:pt x="132" y="730"/>
                </a:cubicBezTo>
                <a:cubicBezTo>
                  <a:pt x="136" y="755"/>
                  <a:pt x="148" y="771"/>
                  <a:pt x="158" y="788"/>
                </a:cubicBezTo>
                <a:cubicBezTo>
                  <a:pt x="162" y="796"/>
                  <a:pt x="166" y="809"/>
                  <a:pt x="171" y="824"/>
                </a:cubicBezTo>
                <a:cubicBezTo>
                  <a:pt x="75" y="702"/>
                  <a:pt x="4" y="731"/>
                  <a:pt x="0" y="824"/>
                </a:cubicBezTo>
                <a:cubicBezTo>
                  <a:pt x="0" y="947"/>
                  <a:pt x="0" y="947"/>
                  <a:pt x="0" y="947"/>
                </a:cubicBezTo>
                <a:cubicBezTo>
                  <a:pt x="2861" y="947"/>
                  <a:pt x="2861" y="947"/>
                  <a:pt x="2861" y="947"/>
                </a:cubicBezTo>
                <a:cubicBezTo>
                  <a:pt x="2861" y="823"/>
                  <a:pt x="2861" y="823"/>
                  <a:pt x="2861" y="823"/>
                </a:cubicBezTo>
                <a:close/>
                <a:moveTo>
                  <a:pt x="1227" y="641"/>
                </a:moveTo>
                <a:cubicBezTo>
                  <a:pt x="1231" y="635"/>
                  <a:pt x="1232" y="628"/>
                  <a:pt x="1232" y="622"/>
                </a:cubicBezTo>
                <a:cubicBezTo>
                  <a:pt x="1232" y="622"/>
                  <a:pt x="1232" y="622"/>
                  <a:pt x="1232" y="622"/>
                </a:cubicBezTo>
                <a:cubicBezTo>
                  <a:pt x="1236" y="627"/>
                  <a:pt x="1237" y="633"/>
                  <a:pt x="1235" y="639"/>
                </a:cubicBezTo>
                <a:cubicBezTo>
                  <a:pt x="1232" y="640"/>
                  <a:pt x="1230" y="640"/>
                  <a:pt x="1227" y="641"/>
                </a:cubicBezTo>
                <a:close/>
                <a:moveTo>
                  <a:pt x="2216" y="672"/>
                </a:moveTo>
                <a:cubicBezTo>
                  <a:pt x="2238" y="624"/>
                  <a:pt x="2238" y="624"/>
                  <a:pt x="2238" y="624"/>
                </a:cubicBezTo>
                <a:cubicBezTo>
                  <a:pt x="2238" y="626"/>
                  <a:pt x="2238" y="629"/>
                  <a:pt x="2239" y="632"/>
                </a:cubicBezTo>
                <a:cubicBezTo>
                  <a:pt x="2244" y="650"/>
                  <a:pt x="2238" y="667"/>
                  <a:pt x="2248" y="680"/>
                </a:cubicBezTo>
                <a:cubicBezTo>
                  <a:pt x="2252" y="685"/>
                  <a:pt x="2253" y="691"/>
                  <a:pt x="2251" y="698"/>
                </a:cubicBezTo>
                <a:cubicBezTo>
                  <a:pt x="2236" y="726"/>
                  <a:pt x="2216" y="747"/>
                  <a:pt x="2194" y="766"/>
                </a:cubicBezTo>
                <a:cubicBezTo>
                  <a:pt x="2193" y="759"/>
                  <a:pt x="2194" y="751"/>
                  <a:pt x="2197" y="742"/>
                </a:cubicBezTo>
                <a:cubicBezTo>
                  <a:pt x="2204" y="737"/>
                  <a:pt x="2207" y="729"/>
                  <a:pt x="2208" y="719"/>
                </a:cubicBezTo>
                <a:cubicBezTo>
                  <a:pt x="2218" y="721"/>
                  <a:pt x="2217" y="707"/>
                  <a:pt x="2218" y="699"/>
                </a:cubicBezTo>
                <a:cubicBezTo>
                  <a:pt x="2219" y="693"/>
                  <a:pt x="2222" y="681"/>
                  <a:pt x="2215" y="680"/>
                </a:cubicBezTo>
                <a:cubicBezTo>
                  <a:pt x="2216" y="677"/>
                  <a:pt x="2216" y="674"/>
                  <a:pt x="2216" y="672"/>
                </a:cubicBezTo>
                <a:close/>
                <a:moveTo>
                  <a:pt x="1565" y="698"/>
                </a:moveTo>
                <a:cubicBezTo>
                  <a:pt x="1570" y="668"/>
                  <a:pt x="1557" y="663"/>
                  <a:pt x="1558" y="654"/>
                </a:cubicBezTo>
                <a:cubicBezTo>
                  <a:pt x="1558" y="642"/>
                  <a:pt x="1558" y="632"/>
                  <a:pt x="1541" y="619"/>
                </a:cubicBezTo>
                <a:cubicBezTo>
                  <a:pt x="1534" y="605"/>
                  <a:pt x="1522" y="604"/>
                  <a:pt x="1510" y="603"/>
                </a:cubicBezTo>
                <a:cubicBezTo>
                  <a:pt x="1510" y="599"/>
                  <a:pt x="1511" y="596"/>
                  <a:pt x="1512" y="592"/>
                </a:cubicBezTo>
                <a:cubicBezTo>
                  <a:pt x="1515" y="586"/>
                  <a:pt x="1518" y="580"/>
                  <a:pt x="1521" y="574"/>
                </a:cubicBezTo>
                <a:cubicBezTo>
                  <a:pt x="1529" y="571"/>
                  <a:pt x="1537" y="570"/>
                  <a:pt x="1541" y="560"/>
                </a:cubicBezTo>
                <a:cubicBezTo>
                  <a:pt x="1546" y="554"/>
                  <a:pt x="1550" y="548"/>
                  <a:pt x="1553" y="541"/>
                </a:cubicBezTo>
                <a:cubicBezTo>
                  <a:pt x="1555" y="558"/>
                  <a:pt x="1559" y="575"/>
                  <a:pt x="1565" y="591"/>
                </a:cubicBezTo>
                <a:cubicBezTo>
                  <a:pt x="1560" y="598"/>
                  <a:pt x="1561" y="604"/>
                  <a:pt x="1565" y="610"/>
                </a:cubicBezTo>
                <a:cubicBezTo>
                  <a:pt x="1574" y="614"/>
                  <a:pt x="1568" y="625"/>
                  <a:pt x="1572" y="630"/>
                </a:cubicBezTo>
                <a:cubicBezTo>
                  <a:pt x="1581" y="647"/>
                  <a:pt x="1593" y="652"/>
                  <a:pt x="1605" y="654"/>
                </a:cubicBezTo>
                <a:cubicBezTo>
                  <a:pt x="1610" y="669"/>
                  <a:pt x="1616" y="677"/>
                  <a:pt x="1622" y="682"/>
                </a:cubicBezTo>
                <a:cubicBezTo>
                  <a:pt x="1608" y="692"/>
                  <a:pt x="1594" y="702"/>
                  <a:pt x="1591" y="720"/>
                </a:cubicBezTo>
                <a:cubicBezTo>
                  <a:pt x="1587" y="730"/>
                  <a:pt x="1581" y="731"/>
                  <a:pt x="1575" y="732"/>
                </a:cubicBezTo>
                <a:cubicBezTo>
                  <a:pt x="1574" y="719"/>
                  <a:pt x="1563" y="708"/>
                  <a:pt x="1565" y="698"/>
                </a:cubicBezTo>
                <a:close/>
                <a:moveTo>
                  <a:pt x="1780" y="597"/>
                </a:moveTo>
                <a:cubicBezTo>
                  <a:pt x="1782" y="616"/>
                  <a:pt x="1782" y="616"/>
                  <a:pt x="1782" y="616"/>
                </a:cubicBezTo>
                <a:cubicBezTo>
                  <a:pt x="1773" y="614"/>
                  <a:pt x="1767" y="618"/>
                  <a:pt x="1771" y="637"/>
                </a:cubicBezTo>
                <a:cubicBezTo>
                  <a:pt x="1773" y="658"/>
                  <a:pt x="1779" y="661"/>
                  <a:pt x="1785" y="660"/>
                </a:cubicBezTo>
                <a:cubicBezTo>
                  <a:pt x="1786" y="663"/>
                  <a:pt x="1786" y="667"/>
                  <a:pt x="1787" y="671"/>
                </a:cubicBezTo>
                <a:cubicBezTo>
                  <a:pt x="1785" y="672"/>
                  <a:pt x="1783" y="674"/>
                  <a:pt x="1781" y="676"/>
                </a:cubicBezTo>
                <a:cubicBezTo>
                  <a:pt x="1781" y="669"/>
                  <a:pt x="1782" y="662"/>
                  <a:pt x="1768" y="659"/>
                </a:cubicBezTo>
                <a:cubicBezTo>
                  <a:pt x="1763" y="652"/>
                  <a:pt x="1758" y="648"/>
                  <a:pt x="1752" y="649"/>
                </a:cubicBezTo>
                <a:cubicBezTo>
                  <a:pt x="1753" y="647"/>
                  <a:pt x="1753" y="645"/>
                  <a:pt x="1754" y="643"/>
                </a:cubicBezTo>
                <a:cubicBezTo>
                  <a:pt x="1763" y="628"/>
                  <a:pt x="1772" y="613"/>
                  <a:pt x="1780" y="597"/>
                </a:cubicBezTo>
                <a:close/>
                <a:moveTo>
                  <a:pt x="1546" y="468"/>
                </a:moveTo>
                <a:cubicBezTo>
                  <a:pt x="1547" y="484"/>
                  <a:pt x="1548" y="500"/>
                  <a:pt x="1549" y="515"/>
                </a:cubicBezTo>
                <a:cubicBezTo>
                  <a:pt x="1547" y="519"/>
                  <a:pt x="1544" y="523"/>
                  <a:pt x="1540" y="526"/>
                </a:cubicBezTo>
                <a:cubicBezTo>
                  <a:pt x="1538" y="524"/>
                  <a:pt x="1537" y="521"/>
                  <a:pt x="1538" y="514"/>
                </a:cubicBezTo>
                <a:cubicBezTo>
                  <a:pt x="1539" y="509"/>
                  <a:pt x="1540" y="504"/>
                  <a:pt x="1539" y="497"/>
                </a:cubicBezTo>
                <a:cubicBezTo>
                  <a:pt x="1546" y="468"/>
                  <a:pt x="1546" y="468"/>
                  <a:pt x="1546" y="468"/>
                </a:cubicBezTo>
                <a:close/>
                <a:moveTo>
                  <a:pt x="2081" y="753"/>
                </a:moveTo>
                <a:cubicBezTo>
                  <a:pt x="2093" y="738"/>
                  <a:pt x="2098" y="719"/>
                  <a:pt x="2098" y="698"/>
                </a:cubicBezTo>
                <a:cubicBezTo>
                  <a:pt x="2101" y="699"/>
                  <a:pt x="2103" y="700"/>
                  <a:pt x="2106" y="700"/>
                </a:cubicBezTo>
                <a:cubicBezTo>
                  <a:pt x="2106" y="709"/>
                  <a:pt x="2108" y="718"/>
                  <a:pt x="2111" y="727"/>
                </a:cubicBezTo>
                <a:cubicBezTo>
                  <a:pt x="2113" y="735"/>
                  <a:pt x="2112" y="743"/>
                  <a:pt x="2109" y="751"/>
                </a:cubicBezTo>
                <a:cubicBezTo>
                  <a:pt x="2099" y="750"/>
                  <a:pt x="2090" y="751"/>
                  <a:pt x="2081" y="7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01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2A43CEE-98CD-466C-A052-AF3217CE8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33" r="6785" b="1358"/>
          <a:stretch/>
        </p:blipFill>
        <p:spPr>
          <a:xfrm>
            <a:off x="0" y="-7341"/>
            <a:ext cx="12192000" cy="686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2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2A43CEE-98CD-466C-A052-AF3217CE8B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33" r="6785" b="1358"/>
          <a:stretch/>
        </p:blipFill>
        <p:spPr>
          <a:xfrm>
            <a:off x="0" y="-7341"/>
            <a:ext cx="12192000" cy="68653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7F280C1-2FFE-4157-81C0-1418BB698DB6}"/>
              </a:ext>
            </a:extLst>
          </p:cNvPr>
          <p:cNvGrpSpPr/>
          <p:nvPr userDrawn="1"/>
        </p:nvGrpSpPr>
        <p:grpSpPr>
          <a:xfrm>
            <a:off x="0" y="4365271"/>
            <a:ext cx="12192000" cy="2492729"/>
            <a:chOff x="0" y="4365271"/>
            <a:chExt cx="12192000" cy="2492729"/>
          </a:xfrm>
        </p:grpSpPr>
        <p:sp>
          <p:nvSpPr>
            <p:cNvPr id="8" name="Freeform 9">
              <a:extLst>
                <a:ext uri="{FF2B5EF4-FFF2-40B4-BE49-F238E27FC236}">
                  <a16:creationId xmlns="" xmlns:a16="http://schemas.microsoft.com/office/drawing/2014/main" id="{872FFA93-3E88-400F-B501-D5BDACC11FB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1538" y="4365271"/>
              <a:ext cx="7510462" cy="249272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FC6BF081-D9FE-4FAC-B88E-4D43271E8D3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0" y="4365271"/>
              <a:ext cx="7510462" cy="249272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334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B8FF16-A4C6-4341-B190-AB17EFB0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E02BDA7-DD0C-4267-B861-80687F35B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74A0191-6999-447E-A692-9414B1119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1B3E794-BDAA-4FBC-91E5-731FF6A3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50A9806-7B67-4251-B8AF-5736F109D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34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681F096-4AC9-400A-9BFB-96F8AA7F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3072C10-2ADA-42DC-A3AE-157AF4ACF1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00F8177-E320-46C1-9612-C9F932878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C0A00A1-6F7A-4125-8FC7-46DF2B303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2F1724E-FD8C-4A8C-9DC3-086C2574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32B98B3-13D9-4F8C-8D28-02405120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1F9E513-9AB7-4850-A962-AF40EB199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1425326-3ECD-4B9F-9746-F076B2198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8227CD6-6085-4DC4-A223-CB7643BB2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D3423C5-E4E9-4C0A-BEEB-EFB307ACF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D99FB44-D29C-4043-83EC-EFDF4B197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8663D60-162C-4061-AB0B-1EF9EA34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289DB87F-1F3C-402E-8664-8B0F134E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0C82F84-DF49-4B16-A3B9-545E431A8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69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7A56511-7D18-4777-9419-5A137D24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182F07E-0DB7-43CE-8A5A-42DC2F5C6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55226FD-005D-4A56-A0E7-58C76EAD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11280C6-6028-4C3D-93C1-72475777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A9571038-3AB0-4F57-B5A2-49C947E0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8610424-861F-4648-A877-A7B633EA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6E2338D-E6D8-48CB-831C-C8B25645C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3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FE24544-540B-48B3-8FA8-3DF575E49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FC4E3BA-2CFB-4BAB-BD63-9386B96C4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6A5F760-C478-41EF-9884-E5EC525BC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5A977BC-174E-4FE8-B7DD-58CE8099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BAD8E69-A833-44A0-9726-C24C0DB51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E79AD14-D99F-4C0C-9B48-13DA0344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37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CDA9367-F367-4A04-B7B2-2D0AF4E3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4643C5E-2D2A-49A0-B4E3-F9A5D9933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74BAECA-AE41-45E4-AAB4-6E4262423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AF52906-870D-4D21-9736-CA3AA964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A68215C-B60F-4F9E-B499-76018091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4176C70-6159-4501-B5B3-431F00C1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01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88D9DE3-BCDC-44EE-BED5-46A86E06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2426477-CA9D-4F51-AD15-84B8EBABA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2141F2E-43B4-4362-A832-DC20C4C83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9A89CA0-46A0-4F94-B3E7-5D8E2537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CA943C8-4364-48D5-9225-F0DBEA73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6BD05EB-5419-4D26-B9A3-F7126D9D2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CFAA015-5662-487B-815B-AA900FA33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D65E315-6B36-423B-B398-20305C11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A7F4DB7-E78F-498D-9F1A-4741B425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B8527BA-D215-4CAC-A828-990E7CA44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4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827C789-0B16-46B1-97A1-5555B46FF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5A2CA7A-0BBE-4D45-A345-F588BE274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71E6748-3045-474F-AA1D-0188D3422A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AD4A-47D3-45E8-A6A4-F7ED45AA2B52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19F4AD-463F-4335-8282-A4E7BAAB3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58F0AC6-A2D5-41D0-9F4C-4A05D110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19B0C-228C-436A-A0C0-44845A39C0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22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2675702B-A5EC-42E6-B042-F59F0A2EF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314" y="568417"/>
            <a:ext cx="2719489" cy="272886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80E38AF-9F47-4F96-801A-01901C35AEF8}"/>
              </a:ext>
            </a:extLst>
          </p:cNvPr>
          <p:cNvSpPr txBox="1"/>
          <p:nvPr/>
        </p:nvSpPr>
        <p:spPr>
          <a:xfrm>
            <a:off x="638629" y="74022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足球运动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A22EE5E-6D24-439A-8841-3500B3C51DB0}"/>
              </a:ext>
            </a:extLst>
          </p:cNvPr>
          <p:cNvSpPr txBox="1"/>
          <p:nvPr/>
        </p:nvSpPr>
        <p:spPr>
          <a:xfrm>
            <a:off x="8280401" y="74022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比赛竞技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AFC7475-2BB7-42C8-A079-87CDCF4B2410}"/>
              </a:ext>
            </a:extLst>
          </p:cNvPr>
          <p:cNvSpPr/>
          <p:nvPr/>
        </p:nvSpPr>
        <p:spPr>
          <a:xfrm>
            <a:off x="704893" y="1726525"/>
            <a:ext cx="31299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Click here to modify the text , you may post text here . Click here to modify the text . Click here to modify the text , </a:t>
            </a:r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4156141-DA57-4567-AC53-D6F6B215F8F7}"/>
              </a:ext>
            </a:extLst>
          </p:cNvPr>
          <p:cNvSpPr/>
          <p:nvPr/>
        </p:nvSpPr>
        <p:spPr>
          <a:xfrm>
            <a:off x="8346665" y="1726524"/>
            <a:ext cx="31299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Click here to modify the text , you may post text here . Click here to modify the text . Click here to modify the text , </a:t>
            </a:r>
            <a:endParaRPr lang="zh-CN" altLang="en-US" sz="105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8A5A5B1-CB9F-4780-A247-C190525CF55C}"/>
              </a:ext>
            </a:extLst>
          </p:cNvPr>
          <p:cNvSpPr/>
          <p:nvPr/>
        </p:nvSpPr>
        <p:spPr>
          <a:xfrm>
            <a:off x="2722380" y="6173197"/>
            <a:ext cx="69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足球比赛竞技</a:t>
            </a:r>
            <a:r>
              <a:rPr lang="en-US" altLang="zh-CN" sz="2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zh-CN" altLang="en-US" sz="2800" baseline="-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Shakira、Freshlyground - Waka Waka (This Time For Africa) - 广场舞版">
            <a:hlinkClick r:id="" action="ppaction://media"/>
            <a:extLst>
              <a:ext uri="{FF2B5EF4-FFF2-40B4-BE49-F238E27FC236}">
                <a16:creationId xmlns="" xmlns:a16="http://schemas.microsoft.com/office/drawing/2014/main" id="{4FF6B353-2DEC-4958-A2D2-E87310618F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25400" y="-30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1"/>
      <p:bldP spid="16" grpId="1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7F13389-98BD-419E-A6BF-D34DF673CC0B}"/>
              </a:ext>
            </a:extLst>
          </p:cNvPr>
          <p:cNvGrpSpPr/>
          <p:nvPr/>
        </p:nvGrpSpPr>
        <p:grpSpPr>
          <a:xfrm>
            <a:off x="0" y="666505"/>
            <a:ext cx="12192000" cy="6191494"/>
            <a:chOff x="0" y="666505"/>
            <a:chExt cx="12192000" cy="6191494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666505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4512048"/>
              <a:ext cx="12192000" cy="2345951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F93031D-22A8-475E-9C87-0D049FA16C5F}"/>
              </a:ext>
            </a:extLst>
          </p:cNvPr>
          <p:cNvSpPr/>
          <p:nvPr/>
        </p:nvSpPr>
        <p:spPr>
          <a:xfrm>
            <a:off x="3839210" y="90540"/>
            <a:ext cx="40612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6F84BDB-9DFF-4394-908C-3533EF613FB9}"/>
              </a:ext>
            </a:extLst>
          </p:cNvPr>
          <p:cNvGrpSpPr/>
          <p:nvPr/>
        </p:nvGrpSpPr>
        <p:grpSpPr>
          <a:xfrm>
            <a:off x="1232542" y="4512048"/>
            <a:ext cx="1321160" cy="1788421"/>
            <a:chOff x="1232542" y="4512048"/>
            <a:chExt cx="1321160" cy="1788421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19777CC-1450-47AD-9C4C-3BE1F0706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6484" y="4512048"/>
              <a:ext cx="613277" cy="1005007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BEB03CB-6D2D-436C-8EDE-83195E80C59F}"/>
                </a:ext>
              </a:extLst>
            </p:cNvPr>
            <p:cNvSpPr/>
            <p:nvPr/>
          </p:nvSpPr>
          <p:spPr>
            <a:xfrm>
              <a:off x="1232542" y="5592583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C567CB7D-DE73-4051-8E73-DBAEB4F952EB}"/>
              </a:ext>
            </a:extLst>
          </p:cNvPr>
          <p:cNvGrpSpPr/>
          <p:nvPr/>
        </p:nvGrpSpPr>
        <p:grpSpPr>
          <a:xfrm>
            <a:off x="3579976" y="4572013"/>
            <a:ext cx="1321160" cy="1652928"/>
            <a:chOff x="3579976" y="4572013"/>
            <a:chExt cx="1321160" cy="1652928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349BD75-6D8B-474F-8DB9-77A82A8B5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9210" y="4572013"/>
              <a:ext cx="802693" cy="80903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C95C63E-A4E7-485E-8380-E2B0B4437DE8}"/>
                </a:ext>
              </a:extLst>
            </p:cNvPr>
            <p:cNvSpPr/>
            <p:nvPr/>
          </p:nvSpPr>
          <p:spPr>
            <a:xfrm>
              <a:off x="3579976" y="5517055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5C2BEE02-3D18-4317-AF1C-32B151B5BE04}"/>
              </a:ext>
            </a:extLst>
          </p:cNvPr>
          <p:cNvGrpSpPr/>
          <p:nvPr/>
        </p:nvGrpSpPr>
        <p:grpSpPr>
          <a:xfrm>
            <a:off x="6281351" y="4436520"/>
            <a:ext cx="1321160" cy="1801315"/>
            <a:chOff x="6281351" y="4436520"/>
            <a:chExt cx="1321160" cy="1801315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12C35AF7-5F69-4230-83A4-A47F237A5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8415" y="4436520"/>
              <a:ext cx="698704" cy="851519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8A2D4154-5ED3-4127-8088-04A022FF94E9}"/>
                </a:ext>
              </a:extLst>
            </p:cNvPr>
            <p:cNvSpPr/>
            <p:nvPr/>
          </p:nvSpPr>
          <p:spPr>
            <a:xfrm>
              <a:off x="6281351" y="5529949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AB6DEF1-8A9F-471A-B90E-3345D81388FA}"/>
              </a:ext>
            </a:extLst>
          </p:cNvPr>
          <p:cNvGrpSpPr/>
          <p:nvPr/>
        </p:nvGrpSpPr>
        <p:grpSpPr>
          <a:xfrm>
            <a:off x="9293920" y="4512048"/>
            <a:ext cx="1321160" cy="1677667"/>
            <a:chOff x="9293920" y="4512048"/>
            <a:chExt cx="1321160" cy="1677667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4746140-8223-4A2D-BC4D-1B0A065E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01098" y="4512048"/>
              <a:ext cx="793019" cy="775991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9C427C49-1237-47A2-82CD-CE7B88D12414}"/>
                </a:ext>
              </a:extLst>
            </p:cNvPr>
            <p:cNvSpPr/>
            <p:nvPr/>
          </p:nvSpPr>
          <p:spPr>
            <a:xfrm>
              <a:off x="9293920" y="5481829"/>
              <a:ext cx="13211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72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DB89A8A-BF13-4B04-B3A1-4F2149F9AEBC}"/>
              </a:ext>
            </a:extLst>
          </p:cNvPr>
          <p:cNvGrpSpPr/>
          <p:nvPr/>
        </p:nvGrpSpPr>
        <p:grpSpPr>
          <a:xfrm>
            <a:off x="5105129" y="1168338"/>
            <a:ext cx="1981740" cy="2030954"/>
            <a:chOff x="5105129" y="1168338"/>
            <a:chExt cx="1981740" cy="2030954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ABEB03CB-6D2D-436C-8EDE-83195E80C59F}"/>
                </a:ext>
              </a:extLst>
            </p:cNvPr>
            <p:cNvSpPr/>
            <p:nvPr/>
          </p:nvSpPr>
          <p:spPr>
            <a:xfrm>
              <a:off x="5105129" y="2799182"/>
              <a:ext cx="19817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6" name="Freeform 5">
              <a:extLst>
                <a:ext uri="{FF2B5EF4-FFF2-40B4-BE49-F238E27FC236}">
                  <a16:creationId xmlns="" xmlns:a16="http://schemas.microsoft.com/office/drawing/2014/main" id="{06BFA925-24CD-46D1-8512-593B6F095C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7354" y="1168338"/>
              <a:ext cx="997291" cy="1627968"/>
            </a:xfrm>
            <a:custGeom>
              <a:avLst/>
              <a:gdLst>
                <a:gd name="T0" fmla="*/ 224 w 489"/>
                <a:gd name="T1" fmla="*/ 169 h 800"/>
                <a:gd name="T2" fmla="*/ 214 w 489"/>
                <a:gd name="T3" fmla="*/ 190 h 800"/>
                <a:gd name="T4" fmla="*/ 26 w 489"/>
                <a:gd name="T5" fmla="*/ 291 h 800"/>
                <a:gd name="T6" fmla="*/ 33 w 489"/>
                <a:gd name="T7" fmla="*/ 450 h 800"/>
                <a:gd name="T8" fmla="*/ 156 w 489"/>
                <a:gd name="T9" fmla="*/ 511 h 800"/>
                <a:gd name="T10" fmla="*/ 13 w 489"/>
                <a:gd name="T11" fmla="*/ 652 h 800"/>
                <a:gd name="T12" fmla="*/ 78 w 489"/>
                <a:gd name="T13" fmla="*/ 661 h 800"/>
                <a:gd name="T14" fmla="*/ 81 w 489"/>
                <a:gd name="T15" fmla="*/ 654 h 800"/>
                <a:gd name="T16" fmla="*/ 172 w 489"/>
                <a:gd name="T17" fmla="*/ 591 h 800"/>
                <a:gd name="T18" fmla="*/ 186 w 489"/>
                <a:gd name="T19" fmla="*/ 589 h 800"/>
                <a:gd name="T20" fmla="*/ 243 w 489"/>
                <a:gd name="T21" fmla="*/ 527 h 800"/>
                <a:gd name="T22" fmla="*/ 244 w 489"/>
                <a:gd name="T23" fmla="*/ 453 h 800"/>
                <a:gd name="T24" fmla="*/ 427 w 489"/>
                <a:gd name="T25" fmla="*/ 731 h 800"/>
                <a:gd name="T26" fmla="*/ 484 w 489"/>
                <a:gd name="T27" fmla="*/ 677 h 800"/>
                <a:gd name="T28" fmla="*/ 305 w 489"/>
                <a:gd name="T29" fmla="*/ 395 h 800"/>
                <a:gd name="T30" fmla="*/ 308 w 489"/>
                <a:gd name="T31" fmla="*/ 330 h 800"/>
                <a:gd name="T32" fmla="*/ 480 w 489"/>
                <a:gd name="T33" fmla="*/ 412 h 800"/>
                <a:gd name="T34" fmla="*/ 381 w 489"/>
                <a:gd name="T35" fmla="*/ 318 h 800"/>
                <a:gd name="T36" fmla="*/ 182 w 489"/>
                <a:gd name="T37" fmla="*/ 615 h 800"/>
                <a:gd name="T38" fmla="*/ 105 w 489"/>
                <a:gd name="T39" fmla="*/ 664 h 800"/>
                <a:gd name="T40" fmla="*/ 94 w 489"/>
                <a:gd name="T41" fmla="*/ 708 h 800"/>
                <a:gd name="T42" fmla="*/ 186 w 489"/>
                <a:gd name="T43" fmla="*/ 615 h 800"/>
                <a:gd name="T44" fmla="*/ 243 w 489"/>
                <a:gd name="T45" fmla="*/ 663 h 800"/>
                <a:gd name="T46" fmla="*/ 237 w 489"/>
                <a:gd name="T47" fmla="*/ 660 h 800"/>
                <a:gd name="T48" fmla="*/ 230 w 489"/>
                <a:gd name="T49" fmla="*/ 680 h 800"/>
                <a:gd name="T50" fmla="*/ 223 w 489"/>
                <a:gd name="T51" fmla="*/ 696 h 800"/>
                <a:gd name="T52" fmla="*/ 245 w 489"/>
                <a:gd name="T53" fmla="*/ 713 h 800"/>
                <a:gd name="T54" fmla="*/ 251 w 489"/>
                <a:gd name="T55" fmla="*/ 716 h 800"/>
                <a:gd name="T56" fmla="*/ 257 w 489"/>
                <a:gd name="T57" fmla="*/ 713 h 800"/>
                <a:gd name="T58" fmla="*/ 246 w 489"/>
                <a:gd name="T59" fmla="*/ 742 h 800"/>
                <a:gd name="T60" fmla="*/ 243 w 489"/>
                <a:gd name="T61" fmla="*/ 737 h 800"/>
                <a:gd name="T62" fmla="*/ 236 w 489"/>
                <a:gd name="T63" fmla="*/ 736 h 800"/>
                <a:gd name="T64" fmla="*/ 215 w 489"/>
                <a:gd name="T65" fmla="*/ 738 h 800"/>
                <a:gd name="T66" fmla="*/ 205 w 489"/>
                <a:gd name="T67" fmla="*/ 746 h 800"/>
                <a:gd name="T68" fmla="*/ 205 w 489"/>
                <a:gd name="T69" fmla="*/ 756 h 800"/>
                <a:gd name="T70" fmla="*/ 197 w 489"/>
                <a:gd name="T71" fmla="*/ 766 h 800"/>
                <a:gd name="T72" fmla="*/ 201 w 489"/>
                <a:gd name="T73" fmla="*/ 777 h 800"/>
                <a:gd name="T74" fmla="*/ 186 w 489"/>
                <a:gd name="T75" fmla="*/ 780 h 800"/>
                <a:gd name="T76" fmla="*/ 171 w 489"/>
                <a:gd name="T77" fmla="*/ 775 h 800"/>
                <a:gd name="T78" fmla="*/ 174 w 489"/>
                <a:gd name="T79" fmla="*/ 764 h 800"/>
                <a:gd name="T80" fmla="*/ 165 w 489"/>
                <a:gd name="T81" fmla="*/ 744 h 800"/>
                <a:gd name="T82" fmla="*/ 155 w 489"/>
                <a:gd name="T83" fmla="*/ 738 h 800"/>
                <a:gd name="T84" fmla="*/ 133 w 489"/>
                <a:gd name="T85" fmla="*/ 737 h 800"/>
                <a:gd name="T86" fmla="*/ 131 w 489"/>
                <a:gd name="T87" fmla="*/ 737 h 800"/>
                <a:gd name="T88" fmla="*/ 124 w 489"/>
                <a:gd name="T89" fmla="*/ 744 h 800"/>
                <a:gd name="T90" fmla="*/ 128 w 489"/>
                <a:gd name="T91" fmla="*/ 713 h 800"/>
                <a:gd name="T92" fmla="*/ 143 w 489"/>
                <a:gd name="T93" fmla="*/ 699 h 800"/>
                <a:gd name="T94" fmla="*/ 148 w 489"/>
                <a:gd name="T95" fmla="*/ 694 h 800"/>
                <a:gd name="T96" fmla="*/ 140 w 489"/>
                <a:gd name="T97" fmla="*/ 679 h 800"/>
                <a:gd name="T98" fmla="*/ 141 w 489"/>
                <a:gd name="T99" fmla="*/ 666 h 800"/>
                <a:gd name="T100" fmla="*/ 132 w 489"/>
                <a:gd name="T101" fmla="*/ 660 h 800"/>
                <a:gd name="T102" fmla="*/ 130 w 489"/>
                <a:gd name="T103" fmla="*/ 661 h 800"/>
                <a:gd name="T104" fmla="*/ 157 w 489"/>
                <a:gd name="T105" fmla="*/ 643 h 800"/>
                <a:gd name="T106" fmla="*/ 180 w 489"/>
                <a:gd name="T107" fmla="*/ 665 h 800"/>
                <a:gd name="T108" fmla="*/ 199 w 489"/>
                <a:gd name="T109" fmla="*/ 656 h 800"/>
                <a:gd name="T110" fmla="*/ 212 w 489"/>
                <a:gd name="T111" fmla="*/ 640 h 800"/>
                <a:gd name="T112" fmla="*/ 182 w 489"/>
                <a:gd name="T113" fmla="*/ 677 h 800"/>
                <a:gd name="T114" fmla="*/ 160 w 489"/>
                <a:gd name="T115" fmla="*/ 693 h 800"/>
                <a:gd name="T116" fmla="*/ 165 w 489"/>
                <a:gd name="T117" fmla="*/ 716 h 800"/>
                <a:gd name="T118" fmla="*/ 188 w 489"/>
                <a:gd name="T119" fmla="*/ 733 h 800"/>
                <a:gd name="T120" fmla="*/ 211 w 489"/>
                <a:gd name="T121" fmla="*/ 730 h 800"/>
                <a:gd name="T122" fmla="*/ 216 w 489"/>
                <a:gd name="T123" fmla="*/ 693 h 800"/>
                <a:gd name="T124" fmla="*/ 191 w 489"/>
                <a:gd name="T125" fmla="*/ 675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9" h="800">
                  <a:moveTo>
                    <a:pt x="224" y="0"/>
                  </a:moveTo>
                  <a:cubicBezTo>
                    <a:pt x="177" y="0"/>
                    <a:pt x="139" y="38"/>
                    <a:pt x="139" y="84"/>
                  </a:cubicBezTo>
                  <a:cubicBezTo>
                    <a:pt x="139" y="131"/>
                    <a:pt x="177" y="169"/>
                    <a:pt x="224" y="169"/>
                  </a:cubicBezTo>
                  <a:cubicBezTo>
                    <a:pt x="270" y="169"/>
                    <a:pt x="308" y="131"/>
                    <a:pt x="308" y="84"/>
                  </a:cubicBezTo>
                  <a:cubicBezTo>
                    <a:pt x="308" y="38"/>
                    <a:pt x="270" y="0"/>
                    <a:pt x="224" y="0"/>
                  </a:cubicBezTo>
                  <a:close/>
                  <a:moveTo>
                    <a:pt x="214" y="190"/>
                  </a:moveTo>
                  <a:cubicBezTo>
                    <a:pt x="198" y="190"/>
                    <a:pt x="182" y="191"/>
                    <a:pt x="167" y="191"/>
                  </a:cubicBezTo>
                  <a:cubicBezTo>
                    <a:pt x="160" y="191"/>
                    <a:pt x="153" y="194"/>
                    <a:pt x="147" y="198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9" y="297"/>
                    <a:pt x="14" y="306"/>
                    <a:pt x="13" y="315"/>
                  </a:cubicBezTo>
                  <a:cubicBezTo>
                    <a:pt x="3" y="411"/>
                    <a:pt x="3" y="411"/>
                    <a:pt x="3" y="411"/>
                  </a:cubicBezTo>
                  <a:cubicBezTo>
                    <a:pt x="0" y="429"/>
                    <a:pt x="26" y="467"/>
                    <a:pt x="33" y="450"/>
                  </a:cubicBezTo>
                  <a:cubicBezTo>
                    <a:pt x="46" y="412"/>
                    <a:pt x="48" y="376"/>
                    <a:pt x="79" y="336"/>
                  </a:cubicBezTo>
                  <a:cubicBezTo>
                    <a:pt x="139" y="289"/>
                    <a:pt x="139" y="289"/>
                    <a:pt x="139" y="289"/>
                  </a:cubicBezTo>
                  <a:cubicBezTo>
                    <a:pt x="135" y="365"/>
                    <a:pt x="147" y="435"/>
                    <a:pt x="156" y="511"/>
                  </a:cubicBezTo>
                  <a:cubicBezTo>
                    <a:pt x="26" y="594"/>
                    <a:pt x="26" y="594"/>
                    <a:pt x="26" y="594"/>
                  </a:cubicBezTo>
                  <a:cubicBezTo>
                    <a:pt x="16" y="600"/>
                    <a:pt x="10" y="609"/>
                    <a:pt x="7" y="620"/>
                  </a:cubicBezTo>
                  <a:cubicBezTo>
                    <a:pt x="5" y="631"/>
                    <a:pt x="7" y="643"/>
                    <a:pt x="13" y="652"/>
                  </a:cubicBezTo>
                  <a:cubicBezTo>
                    <a:pt x="19" y="661"/>
                    <a:pt x="28" y="668"/>
                    <a:pt x="39" y="670"/>
                  </a:cubicBezTo>
                  <a:cubicBezTo>
                    <a:pt x="50" y="673"/>
                    <a:pt x="62" y="671"/>
                    <a:pt x="71" y="665"/>
                  </a:cubicBezTo>
                  <a:cubicBezTo>
                    <a:pt x="78" y="661"/>
                    <a:pt x="78" y="661"/>
                    <a:pt x="78" y="661"/>
                  </a:cubicBezTo>
                  <a:cubicBezTo>
                    <a:pt x="78" y="659"/>
                    <a:pt x="79" y="657"/>
                    <a:pt x="80" y="656"/>
                  </a:cubicBezTo>
                  <a:cubicBezTo>
                    <a:pt x="80" y="655"/>
                    <a:pt x="80" y="655"/>
                    <a:pt x="81" y="654"/>
                  </a:cubicBezTo>
                  <a:cubicBezTo>
                    <a:pt x="81" y="654"/>
                    <a:pt x="81" y="654"/>
                    <a:pt x="81" y="654"/>
                  </a:cubicBezTo>
                  <a:cubicBezTo>
                    <a:pt x="81" y="654"/>
                    <a:pt x="81" y="654"/>
                    <a:pt x="81" y="654"/>
                  </a:cubicBezTo>
                  <a:cubicBezTo>
                    <a:pt x="81" y="653"/>
                    <a:pt x="81" y="652"/>
                    <a:pt x="82" y="652"/>
                  </a:cubicBezTo>
                  <a:cubicBezTo>
                    <a:pt x="100" y="618"/>
                    <a:pt x="133" y="596"/>
                    <a:pt x="172" y="591"/>
                  </a:cubicBezTo>
                  <a:cubicBezTo>
                    <a:pt x="172" y="591"/>
                    <a:pt x="172" y="591"/>
                    <a:pt x="172" y="591"/>
                  </a:cubicBezTo>
                  <a:cubicBezTo>
                    <a:pt x="175" y="590"/>
                    <a:pt x="179" y="589"/>
                    <a:pt x="182" y="589"/>
                  </a:cubicBezTo>
                  <a:cubicBezTo>
                    <a:pt x="186" y="589"/>
                    <a:pt x="186" y="589"/>
                    <a:pt x="186" y="589"/>
                  </a:cubicBezTo>
                  <a:cubicBezTo>
                    <a:pt x="187" y="589"/>
                    <a:pt x="189" y="589"/>
                    <a:pt x="190" y="589"/>
                  </a:cubicBezTo>
                  <a:cubicBezTo>
                    <a:pt x="224" y="567"/>
                    <a:pt x="224" y="567"/>
                    <a:pt x="224" y="567"/>
                  </a:cubicBezTo>
                  <a:cubicBezTo>
                    <a:pt x="238" y="559"/>
                    <a:pt x="245" y="542"/>
                    <a:pt x="243" y="527"/>
                  </a:cubicBezTo>
                  <a:cubicBezTo>
                    <a:pt x="233" y="445"/>
                    <a:pt x="233" y="445"/>
                    <a:pt x="233" y="445"/>
                  </a:cubicBezTo>
                  <a:cubicBezTo>
                    <a:pt x="235" y="445"/>
                    <a:pt x="236" y="445"/>
                    <a:pt x="238" y="445"/>
                  </a:cubicBezTo>
                  <a:cubicBezTo>
                    <a:pt x="239" y="448"/>
                    <a:pt x="241" y="450"/>
                    <a:pt x="244" y="453"/>
                  </a:cubicBezTo>
                  <a:cubicBezTo>
                    <a:pt x="350" y="563"/>
                    <a:pt x="350" y="563"/>
                    <a:pt x="350" y="563"/>
                  </a:cubicBezTo>
                  <a:cubicBezTo>
                    <a:pt x="405" y="708"/>
                    <a:pt x="405" y="708"/>
                    <a:pt x="405" y="708"/>
                  </a:cubicBezTo>
                  <a:cubicBezTo>
                    <a:pt x="409" y="718"/>
                    <a:pt x="417" y="727"/>
                    <a:pt x="427" y="731"/>
                  </a:cubicBezTo>
                  <a:cubicBezTo>
                    <a:pt x="438" y="736"/>
                    <a:pt x="449" y="736"/>
                    <a:pt x="460" y="732"/>
                  </a:cubicBezTo>
                  <a:cubicBezTo>
                    <a:pt x="470" y="728"/>
                    <a:pt x="479" y="720"/>
                    <a:pt x="483" y="710"/>
                  </a:cubicBezTo>
                  <a:cubicBezTo>
                    <a:pt x="488" y="700"/>
                    <a:pt x="488" y="688"/>
                    <a:pt x="484" y="677"/>
                  </a:cubicBezTo>
                  <a:cubicBezTo>
                    <a:pt x="425" y="525"/>
                    <a:pt x="425" y="525"/>
                    <a:pt x="425" y="525"/>
                  </a:cubicBezTo>
                  <a:cubicBezTo>
                    <a:pt x="423" y="520"/>
                    <a:pt x="420" y="515"/>
                    <a:pt x="417" y="511"/>
                  </a:cubicBezTo>
                  <a:cubicBezTo>
                    <a:pt x="305" y="395"/>
                    <a:pt x="305" y="395"/>
                    <a:pt x="305" y="395"/>
                  </a:cubicBezTo>
                  <a:cubicBezTo>
                    <a:pt x="304" y="394"/>
                    <a:pt x="303" y="393"/>
                    <a:pt x="302" y="392"/>
                  </a:cubicBezTo>
                  <a:cubicBezTo>
                    <a:pt x="306" y="382"/>
                    <a:pt x="308" y="371"/>
                    <a:pt x="308" y="360"/>
                  </a:cubicBezTo>
                  <a:cubicBezTo>
                    <a:pt x="308" y="330"/>
                    <a:pt x="308" y="330"/>
                    <a:pt x="308" y="330"/>
                  </a:cubicBezTo>
                  <a:cubicBezTo>
                    <a:pt x="329" y="362"/>
                    <a:pt x="329" y="362"/>
                    <a:pt x="329" y="362"/>
                  </a:cubicBezTo>
                  <a:cubicBezTo>
                    <a:pt x="332" y="367"/>
                    <a:pt x="336" y="371"/>
                    <a:pt x="341" y="373"/>
                  </a:cubicBezTo>
                  <a:cubicBezTo>
                    <a:pt x="372" y="385"/>
                    <a:pt x="418" y="391"/>
                    <a:pt x="480" y="412"/>
                  </a:cubicBezTo>
                  <a:cubicBezTo>
                    <a:pt x="489" y="415"/>
                    <a:pt x="486" y="394"/>
                    <a:pt x="483" y="386"/>
                  </a:cubicBezTo>
                  <a:cubicBezTo>
                    <a:pt x="480" y="377"/>
                    <a:pt x="474" y="370"/>
                    <a:pt x="466" y="366"/>
                  </a:cubicBezTo>
                  <a:cubicBezTo>
                    <a:pt x="381" y="318"/>
                    <a:pt x="381" y="318"/>
                    <a:pt x="381" y="318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67" y="191"/>
                    <a:pt x="240" y="189"/>
                    <a:pt x="214" y="190"/>
                  </a:cubicBezTo>
                  <a:close/>
                  <a:moveTo>
                    <a:pt x="182" y="615"/>
                  </a:moveTo>
                  <a:cubicBezTo>
                    <a:pt x="182" y="616"/>
                    <a:pt x="182" y="616"/>
                    <a:pt x="182" y="616"/>
                  </a:cubicBezTo>
                  <a:cubicBezTo>
                    <a:pt x="149" y="617"/>
                    <a:pt x="120" y="636"/>
                    <a:pt x="105" y="664"/>
                  </a:cubicBezTo>
                  <a:cubicBezTo>
                    <a:pt x="105" y="664"/>
                    <a:pt x="105" y="664"/>
                    <a:pt x="105" y="664"/>
                  </a:cubicBezTo>
                  <a:cubicBezTo>
                    <a:pt x="105" y="665"/>
                    <a:pt x="104" y="666"/>
                    <a:pt x="104" y="667"/>
                  </a:cubicBezTo>
                  <a:cubicBezTo>
                    <a:pt x="104" y="667"/>
                    <a:pt x="104" y="667"/>
                    <a:pt x="104" y="667"/>
                  </a:cubicBezTo>
                  <a:cubicBezTo>
                    <a:pt x="98" y="679"/>
                    <a:pt x="94" y="693"/>
                    <a:pt x="94" y="708"/>
                  </a:cubicBezTo>
                  <a:cubicBezTo>
                    <a:pt x="94" y="759"/>
                    <a:pt x="136" y="800"/>
                    <a:pt x="186" y="800"/>
                  </a:cubicBezTo>
                  <a:cubicBezTo>
                    <a:pt x="236" y="800"/>
                    <a:pt x="278" y="759"/>
                    <a:pt x="278" y="708"/>
                  </a:cubicBezTo>
                  <a:cubicBezTo>
                    <a:pt x="278" y="657"/>
                    <a:pt x="236" y="615"/>
                    <a:pt x="186" y="615"/>
                  </a:cubicBezTo>
                  <a:lnTo>
                    <a:pt x="182" y="615"/>
                  </a:lnTo>
                  <a:close/>
                  <a:moveTo>
                    <a:pt x="212" y="640"/>
                  </a:moveTo>
                  <a:cubicBezTo>
                    <a:pt x="224" y="645"/>
                    <a:pt x="235" y="652"/>
                    <a:pt x="243" y="663"/>
                  </a:cubicBezTo>
                  <a:cubicBezTo>
                    <a:pt x="238" y="661"/>
                    <a:pt x="238" y="661"/>
                    <a:pt x="238" y="661"/>
                  </a:cubicBezTo>
                  <a:cubicBezTo>
                    <a:pt x="237" y="660"/>
                    <a:pt x="237" y="660"/>
                    <a:pt x="237" y="660"/>
                  </a:cubicBezTo>
                  <a:cubicBezTo>
                    <a:pt x="237" y="660"/>
                    <a:pt x="237" y="660"/>
                    <a:pt x="237" y="660"/>
                  </a:cubicBezTo>
                  <a:cubicBezTo>
                    <a:pt x="235" y="660"/>
                    <a:pt x="233" y="661"/>
                    <a:pt x="231" y="662"/>
                  </a:cubicBezTo>
                  <a:cubicBezTo>
                    <a:pt x="230" y="663"/>
                    <a:pt x="228" y="665"/>
                    <a:pt x="229" y="668"/>
                  </a:cubicBezTo>
                  <a:cubicBezTo>
                    <a:pt x="230" y="680"/>
                    <a:pt x="230" y="680"/>
                    <a:pt x="230" y="680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3" y="691"/>
                    <a:pt x="222" y="694"/>
                    <a:pt x="223" y="696"/>
                  </a:cubicBezTo>
                  <a:cubicBezTo>
                    <a:pt x="224" y="698"/>
                    <a:pt x="226" y="700"/>
                    <a:pt x="228" y="700"/>
                  </a:cubicBezTo>
                  <a:cubicBezTo>
                    <a:pt x="238" y="703"/>
                    <a:pt x="238" y="703"/>
                    <a:pt x="238" y="703"/>
                  </a:cubicBezTo>
                  <a:cubicBezTo>
                    <a:pt x="245" y="713"/>
                    <a:pt x="245" y="713"/>
                    <a:pt x="245" y="713"/>
                  </a:cubicBezTo>
                  <a:cubicBezTo>
                    <a:pt x="245" y="714"/>
                    <a:pt x="245" y="714"/>
                    <a:pt x="245" y="714"/>
                  </a:cubicBezTo>
                  <a:cubicBezTo>
                    <a:pt x="246" y="714"/>
                    <a:pt x="246" y="714"/>
                    <a:pt x="246" y="714"/>
                  </a:cubicBezTo>
                  <a:cubicBezTo>
                    <a:pt x="247" y="715"/>
                    <a:pt x="249" y="716"/>
                    <a:pt x="251" y="716"/>
                  </a:cubicBezTo>
                  <a:cubicBezTo>
                    <a:pt x="253" y="716"/>
                    <a:pt x="255" y="715"/>
                    <a:pt x="256" y="714"/>
                  </a:cubicBezTo>
                  <a:cubicBezTo>
                    <a:pt x="257" y="713"/>
                    <a:pt x="257" y="713"/>
                    <a:pt x="257" y="713"/>
                  </a:cubicBezTo>
                  <a:cubicBezTo>
                    <a:pt x="257" y="713"/>
                    <a:pt x="257" y="713"/>
                    <a:pt x="257" y="713"/>
                  </a:cubicBezTo>
                  <a:cubicBezTo>
                    <a:pt x="259" y="708"/>
                    <a:pt x="259" y="708"/>
                    <a:pt x="259" y="708"/>
                  </a:cubicBezTo>
                  <a:cubicBezTo>
                    <a:pt x="259" y="723"/>
                    <a:pt x="254" y="737"/>
                    <a:pt x="245" y="749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2"/>
                    <a:pt x="246" y="742"/>
                    <a:pt x="246" y="742"/>
                  </a:cubicBezTo>
                  <a:cubicBezTo>
                    <a:pt x="246" y="740"/>
                    <a:pt x="245" y="738"/>
                    <a:pt x="243" y="737"/>
                  </a:cubicBezTo>
                  <a:cubicBezTo>
                    <a:pt x="242" y="735"/>
                    <a:pt x="239" y="734"/>
                    <a:pt x="237" y="735"/>
                  </a:cubicBezTo>
                  <a:cubicBezTo>
                    <a:pt x="236" y="735"/>
                    <a:pt x="236" y="735"/>
                    <a:pt x="236" y="735"/>
                  </a:cubicBezTo>
                  <a:cubicBezTo>
                    <a:pt x="236" y="736"/>
                    <a:pt x="236" y="736"/>
                    <a:pt x="236" y="736"/>
                  </a:cubicBezTo>
                  <a:cubicBezTo>
                    <a:pt x="236" y="736"/>
                    <a:pt x="236" y="736"/>
                    <a:pt x="236" y="736"/>
                  </a:cubicBezTo>
                  <a:cubicBezTo>
                    <a:pt x="225" y="741"/>
                    <a:pt x="225" y="741"/>
                    <a:pt x="225" y="741"/>
                  </a:cubicBezTo>
                  <a:cubicBezTo>
                    <a:pt x="215" y="738"/>
                    <a:pt x="215" y="738"/>
                    <a:pt x="215" y="738"/>
                  </a:cubicBezTo>
                  <a:cubicBezTo>
                    <a:pt x="215" y="739"/>
                    <a:pt x="215" y="739"/>
                    <a:pt x="215" y="739"/>
                  </a:cubicBezTo>
                  <a:cubicBezTo>
                    <a:pt x="212" y="738"/>
                    <a:pt x="210" y="738"/>
                    <a:pt x="208" y="739"/>
                  </a:cubicBezTo>
                  <a:cubicBezTo>
                    <a:pt x="206" y="741"/>
                    <a:pt x="205" y="743"/>
                    <a:pt x="205" y="746"/>
                  </a:cubicBezTo>
                  <a:cubicBezTo>
                    <a:pt x="205" y="746"/>
                    <a:pt x="205" y="746"/>
                    <a:pt x="205" y="746"/>
                  </a:cubicBezTo>
                  <a:cubicBezTo>
                    <a:pt x="205" y="746"/>
                    <a:pt x="205" y="746"/>
                    <a:pt x="205" y="746"/>
                  </a:cubicBezTo>
                  <a:cubicBezTo>
                    <a:pt x="205" y="756"/>
                    <a:pt x="205" y="756"/>
                    <a:pt x="205" y="756"/>
                  </a:cubicBezTo>
                  <a:cubicBezTo>
                    <a:pt x="198" y="766"/>
                    <a:pt x="198" y="766"/>
                    <a:pt x="198" y="766"/>
                  </a:cubicBezTo>
                  <a:cubicBezTo>
                    <a:pt x="198" y="766"/>
                    <a:pt x="198" y="766"/>
                    <a:pt x="198" y="766"/>
                  </a:cubicBezTo>
                  <a:cubicBezTo>
                    <a:pt x="197" y="766"/>
                    <a:pt x="197" y="766"/>
                    <a:pt x="197" y="766"/>
                  </a:cubicBezTo>
                  <a:cubicBezTo>
                    <a:pt x="197" y="768"/>
                    <a:pt x="197" y="770"/>
                    <a:pt x="197" y="772"/>
                  </a:cubicBezTo>
                  <a:cubicBezTo>
                    <a:pt x="198" y="774"/>
                    <a:pt x="199" y="775"/>
                    <a:pt x="201" y="776"/>
                  </a:cubicBezTo>
                  <a:cubicBezTo>
                    <a:pt x="201" y="777"/>
                    <a:pt x="201" y="777"/>
                    <a:pt x="201" y="777"/>
                  </a:cubicBezTo>
                  <a:cubicBezTo>
                    <a:pt x="202" y="777"/>
                    <a:pt x="202" y="777"/>
                    <a:pt x="202" y="777"/>
                  </a:cubicBezTo>
                  <a:cubicBezTo>
                    <a:pt x="206" y="778"/>
                    <a:pt x="206" y="778"/>
                    <a:pt x="206" y="778"/>
                  </a:cubicBezTo>
                  <a:cubicBezTo>
                    <a:pt x="200" y="779"/>
                    <a:pt x="193" y="780"/>
                    <a:pt x="186" y="780"/>
                  </a:cubicBezTo>
                  <a:cubicBezTo>
                    <a:pt x="178" y="780"/>
                    <a:pt x="171" y="779"/>
                    <a:pt x="164" y="777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1" y="775"/>
                    <a:pt x="171" y="775"/>
                    <a:pt x="171" y="775"/>
                  </a:cubicBezTo>
                  <a:cubicBezTo>
                    <a:pt x="175" y="774"/>
                    <a:pt x="177" y="768"/>
                    <a:pt x="173" y="764"/>
                  </a:cubicBezTo>
                  <a:cubicBezTo>
                    <a:pt x="174" y="764"/>
                    <a:pt x="174" y="764"/>
                    <a:pt x="174" y="764"/>
                  </a:cubicBezTo>
                  <a:cubicBezTo>
                    <a:pt x="173" y="764"/>
                    <a:pt x="173" y="764"/>
                    <a:pt x="173" y="764"/>
                  </a:cubicBezTo>
                  <a:cubicBezTo>
                    <a:pt x="166" y="755"/>
                    <a:pt x="166" y="755"/>
                    <a:pt x="166" y="755"/>
                  </a:cubicBezTo>
                  <a:cubicBezTo>
                    <a:pt x="165" y="744"/>
                    <a:pt x="165" y="744"/>
                    <a:pt x="165" y="744"/>
                  </a:cubicBezTo>
                  <a:cubicBezTo>
                    <a:pt x="165" y="744"/>
                    <a:pt x="165" y="744"/>
                    <a:pt x="165" y="744"/>
                  </a:cubicBezTo>
                  <a:cubicBezTo>
                    <a:pt x="165" y="742"/>
                    <a:pt x="163" y="740"/>
                    <a:pt x="162" y="739"/>
                  </a:cubicBezTo>
                  <a:cubicBezTo>
                    <a:pt x="160" y="737"/>
                    <a:pt x="157" y="737"/>
                    <a:pt x="155" y="738"/>
                  </a:cubicBezTo>
                  <a:cubicBezTo>
                    <a:pt x="145" y="741"/>
                    <a:pt x="145" y="741"/>
                    <a:pt x="145" y="741"/>
                  </a:cubicBezTo>
                  <a:cubicBezTo>
                    <a:pt x="134" y="737"/>
                    <a:pt x="134" y="737"/>
                    <a:pt x="134" y="737"/>
                  </a:cubicBezTo>
                  <a:cubicBezTo>
                    <a:pt x="133" y="737"/>
                    <a:pt x="133" y="737"/>
                    <a:pt x="133" y="737"/>
                  </a:cubicBezTo>
                  <a:cubicBezTo>
                    <a:pt x="133" y="737"/>
                    <a:pt x="133" y="737"/>
                    <a:pt x="133" y="737"/>
                  </a:cubicBezTo>
                  <a:cubicBezTo>
                    <a:pt x="132" y="737"/>
                    <a:pt x="132" y="737"/>
                    <a:pt x="131" y="737"/>
                  </a:cubicBezTo>
                  <a:cubicBezTo>
                    <a:pt x="131" y="737"/>
                    <a:pt x="131" y="737"/>
                    <a:pt x="131" y="737"/>
                  </a:cubicBezTo>
                  <a:cubicBezTo>
                    <a:pt x="127" y="737"/>
                    <a:pt x="124" y="740"/>
                    <a:pt x="124" y="744"/>
                  </a:cubicBezTo>
                  <a:cubicBezTo>
                    <a:pt x="124" y="744"/>
                    <a:pt x="124" y="744"/>
                    <a:pt x="124" y="744"/>
                  </a:cubicBezTo>
                  <a:cubicBezTo>
                    <a:pt x="124" y="744"/>
                    <a:pt x="124" y="744"/>
                    <a:pt x="124" y="744"/>
                  </a:cubicBezTo>
                  <a:cubicBezTo>
                    <a:pt x="118" y="734"/>
                    <a:pt x="114" y="723"/>
                    <a:pt x="113" y="710"/>
                  </a:cubicBezTo>
                  <a:cubicBezTo>
                    <a:pt x="116" y="714"/>
                    <a:pt x="116" y="714"/>
                    <a:pt x="116" y="714"/>
                  </a:cubicBezTo>
                  <a:cubicBezTo>
                    <a:pt x="119" y="718"/>
                    <a:pt x="125" y="718"/>
                    <a:pt x="128" y="713"/>
                  </a:cubicBezTo>
                  <a:cubicBezTo>
                    <a:pt x="128" y="713"/>
                    <a:pt x="128" y="713"/>
                    <a:pt x="128" y="713"/>
                  </a:cubicBezTo>
                  <a:cubicBezTo>
                    <a:pt x="134" y="703"/>
                    <a:pt x="134" y="703"/>
                    <a:pt x="134" y="703"/>
                  </a:cubicBezTo>
                  <a:cubicBezTo>
                    <a:pt x="143" y="699"/>
                    <a:pt x="143" y="699"/>
                    <a:pt x="143" y="699"/>
                  </a:cubicBezTo>
                  <a:cubicBezTo>
                    <a:pt x="144" y="699"/>
                    <a:pt x="144" y="699"/>
                    <a:pt x="144" y="699"/>
                  </a:cubicBezTo>
                  <a:cubicBezTo>
                    <a:pt x="143" y="698"/>
                    <a:pt x="143" y="698"/>
                    <a:pt x="143" y="698"/>
                  </a:cubicBezTo>
                  <a:cubicBezTo>
                    <a:pt x="146" y="698"/>
                    <a:pt x="147" y="696"/>
                    <a:pt x="148" y="694"/>
                  </a:cubicBezTo>
                  <a:cubicBezTo>
                    <a:pt x="148" y="692"/>
                    <a:pt x="148" y="690"/>
                    <a:pt x="147" y="687"/>
                  </a:cubicBezTo>
                  <a:cubicBezTo>
                    <a:pt x="147" y="687"/>
                    <a:pt x="147" y="687"/>
                    <a:pt x="147" y="687"/>
                  </a:cubicBezTo>
                  <a:cubicBezTo>
                    <a:pt x="140" y="679"/>
                    <a:pt x="140" y="679"/>
                    <a:pt x="140" y="679"/>
                  </a:cubicBezTo>
                  <a:cubicBezTo>
                    <a:pt x="141" y="667"/>
                    <a:pt x="141" y="667"/>
                    <a:pt x="141" y="667"/>
                  </a:cubicBezTo>
                  <a:cubicBezTo>
                    <a:pt x="141" y="667"/>
                    <a:pt x="141" y="667"/>
                    <a:pt x="141" y="667"/>
                  </a:cubicBezTo>
                  <a:cubicBezTo>
                    <a:pt x="141" y="666"/>
                    <a:pt x="141" y="666"/>
                    <a:pt x="141" y="666"/>
                  </a:cubicBezTo>
                  <a:cubicBezTo>
                    <a:pt x="141" y="662"/>
                    <a:pt x="138" y="659"/>
                    <a:pt x="133" y="660"/>
                  </a:cubicBezTo>
                  <a:cubicBezTo>
                    <a:pt x="133" y="660"/>
                    <a:pt x="133" y="660"/>
                    <a:pt x="133" y="660"/>
                  </a:cubicBezTo>
                  <a:cubicBezTo>
                    <a:pt x="132" y="660"/>
                    <a:pt x="132" y="660"/>
                    <a:pt x="132" y="660"/>
                  </a:cubicBezTo>
                  <a:cubicBezTo>
                    <a:pt x="132" y="660"/>
                    <a:pt x="132" y="660"/>
                    <a:pt x="131" y="660"/>
                  </a:cubicBezTo>
                  <a:cubicBezTo>
                    <a:pt x="131" y="660"/>
                    <a:pt x="131" y="660"/>
                    <a:pt x="131" y="661"/>
                  </a:cubicBezTo>
                  <a:cubicBezTo>
                    <a:pt x="130" y="661"/>
                    <a:pt x="130" y="661"/>
                    <a:pt x="130" y="661"/>
                  </a:cubicBezTo>
                  <a:cubicBezTo>
                    <a:pt x="138" y="652"/>
                    <a:pt x="148" y="645"/>
                    <a:pt x="160" y="640"/>
                  </a:cubicBezTo>
                  <a:cubicBezTo>
                    <a:pt x="157" y="643"/>
                    <a:pt x="157" y="643"/>
                    <a:pt x="157" y="643"/>
                  </a:cubicBezTo>
                  <a:cubicBezTo>
                    <a:pt x="157" y="643"/>
                    <a:pt x="157" y="643"/>
                    <a:pt x="157" y="643"/>
                  </a:cubicBezTo>
                  <a:cubicBezTo>
                    <a:pt x="154" y="647"/>
                    <a:pt x="157" y="653"/>
                    <a:pt x="162" y="654"/>
                  </a:cubicBezTo>
                  <a:cubicBezTo>
                    <a:pt x="173" y="656"/>
                    <a:pt x="173" y="656"/>
                    <a:pt x="173" y="656"/>
                  </a:cubicBezTo>
                  <a:cubicBezTo>
                    <a:pt x="180" y="665"/>
                    <a:pt x="180" y="665"/>
                    <a:pt x="180" y="665"/>
                  </a:cubicBezTo>
                  <a:cubicBezTo>
                    <a:pt x="182" y="667"/>
                    <a:pt x="184" y="667"/>
                    <a:pt x="186" y="667"/>
                  </a:cubicBezTo>
                  <a:cubicBezTo>
                    <a:pt x="188" y="667"/>
                    <a:pt x="191" y="666"/>
                    <a:pt x="192" y="664"/>
                  </a:cubicBezTo>
                  <a:cubicBezTo>
                    <a:pt x="199" y="656"/>
                    <a:pt x="199" y="656"/>
                    <a:pt x="199" y="656"/>
                  </a:cubicBezTo>
                  <a:cubicBezTo>
                    <a:pt x="210" y="652"/>
                    <a:pt x="210" y="652"/>
                    <a:pt x="210" y="652"/>
                  </a:cubicBezTo>
                  <a:cubicBezTo>
                    <a:pt x="214" y="651"/>
                    <a:pt x="217" y="645"/>
                    <a:pt x="213" y="641"/>
                  </a:cubicBezTo>
                  <a:cubicBezTo>
                    <a:pt x="212" y="640"/>
                    <a:pt x="212" y="640"/>
                    <a:pt x="212" y="640"/>
                  </a:cubicBezTo>
                  <a:close/>
                  <a:moveTo>
                    <a:pt x="191" y="674"/>
                  </a:moveTo>
                  <a:cubicBezTo>
                    <a:pt x="187" y="674"/>
                    <a:pt x="187" y="674"/>
                    <a:pt x="187" y="674"/>
                  </a:cubicBezTo>
                  <a:cubicBezTo>
                    <a:pt x="185" y="674"/>
                    <a:pt x="183" y="676"/>
                    <a:pt x="182" y="677"/>
                  </a:cubicBezTo>
                  <a:cubicBezTo>
                    <a:pt x="182" y="677"/>
                    <a:pt x="182" y="677"/>
                    <a:pt x="182" y="677"/>
                  </a:cubicBezTo>
                  <a:cubicBezTo>
                    <a:pt x="173" y="689"/>
                    <a:pt x="173" y="689"/>
                    <a:pt x="173" y="689"/>
                  </a:cubicBezTo>
                  <a:cubicBezTo>
                    <a:pt x="160" y="693"/>
                    <a:pt x="160" y="693"/>
                    <a:pt x="160" y="693"/>
                  </a:cubicBezTo>
                  <a:cubicBezTo>
                    <a:pt x="155" y="694"/>
                    <a:pt x="153" y="701"/>
                    <a:pt x="156" y="705"/>
                  </a:cubicBezTo>
                  <a:cubicBezTo>
                    <a:pt x="156" y="705"/>
                    <a:pt x="156" y="705"/>
                    <a:pt x="156" y="705"/>
                  </a:cubicBezTo>
                  <a:cubicBezTo>
                    <a:pt x="165" y="716"/>
                    <a:pt x="165" y="716"/>
                    <a:pt x="165" y="716"/>
                  </a:cubicBezTo>
                  <a:cubicBezTo>
                    <a:pt x="164" y="730"/>
                    <a:pt x="164" y="730"/>
                    <a:pt x="164" y="730"/>
                  </a:cubicBezTo>
                  <a:cubicBezTo>
                    <a:pt x="164" y="736"/>
                    <a:pt x="169" y="740"/>
                    <a:pt x="175" y="738"/>
                  </a:cubicBezTo>
                  <a:cubicBezTo>
                    <a:pt x="188" y="733"/>
                    <a:pt x="188" y="733"/>
                    <a:pt x="188" y="733"/>
                  </a:cubicBezTo>
                  <a:cubicBezTo>
                    <a:pt x="201" y="738"/>
                    <a:pt x="201" y="738"/>
                    <a:pt x="201" y="738"/>
                  </a:cubicBezTo>
                  <a:cubicBezTo>
                    <a:pt x="206" y="740"/>
                    <a:pt x="211" y="736"/>
                    <a:pt x="211" y="731"/>
                  </a:cubicBezTo>
                  <a:cubicBezTo>
                    <a:pt x="211" y="730"/>
                    <a:pt x="211" y="730"/>
                    <a:pt x="211" y="730"/>
                  </a:cubicBezTo>
                  <a:cubicBezTo>
                    <a:pt x="211" y="716"/>
                    <a:pt x="211" y="716"/>
                    <a:pt x="211" y="716"/>
                  </a:cubicBezTo>
                  <a:cubicBezTo>
                    <a:pt x="220" y="706"/>
                    <a:pt x="220" y="706"/>
                    <a:pt x="220" y="706"/>
                  </a:cubicBezTo>
                  <a:cubicBezTo>
                    <a:pt x="223" y="701"/>
                    <a:pt x="221" y="695"/>
                    <a:pt x="216" y="693"/>
                  </a:cubicBezTo>
                  <a:cubicBezTo>
                    <a:pt x="203" y="689"/>
                    <a:pt x="203" y="689"/>
                    <a:pt x="203" y="689"/>
                  </a:cubicBezTo>
                  <a:cubicBezTo>
                    <a:pt x="195" y="678"/>
                    <a:pt x="195" y="678"/>
                    <a:pt x="195" y="678"/>
                  </a:cubicBezTo>
                  <a:cubicBezTo>
                    <a:pt x="194" y="676"/>
                    <a:pt x="192" y="676"/>
                    <a:pt x="191" y="675"/>
                  </a:cubicBezTo>
                  <a:cubicBezTo>
                    <a:pt x="191" y="674"/>
                    <a:pt x="191" y="674"/>
                    <a:pt x="191" y="674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70405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1">
            <a:extLst>
              <a:ext uri="{FF2B5EF4-FFF2-40B4-BE49-F238E27FC236}">
                <a16:creationId xmlns="" xmlns:a16="http://schemas.microsoft.com/office/drawing/2014/main" id="{01773D38-04D9-4598-B746-988D19D48D46}"/>
              </a:ext>
            </a:extLst>
          </p:cNvPr>
          <p:cNvCxnSpPr>
            <a:cxnSpLocks/>
          </p:cNvCxnSpPr>
          <p:nvPr/>
        </p:nvCxnSpPr>
        <p:spPr>
          <a:xfrm flipH="1">
            <a:off x="1" y="2444709"/>
            <a:ext cx="12191999" cy="0"/>
          </a:xfrm>
          <a:prstGeom prst="line">
            <a:avLst/>
          </a:prstGeom>
          <a:noFill/>
          <a:ln w="19050" cap="flat" cmpd="sng" algn="ctr">
            <a:solidFill>
              <a:srgbClr val="006428"/>
            </a:solidFill>
            <a:prstDash val="sysDash"/>
          </a:ln>
          <a:effectLst/>
        </p:spPr>
      </p:cxnSp>
      <p:grpSp>
        <p:nvGrpSpPr>
          <p:cNvPr id="3" name="Group 19">
            <a:extLst>
              <a:ext uri="{FF2B5EF4-FFF2-40B4-BE49-F238E27FC236}">
                <a16:creationId xmlns="" xmlns:a16="http://schemas.microsoft.com/office/drawing/2014/main" id="{51ACF23B-8E05-415F-A3CC-36F6D57090BD}"/>
              </a:ext>
            </a:extLst>
          </p:cNvPr>
          <p:cNvGrpSpPr/>
          <p:nvPr/>
        </p:nvGrpSpPr>
        <p:grpSpPr>
          <a:xfrm>
            <a:off x="4715192" y="2657767"/>
            <a:ext cx="97709" cy="278581"/>
            <a:chOff x="4448446" y="4124261"/>
            <a:chExt cx="130279" cy="371441"/>
          </a:xfrm>
        </p:grpSpPr>
        <p:cxnSp>
          <p:nvCxnSpPr>
            <p:cNvPr id="4" name="Straight Connector 49">
              <a:extLst>
                <a:ext uri="{FF2B5EF4-FFF2-40B4-BE49-F238E27FC236}">
                  <a16:creationId xmlns="" xmlns:a16="http://schemas.microsoft.com/office/drawing/2014/main" id="{F15E8410-78F4-4B4C-A156-1EC1AD916E58}"/>
                </a:ext>
              </a:extLst>
            </p:cNvPr>
            <p:cNvCxnSpPr>
              <a:stCxn id="22" idx="4"/>
              <a:endCxn id="5" idx="0"/>
            </p:cNvCxnSpPr>
            <p:nvPr/>
          </p:nvCxnSpPr>
          <p:spPr>
            <a:xfrm flipH="1">
              <a:off x="4513586" y="4124261"/>
              <a:ext cx="836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5" name="Oval 53">
              <a:extLst>
                <a:ext uri="{FF2B5EF4-FFF2-40B4-BE49-F238E27FC236}">
                  <a16:creationId xmlns="" xmlns:a16="http://schemas.microsoft.com/office/drawing/2014/main" id="{E7835450-55C9-4176-9CA4-511B2EABF08C}"/>
                </a:ext>
              </a:extLst>
            </p:cNvPr>
            <p:cNvSpPr/>
            <p:nvPr/>
          </p:nvSpPr>
          <p:spPr>
            <a:xfrm>
              <a:off x="4448446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="" xmlns:a16="http://schemas.microsoft.com/office/drawing/2014/main" id="{5062B7F7-30A4-4228-B32A-EA6BD3EDF9E1}"/>
              </a:ext>
            </a:extLst>
          </p:cNvPr>
          <p:cNvGrpSpPr/>
          <p:nvPr/>
        </p:nvGrpSpPr>
        <p:grpSpPr>
          <a:xfrm>
            <a:off x="7103434" y="2657767"/>
            <a:ext cx="97709" cy="278581"/>
            <a:chOff x="7632768" y="4124261"/>
            <a:chExt cx="130279" cy="371441"/>
          </a:xfrm>
        </p:grpSpPr>
        <p:cxnSp>
          <p:nvCxnSpPr>
            <p:cNvPr id="7" name="Straight Connector 54">
              <a:extLst>
                <a:ext uri="{FF2B5EF4-FFF2-40B4-BE49-F238E27FC236}">
                  <a16:creationId xmlns="" xmlns:a16="http://schemas.microsoft.com/office/drawing/2014/main" id="{6C8845CE-3F48-4BA7-83DD-A826C89C16DA}"/>
                </a:ext>
              </a:extLst>
            </p:cNvPr>
            <p:cNvCxnSpPr>
              <a:stCxn id="28" idx="4"/>
              <a:endCxn id="8" idx="0"/>
            </p:cNvCxnSpPr>
            <p:nvPr/>
          </p:nvCxnSpPr>
          <p:spPr>
            <a:xfrm flipH="1">
              <a:off x="7697908" y="4124261"/>
              <a:ext cx="3191" cy="241165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8" name="Oval 58">
              <a:extLst>
                <a:ext uri="{FF2B5EF4-FFF2-40B4-BE49-F238E27FC236}">
                  <a16:creationId xmlns="" xmlns:a16="http://schemas.microsoft.com/office/drawing/2014/main" id="{3DF75A71-8961-4CA4-9366-3613F95C9F7F}"/>
                </a:ext>
              </a:extLst>
            </p:cNvPr>
            <p:cNvSpPr/>
            <p:nvPr/>
          </p:nvSpPr>
          <p:spPr>
            <a:xfrm>
              <a:off x="7632768" y="4365426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="" xmlns:a16="http://schemas.microsoft.com/office/drawing/2014/main" id="{63B52C98-9177-42BA-AEBB-5364A6F3591A}"/>
              </a:ext>
            </a:extLst>
          </p:cNvPr>
          <p:cNvGrpSpPr/>
          <p:nvPr/>
        </p:nvGrpSpPr>
        <p:grpSpPr>
          <a:xfrm>
            <a:off x="3512934" y="1942804"/>
            <a:ext cx="97709" cy="277959"/>
            <a:chOff x="2845435" y="3170977"/>
            <a:chExt cx="130279" cy="370612"/>
          </a:xfrm>
        </p:grpSpPr>
        <p:cxnSp>
          <p:nvCxnSpPr>
            <p:cNvPr id="10" name="Straight Connector 64">
              <a:extLst>
                <a:ext uri="{FF2B5EF4-FFF2-40B4-BE49-F238E27FC236}">
                  <a16:creationId xmlns="" xmlns:a16="http://schemas.microsoft.com/office/drawing/2014/main" id="{4980875B-F8F5-4E90-8A0A-245A74D2AC93}"/>
                </a:ext>
              </a:extLst>
            </p:cNvPr>
            <p:cNvCxnSpPr>
              <a:stCxn id="11" idx="4"/>
              <a:endCxn id="19" idx="0"/>
            </p:cNvCxnSpPr>
            <p:nvPr/>
          </p:nvCxnSpPr>
          <p:spPr>
            <a:xfrm flipH="1">
              <a:off x="2909152" y="3301253"/>
              <a:ext cx="1423" cy="240336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1" name="Oval 68">
              <a:extLst>
                <a:ext uri="{FF2B5EF4-FFF2-40B4-BE49-F238E27FC236}">
                  <a16:creationId xmlns="" xmlns:a16="http://schemas.microsoft.com/office/drawing/2014/main" id="{570DB247-5944-4B66-B820-22287A6A4BDE}"/>
                </a:ext>
              </a:extLst>
            </p:cNvPr>
            <p:cNvSpPr/>
            <p:nvPr/>
          </p:nvSpPr>
          <p:spPr>
            <a:xfrm>
              <a:off x="2845435" y="3170977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2" name="Group 16">
            <a:extLst>
              <a:ext uri="{FF2B5EF4-FFF2-40B4-BE49-F238E27FC236}">
                <a16:creationId xmlns="" xmlns:a16="http://schemas.microsoft.com/office/drawing/2014/main" id="{712F6907-C285-4912-889F-4927B0A6A4EC}"/>
              </a:ext>
            </a:extLst>
          </p:cNvPr>
          <p:cNvGrpSpPr/>
          <p:nvPr/>
        </p:nvGrpSpPr>
        <p:grpSpPr>
          <a:xfrm>
            <a:off x="5902299" y="1940684"/>
            <a:ext cx="97709" cy="280079"/>
            <a:chOff x="6031255" y="3168150"/>
            <a:chExt cx="130279" cy="373439"/>
          </a:xfrm>
        </p:grpSpPr>
        <p:cxnSp>
          <p:nvCxnSpPr>
            <p:cNvPr id="13" name="Straight Connector 69">
              <a:extLst>
                <a:ext uri="{FF2B5EF4-FFF2-40B4-BE49-F238E27FC236}">
                  <a16:creationId xmlns="" xmlns:a16="http://schemas.microsoft.com/office/drawing/2014/main" id="{E61E5C01-569F-47CB-B9AD-87DF44D564B5}"/>
                </a:ext>
              </a:extLst>
            </p:cNvPr>
            <p:cNvCxnSpPr>
              <a:stCxn id="14" idx="4"/>
              <a:endCxn id="25" idx="0"/>
            </p:cNvCxnSpPr>
            <p:nvPr/>
          </p:nvCxnSpPr>
          <p:spPr>
            <a:xfrm flipH="1">
              <a:off x="6094996" y="3298426"/>
              <a:ext cx="1399" cy="243163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4" name="Oval 73">
              <a:extLst>
                <a:ext uri="{FF2B5EF4-FFF2-40B4-BE49-F238E27FC236}">
                  <a16:creationId xmlns="" xmlns:a16="http://schemas.microsoft.com/office/drawing/2014/main" id="{09F4806E-5085-4111-9018-7BE2F734B19A}"/>
                </a:ext>
              </a:extLst>
            </p:cNvPr>
            <p:cNvSpPr/>
            <p:nvPr/>
          </p:nvSpPr>
          <p:spPr>
            <a:xfrm>
              <a:off x="6031255" y="3168150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5" name="Group 17">
            <a:extLst>
              <a:ext uri="{FF2B5EF4-FFF2-40B4-BE49-F238E27FC236}">
                <a16:creationId xmlns="" xmlns:a16="http://schemas.microsoft.com/office/drawing/2014/main" id="{4D1A28F8-55F5-4FB3-BDF8-C12CB92AFAE1}"/>
              </a:ext>
            </a:extLst>
          </p:cNvPr>
          <p:cNvGrpSpPr/>
          <p:nvPr/>
        </p:nvGrpSpPr>
        <p:grpSpPr>
          <a:xfrm>
            <a:off x="8316394" y="1942096"/>
            <a:ext cx="97709" cy="278667"/>
            <a:chOff x="9250048" y="3170033"/>
            <a:chExt cx="130279" cy="371556"/>
          </a:xfrm>
        </p:grpSpPr>
        <p:cxnSp>
          <p:nvCxnSpPr>
            <p:cNvPr id="16" name="Straight Connector 74">
              <a:extLst>
                <a:ext uri="{FF2B5EF4-FFF2-40B4-BE49-F238E27FC236}">
                  <a16:creationId xmlns="" xmlns:a16="http://schemas.microsoft.com/office/drawing/2014/main" id="{1F59B977-6B10-41AA-9D68-A19793BD16BF}"/>
                </a:ext>
              </a:extLst>
            </p:cNvPr>
            <p:cNvCxnSpPr>
              <a:stCxn id="17" idx="4"/>
              <a:endCxn id="31" idx="0"/>
            </p:cNvCxnSpPr>
            <p:nvPr/>
          </p:nvCxnSpPr>
          <p:spPr>
            <a:xfrm flipH="1">
              <a:off x="9313789" y="3300309"/>
              <a:ext cx="1399" cy="24128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17" name="Oval 78">
              <a:extLst>
                <a:ext uri="{FF2B5EF4-FFF2-40B4-BE49-F238E27FC236}">
                  <a16:creationId xmlns="" xmlns:a16="http://schemas.microsoft.com/office/drawing/2014/main" id="{72F2CBBE-0E36-4A32-BAF8-F2CF64A515E7}"/>
                </a:ext>
              </a:extLst>
            </p:cNvPr>
            <p:cNvSpPr/>
            <p:nvPr/>
          </p:nvSpPr>
          <p:spPr>
            <a:xfrm>
              <a:off x="9250048" y="3170033"/>
              <a:ext cx="130279" cy="130276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4">
            <a:extLst>
              <a:ext uri="{FF2B5EF4-FFF2-40B4-BE49-F238E27FC236}">
                <a16:creationId xmlns="" xmlns:a16="http://schemas.microsoft.com/office/drawing/2014/main" id="{2D53000B-F614-4506-B8E0-3C3BA32BB488}"/>
              </a:ext>
            </a:extLst>
          </p:cNvPr>
          <p:cNvGrpSpPr/>
          <p:nvPr/>
        </p:nvGrpSpPr>
        <p:grpSpPr>
          <a:xfrm>
            <a:off x="3342215" y="2220763"/>
            <a:ext cx="437013" cy="437004"/>
            <a:chOff x="2617810" y="3541589"/>
            <a:chExt cx="582684" cy="582672"/>
          </a:xfrm>
        </p:grpSpPr>
        <p:sp>
          <p:nvSpPr>
            <p:cNvPr id="19" name="Oval 88">
              <a:extLst>
                <a:ext uri="{FF2B5EF4-FFF2-40B4-BE49-F238E27FC236}">
                  <a16:creationId xmlns="" xmlns:a16="http://schemas.microsoft.com/office/drawing/2014/main" id="{43657C05-FAF7-43E8-B3B3-6F2F3A0BB910}"/>
                </a:ext>
              </a:extLst>
            </p:cNvPr>
            <p:cNvSpPr/>
            <p:nvPr/>
          </p:nvSpPr>
          <p:spPr>
            <a:xfrm>
              <a:off x="261781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0" name="Oval 90">
              <a:extLst>
                <a:ext uri="{FF2B5EF4-FFF2-40B4-BE49-F238E27FC236}">
                  <a16:creationId xmlns="" xmlns:a16="http://schemas.microsoft.com/office/drawing/2014/main" id="{86ED3320-5653-4341-BC61-6DCFE53F975A}"/>
                </a:ext>
              </a:extLst>
            </p:cNvPr>
            <p:cNvSpPr/>
            <p:nvPr/>
          </p:nvSpPr>
          <p:spPr>
            <a:xfrm>
              <a:off x="2716822" y="3640600"/>
              <a:ext cx="384660" cy="384651"/>
            </a:xfrm>
            <a:prstGeom prst="ellipse">
              <a:avLst/>
            </a:prstGeom>
            <a:noFill/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 dirty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Group 5">
            <a:extLst>
              <a:ext uri="{FF2B5EF4-FFF2-40B4-BE49-F238E27FC236}">
                <a16:creationId xmlns="" xmlns:a16="http://schemas.microsoft.com/office/drawing/2014/main" id="{18BE0286-D12E-45AA-9522-628FC158FC28}"/>
              </a:ext>
            </a:extLst>
          </p:cNvPr>
          <p:cNvGrpSpPr/>
          <p:nvPr/>
        </p:nvGrpSpPr>
        <p:grpSpPr>
          <a:xfrm>
            <a:off x="4546167" y="2220763"/>
            <a:ext cx="437013" cy="437004"/>
            <a:chOff x="4223080" y="3541589"/>
            <a:chExt cx="582684" cy="582672"/>
          </a:xfrm>
        </p:grpSpPr>
        <p:sp>
          <p:nvSpPr>
            <p:cNvPr id="22" name="Oval 91">
              <a:extLst>
                <a:ext uri="{FF2B5EF4-FFF2-40B4-BE49-F238E27FC236}">
                  <a16:creationId xmlns="" xmlns:a16="http://schemas.microsoft.com/office/drawing/2014/main" id="{939C56BF-53E1-4671-91BA-D0766E7090DE}"/>
                </a:ext>
              </a:extLst>
            </p:cNvPr>
            <p:cNvSpPr/>
            <p:nvPr/>
          </p:nvSpPr>
          <p:spPr>
            <a:xfrm>
              <a:off x="4223080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3" name="Oval 92">
              <a:extLst>
                <a:ext uri="{FF2B5EF4-FFF2-40B4-BE49-F238E27FC236}">
                  <a16:creationId xmlns="" xmlns:a16="http://schemas.microsoft.com/office/drawing/2014/main" id="{FD88B268-94DA-4A8C-ADCE-3836173AD56C}"/>
                </a:ext>
              </a:extLst>
            </p:cNvPr>
            <p:cNvSpPr/>
            <p:nvPr/>
          </p:nvSpPr>
          <p:spPr>
            <a:xfrm>
              <a:off x="4322092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4" name="Group 6">
            <a:extLst>
              <a:ext uri="{FF2B5EF4-FFF2-40B4-BE49-F238E27FC236}">
                <a16:creationId xmlns="" xmlns:a16="http://schemas.microsoft.com/office/drawing/2014/main" id="{FF36F65D-85FD-432F-BB5B-C952CC0EBBB5}"/>
              </a:ext>
            </a:extLst>
          </p:cNvPr>
          <p:cNvGrpSpPr/>
          <p:nvPr/>
        </p:nvGrpSpPr>
        <p:grpSpPr>
          <a:xfrm>
            <a:off x="5731598" y="2220763"/>
            <a:ext cx="437013" cy="437004"/>
            <a:chOff x="5803655" y="3541589"/>
            <a:chExt cx="582684" cy="582672"/>
          </a:xfrm>
        </p:grpSpPr>
        <p:sp>
          <p:nvSpPr>
            <p:cNvPr id="25" name="Oval 93">
              <a:extLst>
                <a:ext uri="{FF2B5EF4-FFF2-40B4-BE49-F238E27FC236}">
                  <a16:creationId xmlns="" xmlns:a16="http://schemas.microsoft.com/office/drawing/2014/main" id="{42C0153F-1528-4A97-BB17-34ACC65DECD5}"/>
                </a:ext>
              </a:extLst>
            </p:cNvPr>
            <p:cNvSpPr/>
            <p:nvPr/>
          </p:nvSpPr>
          <p:spPr>
            <a:xfrm>
              <a:off x="5803655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6" name="Oval 94">
              <a:extLst>
                <a:ext uri="{FF2B5EF4-FFF2-40B4-BE49-F238E27FC236}">
                  <a16:creationId xmlns="" xmlns:a16="http://schemas.microsoft.com/office/drawing/2014/main" id="{D2E313E7-2552-440F-989C-1C23FD733DB8}"/>
                </a:ext>
              </a:extLst>
            </p:cNvPr>
            <p:cNvSpPr/>
            <p:nvPr/>
          </p:nvSpPr>
          <p:spPr>
            <a:xfrm>
              <a:off x="5902667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Group 7">
            <a:extLst>
              <a:ext uri="{FF2B5EF4-FFF2-40B4-BE49-F238E27FC236}">
                <a16:creationId xmlns="" xmlns:a16="http://schemas.microsoft.com/office/drawing/2014/main" id="{E92F20FD-09DF-49AA-85DA-BD2A0D813BA4}"/>
              </a:ext>
            </a:extLst>
          </p:cNvPr>
          <p:cNvGrpSpPr/>
          <p:nvPr/>
        </p:nvGrpSpPr>
        <p:grpSpPr>
          <a:xfrm>
            <a:off x="6936175" y="2220763"/>
            <a:ext cx="437013" cy="437004"/>
            <a:chOff x="7409757" y="3541589"/>
            <a:chExt cx="582684" cy="582672"/>
          </a:xfrm>
        </p:grpSpPr>
        <p:sp>
          <p:nvSpPr>
            <p:cNvPr id="28" name="Oval 95">
              <a:extLst>
                <a:ext uri="{FF2B5EF4-FFF2-40B4-BE49-F238E27FC236}">
                  <a16:creationId xmlns="" xmlns:a16="http://schemas.microsoft.com/office/drawing/2014/main" id="{EC257986-603B-44EE-AB76-AFD33354F89C}"/>
                </a:ext>
              </a:extLst>
            </p:cNvPr>
            <p:cNvSpPr/>
            <p:nvPr/>
          </p:nvSpPr>
          <p:spPr>
            <a:xfrm>
              <a:off x="7409757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29" name="Oval 96">
              <a:extLst>
                <a:ext uri="{FF2B5EF4-FFF2-40B4-BE49-F238E27FC236}">
                  <a16:creationId xmlns="" xmlns:a16="http://schemas.microsoft.com/office/drawing/2014/main" id="{C773419F-2333-43AD-8FB3-CD6EFC087846}"/>
                </a:ext>
              </a:extLst>
            </p:cNvPr>
            <p:cNvSpPr/>
            <p:nvPr/>
          </p:nvSpPr>
          <p:spPr>
            <a:xfrm>
              <a:off x="7508769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30" name="Group 8">
            <a:extLst>
              <a:ext uri="{FF2B5EF4-FFF2-40B4-BE49-F238E27FC236}">
                <a16:creationId xmlns="" xmlns:a16="http://schemas.microsoft.com/office/drawing/2014/main" id="{D3CC3F94-A0B9-449F-91AE-C3E7E4DB52BB}"/>
              </a:ext>
            </a:extLst>
          </p:cNvPr>
          <p:cNvGrpSpPr/>
          <p:nvPr/>
        </p:nvGrpSpPr>
        <p:grpSpPr>
          <a:xfrm>
            <a:off x="8145693" y="2220763"/>
            <a:ext cx="437013" cy="437004"/>
            <a:chOff x="9022448" y="3541589"/>
            <a:chExt cx="582684" cy="582672"/>
          </a:xfrm>
        </p:grpSpPr>
        <p:sp>
          <p:nvSpPr>
            <p:cNvPr id="31" name="Oval 97">
              <a:extLst>
                <a:ext uri="{FF2B5EF4-FFF2-40B4-BE49-F238E27FC236}">
                  <a16:creationId xmlns="" xmlns:a16="http://schemas.microsoft.com/office/drawing/2014/main" id="{34012222-B234-4C23-880F-ADAE3DE9B160}"/>
                </a:ext>
              </a:extLst>
            </p:cNvPr>
            <p:cNvSpPr/>
            <p:nvPr/>
          </p:nvSpPr>
          <p:spPr>
            <a:xfrm>
              <a:off x="9022448" y="3541589"/>
              <a:ext cx="582684" cy="582672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  <p:sp>
          <p:nvSpPr>
            <p:cNvPr id="32" name="Oval 98">
              <a:extLst>
                <a:ext uri="{FF2B5EF4-FFF2-40B4-BE49-F238E27FC236}">
                  <a16:creationId xmlns="" xmlns:a16="http://schemas.microsoft.com/office/drawing/2014/main" id="{B4733780-68A2-4F2F-A741-4661FB75E697}"/>
                </a:ext>
              </a:extLst>
            </p:cNvPr>
            <p:cNvSpPr/>
            <p:nvPr/>
          </p:nvSpPr>
          <p:spPr>
            <a:xfrm>
              <a:off x="9121460" y="3640600"/>
              <a:ext cx="384660" cy="384651"/>
            </a:xfrm>
            <a:prstGeom prst="ellipse">
              <a:avLst/>
            </a:prstGeom>
            <a:solidFill>
              <a:srgbClr val="F4F4F4"/>
            </a:solidFill>
            <a:ln w="88900" cap="flat" cmpd="sng" algn="ctr">
              <a:solidFill>
                <a:srgbClr val="00642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070707"/>
                </a:solidFill>
                <a:latin typeface="Calibri" panose="020F0502020204030204"/>
              </a:endParaRPr>
            </a:p>
          </p:txBody>
        </p:sp>
      </p:grpSp>
      <p:grpSp>
        <p:nvGrpSpPr>
          <p:cNvPr id="33" name="Group 9">
            <a:extLst>
              <a:ext uri="{FF2B5EF4-FFF2-40B4-BE49-F238E27FC236}">
                <a16:creationId xmlns="" xmlns:a16="http://schemas.microsoft.com/office/drawing/2014/main" id="{C647D867-791E-4F91-8470-FB44B33EF795}"/>
              </a:ext>
            </a:extLst>
          </p:cNvPr>
          <p:cNvGrpSpPr/>
          <p:nvPr/>
        </p:nvGrpSpPr>
        <p:grpSpPr>
          <a:xfrm>
            <a:off x="2927078" y="956165"/>
            <a:ext cx="1272212" cy="916881"/>
            <a:chOff x="2064295" y="1855459"/>
            <a:chExt cx="1696282" cy="1222508"/>
          </a:xfrm>
        </p:grpSpPr>
        <p:sp>
          <p:nvSpPr>
            <p:cNvPr id="34" name="Rounded Rectangle 65">
              <a:extLst>
                <a:ext uri="{FF2B5EF4-FFF2-40B4-BE49-F238E27FC236}">
                  <a16:creationId xmlns="" xmlns:a16="http://schemas.microsoft.com/office/drawing/2014/main" id="{FBCD5A4F-C078-4E03-8668-9F5F69B5535A}"/>
                </a:ext>
              </a:extLst>
            </p:cNvPr>
            <p:cNvSpPr/>
            <p:nvPr/>
          </p:nvSpPr>
          <p:spPr>
            <a:xfrm>
              <a:off x="2064295" y="1855459"/>
              <a:ext cx="1694844" cy="1222508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35" name="Round Same Side Corner Rectangle 66">
              <a:extLst>
                <a:ext uri="{FF2B5EF4-FFF2-40B4-BE49-F238E27FC236}">
                  <a16:creationId xmlns="" xmlns:a16="http://schemas.microsoft.com/office/drawing/2014/main" id="{9070DC34-714E-456F-92B7-F2585131CE50}"/>
                </a:ext>
              </a:extLst>
            </p:cNvPr>
            <p:cNvSpPr/>
            <p:nvPr/>
          </p:nvSpPr>
          <p:spPr>
            <a:xfrm>
              <a:off x="2065813" y="1856170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36" name="TextBox 67">
              <a:extLst>
                <a:ext uri="{FF2B5EF4-FFF2-40B4-BE49-F238E27FC236}">
                  <a16:creationId xmlns="" xmlns:a16="http://schemas.microsoft.com/office/drawing/2014/main" id="{B9A6BC31-49D8-4A95-97EE-E019BEB7C9E8}"/>
                </a:ext>
              </a:extLst>
            </p:cNvPr>
            <p:cNvSpPr txBox="1"/>
            <p:nvPr/>
          </p:nvSpPr>
          <p:spPr>
            <a:xfrm>
              <a:off x="2075206" y="1926236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08.00 am</a:t>
              </a:r>
            </a:p>
          </p:txBody>
        </p:sp>
        <p:sp>
          <p:nvSpPr>
            <p:cNvPr id="37" name="TextBox 60">
              <a:extLst>
                <a:ext uri="{FF2B5EF4-FFF2-40B4-BE49-F238E27FC236}">
                  <a16:creationId xmlns="" xmlns:a16="http://schemas.microsoft.com/office/drawing/2014/main" id="{F1CF478D-57EA-4C6F-AD49-EFDE00BBEBE1}"/>
                </a:ext>
              </a:extLst>
            </p:cNvPr>
            <p:cNvSpPr txBox="1"/>
            <p:nvPr/>
          </p:nvSpPr>
          <p:spPr>
            <a:xfrm>
              <a:off x="207520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Introduction</a:t>
              </a:r>
            </a:p>
          </p:txBody>
        </p:sp>
      </p:grpSp>
      <p:grpSp>
        <p:nvGrpSpPr>
          <p:cNvPr id="38" name="Group 10">
            <a:extLst>
              <a:ext uri="{FF2B5EF4-FFF2-40B4-BE49-F238E27FC236}">
                <a16:creationId xmlns="" xmlns:a16="http://schemas.microsoft.com/office/drawing/2014/main" id="{0DE5327B-5133-4629-BD7F-295F0A4D6B45}"/>
              </a:ext>
            </a:extLst>
          </p:cNvPr>
          <p:cNvGrpSpPr/>
          <p:nvPr/>
        </p:nvGrpSpPr>
        <p:grpSpPr>
          <a:xfrm>
            <a:off x="5316443" y="954045"/>
            <a:ext cx="1272212" cy="919001"/>
            <a:chOff x="5250115" y="1852631"/>
            <a:chExt cx="1696282" cy="1225335"/>
          </a:xfrm>
        </p:grpSpPr>
        <p:sp>
          <p:nvSpPr>
            <p:cNvPr id="39" name="Rounded Rectangle 70">
              <a:extLst>
                <a:ext uri="{FF2B5EF4-FFF2-40B4-BE49-F238E27FC236}">
                  <a16:creationId xmlns="" xmlns:a16="http://schemas.microsoft.com/office/drawing/2014/main" id="{8CAA64B0-F996-4216-95CD-F2A5BE0915C6}"/>
                </a:ext>
              </a:extLst>
            </p:cNvPr>
            <p:cNvSpPr/>
            <p:nvPr/>
          </p:nvSpPr>
          <p:spPr>
            <a:xfrm>
              <a:off x="5250115" y="1852631"/>
              <a:ext cx="1694844" cy="1225335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40" name="Round Same Side Corner Rectangle 71">
              <a:extLst>
                <a:ext uri="{FF2B5EF4-FFF2-40B4-BE49-F238E27FC236}">
                  <a16:creationId xmlns="" xmlns:a16="http://schemas.microsoft.com/office/drawing/2014/main" id="{25C99BED-4DA9-4158-B897-4CF98AC6D0B4}"/>
                </a:ext>
              </a:extLst>
            </p:cNvPr>
            <p:cNvSpPr/>
            <p:nvPr/>
          </p:nvSpPr>
          <p:spPr>
            <a:xfrm>
              <a:off x="5251633" y="1853343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41" name="TextBox 72">
              <a:extLst>
                <a:ext uri="{FF2B5EF4-FFF2-40B4-BE49-F238E27FC236}">
                  <a16:creationId xmlns="" xmlns:a16="http://schemas.microsoft.com/office/drawing/2014/main" id="{A357BEBC-1C47-4819-959F-926E1DD60835}"/>
                </a:ext>
              </a:extLst>
            </p:cNvPr>
            <p:cNvSpPr txBox="1"/>
            <p:nvPr/>
          </p:nvSpPr>
          <p:spPr>
            <a:xfrm>
              <a:off x="5261026" y="1923408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10.00 am</a:t>
              </a:r>
            </a:p>
          </p:txBody>
        </p:sp>
        <p:sp>
          <p:nvSpPr>
            <p:cNvPr id="42" name="TextBox 61">
              <a:extLst>
                <a:ext uri="{FF2B5EF4-FFF2-40B4-BE49-F238E27FC236}">
                  <a16:creationId xmlns="" xmlns:a16="http://schemas.microsoft.com/office/drawing/2014/main" id="{86A892C7-D0C6-4B08-B1EB-C3A22818B8D5}"/>
                </a:ext>
              </a:extLst>
            </p:cNvPr>
            <p:cNvSpPr txBox="1"/>
            <p:nvPr/>
          </p:nvSpPr>
          <p:spPr>
            <a:xfrm>
              <a:off x="5275026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Workflow</a:t>
              </a:r>
            </a:p>
          </p:txBody>
        </p:sp>
      </p:grpSp>
      <p:grpSp>
        <p:nvGrpSpPr>
          <p:cNvPr id="43" name="Group 11">
            <a:extLst>
              <a:ext uri="{FF2B5EF4-FFF2-40B4-BE49-F238E27FC236}">
                <a16:creationId xmlns="" xmlns:a16="http://schemas.microsoft.com/office/drawing/2014/main" id="{98310327-B937-42B0-ABE1-976FADFE49C0}"/>
              </a:ext>
            </a:extLst>
          </p:cNvPr>
          <p:cNvGrpSpPr/>
          <p:nvPr/>
        </p:nvGrpSpPr>
        <p:grpSpPr>
          <a:xfrm>
            <a:off x="7730538" y="955457"/>
            <a:ext cx="1288066" cy="917589"/>
            <a:chOff x="8468908" y="1854515"/>
            <a:chExt cx="1717421" cy="1223452"/>
          </a:xfrm>
        </p:grpSpPr>
        <p:sp>
          <p:nvSpPr>
            <p:cNvPr id="44" name="Rounded Rectangle 75">
              <a:extLst>
                <a:ext uri="{FF2B5EF4-FFF2-40B4-BE49-F238E27FC236}">
                  <a16:creationId xmlns="" xmlns:a16="http://schemas.microsoft.com/office/drawing/2014/main" id="{CC63A945-C1D4-4104-951F-E93804DCD461}"/>
                </a:ext>
              </a:extLst>
            </p:cNvPr>
            <p:cNvSpPr/>
            <p:nvPr/>
          </p:nvSpPr>
          <p:spPr>
            <a:xfrm>
              <a:off x="8468908" y="1854515"/>
              <a:ext cx="1694844" cy="1223452"/>
            </a:xfrm>
            <a:prstGeom prst="roundRect">
              <a:avLst>
                <a:gd name="adj" fmla="val 3820"/>
              </a:avLst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rgbClr val="F4F4F4"/>
                </a:solidFill>
                <a:latin typeface="Calibri" panose="020F0502020204030204"/>
              </a:endParaRPr>
            </a:p>
          </p:txBody>
        </p:sp>
        <p:sp>
          <p:nvSpPr>
            <p:cNvPr id="45" name="Round Same Side Corner Rectangle 76">
              <a:extLst>
                <a:ext uri="{FF2B5EF4-FFF2-40B4-BE49-F238E27FC236}">
                  <a16:creationId xmlns="" xmlns:a16="http://schemas.microsoft.com/office/drawing/2014/main" id="{0960664F-909B-4DB8-93AD-37E3063A8DD5}"/>
                </a:ext>
              </a:extLst>
            </p:cNvPr>
            <p:cNvSpPr/>
            <p:nvPr/>
          </p:nvSpPr>
          <p:spPr>
            <a:xfrm>
              <a:off x="8470426" y="1855226"/>
              <a:ext cx="1694764" cy="457456"/>
            </a:xfrm>
            <a:prstGeom prst="round2SameRect">
              <a:avLst>
                <a:gd name="adj1" fmla="val 12497"/>
                <a:gd name="adj2" fmla="val 0"/>
              </a:avLst>
            </a:prstGeom>
            <a:solidFill>
              <a:srgbClr val="006428"/>
            </a:solidFill>
            <a:ln w="635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342424">
                <a:defRPr/>
              </a:pPr>
              <a:endParaRPr lang="en-US" kern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46" name="TextBox 77">
              <a:extLst>
                <a:ext uri="{FF2B5EF4-FFF2-40B4-BE49-F238E27FC236}">
                  <a16:creationId xmlns="" xmlns:a16="http://schemas.microsoft.com/office/drawing/2014/main" id="{E2D10643-D3E2-47EE-B70C-2E6F97F8617D}"/>
                </a:ext>
              </a:extLst>
            </p:cNvPr>
            <p:cNvSpPr txBox="1"/>
            <p:nvPr/>
          </p:nvSpPr>
          <p:spPr>
            <a:xfrm>
              <a:off x="8518383" y="1940715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Lato Black" panose="020F0A02020204030203" pitchFamily="34" charset="0"/>
                </a:rPr>
                <a:t>12.00 am</a:t>
              </a:r>
            </a:p>
          </p:txBody>
        </p:sp>
        <p:sp>
          <p:nvSpPr>
            <p:cNvPr id="47" name="TextBox 62">
              <a:extLst>
                <a:ext uri="{FF2B5EF4-FFF2-40B4-BE49-F238E27FC236}">
                  <a16:creationId xmlns="" xmlns:a16="http://schemas.microsoft.com/office/drawing/2014/main" id="{CF10963F-1F8F-46AF-A6AF-C9F02591C4F8}"/>
                </a:ext>
              </a:extLst>
            </p:cNvPr>
            <p:cNvSpPr txBox="1"/>
            <p:nvPr/>
          </p:nvSpPr>
          <p:spPr>
            <a:xfrm>
              <a:off x="8478183" y="251060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Closing</a:t>
              </a:r>
            </a:p>
          </p:txBody>
        </p:sp>
      </p:grpSp>
      <p:grpSp>
        <p:nvGrpSpPr>
          <p:cNvPr id="48" name="Group 12">
            <a:extLst>
              <a:ext uri="{FF2B5EF4-FFF2-40B4-BE49-F238E27FC236}">
                <a16:creationId xmlns="" xmlns:a16="http://schemas.microsoft.com/office/drawing/2014/main" id="{51341DB2-DD70-4356-975D-283378DD6273}"/>
              </a:ext>
            </a:extLst>
          </p:cNvPr>
          <p:cNvGrpSpPr/>
          <p:nvPr/>
        </p:nvGrpSpPr>
        <p:grpSpPr>
          <a:xfrm>
            <a:off x="6517578" y="2982394"/>
            <a:ext cx="1272212" cy="939011"/>
            <a:chOff x="6851628" y="4557096"/>
            <a:chExt cx="1696282" cy="1252015"/>
          </a:xfrm>
        </p:grpSpPr>
        <p:grpSp>
          <p:nvGrpSpPr>
            <p:cNvPr id="49" name="Group 2">
              <a:extLst>
                <a:ext uri="{FF2B5EF4-FFF2-40B4-BE49-F238E27FC236}">
                  <a16:creationId xmlns="" xmlns:a16="http://schemas.microsoft.com/office/drawing/2014/main" id="{752C85E2-BFF8-4F97-84DD-C80F15E20D5D}"/>
                </a:ext>
              </a:extLst>
            </p:cNvPr>
            <p:cNvGrpSpPr/>
            <p:nvPr/>
          </p:nvGrpSpPr>
          <p:grpSpPr>
            <a:xfrm>
              <a:off x="6851628" y="4557096"/>
              <a:ext cx="1696282" cy="1252015"/>
              <a:chOff x="6851628" y="4430096"/>
              <a:chExt cx="1696282" cy="1252015"/>
            </a:xfrm>
          </p:grpSpPr>
          <p:sp>
            <p:nvSpPr>
              <p:cNvPr id="51" name="Rounded Rectangle 55">
                <a:extLst>
                  <a:ext uri="{FF2B5EF4-FFF2-40B4-BE49-F238E27FC236}">
                    <a16:creationId xmlns="" xmlns:a16="http://schemas.microsoft.com/office/drawing/2014/main" id="{280F0043-0563-45C5-9EF0-9C2EB0A56EAB}"/>
                  </a:ext>
                </a:extLst>
              </p:cNvPr>
              <p:cNvSpPr/>
              <p:nvPr/>
            </p:nvSpPr>
            <p:spPr>
              <a:xfrm>
                <a:off x="6851628" y="4430096"/>
                <a:ext cx="1694844" cy="1252015"/>
              </a:xfrm>
              <a:prstGeom prst="roundRect">
                <a:avLst>
                  <a:gd name="adj" fmla="val 3820"/>
                </a:avLst>
              </a:prstGeom>
              <a:solidFill>
                <a:schemeClr val="bg1">
                  <a:lumMod val="95000"/>
                </a:schemeClr>
              </a:solidFill>
              <a:ln w="63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 dirty="0">
                  <a:solidFill>
                    <a:srgbClr val="F4F4F4"/>
                  </a:solidFill>
                  <a:latin typeface="Calibri" panose="020F0502020204030204"/>
                </a:endParaRPr>
              </a:p>
            </p:txBody>
          </p:sp>
          <p:sp>
            <p:nvSpPr>
              <p:cNvPr id="52" name="Round Same Side Corner Rectangle 56">
                <a:extLst>
                  <a:ext uri="{FF2B5EF4-FFF2-40B4-BE49-F238E27FC236}">
                    <a16:creationId xmlns="" xmlns:a16="http://schemas.microsoft.com/office/drawing/2014/main" id="{0426A959-0DC6-46EB-A452-1D1CD2E0892A}"/>
                  </a:ext>
                </a:extLst>
              </p:cNvPr>
              <p:cNvSpPr/>
              <p:nvPr/>
            </p:nvSpPr>
            <p:spPr>
              <a:xfrm>
                <a:off x="6853146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53" name="TextBox 57">
                <a:extLst>
                  <a:ext uri="{FF2B5EF4-FFF2-40B4-BE49-F238E27FC236}">
                    <a16:creationId xmlns="" xmlns:a16="http://schemas.microsoft.com/office/drawing/2014/main" id="{55DFC2C7-74F2-4EC7-B101-68BD080D1244}"/>
                  </a:ext>
                </a:extLst>
              </p:cNvPr>
              <p:cNvSpPr txBox="1"/>
              <p:nvPr/>
            </p:nvSpPr>
            <p:spPr>
              <a:xfrm>
                <a:off x="6862539" y="4500873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Lato Black" panose="020F0A02020204030203" pitchFamily="34" charset="0"/>
                  </a:rPr>
                  <a:t>11.00 am</a:t>
                </a:r>
              </a:p>
            </p:txBody>
          </p:sp>
        </p:grpSp>
        <p:sp>
          <p:nvSpPr>
            <p:cNvPr id="50" name="TextBox 82">
              <a:extLst>
                <a:ext uri="{FF2B5EF4-FFF2-40B4-BE49-F238E27FC236}">
                  <a16:creationId xmlns="" xmlns:a16="http://schemas.microsoft.com/office/drawing/2014/main" id="{CD6A9089-F443-40E5-AB43-080DA5DC48CA}"/>
                </a:ext>
              </a:extLst>
            </p:cNvPr>
            <p:cNvSpPr txBox="1"/>
            <p:nvPr/>
          </p:nvSpPr>
          <p:spPr>
            <a:xfrm>
              <a:off x="6862539" y="5253422"/>
              <a:ext cx="16679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Question</a:t>
              </a:r>
            </a:p>
          </p:txBody>
        </p:sp>
      </p:grpSp>
      <p:grpSp>
        <p:nvGrpSpPr>
          <p:cNvPr id="54" name="Group 20">
            <a:extLst>
              <a:ext uri="{FF2B5EF4-FFF2-40B4-BE49-F238E27FC236}">
                <a16:creationId xmlns="" xmlns:a16="http://schemas.microsoft.com/office/drawing/2014/main" id="{B715918F-16C8-437E-A04B-DE46D289D175}"/>
              </a:ext>
            </a:extLst>
          </p:cNvPr>
          <p:cNvGrpSpPr/>
          <p:nvPr/>
        </p:nvGrpSpPr>
        <p:grpSpPr>
          <a:xfrm>
            <a:off x="4129337" y="2982394"/>
            <a:ext cx="1278595" cy="941310"/>
            <a:chOff x="3667306" y="4557097"/>
            <a:chExt cx="1704793" cy="1255080"/>
          </a:xfrm>
        </p:grpSpPr>
        <p:grpSp>
          <p:nvGrpSpPr>
            <p:cNvPr id="55" name="Group 1">
              <a:extLst>
                <a:ext uri="{FF2B5EF4-FFF2-40B4-BE49-F238E27FC236}">
                  <a16:creationId xmlns="" xmlns:a16="http://schemas.microsoft.com/office/drawing/2014/main" id="{4B91F87A-91EF-4C36-9F0C-F65910733E33}"/>
                </a:ext>
              </a:extLst>
            </p:cNvPr>
            <p:cNvGrpSpPr/>
            <p:nvPr/>
          </p:nvGrpSpPr>
          <p:grpSpPr>
            <a:xfrm>
              <a:off x="3667306" y="4557097"/>
              <a:ext cx="1696282" cy="1255080"/>
              <a:chOff x="3667306" y="4430097"/>
              <a:chExt cx="1696282" cy="1255080"/>
            </a:xfrm>
          </p:grpSpPr>
          <p:sp>
            <p:nvSpPr>
              <p:cNvPr id="57" name="Rounded Rectangle 50">
                <a:extLst>
                  <a:ext uri="{FF2B5EF4-FFF2-40B4-BE49-F238E27FC236}">
                    <a16:creationId xmlns="" xmlns:a16="http://schemas.microsoft.com/office/drawing/2014/main" id="{371F87EB-9A73-4A28-BE40-4C709C7E529C}"/>
                  </a:ext>
                </a:extLst>
              </p:cNvPr>
              <p:cNvSpPr/>
              <p:nvPr/>
            </p:nvSpPr>
            <p:spPr>
              <a:xfrm>
                <a:off x="3667306" y="4430097"/>
                <a:ext cx="1694844" cy="1255080"/>
              </a:xfrm>
              <a:prstGeom prst="roundRect">
                <a:avLst>
                  <a:gd name="adj" fmla="val 3820"/>
                </a:avLst>
              </a:prstGeom>
              <a:solidFill>
                <a:schemeClr val="bg1">
                  <a:lumMod val="95000"/>
                </a:schemeClr>
              </a:solidFill>
              <a:ln w="63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rgbClr val="F4F4F4"/>
                  </a:solidFill>
                  <a:latin typeface="Calibri" panose="020F0502020204030204"/>
                </a:endParaRPr>
              </a:p>
            </p:txBody>
          </p:sp>
          <p:sp>
            <p:nvSpPr>
              <p:cNvPr id="58" name="Round Same Side Corner Rectangle 51">
                <a:extLst>
                  <a:ext uri="{FF2B5EF4-FFF2-40B4-BE49-F238E27FC236}">
                    <a16:creationId xmlns="" xmlns:a16="http://schemas.microsoft.com/office/drawing/2014/main" id="{BA455700-F52C-4652-8CA1-6CE086C7A088}"/>
                  </a:ext>
                </a:extLst>
              </p:cNvPr>
              <p:cNvSpPr/>
              <p:nvPr/>
            </p:nvSpPr>
            <p:spPr>
              <a:xfrm>
                <a:off x="3668824" y="4430808"/>
                <a:ext cx="1694764" cy="457455"/>
              </a:xfrm>
              <a:prstGeom prst="round2SameRect">
                <a:avLst>
                  <a:gd name="adj1" fmla="val 12497"/>
                  <a:gd name="adj2" fmla="val 0"/>
                </a:avLst>
              </a:prstGeom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424">
                  <a:defRPr/>
                </a:pPr>
                <a:endParaRPr lang="en-US" kern="0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59" name="TextBox 52">
                <a:extLst>
                  <a:ext uri="{FF2B5EF4-FFF2-40B4-BE49-F238E27FC236}">
                    <a16:creationId xmlns="" xmlns:a16="http://schemas.microsoft.com/office/drawing/2014/main" id="{2747DCB2-65AD-4D65-AA59-EC08E5EA978C}"/>
                  </a:ext>
                </a:extLst>
              </p:cNvPr>
              <p:cNvSpPr txBox="1"/>
              <p:nvPr/>
            </p:nvSpPr>
            <p:spPr>
              <a:xfrm>
                <a:off x="3678217" y="4500874"/>
                <a:ext cx="16679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Lato Black" panose="020F0A02020204030203" pitchFamily="34" charset="0"/>
                  </a:rPr>
                  <a:t>08.30 am</a:t>
                </a:r>
              </a:p>
            </p:txBody>
          </p:sp>
        </p:grpSp>
        <p:sp>
          <p:nvSpPr>
            <p:cNvPr id="56" name="TextBox 79">
              <a:extLst>
                <a:ext uri="{FF2B5EF4-FFF2-40B4-BE49-F238E27FC236}">
                  <a16:creationId xmlns="" xmlns:a16="http://schemas.microsoft.com/office/drawing/2014/main" id="{DBAA4682-46B0-43D2-B846-2E60C40E1342}"/>
                </a:ext>
              </a:extLst>
            </p:cNvPr>
            <p:cNvSpPr txBox="1"/>
            <p:nvPr/>
          </p:nvSpPr>
          <p:spPr>
            <a:xfrm>
              <a:off x="3678217" y="5253421"/>
              <a:ext cx="1693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Auditing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03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8">
            <a:extLst>
              <a:ext uri="{FF2B5EF4-FFF2-40B4-BE49-F238E27FC236}">
                <a16:creationId xmlns="" xmlns:a16="http://schemas.microsoft.com/office/drawing/2014/main" id="{ADC52D42-B971-4190-B638-113DA1BEB1F9}"/>
              </a:ext>
            </a:extLst>
          </p:cNvPr>
          <p:cNvCxnSpPr/>
          <p:nvPr/>
        </p:nvCxnSpPr>
        <p:spPr>
          <a:xfrm rot="10800000" flipV="1">
            <a:off x="4455367" y="1374940"/>
            <a:ext cx="649809" cy="545296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Elbow Connector 19">
            <a:extLst>
              <a:ext uri="{FF2B5EF4-FFF2-40B4-BE49-F238E27FC236}">
                <a16:creationId xmlns="" xmlns:a16="http://schemas.microsoft.com/office/drawing/2014/main" id="{0A6FFC96-D334-4360-866B-AB9EF3AD2CB9}"/>
              </a:ext>
            </a:extLst>
          </p:cNvPr>
          <p:cNvCxnSpPr>
            <a:stCxn id="28" idx="1"/>
          </p:cNvCxnSpPr>
          <p:nvPr/>
        </p:nvCxnSpPr>
        <p:spPr>
          <a:xfrm rot="10800000">
            <a:off x="4463085" y="2212229"/>
            <a:ext cx="657860" cy="541863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20">
            <a:extLst>
              <a:ext uri="{FF2B5EF4-FFF2-40B4-BE49-F238E27FC236}">
                <a16:creationId xmlns="" xmlns:a16="http://schemas.microsoft.com/office/drawing/2014/main" id="{5CF5705E-FFE2-4F62-8BA9-231FA0E225B5}"/>
              </a:ext>
            </a:extLst>
          </p:cNvPr>
          <p:cNvCxnSpPr>
            <a:stCxn id="23" idx="1"/>
            <a:endCxn id="33" idx="3"/>
          </p:cNvCxnSpPr>
          <p:nvPr/>
        </p:nvCxnSpPr>
        <p:spPr>
          <a:xfrm rot="10800000" flipV="1">
            <a:off x="4463083" y="2057493"/>
            <a:ext cx="657862" cy="3434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">
            <a:extLst>
              <a:ext uri="{FF2B5EF4-FFF2-40B4-BE49-F238E27FC236}">
                <a16:creationId xmlns="" xmlns:a16="http://schemas.microsoft.com/office/drawing/2014/main" id="{F8714ED5-7F97-4A6D-8C65-70A8713F196A}"/>
              </a:ext>
            </a:extLst>
          </p:cNvPr>
          <p:cNvGrpSpPr/>
          <p:nvPr/>
        </p:nvGrpSpPr>
        <p:grpSpPr>
          <a:xfrm>
            <a:off x="6635049" y="1104363"/>
            <a:ext cx="658307" cy="511116"/>
            <a:chOff x="7339661" y="2115951"/>
            <a:chExt cx="877742" cy="681488"/>
          </a:xfrm>
        </p:grpSpPr>
        <p:cxnSp>
          <p:nvCxnSpPr>
            <p:cNvPr id="6" name="Elbow Connector 21">
              <a:extLst>
                <a:ext uri="{FF2B5EF4-FFF2-40B4-BE49-F238E27FC236}">
                  <a16:creationId xmlns="" xmlns:a16="http://schemas.microsoft.com/office/drawing/2014/main" id="{2D9716A9-E7E5-4AD0-8943-BF36FDBE5D2B}"/>
                </a:ext>
              </a:extLst>
            </p:cNvPr>
            <p:cNvCxnSpPr>
              <a:stCxn id="13" idx="1"/>
              <a:endCxn id="18" idx="3"/>
            </p:cNvCxnSpPr>
            <p:nvPr/>
          </p:nvCxnSpPr>
          <p:spPr>
            <a:xfrm rot="10800000" flipV="1">
              <a:off x="7339663" y="2115951"/>
              <a:ext cx="877740" cy="34204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Elbow Connector 22">
              <a:extLst>
                <a:ext uri="{FF2B5EF4-FFF2-40B4-BE49-F238E27FC236}">
                  <a16:creationId xmlns="" xmlns:a16="http://schemas.microsoft.com/office/drawing/2014/main" id="{897561B5-335B-4C10-B3FA-DDF11EE608B2}"/>
                </a:ext>
              </a:extLst>
            </p:cNvPr>
            <p:cNvCxnSpPr>
              <a:stCxn id="38" idx="1"/>
              <a:endCxn id="18" idx="3"/>
            </p:cNvCxnSpPr>
            <p:nvPr/>
          </p:nvCxnSpPr>
          <p:spPr>
            <a:xfrm rot="10800000">
              <a:off x="7339661" y="2457999"/>
              <a:ext cx="877740" cy="33944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5">
            <a:extLst>
              <a:ext uri="{FF2B5EF4-FFF2-40B4-BE49-F238E27FC236}">
                <a16:creationId xmlns="" xmlns:a16="http://schemas.microsoft.com/office/drawing/2014/main" id="{F6B638B1-C808-48F0-8177-F5227A794565}"/>
              </a:ext>
            </a:extLst>
          </p:cNvPr>
          <p:cNvGrpSpPr/>
          <p:nvPr/>
        </p:nvGrpSpPr>
        <p:grpSpPr>
          <a:xfrm>
            <a:off x="6635047" y="2486627"/>
            <a:ext cx="658306" cy="511111"/>
            <a:chOff x="7339660" y="3958968"/>
            <a:chExt cx="877741" cy="681481"/>
          </a:xfrm>
        </p:grpSpPr>
        <p:cxnSp>
          <p:nvCxnSpPr>
            <p:cNvPr id="9" name="Elbow Connector 23">
              <a:extLst>
                <a:ext uri="{FF2B5EF4-FFF2-40B4-BE49-F238E27FC236}">
                  <a16:creationId xmlns="" xmlns:a16="http://schemas.microsoft.com/office/drawing/2014/main" id="{05B7B11B-7757-4A64-AE3B-EB5D01D66372}"/>
                </a:ext>
              </a:extLst>
            </p:cNvPr>
            <p:cNvCxnSpPr>
              <a:stCxn id="43" idx="1"/>
              <a:endCxn id="28" idx="3"/>
            </p:cNvCxnSpPr>
            <p:nvPr/>
          </p:nvCxnSpPr>
          <p:spPr>
            <a:xfrm rot="10800000" flipV="1">
              <a:off x="7339661" y="3958968"/>
              <a:ext cx="877740" cy="35662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24">
              <a:extLst>
                <a:ext uri="{FF2B5EF4-FFF2-40B4-BE49-F238E27FC236}">
                  <a16:creationId xmlns="" xmlns:a16="http://schemas.microsoft.com/office/drawing/2014/main" id="{2AA0D54D-84A4-4ABB-ACE9-96634E1D5CCA}"/>
                </a:ext>
              </a:extLst>
            </p:cNvPr>
            <p:cNvCxnSpPr>
              <a:stCxn id="48" idx="1"/>
              <a:endCxn id="28" idx="3"/>
            </p:cNvCxnSpPr>
            <p:nvPr/>
          </p:nvCxnSpPr>
          <p:spPr>
            <a:xfrm rot="10800000">
              <a:off x="7339660" y="4315589"/>
              <a:ext cx="877740" cy="324860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33">
            <a:extLst>
              <a:ext uri="{FF2B5EF4-FFF2-40B4-BE49-F238E27FC236}">
                <a16:creationId xmlns="" xmlns:a16="http://schemas.microsoft.com/office/drawing/2014/main" id="{1EDA2F43-7865-4CD0-832E-CC0AEC1C0B8E}"/>
              </a:ext>
            </a:extLst>
          </p:cNvPr>
          <p:cNvSpPr txBox="1"/>
          <p:nvPr/>
        </p:nvSpPr>
        <p:spPr>
          <a:xfrm>
            <a:off x="2899652" y="3494257"/>
            <a:ext cx="6858000" cy="79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2" name="Group 70">
            <a:extLst>
              <a:ext uri="{FF2B5EF4-FFF2-40B4-BE49-F238E27FC236}">
                <a16:creationId xmlns="" xmlns:a16="http://schemas.microsoft.com/office/drawing/2014/main" id="{1C7FBB64-5310-4A1C-8D57-8051E0035C04}"/>
              </a:ext>
            </a:extLst>
          </p:cNvPr>
          <p:cNvGrpSpPr/>
          <p:nvPr/>
        </p:nvGrpSpPr>
        <p:grpSpPr>
          <a:xfrm>
            <a:off x="7293350" y="871233"/>
            <a:ext cx="1514101" cy="433941"/>
            <a:chOff x="8217399" y="1805111"/>
            <a:chExt cx="2018801" cy="578589"/>
          </a:xfrm>
        </p:grpSpPr>
        <p:sp>
          <p:nvSpPr>
            <p:cNvPr id="13" name="Rounded Rectangle 10">
              <a:extLst>
                <a:ext uri="{FF2B5EF4-FFF2-40B4-BE49-F238E27FC236}">
                  <a16:creationId xmlns="" xmlns:a16="http://schemas.microsoft.com/office/drawing/2014/main" id="{6D978EDA-FC6C-41F2-9A3C-B8D79C44DAFE}"/>
                </a:ext>
              </a:extLst>
            </p:cNvPr>
            <p:cNvSpPr/>
            <p:nvPr/>
          </p:nvSpPr>
          <p:spPr>
            <a:xfrm>
              <a:off x="8217399" y="1890914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14" name="Group 45">
              <a:extLst>
                <a:ext uri="{FF2B5EF4-FFF2-40B4-BE49-F238E27FC236}">
                  <a16:creationId xmlns="" xmlns:a16="http://schemas.microsoft.com/office/drawing/2014/main" id="{597215FC-E66D-42F5-BC9A-877AFB8D1E0D}"/>
                </a:ext>
              </a:extLst>
            </p:cNvPr>
            <p:cNvGrpSpPr/>
            <p:nvPr/>
          </p:nvGrpSpPr>
          <p:grpSpPr>
            <a:xfrm>
              <a:off x="8358247" y="1805111"/>
              <a:ext cx="1743075" cy="578589"/>
              <a:chOff x="2463840" y="3086111"/>
              <a:chExt cx="1743075" cy="578589"/>
            </a:xfrm>
          </p:grpSpPr>
          <p:sp>
            <p:nvSpPr>
              <p:cNvPr id="15" name="TextBox 46">
                <a:extLst>
                  <a:ext uri="{FF2B5EF4-FFF2-40B4-BE49-F238E27FC236}">
                    <a16:creationId xmlns="" xmlns:a16="http://schemas.microsoft.com/office/drawing/2014/main" id="{3F45B429-F68F-4E89-B0F7-D26E3247F784}"/>
                  </a:ext>
                </a:extLst>
              </p:cNvPr>
              <p:cNvSpPr txBox="1"/>
              <p:nvPr/>
            </p:nvSpPr>
            <p:spPr>
              <a:xfrm>
                <a:off x="2801771" y="3086111"/>
                <a:ext cx="1073372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Matt Jason</a:t>
                </a:r>
              </a:p>
            </p:txBody>
          </p:sp>
          <p:sp>
            <p:nvSpPr>
              <p:cNvPr id="16" name="TextBox 47">
                <a:extLst>
                  <a:ext uri="{FF2B5EF4-FFF2-40B4-BE49-F238E27FC236}">
                    <a16:creationId xmlns="" xmlns:a16="http://schemas.microsoft.com/office/drawing/2014/main" id="{E913DC41-0C68-478F-B5BA-D111032A26E2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Designer</a:t>
                </a:r>
              </a:p>
            </p:txBody>
          </p:sp>
        </p:grpSp>
      </p:grpSp>
      <p:grpSp>
        <p:nvGrpSpPr>
          <p:cNvPr id="17" name="Group 26">
            <a:extLst>
              <a:ext uri="{FF2B5EF4-FFF2-40B4-BE49-F238E27FC236}">
                <a16:creationId xmlns="" xmlns:a16="http://schemas.microsoft.com/office/drawing/2014/main" id="{423A7A39-115C-40E0-910D-6A78E5E020EA}"/>
              </a:ext>
            </a:extLst>
          </p:cNvPr>
          <p:cNvGrpSpPr/>
          <p:nvPr/>
        </p:nvGrpSpPr>
        <p:grpSpPr>
          <a:xfrm>
            <a:off x="5120944" y="1089584"/>
            <a:ext cx="1514101" cy="509747"/>
            <a:chOff x="5320858" y="2096245"/>
            <a:chExt cx="2018801" cy="679662"/>
          </a:xfrm>
        </p:grpSpPr>
        <p:sp>
          <p:nvSpPr>
            <p:cNvPr id="18" name="Rounded Rectangle 2">
              <a:extLst>
                <a:ext uri="{FF2B5EF4-FFF2-40B4-BE49-F238E27FC236}">
                  <a16:creationId xmlns="" xmlns:a16="http://schemas.microsoft.com/office/drawing/2014/main" id="{84C57BD6-873E-4A4E-814C-8D64A4254B33}"/>
                </a:ext>
              </a:extLst>
            </p:cNvPr>
            <p:cNvSpPr/>
            <p:nvPr/>
          </p:nvSpPr>
          <p:spPr>
            <a:xfrm>
              <a:off x="5320858" y="2140088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 dirty="0"/>
            </a:p>
          </p:txBody>
        </p:sp>
        <p:grpSp>
          <p:nvGrpSpPr>
            <p:cNvPr id="19" name="Group 48">
              <a:extLst>
                <a:ext uri="{FF2B5EF4-FFF2-40B4-BE49-F238E27FC236}">
                  <a16:creationId xmlns="" xmlns:a16="http://schemas.microsoft.com/office/drawing/2014/main" id="{B3F1D09F-5875-40CA-A2BD-02B557A1BED7}"/>
                </a:ext>
              </a:extLst>
            </p:cNvPr>
            <p:cNvGrpSpPr/>
            <p:nvPr/>
          </p:nvGrpSpPr>
          <p:grpSpPr>
            <a:xfrm>
              <a:off x="5466273" y="2096245"/>
              <a:ext cx="1743075" cy="656806"/>
              <a:chOff x="2463840" y="3086111"/>
              <a:chExt cx="1743075" cy="656806"/>
            </a:xfrm>
          </p:grpSpPr>
          <p:sp>
            <p:nvSpPr>
              <p:cNvPr id="20" name="TextBox 49">
                <a:extLst>
                  <a:ext uri="{FF2B5EF4-FFF2-40B4-BE49-F238E27FC236}">
                    <a16:creationId xmlns="" xmlns:a16="http://schemas.microsoft.com/office/drawing/2014/main" id="{95A36B7B-44B0-4CBF-B16B-8D7077D026B8}"/>
                  </a:ext>
                </a:extLst>
              </p:cNvPr>
              <p:cNvSpPr txBox="1"/>
              <p:nvPr/>
            </p:nvSpPr>
            <p:spPr>
              <a:xfrm>
                <a:off x="2748208" y="3086111"/>
                <a:ext cx="1180495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Dewita</a:t>
                </a: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 </a:t>
                </a: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Rin</a:t>
                </a:r>
                <a:endParaRPr lang="en-US" sz="12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21" name="TextBox 50">
                <a:extLst>
                  <a:ext uri="{FF2B5EF4-FFF2-40B4-BE49-F238E27FC236}">
                    <a16:creationId xmlns="" xmlns:a16="http://schemas.microsoft.com/office/drawing/2014/main" id="{F758795D-4F8E-4A25-866A-CAC37612BAB3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 err="1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Asistant</a:t>
                </a: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Manager</a:t>
                </a:r>
              </a:p>
            </p:txBody>
          </p:sp>
        </p:grpSp>
      </p:grpSp>
      <p:grpSp>
        <p:nvGrpSpPr>
          <p:cNvPr id="22" name="Group 69">
            <a:extLst>
              <a:ext uri="{FF2B5EF4-FFF2-40B4-BE49-F238E27FC236}">
                <a16:creationId xmlns="" xmlns:a16="http://schemas.microsoft.com/office/drawing/2014/main" id="{A441A33E-3243-4ED6-94BF-6D895AC16831}"/>
              </a:ext>
            </a:extLst>
          </p:cNvPr>
          <p:cNvGrpSpPr/>
          <p:nvPr/>
        </p:nvGrpSpPr>
        <p:grpSpPr>
          <a:xfrm>
            <a:off x="5120944" y="1789121"/>
            <a:ext cx="1514101" cy="506806"/>
            <a:chOff x="5320858" y="3028961"/>
            <a:chExt cx="2018801" cy="675741"/>
          </a:xfrm>
        </p:grpSpPr>
        <p:sp>
          <p:nvSpPr>
            <p:cNvPr id="23" name="Rounded Rectangle 4">
              <a:extLst>
                <a:ext uri="{FF2B5EF4-FFF2-40B4-BE49-F238E27FC236}">
                  <a16:creationId xmlns="" xmlns:a16="http://schemas.microsoft.com/office/drawing/2014/main" id="{85991859-F18E-41EE-825C-7643BBB0D243}"/>
                </a:ext>
              </a:extLst>
            </p:cNvPr>
            <p:cNvSpPr/>
            <p:nvPr/>
          </p:nvSpPr>
          <p:spPr>
            <a:xfrm>
              <a:off x="5320858" y="3068883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24" name="Group 51">
              <a:extLst>
                <a:ext uri="{FF2B5EF4-FFF2-40B4-BE49-F238E27FC236}">
                  <a16:creationId xmlns="" xmlns:a16="http://schemas.microsoft.com/office/drawing/2014/main" id="{A9C4E0E7-56A0-48F7-BC16-DFF82F248A3D}"/>
                </a:ext>
              </a:extLst>
            </p:cNvPr>
            <p:cNvGrpSpPr/>
            <p:nvPr/>
          </p:nvGrpSpPr>
          <p:grpSpPr>
            <a:xfrm>
              <a:off x="5466273" y="3028961"/>
              <a:ext cx="1743075" cy="656806"/>
              <a:chOff x="2463840" y="3086111"/>
              <a:chExt cx="1743075" cy="656806"/>
            </a:xfrm>
          </p:grpSpPr>
          <p:sp>
            <p:nvSpPr>
              <p:cNvPr id="25" name="TextBox 52">
                <a:extLst>
                  <a:ext uri="{FF2B5EF4-FFF2-40B4-BE49-F238E27FC236}">
                    <a16:creationId xmlns="" xmlns:a16="http://schemas.microsoft.com/office/drawing/2014/main" id="{CD5CBDF5-B6CA-43E5-9C8F-C5F1CDB4E58D}"/>
                  </a:ext>
                </a:extLst>
              </p:cNvPr>
              <p:cNvSpPr txBox="1"/>
              <p:nvPr/>
            </p:nvSpPr>
            <p:spPr>
              <a:xfrm>
                <a:off x="2664979" y="3086111"/>
                <a:ext cx="1346951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Darren </a:t>
                </a:r>
                <a:r>
                  <a:rPr lang="en-US" sz="120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Loras</a:t>
                </a:r>
                <a:endParaRPr lang="en-US" sz="12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26" name="TextBox 53">
                <a:extLst>
                  <a:ext uri="{FF2B5EF4-FFF2-40B4-BE49-F238E27FC236}">
                    <a16:creationId xmlns="" xmlns:a16="http://schemas.microsoft.com/office/drawing/2014/main" id="{CAB3E1D8-E79F-4C81-8EC2-DD6FFB8E97D9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Senior Executive</a:t>
                </a: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="" xmlns:a16="http://schemas.microsoft.com/office/drawing/2014/main" id="{6B1C14F4-E875-4984-AF4E-BFCAE9745665}"/>
              </a:ext>
            </a:extLst>
          </p:cNvPr>
          <p:cNvGrpSpPr/>
          <p:nvPr/>
        </p:nvGrpSpPr>
        <p:grpSpPr>
          <a:xfrm>
            <a:off x="5120944" y="2489422"/>
            <a:ext cx="1514101" cy="503101"/>
            <a:chOff x="5320858" y="3962695"/>
            <a:chExt cx="2018801" cy="670801"/>
          </a:xfrm>
        </p:grpSpPr>
        <p:sp>
          <p:nvSpPr>
            <p:cNvPr id="28" name="Rounded Rectangle 6">
              <a:extLst>
                <a:ext uri="{FF2B5EF4-FFF2-40B4-BE49-F238E27FC236}">
                  <a16:creationId xmlns="" xmlns:a16="http://schemas.microsoft.com/office/drawing/2014/main" id="{F938E8F0-6EAD-46CB-AAD8-FDBCDA1CF3C8}"/>
                </a:ext>
              </a:extLst>
            </p:cNvPr>
            <p:cNvSpPr/>
            <p:nvPr/>
          </p:nvSpPr>
          <p:spPr>
            <a:xfrm>
              <a:off x="5320858" y="3997677"/>
              <a:ext cx="2018801" cy="635819"/>
            </a:xfrm>
            <a:prstGeom prst="roundRect">
              <a:avLst>
                <a:gd name="adj" fmla="val 7260"/>
              </a:avLst>
            </a:prstGeom>
            <a:solidFill>
              <a:srgbClr val="1B91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29" name="Group 54">
              <a:extLst>
                <a:ext uri="{FF2B5EF4-FFF2-40B4-BE49-F238E27FC236}">
                  <a16:creationId xmlns="" xmlns:a16="http://schemas.microsoft.com/office/drawing/2014/main" id="{14D38CFB-CBCD-4B6F-9F1B-BFAB8F386901}"/>
                </a:ext>
              </a:extLst>
            </p:cNvPr>
            <p:cNvGrpSpPr/>
            <p:nvPr/>
          </p:nvGrpSpPr>
          <p:grpSpPr>
            <a:xfrm>
              <a:off x="5466273" y="3962695"/>
              <a:ext cx="1743075" cy="656806"/>
              <a:chOff x="2463840" y="3086111"/>
              <a:chExt cx="1743075" cy="656806"/>
            </a:xfrm>
          </p:grpSpPr>
          <p:sp>
            <p:nvSpPr>
              <p:cNvPr id="30" name="TextBox 55">
                <a:extLst>
                  <a:ext uri="{FF2B5EF4-FFF2-40B4-BE49-F238E27FC236}">
                    <a16:creationId xmlns="" xmlns:a16="http://schemas.microsoft.com/office/drawing/2014/main" id="{11894CF8-DC25-464B-A706-ED583256CAC8}"/>
                  </a:ext>
                </a:extLst>
              </p:cNvPr>
              <p:cNvSpPr txBox="1"/>
              <p:nvPr/>
            </p:nvSpPr>
            <p:spPr>
              <a:xfrm>
                <a:off x="2677804" y="3086111"/>
                <a:ext cx="1321303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Nathan Jude</a:t>
                </a:r>
              </a:p>
            </p:txBody>
          </p:sp>
          <p:sp>
            <p:nvSpPr>
              <p:cNvPr id="31" name="TextBox 56">
                <a:extLst>
                  <a:ext uri="{FF2B5EF4-FFF2-40B4-BE49-F238E27FC236}">
                    <a16:creationId xmlns="" xmlns:a16="http://schemas.microsoft.com/office/drawing/2014/main" id="{366AAE3C-10A3-4190-B9CE-DF225B8FD6B3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Deputy Manager</a:t>
                </a:r>
              </a:p>
            </p:txBody>
          </p:sp>
        </p:grpSp>
      </p:grpSp>
      <p:grpSp>
        <p:nvGrpSpPr>
          <p:cNvPr id="32" name="Group 1">
            <a:extLst>
              <a:ext uri="{FF2B5EF4-FFF2-40B4-BE49-F238E27FC236}">
                <a16:creationId xmlns="" xmlns:a16="http://schemas.microsoft.com/office/drawing/2014/main" id="{6EAD4739-8858-452C-A6EF-FAC183A5C687}"/>
              </a:ext>
            </a:extLst>
          </p:cNvPr>
          <p:cNvGrpSpPr/>
          <p:nvPr/>
        </p:nvGrpSpPr>
        <p:grpSpPr>
          <a:xfrm>
            <a:off x="2619830" y="1766213"/>
            <a:ext cx="1843253" cy="589430"/>
            <a:chOff x="1986040" y="2998416"/>
            <a:chExt cx="2457670" cy="785907"/>
          </a:xfrm>
        </p:grpSpPr>
        <p:sp>
          <p:nvSpPr>
            <p:cNvPr id="33" name="Rounded Rectangle 8">
              <a:extLst>
                <a:ext uri="{FF2B5EF4-FFF2-40B4-BE49-F238E27FC236}">
                  <a16:creationId xmlns="" xmlns:a16="http://schemas.microsoft.com/office/drawing/2014/main" id="{C083053B-A1FF-44A4-B54E-AD985422CE4C}"/>
                </a:ext>
              </a:extLst>
            </p:cNvPr>
            <p:cNvSpPr/>
            <p:nvPr/>
          </p:nvSpPr>
          <p:spPr>
            <a:xfrm>
              <a:off x="1986040" y="2998416"/>
              <a:ext cx="2457670" cy="785907"/>
            </a:xfrm>
            <a:prstGeom prst="roundRect">
              <a:avLst>
                <a:gd name="adj" fmla="val 7260"/>
              </a:avLst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34" name="Group 57">
              <a:extLst>
                <a:ext uri="{FF2B5EF4-FFF2-40B4-BE49-F238E27FC236}">
                  <a16:creationId xmlns="" xmlns:a16="http://schemas.microsoft.com/office/drawing/2014/main" id="{E980F2B7-628F-4D16-AC56-BAFEC5AF7C70}"/>
                </a:ext>
              </a:extLst>
            </p:cNvPr>
            <p:cNvGrpSpPr/>
            <p:nvPr/>
          </p:nvGrpSpPr>
          <p:grpSpPr>
            <a:xfrm>
              <a:off x="2360164" y="3047203"/>
              <a:ext cx="1743075" cy="656806"/>
              <a:chOff x="2463840" y="3086111"/>
              <a:chExt cx="1743075" cy="656806"/>
            </a:xfrm>
          </p:grpSpPr>
          <p:sp>
            <p:nvSpPr>
              <p:cNvPr id="35" name="TextBox 58">
                <a:extLst>
                  <a:ext uri="{FF2B5EF4-FFF2-40B4-BE49-F238E27FC236}">
                    <a16:creationId xmlns="" xmlns:a16="http://schemas.microsoft.com/office/drawing/2014/main" id="{1D714119-6BCB-4FA1-BF3A-CEAE636B971B}"/>
                  </a:ext>
                </a:extLst>
              </p:cNvPr>
              <p:cNvSpPr txBox="1"/>
              <p:nvPr/>
            </p:nvSpPr>
            <p:spPr>
              <a:xfrm>
                <a:off x="2577351" y="3086111"/>
                <a:ext cx="1522211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20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Johanna Miller</a:t>
                </a:r>
              </a:p>
            </p:txBody>
          </p:sp>
          <p:sp>
            <p:nvSpPr>
              <p:cNvPr id="36" name="TextBox 59">
                <a:extLst>
                  <a:ext uri="{FF2B5EF4-FFF2-40B4-BE49-F238E27FC236}">
                    <a16:creationId xmlns="" xmlns:a16="http://schemas.microsoft.com/office/drawing/2014/main" id="{05567EDB-5356-462A-AAE2-98F7AADB8D9E}"/>
                  </a:ext>
                </a:extLst>
              </p:cNvPr>
              <p:cNvSpPr txBox="1"/>
              <p:nvPr/>
            </p:nvSpPr>
            <p:spPr>
              <a:xfrm>
                <a:off x="2463840" y="3342808"/>
                <a:ext cx="1743075" cy="40010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00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Director</a:t>
                </a:r>
              </a:p>
            </p:txBody>
          </p:sp>
        </p:grpSp>
      </p:grpSp>
      <p:grpSp>
        <p:nvGrpSpPr>
          <p:cNvPr id="37" name="Group 71">
            <a:extLst>
              <a:ext uri="{FF2B5EF4-FFF2-40B4-BE49-F238E27FC236}">
                <a16:creationId xmlns="" xmlns:a16="http://schemas.microsoft.com/office/drawing/2014/main" id="{4D13F636-A422-47DC-BA43-39A4FD1677FB}"/>
              </a:ext>
            </a:extLst>
          </p:cNvPr>
          <p:cNvGrpSpPr/>
          <p:nvPr/>
        </p:nvGrpSpPr>
        <p:grpSpPr>
          <a:xfrm>
            <a:off x="7293350" y="1383829"/>
            <a:ext cx="1514101" cy="433942"/>
            <a:chOff x="8217399" y="2488571"/>
            <a:chExt cx="2018801" cy="578589"/>
          </a:xfrm>
        </p:grpSpPr>
        <p:sp>
          <p:nvSpPr>
            <p:cNvPr id="38" name="Rounded Rectangle 12">
              <a:extLst>
                <a:ext uri="{FF2B5EF4-FFF2-40B4-BE49-F238E27FC236}">
                  <a16:creationId xmlns="" xmlns:a16="http://schemas.microsoft.com/office/drawing/2014/main" id="{E0E2C488-064F-40C5-8076-D10ECA0E44CE}"/>
                </a:ext>
              </a:extLst>
            </p:cNvPr>
            <p:cNvSpPr/>
            <p:nvPr/>
          </p:nvSpPr>
          <p:spPr>
            <a:xfrm>
              <a:off x="8217399" y="2572399"/>
              <a:ext cx="2018801" cy="450077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39" name="Group 60">
              <a:extLst>
                <a:ext uri="{FF2B5EF4-FFF2-40B4-BE49-F238E27FC236}">
                  <a16:creationId xmlns="" xmlns:a16="http://schemas.microsoft.com/office/drawing/2014/main" id="{E78C1EF5-440D-4C46-A3B3-D9B1D4C1B631}"/>
                </a:ext>
              </a:extLst>
            </p:cNvPr>
            <p:cNvGrpSpPr/>
            <p:nvPr/>
          </p:nvGrpSpPr>
          <p:grpSpPr>
            <a:xfrm>
              <a:off x="8358247" y="2488571"/>
              <a:ext cx="1743075" cy="578589"/>
              <a:chOff x="2463840" y="3086111"/>
              <a:chExt cx="1743075" cy="578589"/>
            </a:xfrm>
          </p:grpSpPr>
          <p:sp>
            <p:nvSpPr>
              <p:cNvPr id="40" name="TextBox 61">
                <a:extLst>
                  <a:ext uri="{FF2B5EF4-FFF2-40B4-BE49-F238E27FC236}">
                    <a16:creationId xmlns="" xmlns:a16="http://schemas.microsoft.com/office/drawing/2014/main" id="{A31336CE-46C7-4A7D-84C2-C06EE01E8932}"/>
                  </a:ext>
                </a:extLst>
              </p:cNvPr>
              <p:cNvSpPr txBox="1"/>
              <p:nvPr/>
            </p:nvSpPr>
            <p:spPr>
              <a:xfrm>
                <a:off x="2736581" y="3086111"/>
                <a:ext cx="1203748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Darren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Loras</a:t>
                </a:r>
                <a:endParaRPr lang="en-US" sz="105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endParaRPr>
              </a:p>
            </p:txBody>
          </p:sp>
          <p:sp>
            <p:nvSpPr>
              <p:cNvPr id="41" name="TextBox 62">
                <a:extLst>
                  <a:ext uri="{FF2B5EF4-FFF2-40B4-BE49-F238E27FC236}">
                    <a16:creationId xmlns="" xmlns:a16="http://schemas.microsoft.com/office/drawing/2014/main" id="{3C338BE8-C776-4128-A805-F2EE83066912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Editor</a:t>
                </a:r>
              </a:p>
            </p:txBody>
          </p:sp>
        </p:grpSp>
      </p:grpSp>
      <p:grpSp>
        <p:nvGrpSpPr>
          <p:cNvPr id="42" name="Group 72">
            <a:extLst>
              <a:ext uri="{FF2B5EF4-FFF2-40B4-BE49-F238E27FC236}">
                <a16:creationId xmlns="" xmlns:a16="http://schemas.microsoft.com/office/drawing/2014/main" id="{452B5F6C-5D8F-4A09-844F-CD6CEB1BCC6F}"/>
              </a:ext>
            </a:extLst>
          </p:cNvPr>
          <p:cNvGrpSpPr/>
          <p:nvPr/>
        </p:nvGrpSpPr>
        <p:grpSpPr>
          <a:xfrm>
            <a:off x="7293350" y="2250459"/>
            <a:ext cx="1514101" cy="433942"/>
            <a:chOff x="8217399" y="3644078"/>
            <a:chExt cx="2018801" cy="578589"/>
          </a:xfrm>
        </p:grpSpPr>
        <p:sp>
          <p:nvSpPr>
            <p:cNvPr id="43" name="Rounded Rectangle 14">
              <a:extLst>
                <a:ext uri="{FF2B5EF4-FFF2-40B4-BE49-F238E27FC236}">
                  <a16:creationId xmlns="" xmlns:a16="http://schemas.microsoft.com/office/drawing/2014/main" id="{9FA0212A-D43D-4B50-B57E-E64D132A1432}"/>
                </a:ext>
              </a:extLst>
            </p:cNvPr>
            <p:cNvSpPr/>
            <p:nvPr/>
          </p:nvSpPr>
          <p:spPr>
            <a:xfrm>
              <a:off x="8217399" y="3733927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44" name="Group 63">
              <a:extLst>
                <a:ext uri="{FF2B5EF4-FFF2-40B4-BE49-F238E27FC236}">
                  <a16:creationId xmlns="" xmlns:a16="http://schemas.microsoft.com/office/drawing/2014/main" id="{1E19A285-2D30-4DD8-89D5-132E4B0F2DB5}"/>
                </a:ext>
              </a:extLst>
            </p:cNvPr>
            <p:cNvGrpSpPr/>
            <p:nvPr/>
          </p:nvGrpSpPr>
          <p:grpSpPr>
            <a:xfrm>
              <a:off x="8358247" y="3644078"/>
              <a:ext cx="1743075" cy="578589"/>
              <a:chOff x="2463840" y="3086111"/>
              <a:chExt cx="1743075" cy="578589"/>
            </a:xfrm>
          </p:grpSpPr>
          <p:sp>
            <p:nvSpPr>
              <p:cNvPr id="45" name="TextBox 64">
                <a:extLst>
                  <a:ext uri="{FF2B5EF4-FFF2-40B4-BE49-F238E27FC236}">
                    <a16:creationId xmlns="" xmlns:a16="http://schemas.microsoft.com/office/drawing/2014/main" id="{A4FC2308-2752-490F-A1FD-A9ADCDFB1703}"/>
                  </a:ext>
                </a:extLst>
              </p:cNvPr>
              <p:cNvSpPr txBox="1"/>
              <p:nvPr/>
            </p:nvSpPr>
            <p:spPr>
              <a:xfrm>
                <a:off x="2768641" y="3086111"/>
                <a:ext cx="1139630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Marie Swan</a:t>
                </a:r>
              </a:p>
            </p:txBody>
          </p:sp>
          <p:sp>
            <p:nvSpPr>
              <p:cNvPr id="46" name="TextBox 65">
                <a:extLst>
                  <a:ext uri="{FF2B5EF4-FFF2-40B4-BE49-F238E27FC236}">
                    <a16:creationId xmlns="" xmlns:a16="http://schemas.microsoft.com/office/drawing/2014/main" id="{3A953524-4B30-4213-9A0A-3E3D910FD1E8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Publisher</a:t>
                </a:r>
              </a:p>
            </p:txBody>
          </p:sp>
        </p:grpSp>
      </p:grpSp>
      <p:grpSp>
        <p:nvGrpSpPr>
          <p:cNvPr id="47" name="Group 73">
            <a:extLst>
              <a:ext uri="{FF2B5EF4-FFF2-40B4-BE49-F238E27FC236}">
                <a16:creationId xmlns="" xmlns:a16="http://schemas.microsoft.com/office/drawing/2014/main" id="{265F3CB8-BC6D-4916-9D1C-F5D81D4BB660}"/>
              </a:ext>
            </a:extLst>
          </p:cNvPr>
          <p:cNvGrpSpPr/>
          <p:nvPr/>
        </p:nvGrpSpPr>
        <p:grpSpPr>
          <a:xfrm>
            <a:off x="7293350" y="2772221"/>
            <a:ext cx="1514101" cy="433942"/>
            <a:chOff x="8217399" y="4339761"/>
            <a:chExt cx="2018801" cy="578589"/>
          </a:xfrm>
        </p:grpSpPr>
        <p:sp>
          <p:nvSpPr>
            <p:cNvPr id="48" name="Rounded Rectangle 16">
              <a:extLst>
                <a:ext uri="{FF2B5EF4-FFF2-40B4-BE49-F238E27FC236}">
                  <a16:creationId xmlns="" xmlns:a16="http://schemas.microsoft.com/office/drawing/2014/main" id="{98CB938F-C913-4746-BE49-CA7421FCDA90}"/>
                </a:ext>
              </a:extLst>
            </p:cNvPr>
            <p:cNvSpPr/>
            <p:nvPr/>
          </p:nvSpPr>
          <p:spPr>
            <a:xfrm>
              <a:off x="8217399" y="4415409"/>
              <a:ext cx="2018801" cy="450076"/>
            </a:xfrm>
            <a:prstGeom prst="roundRect">
              <a:avLst>
                <a:gd name="adj" fmla="val 726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7" tIns="68584" rIns="137167" bIns="68584" rtlCol="0" anchor="ctr"/>
            <a:lstStyle/>
            <a:p>
              <a:pPr algn="ctr"/>
              <a:endParaRPr lang="bg-BG" sz="1013"/>
            </a:p>
          </p:txBody>
        </p:sp>
        <p:grpSp>
          <p:nvGrpSpPr>
            <p:cNvPr id="49" name="Group 66">
              <a:extLst>
                <a:ext uri="{FF2B5EF4-FFF2-40B4-BE49-F238E27FC236}">
                  <a16:creationId xmlns="" xmlns:a16="http://schemas.microsoft.com/office/drawing/2014/main" id="{755F0913-9AF9-47AE-A70E-B30613475C0E}"/>
                </a:ext>
              </a:extLst>
            </p:cNvPr>
            <p:cNvGrpSpPr/>
            <p:nvPr/>
          </p:nvGrpSpPr>
          <p:grpSpPr>
            <a:xfrm>
              <a:off x="8358247" y="4339761"/>
              <a:ext cx="1743075" cy="578589"/>
              <a:chOff x="2463840" y="3086111"/>
              <a:chExt cx="1743075" cy="578589"/>
            </a:xfrm>
          </p:grpSpPr>
          <p:sp>
            <p:nvSpPr>
              <p:cNvPr id="50" name="TextBox 67">
                <a:extLst>
                  <a:ext uri="{FF2B5EF4-FFF2-40B4-BE49-F238E27FC236}">
                    <a16:creationId xmlns="" xmlns:a16="http://schemas.microsoft.com/office/drawing/2014/main" id="{F7F7E926-F81C-476B-B21F-475E209F7D39}"/>
                  </a:ext>
                </a:extLst>
              </p:cNvPr>
              <p:cNvSpPr txBox="1"/>
              <p:nvPr/>
            </p:nvSpPr>
            <p:spPr>
              <a:xfrm>
                <a:off x="2753680" y="3086111"/>
                <a:ext cx="1169551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SemiBold Italic" panose="00000700000000000000" pitchFamily="50" charset="0"/>
                    <a:cs typeface="Clear Sans" panose="020B0503030202020304" pitchFamily="34" charset="0"/>
                  </a:rPr>
                  <a:t>Jason Sward</a:t>
                </a:r>
              </a:p>
            </p:txBody>
          </p:sp>
          <p:sp>
            <p:nvSpPr>
              <p:cNvPr id="51" name="TextBox 68">
                <a:extLst>
                  <a:ext uri="{FF2B5EF4-FFF2-40B4-BE49-F238E27FC236}">
                    <a16:creationId xmlns="" xmlns:a16="http://schemas.microsoft.com/office/drawing/2014/main" id="{CED8BE25-3304-461A-BEF0-9FB1E100CFAC}"/>
                  </a:ext>
                </a:extLst>
              </p:cNvPr>
              <p:cNvSpPr txBox="1"/>
              <p:nvPr/>
            </p:nvSpPr>
            <p:spPr>
              <a:xfrm>
                <a:off x="2463840" y="3287674"/>
                <a:ext cx="1743075" cy="37702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Operating Officer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0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A703F43-8327-40F2-A2DD-7F99BCC0B0ED}"/>
              </a:ext>
            </a:extLst>
          </p:cNvPr>
          <p:cNvGrpSpPr/>
          <p:nvPr/>
        </p:nvGrpSpPr>
        <p:grpSpPr>
          <a:xfrm>
            <a:off x="4211538" y="706177"/>
            <a:ext cx="3483174" cy="2968253"/>
            <a:chOff x="3773884" y="1817870"/>
            <a:chExt cx="4644232" cy="3957670"/>
          </a:xfrm>
        </p:grpSpPr>
        <p:sp>
          <p:nvSpPr>
            <p:cNvPr id="3" name="Oval 212">
              <a:extLst>
                <a:ext uri="{FF2B5EF4-FFF2-40B4-BE49-F238E27FC236}">
                  <a16:creationId xmlns="" xmlns:a16="http://schemas.microsoft.com/office/drawing/2014/main" id="{3335B81D-0194-48ED-837C-046844742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3692" y="1956213"/>
              <a:ext cx="3671190" cy="3668405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4" name="Oval 212">
              <a:extLst>
                <a:ext uri="{FF2B5EF4-FFF2-40B4-BE49-F238E27FC236}">
                  <a16:creationId xmlns="" xmlns:a16="http://schemas.microsoft.com/office/drawing/2014/main" id="{1BF2D16A-A315-49E4-BB3A-93B253A41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184" y="2087605"/>
              <a:ext cx="3408206" cy="34056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" name="Oval 214">
              <a:extLst>
                <a:ext uri="{FF2B5EF4-FFF2-40B4-BE49-F238E27FC236}">
                  <a16:creationId xmlns="" xmlns:a16="http://schemas.microsoft.com/office/drawing/2014/main" id="{9CEA52C0-2D9A-4E99-AAAB-A5603B7AF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2947" y="1817870"/>
              <a:ext cx="1098386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" name="Oval 216">
              <a:extLst>
                <a:ext uri="{FF2B5EF4-FFF2-40B4-BE49-F238E27FC236}">
                  <a16:creationId xmlns="" xmlns:a16="http://schemas.microsoft.com/office/drawing/2014/main" id="{C3D54E80-24C7-458D-A151-8BD6CE8C8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2599" y="181787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" name="Oval 217">
              <a:extLst>
                <a:ext uri="{FF2B5EF4-FFF2-40B4-BE49-F238E27FC236}">
                  <a16:creationId xmlns="" xmlns:a16="http://schemas.microsoft.com/office/drawing/2014/main" id="{29FE533D-F7CA-4CE8-AD9A-54A25932E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884" y="318180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8" name="Oval 218">
              <a:extLst>
                <a:ext uri="{FF2B5EF4-FFF2-40B4-BE49-F238E27FC236}">
                  <a16:creationId xmlns="" xmlns:a16="http://schemas.microsoft.com/office/drawing/2014/main" id="{46C0E9C8-BA36-407A-B31A-17A4CE10F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7290" y="4605031"/>
              <a:ext cx="1098386" cy="10965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9" name="Oval 219">
              <a:extLst>
                <a:ext uri="{FF2B5EF4-FFF2-40B4-BE49-F238E27FC236}">
                  <a16:creationId xmlns="" xmlns:a16="http://schemas.microsoft.com/office/drawing/2014/main" id="{3FC3A13A-2092-44BB-A690-BDC492810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0480" y="4679011"/>
              <a:ext cx="1095600" cy="10965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0" name="Oval 221">
              <a:extLst>
                <a:ext uri="{FF2B5EF4-FFF2-40B4-BE49-F238E27FC236}">
                  <a16:creationId xmlns="" xmlns:a16="http://schemas.microsoft.com/office/drawing/2014/main" id="{65208358-D1B3-4D37-9366-DCD58C834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1587" y="3181800"/>
              <a:ext cx="1096529" cy="10983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1" name="Oval 216">
              <a:extLst>
                <a:ext uri="{FF2B5EF4-FFF2-40B4-BE49-F238E27FC236}">
                  <a16:creationId xmlns="" xmlns:a16="http://schemas.microsoft.com/office/drawing/2014/main" id="{03F1C941-586A-4D8B-A089-58739D919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7054" y="1922501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Oval 216">
              <a:extLst>
                <a:ext uri="{FF2B5EF4-FFF2-40B4-BE49-F238E27FC236}">
                  <a16:creationId xmlns="" xmlns:a16="http://schemas.microsoft.com/office/drawing/2014/main" id="{F2FCC07E-FA4B-4336-BC10-C4A5126F3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338" y="3286431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Oval 216">
              <a:extLst>
                <a:ext uri="{FF2B5EF4-FFF2-40B4-BE49-F238E27FC236}">
                  <a16:creationId xmlns="" xmlns:a16="http://schemas.microsoft.com/office/drawing/2014/main" id="{F416FEA7-C755-44B5-9ADB-EAF9C5BE0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8330" y="1922501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Oval 216">
              <a:extLst>
                <a:ext uri="{FF2B5EF4-FFF2-40B4-BE49-F238E27FC236}">
                  <a16:creationId xmlns="" xmlns:a16="http://schemas.microsoft.com/office/drawing/2014/main" id="{04F86E2B-A06D-4A00-B55E-363B094A8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6041" y="3286431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Oval 216">
              <a:extLst>
                <a:ext uri="{FF2B5EF4-FFF2-40B4-BE49-F238E27FC236}">
                  <a16:creationId xmlns="" xmlns:a16="http://schemas.microsoft.com/office/drawing/2014/main" id="{A6952FA5-988B-490A-B8E6-69AFBE1D8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4470" y="4782713"/>
              <a:ext cx="887621" cy="88912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Oval 216">
              <a:extLst>
                <a:ext uri="{FF2B5EF4-FFF2-40B4-BE49-F238E27FC236}">
                  <a16:creationId xmlns="" xmlns:a16="http://schemas.microsoft.com/office/drawing/2014/main" id="{FB35538E-5BC8-4DF8-96B5-53FCFB3489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673" y="4708733"/>
              <a:ext cx="887621" cy="889124"/>
            </a:xfrm>
            <a:prstGeom prst="ellipse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17" name="Group 5">
            <a:extLst>
              <a:ext uri="{FF2B5EF4-FFF2-40B4-BE49-F238E27FC236}">
                <a16:creationId xmlns="" xmlns:a16="http://schemas.microsoft.com/office/drawing/2014/main" id="{EFD57CA9-F699-4459-8421-4D705F54E7D7}"/>
              </a:ext>
            </a:extLst>
          </p:cNvPr>
          <p:cNvGrpSpPr/>
          <p:nvPr/>
        </p:nvGrpSpPr>
        <p:grpSpPr>
          <a:xfrm>
            <a:off x="7491727" y="771221"/>
            <a:ext cx="1974763" cy="701541"/>
            <a:chOff x="8147469" y="1904594"/>
            <a:chExt cx="2633017" cy="935388"/>
          </a:xfrm>
        </p:grpSpPr>
        <p:sp>
          <p:nvSpPr>
            <p:cNvPr id="18" name="TextBox 135">
              <a:extLst>
                <a:ext uri="{FF2B5EF4-FFF2-40B4-BE49-F238E27FC236}">
                  <a16:creationId xmlns="" xmlns:a16="http://schemas.microsoft.com/office/drawing/2014/main" id="{1FE08BB0-4E70-4477-93B7-9A9D4B993BB1}"/>
                </a:ext>
              </a:extLst>
            </p:cNvPr>
            <p:cNvSpPr txBox="1"/>
            <p:nvPr/>
          </p:nvSpPr>
          <p:spPr>
            <a:xfrm>
              <a:off x="8147469" y="1904594"/>
              <a:ext cx="1474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Laura Amanda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136">
              <a:extLst>
                <a:ext uri="{FF2B5EF4-FFF2-40B4-BE49-F238E27FC236}">
                  <a16:creationId xmlns="" xmlns:a16="http://schemas.microsoft.com/office/drawing/2014/main" id="{410C0AC5-A601-4F07-B58A-D9BFCC078D15}"/>
                </a:ext>
              </a:extLst>
            </p:cNvPr>
            <p:cNvSpPr txBox="1"/>
            <p:nvPr/>
          </p:nvSpPr>
          <p:spPr>
            <a:xfrm>
              <a:off x="8147469" y="2162874"/>
              <a:ext cx="263301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="" xmlns:a16="http://schemas.microsoft.com/office/drawing/2014/main" id="{E818DD4D-F6D9-4308-93E7-AB5E3D04B36A}"/>
              </a:ext>
            </a:extLst>
          </p:cNvPr>
          <p:cNvGrpSpPr/>
          <p:nvPr/>
        </p:nvGrpSpPr>
        <p:grpSpPr>
          <a:xfrm>
            <a:off x="7984819" y="1853189"/>
            <a:ext cx="1993299" cy="701541"/>
            <a:chOff x="8804925" y="3347218"/>
            <a:chExt cx="2657732" cy="935388"/>
          </a:xfrm>
        </p:grpSpPr>
        <p:sp>
          <p:nvSpPr>
            <p:cNvPr id="21" name="TextBox 137">
              <a:extLst>
                <a:ext uri="{FF2B5EF4-FFF2-40B4-BE49-F238E27FC236}">
                  <a16:creationId xmlns="" xmlns:a16="http://schemas.microsoft.com/office/drawing/2014/main" id="{28521297-A886-4724-BA1A-6425C6E6E446}"/>
                </a:ext>
              </a:extLst>
            </p:cNvPr>
            <p:cNvSpPr txBox="1"/>
            <p:nvPr/>
          </p:nvSpPr>
          <p:spPr>
            <a:xfrm>
              <a:off x="8804925" y="3347218"/>
              <a:ext cx="1353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Marie Danna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2" name="TextBox 138">
              <a:extLst>
                <a:ext uri="{FF2B5EF4-FFF2-40B4-BE49-F238E27FC236}">
                  <a16:creationId xmlns="" xmlns:a16="http://schemas.microsoft.com/office/drawing/2014/main" id="{F279DC07-CF79-4EE3-AF89-BC4EAF86485C}"/>
                </a:ext>
              </a:extLst>
            </p:cNvPr>
            <p:cNvSpPr txBox="1"/>
            <p:nvPr/>
          </p:nvSpPr>
          <p:spPr>
            <a:xfrm>
              <a:off x="8804925" y="3605498"/>
              <a:ext cx="265773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3" name="Group 7">
            <a:extLst>
              <a:ext uri="{FF2B5EF4-FFF2-40B4-BE49-F238E27FC236}">
                <a16:creationId xmlns="" xmlns:a16="http://schemas.microsoft.com/office/drawing/2014/main" id="{5819C778-A1CE-409B-B861-8FB3BD1E2014}"/>
              </a:ext>
            </a:extLst>
          </p:cNvPr>
          <p:cNvGrpSpPr/>
          <p:nvPr/>
        </p:nvGrpSpPr>
        <p:grpSpPr>
          <a:xfrm>
            <a:off x="7491726" y="2940911"/>
            <a:ext cx="1974763" cy="701541"/>
            <a:chOff x="8147468" y="4797514"/>
            <a:chExt cx="2633017" cy="935388"/>
          </a:xfrm>
        </p:grpSpPr>
        <p:sp>
          <p:nvSpPr>
            <p:cNvPr id="24" name="TextBox 139">
              <a:extLst>
                <a:ext uri="{FF2B5EF4-FFF2-40B4-BE49-F238E27FC236}">
                  <a16:creationId xmlns="" xmlns:a16="http://schemas.microsoft.com/office/drawing/2014/main" id="{FF4EDAE8-15B3-469D-858B-13E62DB90E4A}"/>
                </a:ext>
              </a:extLst>
            </p:cNvPr>
            <p:cNvSpPr txBox="1"/>
            <p:nvPr/>
          </p:nvSpPr>
          <p:spPr>
            <a:xfrm>
              <a:off x="8147469" y="4797514"/>
              <a:ext cx="1302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Paul </a:t>
              </a:r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Jemson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5" name="TextBox 140">
              <a:extLst>
                <a:ext uri="{FF2B5EF4-FFF2-40B4-BE49-F238E27FC236}">
                  <a16:creationId xmlns="" xmlns:a16="http://schemas.microsoft.com/office/drawing/2014/main" id="{59651603-EEE5-4662-A43A-1376CA4E9B69}"/>
                </a:ext>
              </a:extLst>
            </p:cNvPr>
            <p:cNvSpPr txBox="1"/>
            <p:nvPr/>
          </p:nvSpPr>
          <p:spPr>
            <a:xfrm>
              <a:off x="8147468" y="5055794"/>
              <a:ext cx="263301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6" name="Group 2">
            <a:extLst>
              <a:ext uri="{FF2B5EF4-FFF2-40B4-BE49-F238E27FC236}">
                <a16:creationId xmlns="" xmlns:a16="http://schemas.microsoft.com/office/drawing/2014/main" id="{CBB2CC11-4EC9-43CC-B402-69CD2594CC49}"/>
              </a:ext>
            </a:extLst>
          </p:cNvPr>
          <p:cNvGrpSpPr/>
          <p:nvPr/>
        </p:nvGrpSpPr>
        <p:grpSpPr>
          <a:xfrm>
            <a:off x="2505075" y="771221"/>
            <a:ext cx="1919331" cy="701541"/>
            <a:chOff x="1498600" y="1904594"/>
            <a:chExt cx="2559108" cy="935388"/>
          </a:xfrm>
        </p:grpSpPr>
        <p:sp>
          <p:nvSpPr>
            <p:cNvPr id="27" name="TextBox 142">
              <a:extLst>
                <a:ext uri="{FF2B5EF4-FFF2-40B4-BE49-F238E27FC236}">
                  <a16:creationId xmlns="" xmlns:a16="http://schemas.microsoft.com/office/drawing/2014/main" id="{3165764E-AD6E-4289-B099-32BB5C12B856}"/>
                </a:ext>
              </a:extLst>
            </p:cNvPr>
            <p:cNvSpPr txBox="1"/>
            <p:nvPr/>
          </p:nvSpPr>
          <p:spPr>
            <a:xfrm flipH="1">
              <a:off x="1498600" y="2162874"/>
              <a:ext cx="255910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8" name="TextBox 147">
              <a:extLst>
                <a:ext uri="{FF2B5EF4-FFF2-40B4-BE49-F238E27FC236}">
                  <a16:creationId xmlns="" xmlns:a16="http://schemas.microsoft.com/office/drawing/2014/main" id="{499E6E70-6313-46CB-B7CE-D46EC42DE77A}"/>
                </a:ext>
              </a:extLst>
            </p:cNvPr>
            <p:cNvSpPr txBox="1"/>
            <p:nvPr/>
          </p:nvSpPr>
          <p:spPr>
            <a:xfrm>
              <a:off x="2728567" y="1904594"/>
              <a:ext cx="1324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Roanald</a:t>
              </a:r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Jess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9" name="Group 4">
            <a:extLst>
              <a:ext uri="{FF2B5EF4-FFF2-40B4-BE49-F238E27FC236}">
                <a16:creationId xmlns="" xmlns:a16="http://schemas.microsoft.com/office/drawing/2014/main" id="{A424F6F4-09CF-4432-B195-443725BF18BF}"/>
              </a:ext>
            </a:extLst>
          </p:cNvPr>
          <p:cNvGrpSpPr/>
          <p:nvPr/>
        </p:nvGrpSpPr>
        <p:grpSpPr>
          <a:xfrm>
            <a:off x="2505075" y="2942176"/>
            <a:ext cx="1919331" cy="700279"/>
            <a:chOff x="1498600" y="4799197"/>
            <a:chExt cx="2559108" cy="933704"/>
          </a:xfrm>
        </p:grpSpPr>
        <p:sp>
          <p:nvSpPr>
            <p:cNvPr id="30" name="TextBox 146">
              <a:extLst>
                <a:ext uri="{FF2B5EF4-FFF2-40B4-BE49-F238E27FC236}">
                  <a16:creationId xmlns="" xmlns:a16="http://schemas.microsoft.com/office/drawing/2014/main" id="{98C428B6-80A3-42AE-A1AF-C3D78A343123}"/>
                </a:ext>
              </a:extLst>
            </p:cNvPr>
            <p:cNvSpPr txBox="1"/>
            <p:nvPr/>
          </p:nvSpPr>
          <p:spPr>
            <a:xfrm flipH="1">
              <a:off x="1498600" y="5055794"/>
              <a:ext cx="2559108" cy="677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1" name="TextBox 148">
              <a:extLst>
                <a:ext uri="{FF2B5EF4-FFF2-40B4-BE49-F238E27FC236}">
                  <a16:creationId xmlns="" xmlns:a16="http://schemas.microsoft.com/office/drawing/2014/main" id="{DEFB23BB-EE19-4976-A431-372A393CA243}"/>
                </a:ext>
              </a:extLst>
            </p:cNvPr>
            <p:cNvSpPr txBox="1"/>
            <p:nvPr/>
          </p:nvSpPr>
          <p:spPr>
            <a:xfrm>
              <a:off x="2592461" y="4799197"/>
              <a:ext cx="1460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Amanda </a:t>
              </a:r>
              <a:r>
                <a:rPr lang="en-US" sz="1200" b="1" dirty="0" err="1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Hona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2" name="Group 3">
            <a:extLst>
              <a:ext uri="{FF2B5EF4-FFF2-40B4-BE49-F238E27FC236}">
                <a16:creationId xmlns="" xmlns:a16="http://schemas.microsoft.com/office/drawing/2014/main" id="{B77C3A54-8B02-4E34-A3CF-9F4592E344A0}"/>
              </a:ext>
            </a:extLst>
          </p:cNvPr>
          <p:cNvGrpSpPr/>
          <p:nvPr/>
        </p:nvGrpSpPr>
        <p:grpSpPr>
          <a:xfrm>
            <a:off x="1971675" y="1857349"/>
            <a:ext cx="1963193" cy="697381"/>
            <a:chOff x="787400" y="3352765"/>
            <a:chExt cx="2617590" cy="929841"/>
          </a:xfrm>
        </p:grpSpPr>
        <p:sp>
          <p:nvSpPr>
            <p:cNvPr id="33" name="TextBox 144">
              <a:extLst>
                <a:ext uri="{FF2B5EF4-FFF2-40B4-BE49-F238E27FC236}">
                  <a16:creationId xmlns="" xmlns:a16="http://schemas.microsoft.com/office/drawing/2014/main" id="{E8993555-AB79-4346-AB6F-B920BE947913}"/>
                </a:ext>
              </a:extLst>
            </p:cNvPr>
            <p:cNvSpPr txBox="1"/>
            <p:nvPr/>
          </p:nvSpPr>
          <p:spPr>
            <a:xfrm flipH="1">
              <a:off x="787400" y="3605498"/>
              <a:ext cx="26128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4" name="TextBox 149">
              <a:extLst>
                <a:ext uri="{FF2B5EF4-FFF2-40B4-BE49-F238E27FC236}">
                  <a16:creationId xmlns="" xmlns:a16="http://schemas.microsoft.com/office/drawing/2014/main" id="{21514B86-C4E0-41E9-9C48-67C7350A0C00}"/>
                </a:ext>
              </a:extLst>
            </p:cNvPr>
            <p:cNvSpPr txBox="1"/>
            <p:nvPr/>
          </p:nvSpPr>
          <p:spPr>
            <a:xfrm>
              <a:off x="1899877" y="3352765"/>
              <a:ext cx="1505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2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Matt Thomson</a:t>
              </a:r>
              <a:endParaRPr lang="id-ID" sz="1200" b="1" dirty="0">
                <a:solidFill>
                  <a:schemeClr val="tx2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pic>
        <p:nvPicPr>
          <p:cNvPr id="61" name="图片 60">
            <a:extLst>
              <a:ext uri="{FF2B5EF4-FFF2-40B4-BE49-F238E27FC236}">
                <a16:creationId xmlns="" xmlns:a16="http://schemas.microsoft.com/office/drawing/2014/main" id="{93DD6243-B9F3-485D-8D55-9607FE856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143" y="1432228"/>
            <a:ext cx="1433631" cy="1438576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2327E6CF-F01C-49EC-BAC9-777DC2334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916" y="2993512"/>
            <a:ext cx="435329" cy="503099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776BE362-F206-417B-AC41-B5D6B24F3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510" y="3032188"/>
            <a:ext cx="371970" cy="429877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="" xmlns:a16="http://schemas.microsoft.com/office/drawing/2014/main" id="{7710A7D0-FE8A-4C13-A110-0303EE2A3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208" y="1907951"/>
            <a:ext cx="441602" cy="420016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23E66520-897C-47AF-8793-8D8DF7766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533" y="1889357"/>
            <a:ext cx="394948" cy="481328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EE7584B7-255A-4B7D-8E9A-74AB21C14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5595" y="873063"/>
            <a:ext cx="315137" cy="516430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DFD9BAE6-A795-4BE2-9F5F-5AC72B1913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3164" y="976205"/>
            <a:ext cx="313189" cy="30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="" xmlns:a16="http://schemas.microsoft.com/office/drawing/2014/main" id="{F61D9B8D-B3F6-4A3B-94C3-C46DF332EEAA}"/>
              </a:ext>
            </a:extLst>
          </p:cNvPr>
          <p:cNvGrpSpPr/>
          <p:nvPr/>
        </p:nvGrpSpPr>
        <p:grpSpPr>
          <a:xfrm>
            <a:off x="4655648" y="1925793"/>
            <a:ext cx="3681494" cy="1014827"/>
            <a:chOff x="4531131" y="3672623"/>
            <a:chExt cx="4908658" cy="1353103"/>
          </a:xfrm>
        </p:grpSpPr>
        <p:cxnSp>
          <p:nvCxnSpPr>
            <p:cNvPr id="3" name="Straight Connector 117">
              <a:extLst>
                <a:ext uri="{FF2B5EF4-FFF2-40B4-BE49-F238E27FC236}">
                  <a16:creationId xmlns="" xmlns:a16="http://schemas.microsoft.com/office/drawing/2014/main" id="{71E052FD-F399-4425-9FB1-004A39E78FC3}"/>
                </a:ext>
              </a:extLst>
            </p:cNvPr>
            <p:cNvCxnSpPr/>
            <p:nvPr/>
          </p:nvCxnSpPr>
          <p:spPr>
            <a:xfrm flipH="1">
              <a:off x="6639207" y="3724914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126">
              <a:extLst>
                <a:ext uri="{FF2B5EF4-FFF2-40B4-BE49-F238E27FC236}">
                  <a16:creationId xmlns="" xmlns:a16="http://schemas.microsoft.com/office/drawing/2014/main" id="{7B354205-3B1C-473A-846A-A8C6FDB92DDD}"/>
                </a:ext>
              </a:extLst>
            </p:cNvPr>
            <p:cNvCxnSpPr/>
            <p:nvPr/>
          </p:nvCxnSpPr>
          <p:spPr>
            <a:xfrm flipH="1">
              <a:off x="6639207" y="4048093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29">
              <a:extLst>
                <a:ext uri="{FF2B5EF4-FFF2-40B4-BE49-F238E27FC236}">
                  <a16:creationId xmlns="" xmlns:a16="http://schemas.microsoft.com/office/drawing/2014/main" id="{62DD16C4-1EF8-4005-AA6F-F48F05A93E6F}"/>
                </a:ext>
              </a:extLst>
            </p:cNvPr>
            <p:cNvCxnSpPr/>
            <p:nvPr/>
          </p:nvCxnSpPr>
          <p:spPr>
            <a:xfrm flipH="1">
              <a:off x="6639207" y="4364938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32">
              <a:extLst>
                <a:ext uri="{FF2B5EF4-FFF2-40B4-BE49-F238E27FC236}">
                  <a16:creationId xmlns="" xmlns:a16="http://schemas.microsoft.com/office/drawing/2014/main" id="{EE49B19E-273B-4AA3-AB46-6FBD45D9B869}"/>
                </a:ext>
              </a:extLst>
            </p:cNvPr>
            <p:cNvCxnSpPr/>
            <p:nvPr/>
          </p:nvCxnSpPr>
          <p:spPr>
            <a:xfrm flipH="1">
              <a:off x="6639207" y="4718095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47">
              <a:extLst>
                <a:ext uri="{FF2B5EF4-FFF2-40B4-BE49-F238E27FC236}">
                  <a16:creationId xmlns="" xmlns:a16="http://schemas.microsoft.com/office/drawing/2014/main" id="{A1076488-7147-41DD-B805-168F09DB212C}"/>
                </a:ext>
              </a:extLst>
            </p:cNvPr>
            <p:cNvCxnSpPr/>
            <p:nvPr/>
          </p:nvCxnSpPr>
          <p:spPr>
            <a:xfrm flipH="1">
              <a:off x="6639207" y="5025726"/>
              <a:ext cx="280058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62">
              <a:extLst>
                <a:ext uri="{FF2B5EF4-FFF2-40B4-BE49-F238E27FC236}">
                  <a16:creationId xmlns="" xmlns:a16="http://schemas.microsoft.com/office/drawing/2014/main" id="{4D1E3496-669F-49CF-82BB-38E63135C45C}"/>
                </a:ext>
              </a:extLst>
            </p:cNvPr>
            <p:cNvGrpSpPr/>
            <p:nvPr/>
          </p:nvGrpSpPr>
          <p:grpSpPr>
            <a:xfrm>
              <a:off x="4531131" y="3672623"/>
              <a:ext cx="1437141" cy="1346434"/>
              <a:chOff x="10561952" y="3914662"/>
              <a:chExt cx="3244004" cy="3039255"/>
            </a:xfrm>
          </p:grpSpPr>
          <p:sp>
            <p:nvSpPr>
              <p:cNvPr id="9" name="Freeform 204">
                <a:extLst>
                  <a:ext uri="{FF2B5EF4-FFF2-40B4-BE49-F238E27FC236}">
                    <a16:creationId xmlns="" xmlns:a16="http://schemas.microsoft.com/office/drawing/2014/main" id="{AECEA8B4-527B-471F-97DF-E0862A8C2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48604" y="6439972"/>
                <a:ext cx="1472816" cy="513945"/>
              </a:xfrm>
              <a:custGeom>
                <a:avLst/>
                <a:gdLst>
                  <a:gd name="T0" fmla="*/ 3036 w 3072"/>
                  <a:gd name="T1" fmla="*/ 143 h 1078"/>
                  <a:gd name="T2" fmla="*/ 3036 w 3072"/>
                  <a:gd name="T3" fmla="*/ 143 h 1078"/>
                  <a:gd name="T4" fmla="*/ 3071 w 3072"/>
                  <a:gd name="T5" fmla="*/ 92 h 1078"/>
                  <a:gd name="T6" fmla="*/ 3071 w 3072"/>
                  <a:gd name="T7" fmla="*/ 51 h 1078"/>
                  <a:gd name="T8" fmla="*/ 3036 w 3072"/>
                  <a:gd name="T9" fmla="*/ 0 h 1078"/>
                  <a:gd name="T10" fmla="*/ 34 w 3072"/>
                  <a:gd name="T11" fmla="*/ 0 h 1078"/>
                  <a:gd name="T12" fmla="*/ 0 w 3072"/>
                  <a:gd name="T13" fmla="*/ 51 h 1078"/>
                  <a:gd name="T14" fmla="*/ 0 w 3072"/>
                  <a:gd name="T15" fmla="*/ 92 h 1078"/>
                  <a:gd name="T16" fmla="*/ 34 w 3072"/>
                  <a:gd name="T17" fmla="*/ 143 h 1078"/>
                  <a:gd name="T18" fmla="*/ 82 w 3072"/>
                  <a:gd name="T19" fmla="*/ 143 h 1078"/>
                  <a:gd name="T20" fmla="*/ 82 w 3072"/>
                  <a:gd name="T21" fmla="*/ 933 h 1078"/>
                  <a:gd name="T22" fmla="*/ 34 w 3072"/>
                  <a:gd name="T23" fmla="*/ 933 h 1078"/>
                  <a:gd name="T24" fmla="*/ 0 w 3072"/>
                  <a:gd name="T25" fmla="*/ 984 h 1078"/>
                  <a:gd name="T26" fmla="*/ 0 w 3072"/>
                  <a:gd name="T27" fmla="*/ 1025 h 1078"/>
                  <a:gd name="T28" fmla="*/ 34 w 3072"/>
                  <a:gd name="T29" fmla="*/ 1077 h 1078"/>
                  <a:gd name="T30" fmla="*/ 3036 w 3072"/>
                  <a:gd name="T31" fmla="*/ 1077 h 1078"/>
                  <a:gd name="T32" fmla="*/ 3071 w 3072"/>
                  <a:gd name="T33" fmla="*/ 1025 h 1078"/>
                  <a:gd name="T34" fmla="*/ 3071 w 3072"/>
                  <a:gd name="T35" fmla="*/ 984 h 1078"/>
                  <a:gd name="T36" fmla="*/ 3036 w 3072"/>
                  <a:gd name="T37" fmla="*/ 933 h 1078"/>
                  <a:gd name="T38" fmla="*/ 2989 w 3072"/>
                  <a:gd name="T39" fmla="*/ 933 h 1078"/>
                  <a:gd name="T40" fmla="*/ 2989 w 3072"/>
                  <a:gd name="T41" fmla="*/ 143 h 1078"/>
                  <a:gd name="T42" fmla="*/ 3036 w 3072"/>
                  <a:gd name="T43" fmla="*/ 143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72" h="1078">
                    <a:moveTo>
                      <a:pt x="3036" y="143"/>
                    </a:moveTo>
                    <a:lnTo>
                      <a:pt x="3036" y="143"/>
                    </a:lnTo>
                    <a:cubicBezTo>
                      <a:pt x="3057" y="143"/>
                      <a:pt x="3071" y="119"/>
                      <a:pt x="3071" y="92"/>
                    </a:cubicBezTo>
                    <a:cubicBezTo>
                      <a:pt x="3071" y="51"/>
                      <a:pt x="3071" y="51"/>
                      <a:pt x="3071" y="51"/>
                    </a:cubicBezTo>
                    <a:cubicBezTo>
                      <a:pt x="3071" y="24"/>
                      <a:pt x="3057" y="0"/>
                      <a:pt x="303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3" y="0"/>
                      <a:pt x="0" y="24"/>
                      <a:pt x="0" y="5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19"/>
                      <a:pt x="13" y="143"/>
                      <a:pt x="34" y="143"/>
                    </a:cubicBezTo>
                    <a:cubicBezTo>
                      <a:pt x="82" y="143"/>
                      <a:pt x="82" y="143"/>
                      <a:pt x="82" y="143"/>
                    </a:cubicBezTo>
                    <a:cubicBezTo>
                      <a:pt x="82" y="933"/>
                      <a:pt x="82" y="933"/>
                      <a:pt x="82" y="933"/>
                    </a:cubicBezTo>
                    <a:cubicBezTo>
                      <a:pt x="34" y="933"/>
                      <a:pt x="34" y="933"/>
                      <a:pt x="34" y="933"/>
                    </a:cubicBezTo>
                    <a:cubicBezTo>
                      <a:pt x="13" y="933"/>
                      <a:pt x="0" y="957"/>
                      <a:pt x="0" y="984"/>
                    </a:cubicBezTo>
                    <a:cubicBezTo>
                      <a:pt x="0" y="1025"/>
                      <a:pt x="0" y="1025"/>
                      <a:pt x="0" y="1025"/>
                    </a:cubicBezTo>
                    <a:cubicBezTo>
                      <a:pt x="0" y="1053"/>
                      <a:pt x="13" y="1077"/>
                      <a:pt x="34" y="1077"/>
                    </a:cubicBezTo>
                    <a:cubicBezTo>
                      <a:pt x="3036" y="1077"/>
                      <a:pt x="3036" y="1077"/>
                      <a:pt x="3036" y="1077"/>
                    </a:cubicBezTo>
                    <a:cubicBezTo>
                      <a:pt x="3057" y="1077"/>
                      <a:pt x="3071" y="1053"/>
                      <a:pt x="3071" y="1025"/>
                    </a:cubicBezTo>
                    <a:cubicBezTo>
                      <a:pt x="3071" y="984"/>
                      <a:pt x="3071" y="984"/>
                      <a:pt x="3071" y="984"/>
                    </a:cubicBezTo>
                    <a:cubicBezTo>
                      <a:pt x="3071" y="957"/>
                      <a:pt x="3057" y="933"/>
                      <a:pt x="3036" y="933"/>
                    </a:cubicBezTo>
                    <a:cubicBezTo>
                      <a:pt x="2989" y="933"/>
                      <a:pt x="2989" y="933"/>
                      <a:pt x="2989" y="933"/>
                    </a:cubicBezTo>
                    <a:cubicBezTo>
                      <a:pt x="2989" y="143"/>
                      <a:pt x="2989" y="143"/>
                      <a:pt x="2989" y="143"/>
                    </a:cubicBezTo>
                    <a:lnTo>
                      <a:pt x="3036" y="143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0" name="Freeform 198">
                <a:extLst>
                  <a:ext uri="{FF2B5EF4-FFF2-40B4-BE49-F238E27FC236}">
                    <a16:creationId xmlns="" xmlns:a16="http://schemas.microsoft.com/office/drawing/2014/main" id="{875A0ED5-CA89-4152-9F0F-7B1503C27C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1952" y="3914662"/>
                <a:ext cx="3244004" cy="2531655"/>
              </a:xfrm>
              <a:custGeom>
                <a:avLst/>
                <a:gdLst>
                  <a:gd name="T0" fmla="*/ 6747 w 6765"/>
                  <a:gd name="T1" fmla="*/ 647 h 5285"/>
                  <a:gd name="T2" fmla="*/ 6747 w 6765"/>
                  <a:gd name="T3" fmla="*/ 647 h 5285"/>
                  <a:gd name="T4" fmla="*/ 6744 w 6765"/>
                  <a:gd name="T5" fmla="*/ 561 h 5285"/>
                  <a:gd name="T6" fmla="*/ 5557 w 6765"/>
                  <a:gd name="T7" fmla="*/ 561 h 5285"/>
                  <a:gd name="T8" fmla="*/ 5578 w 6765"/>
                  <a:gd name="T9" fmla="*/ 144 h 5285"/>
                  <a:gd name="T10" fmla="*/ 5639 w 6765"/>
                  <a:gd name="T11" fmla="*/ 144 h 5285"/>
                  <a:gd name="T12" fmla="*/ 5711 w 6765"/>
                  <a:gd name="T13" fmla="*/ 72 h 5285"/>
                  <a:gd name="T14" fmla="*/ 5639 w 6765"/>
                  <a:gd name="T15" fmla="*/ 0 h 5285"/>
                  <a:gd name="T16" fmla="*/ 5578 w 6765"/>
                  <a:gd name="T17" fmla="*/ 0 h 5285"/>
                  <a:gd name="T18" fmla="*/ 3382 w 6765"/>
                  <a:gd name="T19" fmla="*/ 0 h 5285"/>
                  <a:gd name="T20" fmla="*/ 1187 w 6765"/>
                  <a:gd name="T21" fmla="*/ 0 h 5285"/>
                  <a:gd name="T22" fmla="*/ 1125 w 6765"/>
                  <a:gd name="T23" fmla="*/ 0 h 5285"/>
                  <a:gd name="T24" fmla="*/ 1053 w 6765"/>
                  <a:gd name="T25" fmla="*/ 72 h 5285"/>
                  <a:gd name="T26" fmla="*/ 1125 w 6765"/>
                  <a:gd name="T27" fmla="*/ 144 h 5285"/>
                  <a:gd name="T28" fmla="*/ 1187 w 6765"/>
                  <a:gd name="T29" fmla="*/ 144 h 5285"/>
                  <a:gd name="T30" fmla="*/ 1207 w 6765"/>
                  <a:gd name="T31" fmla="*/ 561 h 5285"/>
                  <a:gd name="T32" fmla="*/ 21 w 6765"/>
                  <a:gd name="T33" fmla="*/ 561 h 5285"/>
                  <a:gd name="T34" fmla="*/ 17 w 6765"/>
                  <a:gd name="T35" fmla="*/ 647 h 5285"/>
                  <a:gd name="T36" fmla="*/ 537 w 6765"/>
                  <a:gd name="T37" fmla="*/ 1580 h 5285"/>
                  <a:gd name="T38" fmla="*/ 906 w 6765"/>
                  <a:gd name="T39" fmla="*/ 2264 h 5285"/>
                  <a:gd name="T40" fmla="*/ 1655 w 6765"/>
                  <a:gd name="T41" fmla="*/ 2264 h 5285"/>
                  <a:gd name="T42" fmla="*/ 3037 w 6765"/>
                  <a:gd name="T43" fmla="*/ 3345 h 5285"/>
                  <a:gd name="T44" fmla="*/ 3037 w 6765"/>
                  <a:gd name="T45" fmla="*/ 3837 h 5285"/>
                  <a:gd name="T46" fmla="*/ 2979 w 6765"/>
                  <a:gd name="T47" fmla="*/ 3837 h 5285"/>
                  <a:gd name="T48" fmla="*/ 2979 w 6765"/>
                  <a:gd name="T49" fmla="*/ 4313 h 5285"/>
                  <a:gd name="T50" fmla="*/ 3037 w 6765"/>
                  <a:gd name="T51" fmla="*/ 4313 h 5285"/>
                  <a:gd name="T52" fmla="*/ 3037 w 6765"/>
                  <a:gd name="T53" fmla="*/ 4613 h 5285"/>
                  <a:gd name="T54" fmla="*/ 3016 w 6765"/>
                  <a:gd name="T55" fmla="*/ 4613 h 5285"/>
                  <a:gd name="T56" fmla="*/ 2845 w 6765"/>
                  <a:gd name="T57" fmla="*/ 4784 h 5285"/>
                  <a:gd name="T58" fmla="*/ 2845 w 6765"/>
                  <a:gd name="T59" fmla="*/ 5113 h 5285"/>
                  <a:gd name="T60" fmla="*/ 3016 w 6765"/>
                  <a:gd name="T61" fmla="*/ 5284 h 5285"/>
                  <a:gd name="T62" fmla="*/ 3037 w 6765"/>
                  <a:gd name="T63" fmla="*/ 5284 h 5285"/>
                  <a:gd name="T64" fmla="*/ 3727 w 6765"/>
                  <a:gd name="T65" fmla="*/ 5284 h 5285"/>
                  <a:gd name="T66" fmla="*/ 3748 w 6765"/>
                  <a:gd name="T67" fmla="*/ 5284 h 5285"/>
                  <a:gd name="T68" fmla="*/ 3919 w 6765"/>
                  <a:gd name="T69" fmla="*/ 5113 h 5285"/>
                  <a:gd name="T70" fmla="*/ 3919 w 6765"/>
                  <a:gd name="T71" fmla="*/ 4784 h 5285"/>
                  <a:gd name="T72" fmla="*/ 3748 w 6765"/>
                  <a:gd name="T73" fmla="*/ 4613 h 5285"/>
                  <a:gd name="T74" fmla="*/ 3727 w 6765"/>
                  <a:gd name="T75" fmla="*/ 4613 h 5285"/>
                  <a:gd name="T76" fmla="*/ 3727 w 6765"/>
                  <a:gd name="T77" fmla="*/ 4313 h 5285"/>
                  <a:gd name="T78" fmla="*/ 3786 w 6765"/>
                  <a:gd name="T79" fmla="*/ 4313 h 5285"/>
                  <a:gd name="T80" fmla="*/ 3786 w 6765"/>
                  <a:gd name="T81" fmla="*/ 3837 h 5285"/>
                  <a:gd name="T82" fmla="*/ 3727 w 6765"/>
                  <a:gd name="T83" fmla="*/ 3837 h 5285"/>
                  <a:gd name="T84" fmla="*/ 3727 w 6765"/>
                  <a:gd name="T85" fmla="*/ 3345 h 5285"/>
                  <a:gd name="T86" fmla="*/ 5109 w 6765"/>
                  <a:gd name="T87" fmla="*/ 2264 h 5285"/>
                  <a:gd name="T88" fmla="*/ 5858 w 6765"/>
                  <a:gd name="T89" fmla="*/ 2264 h 5285"/>
                  <a:gd name="T90" fmla="*/ 6227 w 6765"/>
                  <a:gd name="T91" fmla="*/ 1580 h 5285"/>
                  <a:gd name="T92" fmla="*/ 6747 w 6765"/>
                  <a:gd name="T93" fmla="*/ 647 h 5285"/>
                  <a:gd name="T94" fmla="*/ 1016 w 6765"/>
                  <a:gd name="T95" fmla="*/ 2083 h 5285"/>
                  <a:gd name="T96" fmla="*/ 1016 w 6765"/>
                  <a:gd name="T97" fmla="*/ 2083 h 5285"/>
                  <a:gd name="T98" fmla="*/ 663 w 6765"/>
                  <a:gd name="T99" fmla="*/ 1433 h 5285"/>
                  <a:gd name="T100" fmla="*/ 629 w 6765"/>
                  <a:gd name="T101" fmla="*/ 1423 h 5285"/>
                  <a:gd name="T102" fmla="*/ 198 w 6765"/>
                  <a:gd name="T103" fmla="*/ 742 h 5285"/>
                  <a:gd name="T104" fmla="*/ 1228 w 6765"/>
                  <a:gd name="T105" fmla="*/ 742 h 5285"/>
                  <a:gd name="T106" fmla="*/ 1566 w 6765"/>
                  <a:gd name="T107" fmla="*/ 2083 h 5285"/>
                  <a:gd name="T108" fmla="*/ 1016 w 6765"/>
                  <a:gd name="T109" fmla="*/ 2083 h 5285"/>
                  <a:gd name="T110" fmla="*/ 6135 w 6765"/>
                  <a:gd name="T111" fmla="*/ 1423 h 5285"/>
                  <a:gd name="T112" fmla="*/ 6135 w 6765"/>
                  <a:gd name="T113" fmla="*/ 1423 h 5285"/>
                  <a:gd name="T114" fmla="*/ 6101 w 6765"/>
                  <a:gd name="T115" fmla="*/ 1433 h 5285"/>
                  <a:gd name="T116" fmla="*/ 5749 w 6765"/>
                  <a:gd name="T117" fmla="*/ 2083 h 5285"/>
                  <a:gd name="T118" fmla="*/ 5198 w 6765"/>
                  <a:gd name="T119" fmla="*/ 2083 h 5285"/>
                  <a:gd name="T120" fmla="*/ 5537 w 6765"/>
                  <a:gd name="T121" fmla="*/ 742 h 5285"/>
                  <a:gd name="T122" fmla="*/ 6566 w 6765"/>
                  <a:gd name="T123" fmla="*/ 742 h 5285"/>
                  <a:gd name="T124" fmla="*/ 6135 w 6765"/>
                  <a:gd name="T125" fmla="*/ 1423 h 5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765" h="5285">
                    <a:moveTo>
                      <a:pt x="6747" y="647"/>
                    </a:moveTo>
                    <a:lnTo>
                      <a:pt x="6747" y="647"/>
                    </a:lnTo>
                    <a:cubicBezTo>
                      <a:pt x="6744" y="561"/>
                      <a:pt x="6744" y="561"/>
                      <a:pt x="6744" y="561"/>
                    </a:cubicBezTo>
                    <a:cubicBezTo>
                      <a:pt x="5557" y="561"/>
                      <a:pt x="5557" y="561"/>
                      <a:pt x="5557" y="561"/>
                    </a:cubicBezTo>
                    <a:cubicBezTo>
                      <a:pt x="5571" y="387"/>
                      <a:pt x="5578" y="243"/>
                      <a:pt x="5578" y="144"/>
                    </a:cubicBezTo>
                    <a:cubicBezTo>
                      <a:pt x="5639" y="144"/>
                      <a:pt x="5639" y="144"/>
                      <a:pt x="5639" y="144"/>
                    </a:cubicBezTo>
                    <a:cubicBezTo>
                      <a:pt x="5680" y="144"/>
                      <a:pt x="5711" y="113"/>
                      <a:pt x="5711" y="72"/>
                    </a:cubicBezTo>
                    <a:cubicBezTo>
                      <a:pt x="5711" y="31"/>
                      <a:pt x="5680" y="0"/>
                      <a:pt x="5639" y="0"/>
                    </a:cubicBezTo>
                    <a:cubicBezTo>
                      <a:pt x="5578" y="0"/>
                      <a:pt x="5578" y="0"/>
                      <a:pt x="5578" y="0"/>
                    </a:cubicBezTo>
                    <a:cubicBezTo>
                      <a:pt x="3382" y="0"/>
                      <a:pt x="3382" y="0"/>
                      <a:pt x="3382" y="0"/>
                    </a:cubicBezTo>
                    <a:cubicBezTo>
                      <a:pt x="1187" y="0"/>
                      <a:pt x="1187" y="0"/>
                      <a:pt x="1187" y="0"/>
                    </a:cubicBezTo>
                    <a:cubicBezTo>
                      <a:pt x="1125" y="0"/>
                      <a:pt x="1125" y="0"/>
                      <a:pt x="1125" y="0"/>
                    </a:cubicBezTo>
                    <a:cubicBezTo>
                      <a:pt x="1084" y="0"/>
                      <a:pt x="1053" y="31"/>
                      <a:pt x="1053" y="72"/>
                    </a:cubicBezTo>
                    <a:cubicBezTo>
                      <a:pt x="1053" y="113"/>
                      <a:pt x="1084" y="144"/>
                      <a:pt x="1125" y="144"/>
                    </a:cubicBezTo>
                    <a:cubicBezTo>
                      <a:pt x="1187" y="144"/>
                      <a:pt x="1187" y="144"/>
                      <a:pt x="1187" y="144"/>
                    </a:cubicBezTo>
                    <a:cubicBezTo>
                      <a:pt x="1187" y="243"/>
                      <a:pt x="1194" y="387"/>
                      <a:pt x="1207" y="561"/>
                    </a:cubicBezTo>
                    <a:cubicBezTo>
                      <a:pt x="21" y="561"/>
                      <a:pt x="21" y="561"/>
                      <a:pt x="21" y="561"/>
                    </a:cubicBezTo>
                    <a:cubicBezTo>
                      <a:pt x="17" y="647"/>
                      <a:pt x="17" y="647"/>
                      <a:pt x="17" y="647"/>
                    </a:cubicBezTo>
                    <a:cubicBezTo>
                      <a:pt x="0" y="896"/>
                      <a:pt x="92" y="1402"/>
                      <a:pt x="537" y="1580"/>
                    </a:cubicBezTo>
                    <a:cubicBezTo>
                      <a:pt x="906" y="2264"/>
                      <a:pt x="906" y="2264"/>
                      <a:pt x="906" y="2264"/>
                    </a:cubicBezTo>
                    <a:cubicBezTo>
                      <a:pt x="1655" y="2264"/>
                      <a:pt x="1655" y="2264"/>
                      <a:pt x="1655" y="2264"/>
                    </a:cubicBezTo>
                    <a:cubicBezTo>
                      <a:pt x="1925" y="2791"/>
                      <a:pt x="2356" y="3232"/>
                      <a:pt x="3037" y="3345"/>
                    </a:cubicBezTo>
                    <a:cubicBezTo>
                      <a:pt x="3037" y="3837"/>
                      <a:pt x="3037" y="3837"/>
                      <a:pt x="3037" y="3837"/>
                    </a:cubicBezTo>
                    <a:cubicBezTo>
                      <a:pt x="2979" y="3837"/>
                      <a:pt x="2979" y="3837"/>
                      <a:pt x="2979" y="3837"/>
                    </a:cubicBezTo>
                    <a:cubicBezTo>
                      <a:pt x="2979" y="3837"/>
                      <a:pt x="2814" y="4097"/>
                      <a:pt x="2979" y="4313"/>
                    </a:cubicBezTo>
                    <a:cubicBezTo>
                      <a:pt x="3037" y="4313"/>
                      <a:pt x="3037" y="4313"/>
                      <a:pt x="3037" y="4313"/>
                    </a:cubicBezTo>
                    <a:cubicBezTo>
                      <a:pt x="3037" y="4613"/>
                      <a:pt x="3037" y="4613"/>
                      <a:pt x="3037" y="4613"/>
                    </a:cubicBezTo>
                    <a:cubicBezTo>
                      <a:pt x="3016" y="4613"/>
                      <a:pt x="3016" y="4613"/>
                      <a:pt x="3016" y="4613"/>
                    </a:cubicBezTo>
                    <a:cubicBezTo>
                      <a:pt x="2924" y="4613"/>
                      <a:pt x="2845" y="4689"/>
                      <a:pt x="2845" y="4784"/>
                    </a:cubicBezTo>
                    <a:cubicBezTo>
                      <a:pt x="2845" y="5113"/>
                      <a:pt x="2845" y="5113"/>
                      <a:pt x="2845" y="5113"/>
                    </a:cubicBezTo>
                    <a:cubicBezTo>
                      <a:pt x="2845" y="5208"/>
                      <a:pt x="2924" y="5284"/>
                      <a:pt x="3016" y="5284"/>
                    </a:cubicBezTo>
                    <a:cubicBezTo>
                      <a:pt x="3037" y="5284"/>
                      <a:pt x="3037" y="5284"/>
                      <a:pt x="3037" y="5284"/>
                    </a:cubicBezTo>
                    <a:cubicBezTo>
                      <a:pt x="3727" y="5284"/>
                      <a:pt x="3727" y="5284"/>
                      <a:pt x="3727" y="5284"/>
                    </a:cubicBezTo>
                    <a:cubicBezTo>
                      <a:pt x="3748" y="5284"/>
                      <a:pt x="3748" y="5284"/>
                      <a:pt x="3748" y="5284"/>
                    </a:cubicBezTo>
                    <a:cubicBezTo>
                      <a:pt x="3841" y="5284"/>
                      <a:pt x="3919" y="5208"/>
                      <a:pt x="3919" y="5113"/>
                    </a:cubicBezTo>
                    <a:cubicBezTo>
                      <a:pt x="3919" y="4784"/>
                      <a:pt x="3919" y="4784"/>
                      <a:pt x="3919" y="4784"/>
                    </a:cubicBezTo>
                    <a:cubicBezTo>
                      <a:pt x="3919" y="4689"/>
                      <a:pt x="3841" y="4613"/>
                      <a:pt x="3748" y="4613"/>
                    </a:cubicBezTo>
                    <a:cubicBezTo>
                      <a:pt x="3727" y="4613"/>
                      <a:pt x="3727" y="4613"/>
                      <a:pt x="3727" y="4613"/>
                    </a:cubicBezTo>
                    <a:cubicBezTo>
                      <a:pt x="3727" y="4313"/>
                      <a:pt x="3727" y="4313"/>
                      <a:pt x="3727" y="4313"/>
                    </a:cubicBezTo>
                    <a:cubicBezTo>
                      <a:pt x="3786" y="4313"/>
                      <a:pt x="3786" y="4313"/>
                      <a:pt x="3786" y="4313"/>
                    </a:cubicBezTo>
                    <a:cubicBezTo>
                      <a:pt x="3950" y="4097"/>
                      <a:pt x="3786" y="3837"/>
                      <a:pt x="3786" y="3837"/>
                    </a:cubicBezTo>
                    <a:cubicBezTo>
                      <a:pt x="3727" y="3837"/>
                      <a:pt x="3727" y="3837"/>
                      <a:pt x="3727" y="3837"/>
                    </a:cubicBezTo>
                    <a:cubicBezTo>
                      <a:pt x="3727" y="3345"/>
                      <a:pt x="3727" y="3345"/>
                      <a:pt x="3727" y="3345"/>
                    </a:cubicBezTo>
                    <a:cubicBezTo>
                      <a:pt x="4408" y="3232"/>
                      <a:pt x="4839" y="2791"/>
                      <a:pt x="5109" y="2264"/>
                    </a:cubicBezTo>
                    <a:cubicBezTo>
                      <a:pt x="5858" y="2264"/>
                      <a:pt x="5858" y="2264"/>
                      <a:pt x="5858" y="2264"/>
                    </a:cubicBezTo>
                    <a:cubicBezTo>
                      <a:pt x="6227" y="1580"/>
                      <a:pt x="6227" y="1580"/>
                      <a:pt x="6227" y="1580"/>
                    </a:cubicBezTo>
                    <a:cubicBezTo>
                      <a:pt x="6672" y="1402"/>
                      <a:pt x="6764" y="896"/>
                      <a:pt x="6747" y="647"/>
                    </a:cubicBezTo>
                    <a:close/>
                    <a:moveTo>
                      <a:pt x="1016" y="2083"/>
                    </a:moveTo>
                    <a:lnTo>
                      <a:pt x="1016" y="2083"/>
                    </a:lnTo>
                    <a:cubicBezTo>
                      <a:pt x="663" y="1433"/>
                      <a:pt x="663" y="1433"/>
                      <a:pt x="663" y="1433"/>
                    </a:cubicBezTo>
                    <a:cubicBezTo>
                      <a:pt x="629" y="1423"/>
                      <a:pt x="629" y="1423"/>
                      <a:pt x="629" y="1423"/>
                    </a:cubicBezTo>
                    <a:cubicBezTo>
                      <a:pt x="270" y="1297"/>
                      <a:pt x="205" y="913"/>
                      <a:pt x="198" y="742"/>
                    </a:cubicBezTo>
                    <a:cubicBezTo>
                      <a:pt x="1228" y="742"/>
                      <a:pt x="1228" y="742"/>
                      <a:pt x="1228" y="742"/>
                    </a:cubicBezTo>
                    <a:cubicBezTo>
                      <a:pt x="1272" y="1136"/>
                      <a:pt x="1368" y="1631"/>
                      <a:pt x="1566" y="2083"/>
                    </a:cubicBezTo>
                    <a:lnTo>
                      <a:pt x="1016" y="2083"/>
                    </a:lnTo>
                    <a:close/>
                    <a:moveTo>
                      <a:pt x="6135" y="1423"/>
                    </a:moveTo>
                    <a:lnTo>
                      <a:pt x="6135" y="1423"/>
                    </a:lnTo>
                    <a:cubicBezTo>
                      <a:pt x="6101" y="1433"/>
                      <a:pt x="6101" y="1433"/>
                      <a:pt x="6101" y="1433"/>
                    </a:cubicBezTo>
                    <a:cubicBezTo>
                      <a:pt x="5749" y="2083"/>
                      <a:pt x="5749" y="2083"/>
                      <a:pt x="5749" y="2083"/>
                    </a:cubicBezTo>
                    <a:cubicBezTo>
                      <a:pt x="5198" y="2083"/>
                      <a:pt x="5198" y="2083"/>
                      <a:pt x="5198" y="2083"/>
                    </a:cubicBezTo>
                    <a:cubicBezTo>
                      <a:pt x="5396" y="1631"/>
                      <a:pt x="5492" y="1136"/>
                      <a:pt x="5537" y="742"/>
                    </a:cubicBezTo>
                    <a:cubicBezTo>
                      <a:pt x="6566" y="742"/>
                      <a:pt x="6566" y="742"/>
                      <a:pt x="6566" y="742"/>
                    </a:cubicBezTo>
                    <a:cubicBezTo>
                      <a:pt x="6559" y="913"/>
                      <a:pt x="6498" y="1297"/>
                      <a:pt x="6135" y="14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1" name="Freeform 199">
                <a:extLst>
                  <a:ext uri="{FF2B5EF4-FFF2-40B4-BE49-F238E27FC236}">
                    <a16:creationId xmlns="" xmlns:a16="http://schemas.microsoft.com/office/drawing/2014/main" id="{234522AC-5E75-44DB-A951-8CB695CE4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983132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2" name="Freeform 200">
                <a:extLst>
                  <a:ext uri="{FF2B5EF4-FFF2-40B4-BE49-F238E27FC236}">
                    <a16:creationId xmlns="" xmlns:a16="http://schemas.microsoft.com/office/drawing/2014/main" id="{A0141DF7-E719-43B1-8F59-3344225CD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737792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3" name="Freeform 201">
                <a:extLst>
                  <a:ext uri="{FF2B5EF4-FFF2-40B4-BE49-F238E27FC236}">
                    <a16:creationId xmlns="" xmlns:a16="http://schemas.microsoft.com/office/drawing/2014/main" id="{3FA526D4-1811-4809-A8A2-87EA26AFF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5519947"/>
                <a:ext cx="330114" cy="16920"/>
              </a:xfrm>
              <a:custGeom>
                <a:avLst/>
                <a:gdLst>
                  <a:gd name="T0" fmla="*/ 690 w 691"/>
                  <a:gd name="T1" fmla="*/ 37 h 38"/>
                  <a:gd name="T2" fmla="*/ 0 w 691"/>
                  <a:gd name="T3" fmla="*/ 37 h 38"/>
                  <a:gd name="T4" fmla="*/ 0 w 691"/>
                  <a:gd name="T5" fmla="*/ 0 h 38"/>
                  <a:gd name="T6" fmla="*/ 690 w 691"/>
                  <a:gd name="T7" fmla="*/ 0 h 38"/>
                  <a:gd name="T8" fmla="*/ 690 w 691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38">
                    <a:moveTo>
                      <a:pt x="690" y="37"/>
                    </a:moveTo>
                    <a:lnTo>
                      <a:pt x="0" y="37"/>
                    </a:lnTo>
                    <a:lnTo>
                      <a:pt x="0" y="0"/>
                    </a:lnTo>
                    <a:lnTo>
                      <a:pt x="690" y="0"/>
                    </a:lnTo>
                    <a:lnTo>
                      <a:pt x="690" y="37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4" name="Freeform 202">
                <a:extLst>
                  <a:ext uri="{FF2B5EF4-FFF2-40B4-BE49-F238E27FC236}">
                    <a16:creationId xmlns="" xmlns:a16="http://schemas.microsoft.com/office/drawing/2014/main" id="{52D7A7F9-AA3D-465A-AA3E-D560AAE24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31187" y="3984457"/>
                <a:ext cx="2105534" cy="27495"/>
              </a:xfrm>
              <a:custGeom>
                <a:avLst/>
                <a:gdLst>
                  <a:gd name="T0" fmla="*/ 4391 w 4392"/>
                  <a:gd name="T1" fmla="*/ 62 h 63"/>
                  <a:gd name="T2" fmla="*/ 0 w 4392"/>
                  <a:gd name="T3" fmla="*/ 62 h 63"/>
                  <a:gd name="T4" fmla="*/ 0 w 4392"/>
                  <a:gd name="T5" fmla="*/ 0 h 63"/>
                  <a:gd name="T6" fmla="*/ 4391 w 4392"/>
                  <a:gd name="T7" fmla="*/ 0 h 63"/>
                  <a:gd name="T8" fmla="*/ 4391 w 4392"/>
                  <a:gd name="T9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92" h="63">
                    <a:moveTo>
                      <a:pt x="4391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4391" y="0"/>
                    </a:lnTo>
                    <a:lnTo>
                      <a:pt x="4391" y="62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5" name="Freeform 203">
                <a:extLst>
                  <a:ext uri="{FF2B5EF4-FFF2-40B4-BE49-F238E27FC236}">
                    <a16:creationId xmlns="" xmlns:a16="http://schemas.microsoft.com/office/drawing/2014/main" id="{CFEE0916-768C-4293-9798-87F0A8A31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19955" y="6114262"/>
                <a:ext cx="330114" cy="10575"/>
              </a:xfrm>
              <a:custGeom>
                <a:avLst/>
                <a:gdLst>
                  <a:gd name="T0" fmla="*/ 690 w 691"/>
                  <a:gd name="T1" fmla="*/ 0 h 28"/>
                  <a:gd name="T2" fmla="*/ 0 w 691"/>
                  <a:gd name="T3" fmla="*/ 0 h 28"/>
                  <a:gd name="T4" fmla="*/ 0 w 691"/>
                  <a:gd name="T5" fmla="*/ 27 h 28"/>
                  <a:gd name="T6" fmla="*/ 690 w 691"/>
                  <a:gd name="T7" fmla="*/ 27 h 28"/>
                  <a:gd name="T8" fmla="*/ 690 w 691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1" h="28">
                    <a:moveTo>
                      <a:pt x="690" y="0"/>
                    </a:moveTo>
                    <a:lnTo>
                      <a:pt x="0" y="0"/>
                    </a:lnTo>
                    <a:lnTo>
                      <a:pt x="0" y="27"/>
                    </a:lnTo>
                    <a:lnTo>
                      <a:pt x="690" y="27"/>
                    </a:lnTo>
                    <a:lnTo>
                      <a:pt x="690" y="0"/>
                    </a:ln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6" name="Freeform 205">
                <a:extLst>
                  <a:ext uri="{FF2B5EF4-FFF2-40B4-BE49-F238E27FC236}">
                    <a16:creationId xmlns="" xmlns:a16="http://schemas.microsoft.com/office/drawing/2014/main" id="{D16517BA-6D8B-4230-A5F0-6928DE850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8137" y="6509767"/>
                <a:ext cx="831633" cy="376470"/>
              </a:xfrm>
              <a:custGeom>
                <a:avLst/>
                <a:gdLst>
                  <a:gd name="T0" fmla="*/ 1738 w 1739"/>
                  <a:gd name="T1" fmla="*/ 790 h 791"/>
                  <a:gd name="T2" fmla="*/ 0 w 1739"/>
                  <a:gd name="T3" fmla="*/ 790 h 791"/>
                  <a:gd name="T4" fmla="*/ 0 w 1739"/>
                  <a:gd name="T5" fmla="*/ 0 h 791"/>
                  <a:gd name="T6" fmla="*/ 1738 w 1739"/>
                  <a:gd name="T7" fmla="*/ 0 h 791"/>
                  <a:gd name="T8" fmla="*/ 1738 w 1739"/>
                  <a:gd name="T9" fmla="*/ 79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9" h="791">
                    <a:moveTo>
                      <a:pt x="1738" y="790"/>
                    </a:moveTo>
                    <a:lnTo>
                      <a:pt x="0" y="790"/>
                    </a:lnTo>
                    <a:lnTo>
                      <a:pt x="0" y="0"/>
                    </a:lnTo>
                    <a:lnTo>
                      <a:pt x="1738" y="0"/>
                    </a:lnTo>
                    <a:lnTo>
                      <a:pt x="1738" y="790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  <p:sp>
            <p:nvSpPr>
              <p:cNvPr id="17" name="Freeform 206">
                <a:extLst>
                  <a:ext uri="{FF2B5EF4-FFF2-40B4-BE49-F238E27FC236}">
                    <a16:creationId xmlns="" xmlns:a16="http://schemas.microsoft.com/office/drawing/2014/main" id="{AC4AEC38-3EA6-4C3E-BFC6-1E3C46B987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6694" y="6509767"/>
                <a:ext cx="1392404" cy="12690"/>
              </a:xfrm>
              <a:custGeom>
                <a:avLst/>
                <a:gdLst>
                  <a:gd name="T0" fmla="*/ 2907 w 2908"/>
                  <a:gd name="T1" fmla="*/ 28 h 29"/>
                  <a:gd name="T2" fmla="*/ 0 w 2908"/>
                  <a:gd name="T3" fmla="*/ 28 h 29"/>
                  <a:gd name="T4" fmla="*/ 0 w 2908"/>
                  <a:gd name="T5" fmla="*/ 0 h 29"/>
                  <a:gd name="T6" fmla="*/ 2907 w 2908"/>
                  <a:gd name="T7" fmla="*/ 0 h 29"/>
                  <a:gd name="T8" fmla="*/ 2907 w 2908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8" h="29">
                    <a:moveTo>
                      <a:pt x="2907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907" y="0"/>
                    </a:lnTo>
                    <a:lnTo>
                      <a:pt x="2907" y="28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13" dirty="0">
                  <a:latin typeface="Calibri Light" panose="020F0302020204030204"/>
                </a:endParaRPr>
              </a:p>
            </p:txBody>
          </p:sp>
        </p:grpSp>
      </p:grpSp>
      <p:grpSp>
        <p:nvGrpSpPr>
          <p:cNvPr id="18" name="Group 71">
            <a:extLst>
              <a:ext uri="{FF2B5EF4-FFF2-40B4-BE49-F238E27FC236}">
                <a16:creationId xmlns="" xmlns:a16="http://schemas.microsoft.com/office/drawing/2014/main" id="{098B3BAD-AFBE-4B05-85E9-785FDC3B0CCB}"/>
              </a:ext>
            </a:extLst>
          </p:cNvPr>
          <p:cNvGrpSpPr/>
          <p:nvPr/>
        </p:nvGrpSpPr>
        <p:grpSpPr>
          <a:xfrm>
            <a:off x="2245475" y="2332838"/>
            <a:ext cx="1728788" cy="980887"/>
            <a:chOff x="916517" y="4592593"/>
            <a:chExt cx="2305050" cy="1307849"/>
          </a:xfrm>
        </p:grpSpPr>
        <p:sp>
          <p:nvSpPr>
            <p:cNvPr id="19" name="TextBox 72">
              <a:extLst>
                <a:ext uri="{FF2B5EF4-FFF2-40B4-BE49-F238E27FC236}">
                  <a16:creationId xmlns="" xmlns:a16="http://schemas.microsoft.com/office/drawing/2014/main" id="{01DBF04B-C581-4996-A121-19C8D20C7432}"/>
                </a:ext>
              </a:extLst>
            </p:cNvPr>
            <p:cNvSpPr txBox="1"/>
            <p:nvPr/>
          </p:nvSpPr>
          <p:spPr>
            <a:xfrm>
              <a:off x="1404233" y="4592593"/>
              <a:ext cx="132942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Darren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Loras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0" name="Rectangle 73">
              <a:extLst>
                <a:ext uri="{FF2B5EF4-FFF2-40B4-BE49-F238E27FC236}">
                  <a16:creationId xmlns="" xmlns:a16="http://schemas.microsoft.com/office/drawing/2014/main" id="{4581CF43-EF5B-4BD1-BB08-EBB7A87D7D55}"/>
                </a:ext>
              </a:extLst>
            </p:cNvPr>
            <p:cNvSpPr/>
            <p:nvPr/>
          </p:nvSpPr>
          <p:spPr>
            <a:xfrm>
              <a:off x="916517" y="522333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1" name="TextBox 74">
              <a:extLst>
                <a:ext uri="{FF2B5EF4-FFF2-40B4-BE49-F238E27FC236}">
                  <a16:creationId xmlns="" xmlns:a16="http://schemas.microsoft.com/office/drawing/2014/main" id="{2B752F66-F292-4DE0-9545-6DB7F69F8C75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  <p:sp>
        <p:nvSpPr>
          <p:cNvPr id="22" name="TextBox 75">
            <a:extLst>
              <a:ext uri="{FF2B5EF4-FFF2-40B4-BE49-F238E27FC236}">
                <a16:creationId xmlns="" xmlns:a16="http://schemas.microsoft.com/office/drawing/2014/main" id="{739A57D3-2AA6-404B-86B9-3A0EE310EE19}"/>
              </a:ext>
            </a:extLst>
          </p:cNvPr>
          <p:cNvSpPr txBox="1"/>
          <p:nvPr/>
        </p:nvSpPr>
        <p:spPr>
          <a:xfrm>
            <a:off x="4543752" y="754020"/>
            <a:ext cx="114807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Professional Skills</a:t>
            </a:r>
          </a:p>
        </p:txBody>
      </p:sp>
      <p:sp>
        <p:nvSpPr>
          <p:cNvPr id="23" name="TextBox 76">
            <a:extLst>
              <a:ext uri="{FF2B5EF4-FFF2-40B4-BE49-F238E27FC236}">
                <a16:creationId xmlns="" xmlns:a16="http://schemas.microsoft.com/office/drawing/2014/main" id="{D7BC8FB7-E417-433B-906C-B4EAD511D9FC}"/>
              </a:ext>
            </a:extLst>
          </p:cNvPr>
          <p:cNvSpPr txBox="1"/>
          <p:nvPr/>
        </p:nvSpPr>
        <p:spPr>
          <a:xfrm>
            <a:off x="4543751" y="1011905"/>
            <a:ext cx="47111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Flowchart: Connector 107">
            <a:extLst>
              <a:ext uri="{FF2B5EF4-FFF2-40B4-BE49-F238E27FC236}">
                <a16:creationId xmlns="" xmlns:a16="http://schemas.microsoft.com/office/drawing/2014/main" id="{389F6051-32BC-48D3-B83F-4E4DDD611262}"/>
              </a:ext>
            </a:extLst>
          </p:cNvPr>
          <p:cNvSpPr/>
          <p:nvPr/>
        </p:nvSpPr>
        <p:spPr>
          <a:xfrm>
            <a:off x="2453927" y="944645"/>
            <a:ext cx="1349034" cy="1349034"/>
          </a:xfrm>
          <a:prstGeom prst="flowChartConnector">
            <a:avLst/>
          </a:prstGeom>
          <a:solidFill>
            <a:srgbClr val="006428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5" name="TextBox 110">
            <a:extLst>
              <a:ext uri="{FF2B5EF4-FFF2-40B4-BE49-F238E27FC236}">
                <a16:creationId xmlns="" xmlns:a16="http://schemas.microsoft.com/office/drawing/2014/main" id="{6EB27A1B-6295-486E-9EEF-011C6EFF7C97}"/>
              </a:ext>
            </a:extLst>
          </p:cNvPr>
          <p:cNvSpPr txBox="1"/>
          <p:nvPr/>
        </p:nvSpPr>
        <p:spPr>
          <a:xfrm>
            <a:off x="8516235" y="182373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85%</a:t>
            </a:r>
          </a:p>
        </p:txBody>
      </p:sp>
      <p:sp>
        <p:nvSpPr>
          <p:cNvPr id="26" name="TextBox 125">
            <a:extLst>
              <a:ext uri="{FF2B5EF4-FFF2-40B4-BE49-F238E27FC236}">
                <a16:creationId xmlns="" xmlns:a16="http://schemas.microsoft.com/office/drawing/2014/main" id="{1FD105B0-4D4A-4EAB-B8AD-461F0E84CCA9}"/>
              </a:ext>
            </a:extLst>
          </p:cNvPr>
          <p:cNvSpPr txBox="1"/>
          <p:nvPr/>
        </p:nvSpPr>
        <p:spPr>
          <a:xfrm>
            <a:off x="8516235" y="206611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70%</a:t>
            </a:r>
          </a:p>
        </p:txBody>
      </p:sp>
      <p:sp>
        <p:nvSpPr>
          <p:cNvPr id="27" name="TextBox 128">
            <a:extLst>
              <a:ext uri="{FF2B5EF4-FFF2-40B4-BE49-F238E27FC236}">
                <a16:creationId xmlns="" xmlns:a16="http://schemas.microsoft.com/office/drawing/2014/main" id="{9880DF0D-8AAA-41C2-9D69-588D8776F21A}"/>
              </a:ext>
            </a:extLst>
          </p:cNvPr>
          <p:cNvSpPr txBox="1"/>
          <p:nvPr/>
        </p:nvSpPr>
        <p:spPr>
          <a:xfrm>
            <a:off x="8516235" y="2303748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90%</a:t>
            </a:r>
          </a:p>
        </p:txBody>
      </p:sp>
      <p:sp>
        <p:nvSpPr>
          <p:cNvPr id="28" name="TextBox 131">
            <a:extLst>
              <a:ext uri="{FF2B5EF4-FFF2-40B4-BE49-F238E27FC236}">
                <a16:creationId xmlns="" xmlns:a16="http://schemas.microsoft.com/office/drawing/2014/main" id="{8C6E26B5-3122-480E-BC07-FF2603065D65}"/>
              </a:ext>
            </a:extLst>
          </p:cNvPr>
          <p:cNvSpPr txBox="1"/>
          <p:nvPr/>
        </p:nvSpPr>
        <p:spPr>
          <a:xfrm>
            <a:off x="8516235" y="256861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75%</a:t>
            </a:r>
          </a:p>
        </p:txBody>
      </p:sp>
      <p:sp>
        <p:nvSpPr>
          <p:cNvPr id="29" name="TextBox 134">
            <a:extLst>
              <a:ext uri="{FF2B5EF4-FFF2-40B4-BE49-F238E27FC236}">
                <a16:creationId xmlns="" xmlns:a16="http://schemas.microsoft.com/office/drawing/2014/main" id="{0A8FEA71-935C-4B84-B1A1-A4B280DDB0A6}"/>
              </a:ext>
            </a:extLst>
          </p:cNvPr>
          <p:cNvSpPr txBox="1"/>
          <p:nvPr/>
        </p:nvSpPr>
        <p:spPr>
          <a:xfrm>
            <a:off x="8516235" y="27993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80%</a:t>
            </a:r>
          </a:p>
        </p:txBody>
      </p:sp>
      <p:sp>
        <p:nvSpPr>
          <p:cNvPr id="30" name="Rounded Rectangle 130">
            <a:extLst>
              <a:ext uri="{FF2B5EF4-FFF2-40B4-BE49-F238E27FC236}">
                <a16:creationId xmlns="" xmlns:a16="http://schemas.microsoft.com/office/drawing/2014/main" id="{9EC16647-ADAD-4263-AAF9-C1B99E23A546}"/>
              </a:ext>
            </a:extLst>
          </p:cNvPr>
          <p:cNvSpPr/>
          <p:nvPr/>
        </p:nvSpPr>
        <p:spPr>
          <a:xfrm rot="16200000">
            <a:off x="7142593" y="1487697"/>
            <a:ext cx="93467" cy="1909102"/>
          </a:xfrm>
          <a:prstGeom prst="round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31" name="Group 4">
            <a:extLst>
              <a:ext uri="{FF2B5EF4-FFF2-40B4-BE49-F238E27FC236}">
                <a16:creationId xmlns="" xmlns:a16="http://schemas.microsoft.com/office/drawing/2014/main" id="{229DA78F-C802-49F5-8C29-E00F77635EE4}"/>
              </a:ext>
            </a:extLst>
          </p:cNvPr>
          <p:cNvGrpSpPr/>
          <p:nvPr/>
        </p:nvGrpSpPr>
        <p:grpSpPr>
          <a:xfrm>
            <a:off x="6234775" y="1869898"/>
            <a:ext cx="1690025" cy="207749"/>
            <a:chOff x="6636633" y="3598094"/>
            <a:chExt cx="2253367" cy="276998"/>
          </a:xfrm>
        </p:grpSpPr>
        <p:sp>
          <p:nvSpPr>
            <p:cNvPr id="32" name="Rounded Rectangle 124">
              <a:extLst>
                <a:ext uri="{FF2B5EF4-FFF2-40B4-BE49-F238E27FC236}">
                  <a16:creationId xmlns="" xmlns:a16="http://schemas.microsoft.com/office/drawing/2014/main" id="{A4620779-377D-45DB-B582-274F721EF750}"/>
                </a:ext>
              </a:extLst>
            </p:cNvPr>
            <p:cNvSpPr/>
            <p:nvPr/>
          </p:nvSpPr>
          <p:spPr>
            <a:xfrm rot="16200000">
              <a:off x="7701006" y="2594523"/>
              <a:ext cx="124622" cy="22533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3" name="TextBox 49">
              <a:extLst>
                <a:ext uri="{FF2B5EF4-FFF2-40B4-BE49-F238E27FC236}">
                  <a16:creationId xmlns="" xmlns:a16="http://schemas.microsoft.com/office/drawing/2014/main" id="{9A9E7857-0FE9-469F-BC4A-966F30BA05F5}"/>
                </a:ext>
              </a:extLst>
            </p:cNvPr>
            <p:cNvSpPr txBox="1"/>
            <p:nvPr/>
          </p:nvSpPr>
          <p:spPr>
            <a:xfrm>
              <a:off x="6636633" y="3598094"/>
              <a:ext cx="804067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 err="1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Organising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4" name="Group 5">
            <a:extLst>
              <a:ext uri="{FF2B5EF4-FFF2-40B4-BE49-F238E27FC236}">
                <a16:creationId xmlns="" xmlns:a16="http://schemas.microsoft.com/office/drawing/2014/main" id="{909CECAA-7B00-4DA9-AF77-4FC69CF3719F}"/>
              </a:ext>
            </a:extLst>
          </p:cNvPr>
          <p:cNvGrpSpPr/>
          <p:nvPr/>
        </p:nvGrpSpPr>
        <p:grpSpPr>
          <a:xfrm>
            <a:off x="6234775" y="2107566"/>
            <a:ext cx="1295574" cy="207749"/>
            <a:chOff x="6636633" y="3914985"/>
            <a:chExt cx="1727432" cy="276998"/>
          </a:xfrm>
        </p:grpSpPr>
        <p:sp>
          <p:nvSpPr>
            <p:cNvPr id="35" name="Rounded Rectangle 127">
              <a:extLst>
                <a:ext uri="{FF2B5EF4-FFF2-40B4-BE49-F238E27FC236}">
                  <a16:creationId xmlns="" xmlns:a16="http://schemas.microsoft.com/office/drawing/2014/main" id="{BE608BA3-05ED-470E-A346-5C94446E026B}"/>
                </a:ext>
              </a:extLst>
            </p:cNvPr>
            <p:cNvSpPr/>
            <p:nvPr/>
          </p:nvSpPr>
          <p:spPr>
            <a:xfrm rot="16200000">
              <a:off x="7438038" y="3180670"/>
              <a:ext cx="124622" cy="1727432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6" name="TextBox 50">
              <a:extLst>
                <a:ext uri="{FF2B5EF4-FFF2-40B4-BE49-F238E27FC236}">
                  <a16:creationId xmlns="" xmlns:a16="http://schemas.microsoft.com/office/drawing/2014/main" id="{54248603-5CED-46C3-86B4-C60B806EA930}"/>
                </a:ext>
              </a:extLst>
            </p:cNvPr>
            <p:cNvSpPr txBox="1"/>
            <p:nvPr/>
          </p:nvSpPr>
          <p:spPr>
            <a:xfrm>
              <a:off x="6636633" y="3914985"/>
              <a:ext cx="851088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Team Work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sp>
        <p:nvSpPr>
          <p:cNvPr id="37" name="TextBox 51">
            <a:extLst>
              <a:ext uri="{FF2B5EF4-FFF2-40B4-BE49-F238E27FC236}">
                <a16:creationId xmlns="" xmlns:a16="http://schemas.microsoft.com/office/drawing/2014/main" id="{A763425B-744D-4A2D-BA85-5F670A9B6E61}"/>
              </a:ext>
            </a:extLst>
          </p:cNvPr>
          <p:cNvSpPr txBox="1"/>
          <p:nvPr/>
        </p:nvSpPr>
        <p:spPr>
          <a:xfrm>
            <a:off x="6234775" y="2346561"/>
            <a:ext cx="55976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Creativity</a:t>
            </a:r>
            <a:endParaRPr lang="id-ID" sz="750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grpSp>
        <p:nvGrpSpPr>
          <p:cNvPr id="38" name="Group 6">
            <a:extLst>
              <a:ext uri="{FF2B5EF4-FFF2-40B4-BE49-F238E27FC236}">
                <a16:creationId xmlns="" xmlns:a16="http://schemas.microsoft.com/office/drawing/2014/main" id="{82C928C4-73D6-4E19-999B-2BC7F2FFDAC3}"/>
              </a:ext>
            </a:extLst>
          </p:cNvPr>
          <p:cNvGrpSpPr/>
          <p:nvPr/>
        </p:nvGrpSpPr>
        <p:grpSpPr>
          <a:xfrm>
            <a:off x="6234775" y="2615587"/>
            <a:ext cx="1448329" cy="207749"/>
            <a:chOff x="6636633" y="4592345"/>
            <a:chExt cx="1931105" cy="276998"/>
          </a:xfrm>
        </p:grpSpPr>
        <p:sp>
          <p:nvSpPr>
            <p:cNvPr id="39" name="Rounded Rectangle 133">
              <a:extLst>
                <a:ext uri="{FF2B5EF4-FFF2-40B4-BE49-F238E27FC236}">
                  <a16:creationId xmlns="" xmlns:a16="http://schemas.microsoft.com/office/drawing/2014/main" id="{54122F5D-0B19-4F84-AA96-62BE7FD1B601}"/>
                </a:ext>
              </a:extLst>
            </p:cNvPr>
            <p:cNvSpPr/>
            <p:nvPr/>
          </p:nvSpPr>
          <p:spPr>
            <a:xfrm rot="16200000">
              <a:off x="7539875" y="3748835"/>
              <a:ext cx="124622" cy="1931105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0" name="TextBox 52">
              <a:extLst>
                <a:ext uri="{FF2B5EF4-FFF2-40B4-BE49-F238E27FC236}">
                  <a16:creationId xmlns="" xmlns:a16="http://schemas.microsoft.com/office/drawing/2014/main" id="{A17FE249-7F4D-4728-B55B-8034C2D335DE}"/>
                </a:ext>
              </a:extLst>
            </p:cNvPr>
            <p:cNvSpPr txBox="1"/>
            <p:nvPr/>
          </p:nvSpPr>
          <p:spPr>
            <a:xfrm>
              <a:off x="6636633" y="4592345"/>
              <a:ext cx="872461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Web Design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41" name="Group 7">
            <a:extLst>
              <a:ext uri="{FF2B5EF4-FFF2-40B4-BE49-F238E27FC236}">
                <a16:creationId xmlns="" xmlns:a16="http://schemas.microsoft.com/office/drawing/2014/main" id="{79F1C360-1316-461D-AE33-2EBACF298F48}"/>
              </a:ext>
            </a:extLst>
          </p:cNvPr>
          <p:cNvGrpSpPr/>
          <p:nvPr/>
        </p:nvGrpSpPr>
        <p:grpSpPr>
          <a:xfrm>
            <a:off x="6234775" y="2848290"/>
            <a:ext cx="1690027" cy="207749"/>
            <a:chOff x="6636633" y="4902615"/>
            <a:chExt cx="2253369" cy="276998"/>
          </a:xfrm>
        </p:grpSpPr>
        <p:sp>
          <p:nvSpPr>
            <p:cNvPr id="42" name="Rounded Rectangle 148">
              <a:extLst>
                <a:ext uri="{FF2B5EF4-FFF2-40B4-BE49-F238E27FC236}">
                  <a16:creationId xmlns="" xmlns:a16="http://schemas.microsoft.com/office/drawing/2014/main" id="{BE9B2926-105A-4206-B260-AD801AFF0E56}"/>
                </a:ext>
              </a:extLst>
            </p:cNvPr>
            <p:cNvSpPr/>
            <p:nvPr/>
          </p:nvSpPr>
          <p:spPr>
            <a:xfrm rot="16200000">
              <a:off x="7701007" y="3895335"/>
              <a:ext cx="124622" cy="2253368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3" name="TextBox 53">
              <a:extLst>
                <a:ext uri="{FF2B5EF4-FFF2-40B4-BE49-F238E27FC236}">
                  <a16:creationId xmlns="" xmlns:a16="http://schemas.microsoft.com/office/drawing/2014/main" id="{2B38507D-3560-4F5B-A1AC-84E6AA3F869A}"/>
                </a:ext>
              </a:extLst>
            </p:cNvPr>
            <p:cNvSpPr txBox="1"/>
            <p:nvPr/>
          </p:nvSpPr>
          <p:spPr>
            <a:xfrm>
              <a:off x="6636633" y="4902615"/>
              <a:ext cx="840401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 err="1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Infographic</a:t>
              </a:r>
              <a:endParaRPr lang="id-ID" sz="750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833D2EC4-23EC-472E-B845-749E936C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74" y="1202927"/>
            <a:ext cx="758550" cy="87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9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  <p:bldP spid="25" grpId="0"/>
      <p:bldP spid="26" grpId="0"/>
      <p:bldP spid="27" grpId="0"/>
      <p:bldP spid="28" grpId="0"/>
      <p:bldP spid="29" grpId="0"/>
      <p:bldP spid="30" grpId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451FEB5-416C-46B8-8441-E87022885177}"/>
              </a:ext>
            </a:extLst>
          </p:cNvPr>
          <p:cNvGrpSpPr/>
          <p:nvPr/>
        </p:nvGrpSpPr>
        <p:grpSpPr>
          <a:xfrm>
            <a:off x="2739839" y="732476"/>
            <a:ext cx="2782208" cy="2994926"/>
            <a:chOff x="1519519" y="1764034"/>
            <a:chExt cx="3709610" cy="3993235"/>
          </a:xfrm>
        </p:grpSpPr>
        <p:sp>
          <p:nvSpPr>
            <p:cNvPr id="3" name="Rectangle 3">
              <a:extLst>
                <a:ext uri="{FF2B5EF4-FFF2-40B4-BE49-F238E27FC236}">
                  <a16:creationId xmlns="" xmlns:a16="http://schemas.microsoft.com/office/drawing/2014/main" id="{CDC53593-DD42-4855-A5ED-DBAB4160AD77}"/>
                </a:ext>
              </a:extLst>
            </p:cNvPr>
            <p:cNvSpPr/>
            <p:nvPr/>
          </p:nvSpPr>
          <p:spPr>
            <a:xfrm>
              <a:off x="1519519" y="1764034"/>
              <a:ext cx="3709610" cy="3177138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tile tx="635000" ty="0" sx="40000" sy="4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="" xmlns:a16="http://schemas.microsoft.com/office/drawing/2014/main" id="{92DC7CAF-8BC2-4181-A585-79D59BA237FC}"/>
                </a:ext>
              </a:extLst>
            </p:cNvPr>
            <p:cNvGrpSpPr/>
            <p:nvPr/>
          </p:nvGrpSpPr>
          <p:grpSpPr>
            <a:xfrm>
              <a:off x="1519520" y="4941172"/>
              <a:ext cx="3709609" cy="816097"/>
              <a:chOff x="976691" y="5009708"/>
              <a:chExt cx="3280255" cy="771160"/>
            </a:xfrm>
          </p:grpSpPr>
          <p:sp>
            <p:nvSpPr>
              <p:cNvPr id="5" name="Rectangle 5">
                <a:extLst>
                  <a:ext uri="{FF2B5EF4-FFF2-40B4-BE49-F238E27FC236}">
                    <a16:creationId xmlns="" xmlns:a16="http://schemas.microsoft.com/office/drawing/2014/main" id="{505C7099-2DCE-481D-94C5-302583027C86}"/>
                  </a:ext>
                </a:extLst>
              </p:cNvPr>
              <p:cNvSpPr/>
              <p:nvPr/>
            </p:nvSpPr>
            <p:spPr>
              <a:xfrm>
                <a:off x="976691" y="5009708"/>
                <a:ext cx="3280255" cy="771160"/>
              </a:xfrm>
              <a:prstGeom prst="rect">
                <a:avLst/>
              </a:prstGeom>
              <a:solidFill>
                <a:srgbClr val="006428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6" name="Text Placeholder 8">
                <a:extLst>
                  <a:ext uri="{FF2B5EF4-FFF2-40B4-BE49-F238E27FC236}">
                    <a16:creationId xmlns="" xmlns:a16="http://schemas.microsoft.com/office/drawing/2014/main" id="{688F2B68-0F50-4B13-9C2B-199C0352B8DA}"/>
                  </a:ext>
                </a:extLst>
              </p:cNvPr>
              <p:cNvSpPr txBox="1"/>
              <p:nvPr/>
            </p:nvSpPr>
            <p:spPr>
              <a:xfrm>
                <a:off x="1027226" y="5199108"/>
                <a:ext cx="1093478" cy="281179"/>
              </a:xfrm>
              <a:prstGeom prst="rect">
                <a:avLst/>
              </a:prstGeom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900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Book" panose="00000400000000000000" pitchFamily="50" charset="0"/>
                    <a:cs typeface="Clear Sans" panose="020B0503030202020304" pitchFamily="34" charset="0"/>
                  </a:rPr>
                  <a:t>Product Detail :</a:t>
                </a:r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="" xmlns:a16="http://schemas.microsoft.com/office/drawing/2014/main" id="{E504E379-4AED-4D23-9185-C2E4D722B8E7}"/>
                  </a:ext>
                </a:extLst>
              </p:cNvPr>
              <p:cNvSpPr txBox="1"/>
              <p:nvPr/>
            </p:nvSpPr>
            <p:spPr>
              <a:xfrm>
                <a:off x="2120705" y="5102801"/>
                <a:ext cx="2107042" cy="596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Date : Oct 22 2014, Photo by :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Jhon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poe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, Category : Interior Design, Client : Angela Monica</a:t>
                </a:r>
              </a:p>
            </p:txBody>
          </p:sp>
        </p:grpSp>
      </p:grpSp>
      <p:sp>
        <p:nvSpPr>
          <p:cNvPr id="8" name="TextBox 34">
            <a:extLst>
              <a:ext uri="{FF2B5EF4-FFF2-40B4-BE49-F238E27FC236}">
                <a16:creationId xmlns="" xmlns:a16="http://schemas.microsoft.com/office/drawing/2014/main" id="{4CE05692-3FB5-4D78-861A-37157DE4BEA5}"/>
              </a:ext>
            </a:extLst>
          </p:cNvPr>
          <p:cNvSpPr txBox="1"/>
          <p:nvPr/>
        </p:nvSpPr>
        <p:spPr>
          <a:xfrm>
            <a:off x="6589214" y="829766"/>
            <a:ext cx="124264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Project in this years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grpSp>
        <p:nvGrpSpPr>
          <p:cNvPr id="9" name="Group 35">
            <a:extLst>
              <a:ext uri="{FF2B5EF4-FFF2-40B4-BE49-F238E27FC236}">
                <a16:creationId xmlns="" xmlns:a16="http://schemas.microsoft.com/office/drawing/2014/main" id="{BBFAF51C-6322-454F-A7AB-99415FA45714}"/>
              </a:ext>
            </a:extLst>
          </p:cNvPr>
          <p:cNvGrpSpPr/>
          <p:nvPr/>
        </p:nvGrpSpPr>
        <p:grpSpPr>
          <a:xfrm>
            <a:off x="6592796" y="1163126"/>
            <a:ext cx="3005043" cy="2542463"/>
            <a:chOff x="1778126" y="2699881"/>
            <a:chExt cx="4006724" cy="3389950"/>
          </a:xfrm>
        </p:grpSpPr>
        <p:sp>
          <p:nvSpPr>
            <p:cNvPr id="10" name="TextBox 36">
              <a:extLst>
                <a:ext uri="{FF2B5EF4-FFF2-40B4-BE49-F238E27FC236}">
                  <a16:creationId xmlns="" xmlns:a16="http://schemas.microsoft.com/office/drawing/2014/main" id="{FD8E591C-DB49-4F5A-B726-E122A645600E}"/>
                </a:ext>
              </a:extLst>
            </p:cNvPr>
            <p:cNvSpPr txBox="1"/>
            <p:nvPr/>
          </p:nvSpPr>
          <p:spPr>
            <a:xfrm>
              <a:off x="1778126" y="3750730"/>
              <a:ext cx="4006724" cy="2339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37">
              <a:extLst>
                <a:ext uri="{FF2B5EF4-FFF2-40B4-BE49-F238E27FC236}">
                  <a16:creationId xmlns="" xmlns:a16="http://schemas.microsoft.com/office/drawing/2014/main" id="{D0520A00-0089-4A08-AF0E-11CBBD639CB9}"/>
                </a:ext>
              </a:extLst>
            </p:cNvPr>
            <p:cNvSpPr txBox="1"/>
            <p:nvPr/>
          </p:nvSpPr>
          <p:spPr>
            <a:xfrm>
              <a:off x="3165077" y="2699881"/>
              <a:ext cx="2619773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TextBox 38">
            <a:extLst>
              <a:ext uri="{FF2B5EF4-FFF2-40B4-BE49-F238E27FC236}">
                <a16:creationId xmlns="" xmlns:a16="http://schemas.microsoft.com/office/drawing/2014/main" id="{916E369A-A03B-4B86-9953-6C91C5D4486B}"/>
              </a:ext>
            </a:extLst>
          </p:cNvPr>
          <p:cNvSpPr txBox="1"/>
          <p:nvPr/>
        </p:nvSpPr>
        <p:spPr>
          <a:xfrm>
            <a:off x="6589214" y="1210751"/>
            <a:ext cx="92204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9</a:t>
            </a:r>
            <a:r>
              <a:rPr lang="en-US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0</a:t>
            </a:r>
            <a:r>
              <a:rPr lang="id-ID" sz="3300" b="1" dirty="0">
                <a:solidFill>
                  <a:srgbClr val="006428"/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422758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>
            <a:extLst>
              <a:ext uri="{FF2B5EF4-FFF2-40B4-BE49-F238E27FC236}">
                <a16:creationId xmlns="" xmlns:a16="http://schemas.microsoft.com/office/drawing/2014/main" id="{5DDD7550-AA9A-4919-BC81-B41519FA1136}"/>
              </a:ext>
            </a:extLst>
          </p:cNvPr>
          <p:cNvSpPr/>
          <p:nvPr/>
        </p:nvSpPr>
        <p:spPr bwMode="auto">
          <a:xfrm>
            <a:off x="6402957" y="740032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3" name="AutoShape 9">
            <a:extLst>
              <a:ext uri="{FF2B5EF4-FFF2-40B4-BE49-F238E27FC236}">
                <a16:creationId xmlns="" xmlns:a16="http://schemas.microsoft.com/office/drawing/2014/main" id="{B6A7473B-F0B4-4795-B662-01EA0FECD2D0}"/>
              </a:ext>
            </a:extLst>
          </p:cNvPr>
          <p:cNvSpPr/>
          <p:nvPr/>
        </p:nvSpPr>
        <p:spPr bwMode="auto">
          <a:xfrm>
            <a:off x="3374661" y="745247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4" name="AutoShape 9">
            <a:extLst>
              <a:ext uri="{FF2B5EF4-FFF2-40B4-BE49-F238E27FC236}">
                <a16:creationId xmlns="" xmlns:a16="http://schemas.microsoft.com/office/drawing/2014/main" id="{B41743C3-FAA5-4FC9-BCB1-A701A9C49A9D}"/>
              </a:ext>
            </a:extLst>
          </p:cNvPr>
          <p:cNvSpPr/>
          <p:nvPr/>
        </p:nvSpPr>
        <p:spPr bwMode="auto">
          <a:xfrm>
            <a:off x="4148003" y="2054276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="" xmlns:a16="http://schemas.microsoft.com/office/drawing/2014/main" id="{0C813F2B-AED4-41BC-BA3C-F5651B32684D}"/>
              </a:ext>
            </a:extLst>
          </p:cNvPr>
          <p:cNvSpPr/>
          <p:nvPr/>
        </p:nvSpPr>
        <p:spPr bwMode="auto">
          <a:xfrm>
            <a:off x="7131407" y="2054275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635000" ty="0" sx="20000" sy="20000" flip="none" algn="ctr"/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grpSp>
        <p:nvGrpSpPr>
          <p:cNvPr id="6" name="Group 1">
            <a:extLst>
              <a:ext uri="{FF2B5EF4-FFF2-40B4-BE49-F238E27FC236}">
                <a16:creationId xmlns="" xmlns:a16="http://schemas.microsoft.com/office/drawing/2014/main" id="{23BD203D-07C5-4317-A6C8-C6DC15F9FB39}"/>
              </a:ext>
            </a:extLst>
          </p:cNvPr>
          <p:cNvGrpSpPr/>
          <p:nvPr/>
        </p:nvGrpSpPr>
        <p:grpSpPr>
          <a:xfrm>
            <a:off x="2656089" y="2054276"/>
            <a:ext cx="1441255" cy="1662577"/>
            <a:chOff x="1661851" y="3484101"/>
            <a:chExt cx="1921673" cy="2216769"/>
          </a:xfrm>
        </p:grpSpPr>
        <p:sp>
          <p:nvSpPr>
            <p:cNvPr id="7" name="AutoShape 9">
              <a:extLst>
                <a:ext uri="{FF2B5EF4-FFF2-40B4-BE49-F238E27FC236}">
                  <a16:creationId xmlns="" xmlns:a16="http://schemas.microsoft.com/office/drawing/2014/main" id="{38C184D6-1A4B-4228-B152-73009BC2B068}"/>
                </a:ext>
              </a:extLst>
            </p:cNvPr>
            <p:cNvSpPr/>
            <p:nvPr/>
          </p:nvSpPr>
          <p:spPr bwMode="auto">
            <a:xfrm>
              <a:off x="16618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6428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8" name="Group 2">
              <a:extLst>
                <a:ext uri="{FF2B5EF4-FFF2-40B4-BE49-F238E27FC236}">
                  <a16:creationId xmlns="" xmlns:a16="http://schemas.microsoft.com/office/drawing/2014/main" id="{130CF5CC-7ECA-4231-BB41-041B05D1A3B2}"/>
                </a:ext>
              </a:extLst>
            </p:cNvPr>
            <p:cNvGrpSpPr/>
            <p:nvPr/>
          </p:nvGrpSpPr>
          <p:grpSpPr>
            <a:xfrm>
              <a:off x="1661851" y="4149565"/>
              <a:ext cx="1921673" cy="1081245"/>
              <a:chOff x="1661851" y="4126705"/>
              <a:chExt cx="1921673" cy="1081245"/>
            </a:xfrm>
          </p:grpSpPr>
          <p:sp>
            <p:nvSpPr>
              <p:cNvPr id="9" name="Rectangle 24">
                <a:extLst>
                  <a:ext uri="{FF2B5EF4-FFF2-40B4-BE49-F238E27FC236}">
                    <a16:creationId xmlns="" xmlns:a16="http://schemas.microsoft.com/office/drawing/2014/main" id="{AEF54209-A86E-408C-8FA1-B81CA363AE96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0" name="TextBox 56">
                <a:extLst>
                  <a:ext uri="{FF2B5EF4-FFF2-40B4-BE49-F238E27FC236}">
                    <a16:creationId xmlns="" xmlns:a16="http://schemas.microsoft.com/office/drawing/2014/main" id="{15177849-698D-48C0-8322-00629C9F91BB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1" name="Group 5">
            <a:extLst>
              <a:ext uri="{FF2B5EF4-FFF2-40B4-BE49-F238E27FC236}">
                <a16:creationId xmlns="" xmlns:a16="http://schemas.microsoft.com/office/drawing/2014/main" id="{319711FE-0B50-4AA4-B933-33FF09DB1EF2}"/>
              </a:ext>
            </a:extLst>
          </p:cNvPr>
          <p:cNvGrpSpPr/>
          <p:nvPr/>
        </p:nvGrpSpPr>
        <p:grpSpPr>
          <a:xfrm>
            <a:off x="5639493" y="2054276"/>
            <a:ext cx="1441679" cy="1662577"/>
            <a:chOff x="5639723" y="3484101"/>
            <a:chExt cx="1922239" cy="2216769"/>
          </a:xfrm>
        </p:grpSpPr>
        <p:sp>
          <p:nvSpPr>
            <p:cNvPr id="12" name="AutoShape 9">
              <a:extLst>
                <a:ext uri="{FF2B5EF4-FFF2-40B4-BE49-F238E27FC236}">
                  <a16:creationId xmlns="" xmlns:a16="http://schemas.microsoft.com/office/drawing/2014/main" id="{FBB2BDC9-AF13-4968-9622-36F3B602F41A}"/>
                </a:ext>
              </a:extLst>
            </p:cNvPr>
            <p:cNvSpPr/>
            <p:nvPr/>
          </p:nvSpPr>
          <p:spPr bwMode="auto">
            <a:xfrm>
              <a:off x="56402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3" name="Group 57">
              <a:extLst>
                <a:ext uri="{FF2B5EF4-FFF2-40B4-BE49-F238E27FC236}">
                  <a16:creationId xmlns="" xmlns:a16="http://schemas.microsoft.com/office/drawing/2014/main" id="{E70B2679-14AB-4E4F-8161-914DE31FB0EF}"/>
                </a:ext>
              </a:extLst>
            </p:cNvPr>
            <p:cNvGrpSpPr/>
            <p:nvPr/>
          </p:nvGrpSpPr>
          <p:grpSpPr>
            <a:xfrm>
              <a:off x="5639723" y="4149565"/>
              <a:ext cx="1921673" cy="1081245"/>
              <a:chOff x="1661851" y="4126705"/>
              <a:chExt cx="1921673" cy="1081245"/>
            </a:xfrm>
          </p:grpSpPr>
          <p:sp>
            <p:nvSpPr>
              <p:cNvPr id="14" name="Rectangle 58">
                <a:extLst>
                  <a:ext uri="{FF2B5EF4-FFF2-40B4-BE49-F238E27FC236}">
                    <a16:creationId xmlns="" xmlns:a16="http://schemas.microsoft.com/office/drawing/2014/main" id="{BDDB4130-107A-48F9-A4AA-9DA0ABE3B8F1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5" name="TextBox 59">
                <a:extLst>
                  <a:ext uri="{FF2B5EF4-FFF2-40B4-BE49-F238E27FC236}">
                    <a16:creationId xmlns="" xmlns:a16="http://schemas.microsoft.com/office/drawing/2014/main" id="{8E6A8F8F-CC86-414F-BC9B-103E63F62C55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1E803BB5-4BAD-47E1-B7CC-C4C7FB789ADE}"/>
              </a:ext>
            </a:extLst>
          </p:cNvPr>
          <p:cNvGrpSpPr/>
          <p:nvPr/>
        </p:nvGrpSpPr>
        <p:grpSpPr>
          <a:xfrm>
            <a:off x="4883598" y="746158"/>
            <a:ext cx="1454199" cy="1662577"/>
            <a:chOff x="4631864" y="1739944"/>
            <a:chExt cx="1938932" cy="2216769"/>
          </a:xfrm>
        </p:grpSpPr>
        <p:sp>
          <p:nvSpPr>
            <p:cNvPr id="17" name="AutoShape 9">
              <a:extLst>
                <a:ext uri="{FF2B5EF4-FFF2-40B4-BE49-F238E27FC236}">
                  <a16:creationId xmlns="" xmlns:a16="http://schemas.microsoft.com/office/drawing/2014/main" id="{33000888-5711-46F5-A482-829A3DBDFAA1}"/>
                </a:ext>
              </a:extLst>
            </p:cNvPr>
            <p:cNvSpPr/>
            <p:nvPr/>
          </p:nvSpPr>
          <p:spPr bwMode="auto">
            <a:xfrm>
              <a:off x="46318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006428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8" name="Group 60">
              <a:extLst>
                <a:ext uri="{FF2B5EF4-FFF2-40B4-BE49-F238E27FC236}">
                  <a16:creationId xmlns="" xmlns:a16="http://schemas.microsoft.com/office/drawing/2014/main" id="{1892704A-9557-4916-8207-A60C81865C9C}"/>
                </a:ext>
              </a:extLst>
            </p:cNvPr>
            <p:cNvGrpSpPr/>
            <p:nvPr/>
          </p:nvGrpSpPr>
          <p:grpSpPr>
            <a:xfrm>
              <a:off x="4649123" y="2423975"/>
              <a:ext cx="1921673" cy="1081245"/>
              <a:chOff x="1661851" y="4126705"/>
              <a:chExt cx="1921673" cy="1081245"/>
            </a:xfrm>
          </p:grpSpPr>
          <p:sp>
            <p:nvSpPr>
              <p:cNvPr id="19" name="Rectangle 61">
                <a:extLst>
                  <a:ext uri="{FF2B5EF4-FFF2-40B4-BE49-F238E27FC236}">
                    <a16:creationId xmlns="" xmlns:a16="http://schemas.microsoft.com/office/drawing/2014/main" id="{03C11B74-5936-4C17-9177-962B2BFAAB76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0" name="TextBox 62">
                <a:extLst>
                  <a:ext uri="{FF2B5EF4-FFF2-40B4-BE49-F238E27FC236}">
                    <a16:creationId xmlns="" xmlns:a16="http://schemas.microsoft.com/office/drawing/2014/main" id="{4E7B1A9E-2D38-4A09-9DE3-CA883B6D0212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21" name="Group 4">
            <a:extLst>
              <a:ext uri="{FF2B5EF4-FFF2-40B4-BE49-F238E27FC236}">
                <a16:creationId xmlns="" xmlns:a16="http://schemas.microsoft.com/office/drawing/2014/main" id="{72FC4657-D6D4-45ED-86E0-EE0AC1CB7767}"/>
              </a:ext>
            </a:extLst>
          </p:cNvPr>
          <p:cNvGrpSpPr/>
          <p:nvPr/>
        </p:nvGrpSpPr>
        <p:grpSpPr>
          <a:xfrm>
            <a:off x="7872360" y="746158"/>
            <a:ext cx="1469402" cy="1662577"/>
            <a:chOff x="8616878" y="1739944"/>
            <a:chExt cx="1959202" cy="2216769"/>
          </a:xfrm>
        </p:grpSpPr>
        <p:sp>
          <p:nvSpPr>
            <p:cNvPr id="22" name="AutoShape 9">
              <a:extLst>
                <a:ext uri="{FF2B5EF4-FFF2-40B4-BE49-F238E27FC236}">
                  <a16:creationId xmlns="" xmlns:a16="http://schemas.microsoft.com/office/drawing/2014/main" id="{D2A2B88F-A7EF-47FB-B481-54A30601812D}"/>
                </a:ext>
              </a:extLst>
            </p:cNvPr>
            <p:cNvSpPr/>
            <p:nvPr/>
          </p:nvSpPr>
          <p:spPr bwMode="auto">
            <a:xfrm>
              <a:off x="86168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23" name="Group 63">
              <a:extLst>
                <a:ext uri="{FF2B5EF4-FFF2-40B4-BE49-F238E27FC236}">
                  <a16:creationId xmlns="" xmlns:a16="http://schemas.microsoft.com/office/drawing/2014/main" id="{2AA2F0FB-4186-45AF-982B-A0CD7AA9220A}"/>
                </a:ext>
              </a:extLst>
            </p:cNvPr>
            <p:cNvGrpSpPr/>
            <p:nvPr/>
          </p:nvGrpSpPr>
          <p:grpSpPr>
            <a:xfrm>
              <a:off x="8654407" y="2254698"/>
              <a:ext cx="1921673" cy="1108337"/>
              <a:chOff x="1710408" y="3957428"/>
              <a:chExt cx="1921673" cy="1108337"/>
            </a:xfrm>
          </p:grpSpPr>
          <p:sp>
            <p:nvSpPr>
              <p:cNvPr id="24" name="Rectangle 64">
                <a:extLst>
                  <a:ext uri="{FF2B5EF4-FFF2-40B4-BE49-F238E27FC236}">
                    <a16:creationId xmlns="" xmlns:a16="http://schemas.microsoft.com/office/drawing/2014/main" id="{4AB1B869-2EC6-4091-9094-64F765F137A9}"/>
                  </a:ext>
                </a:extLst>
              </p:cNvPr>
              <p:cNvSpPr/>
              <p:nvPr/>
            </p:nvSpPr>
            <p:spPr>
              <a:xfrm>
                <a:off x="1975928" y="3957428"/>
                <a:ext cx="1293517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5" name="TextBox 65">
                <a:extLst>
                  <a:ext uri="{FF2B5EF4-FFF2-40B4-BE49-F238E27FC236}">
                    <a16:creationId xmlns="" xmlns:a16="http://schemas.microsoft.com/office/drawing/2014/main" id="{98A1C93D-D60B-42CE-8BC6-6A2783289E94}"/>
                  </a:ext>
                </a:extLst>
              </p:cNvPr>
              <p:cNvSpPr txBox="1"/>
              <p:nvPr/>
            </p:nvSpPr>
            <p:spPr>
              <a:xfrm>
                <a:off x="1710408" y="4295981"/>
                <a:ext cx="1921673" cy="769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05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9800898-6018-44FE-A291-760AA30549D0}"/>
              </a:ext>
            </a:extLst>
          </p:cNvPr>
          <p:cNvGrpSpPr/>
          <p:nvPr/>
        </p:nvGrpSpPr>
        <p:grpSpPr>
          <a:xfrm>
            <a:off x="5054686" y="1290486"/>
            <a:ext cx="2298613" cy="2402769"/>
            <a:chOff x="3572676" y="4572013"/>
            <a:chExt cx="1321160" cy="1381025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AF1E1DD-6D89-4284-98C7-799A7E830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3839210" y="4572013"/>
              <a:ext cx="802693" cy="809036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906BD7A8-D483-46D1-9AE5-9A31EFB5192A}"/>
                </a:ext>
              </a:extLst>
            </p:cNvPr>
            <p:cNvSpPr/>
            <p:nvPr/>
          </p:nvSpPr>
          <p:spPr>
            <a:xfrm>
              <a:off x="3572676" y="5468519"/>
              <a:ext cx="1321160" cy="484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14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9C8B937-2CF0-4B98-95E0-951B526D585F}"/>
              </a:ext>
            </a:extLst>
          </p:cNvPr>
          <p:cNvGrpSpPr/>
          <p:nvPr/>
        </p:nvGrpSpPr>
        <p:grpSpPr>
          <a:xfrm>
            <a:off x="3033333" y="755370"/>
            <a:ext cx="2778885" cy="610097"/>
            <a:chOff x="2249511" y="1913094"/>
            <a:chExt cx="3705180" cy="813462"/>
          </a:xfrm>
        </p:grpSpPr>
        <p:sp>
          <p:nvSpPr>
            <p:cNvPr id="3" name="Rectangle 46">
              <a:extLst>
                <a:ext uri="{FF2B5EF4-FFF2-40B4-BE49-F238E27FC236}">
                  <a16:creationId xmlns="" xmlns:a16="http://schemas.microsoft.com/office/drawing/2014/main" id="{C8BB4F18-11EA-43D5-8852-8A5C071D66C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4" name="TextBox 100">
              <a:extLst>
                <a:ext uri="{FF2B5EF4-FFF2-40B4-BE49-F238E27FC236}">
                  <a16:creationId xmlns="" xmlns:a16="http://schemas.microsoft.com/office/drawing/2014/main" id="{5845FD07-1A3E-48F4-B7E2-4EE3BB642588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" name="Group 101">
            <a:extLst>
              <a:ext uri="{FF2B5EF4-FFF2-40B4-BE49-F238E27FC236}">
                <a16:creationId xmlns="" xmlns:a16="http://schemas.microsoft.com/office/drawing/2014/main" id="{985EA537-C963-48C3-B0B3-AD5429BB6F72}"/>
              </a:ext>
            </a:extLst>
          </p:cNvPr>
          <p:cNvGrpSpPr/>
          <p:nvPr/>
        </p:nvGrpSpPr>
        <p:grpSpPr>
          <a:xfrm>
            <a:off x="3033333" y="1802560"/>
            <a:ext cx="2778885" cy="610097"/>
            <a:chOff x="2249511" y="1913094"/>
            <a:chExt cx="3705180" cy="813462"/>
          </a:xfrm>
        </p:grpSpPr>
        <p:sp>
          <p:nvSpPr>
            <p:cNvPr id="6" name="Rectangle 102">
              <a:extLst>
                <a:ext uri="{FF2B5EF4-FFF2-40B4-BE49-F238E27FC236}">
                  <a16:creationId xmlns="" xmlns:a16="http://schemas.microsoft.com/office/drawing/2014/main" id="{2655039B-0E6C-413A-9FB1-4C45CD49732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7" name="TextBox 103">
              <a:extLst>
                <a:ext uri="{FF2B5EF4-FFF2-40B4-BE49-F238E27FC236}">
                  <a16:creationId xmlns="" xmlns:a16="http://schemas.microsoft.com/office/drawing/2014/main" id="{7A525B71-F9CA-46E8-A461-90F44C0DC94A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104">
            <a:extLst>
              <a:ext uri="{FF2B5EF4-FFF2-40B4-BE49-F238E27FC236}">
                <a16:creationId xmlns="" xmlns:a16="http://schemas.microsoft.com/office/drawing/2014/main" id="{58FDB0F1-7CB2-4337-8C91-E2F235EB5A52}"/>
              </a:ext>
            </a:extLst>
          </p:cNvPr>
          <p:cNvGrpSpPr/>
          <p:nvPr/>
        </p:nvGrpSpPr>
        <p:grpSpPr>
          <a:xfrm>
            <a:off x="3033333" y="2816665"/>
            <a:ext cx="2778885" cy="610097"/>
            <a:chOff x="2249511" y="1913094"/>
            <a:chExt cx="3705180" cy="813462"/>
          </a:xfrm>
        </p:grpSpPr>
        <p:sp>
          <p:nvSpPr>
            <p:cNvPr id="9" name="Rectangle 105">
              <a:extLst>
                <a:ext uri="{FF2B5EF4-FFF2-40B4-BE49-F238E27FC236}">
                  <a16:creationId xmlns="" xmlns:a16="http://schemas.microsoft.com/office/drawing/2014/main" id="{F1AC0682-8217-422D-B180-D3D0DDD487A3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0" name="TextBox 106">
              <a:extLst>
                <a:ext uri="{FF2B5EF4-FFF2-40B4-BE49-F238E27FC236}">
                  <a16:creationId xmlns="" xmlns:a16="http://schemas.microsoft.com/office/drawing/2014/main" id="{3CFCEB73-AC40-462C-BEE1-499423BAD119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107">
            <a:extLst>
              <a:ext uri="{FF2B5EF4-FFF2-40B4-BE49-F238E27FC236}">
                <a16:creationId xmlns="" xmlns:a16="http://schemas.microsoft.com/office/drawing/2014/main" id="{D337111E-0D4C-4936-AA4F-B256262AD830}"/>
              </a:ext>
            </a:extLst>
          </p:cNvPr>
          <p:cNvGrpSpPr/>
          <p:nvPr/>
        </p:nvGrpSpPr>
        <p:grpSpPr>
          <a:xfrm>
            <a:off x="6998822" y="755370"/>
            <a:ext cx="2778885" cy="610097"/>
            <a:chOff x="2249511" y="1913094"/>
            <a:chExt cx="3705180" cy="813462"/>
          </a:xfrm>
        </p:grpSpPr>
        <p:sp>
          <p:nvSpPr>
            <p:cNvPr id="12" name="Rectangle 108">
              <a:extLst>
                <a:ext uri="{FF2B5EF4-FFF2-40B4-BE49-F238E27FC236}">
                  <a16:creationId xmlns="" xmlns:a16="http://schemas.microsoft.com/office/drawing/2014/main" id="{58A7F8CD-BA51-4361-AFF9-96ECC81CBF0C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3" name="TextBox 109">
              <a:extLst>
                <a:ext uri="{FF2B5EF4-FFF2-40B4-BE49-F238E27FC236}">
                  <a16:creationId xmlns="" xmlns:a16="http://schemas.microsoft.com/office/drawing/2014/main" id="{B1DC6D23-51E7-400A-A844-D788090F4815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110">
            <a:extLst>
              <a:ext uri="{FF2B5EF4-FFF2-40B4-BE49-F238E27FC236}">
                <a16:creationId xmlns="" xmlns:a16="http://schemas.microsoft.com/office/drawing/2014/main" id="{7A9506A3-1F55-490B-85A0-D55C8D466701}"/>
              </a:ext>
            </a:extLst>
          </p:cNvPr>
          <p:cNvGrpSpPr/>
          <p:nvPr/>
        </p:nvGrpSpPr>
        <p:grpSpPr>
          <a:xfrm>
            <a:off x="6998822" y="1802560"/>
            <a:ext cx="2778885" cy="610097"/>
            <a:chOff x="2249511" y="1913094"/>
            <a:chExt cx="3705180" cy="813462"/>
          </a:xfrm>
        </p:grpSpPr>
        <p:sp>
          <p:nvSpPr>
            <p:cNvPr id="15" name="Rectangle 111">
              <a:extLst>
                <a:ext uri="{FF2B5EF4-FFF2-40B4-BE49-F238E27FC236}">
                  <a16:creationId xmlns="" xmlns:a16="http://schemas.microsoft.com/office/drawing/2014/main" id="{FA45C1EF-7C6A-4466-9CA7-A8D54C910F40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6" name="TextBox 112">
              <a:extLst>
                <a:ext uri="{FF2B5EF4-FFF2-40B4-BE49-F238E27FC236}">
                  <a16:creationId xmlns="" xmlns:a16="http://schemas.microsoft.com/office/drawing/2014/main" id="{488C6023-EA05-40AF-B180-12B9392268B0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113">
            <a:extLst>
              <a:ext uri="{FF2B5EF4-FFF2-40B4-BE49-F238E27FC236}">
                <a16:creationId xmlns="" xmlns:a16="http://schemas.microsoft.com/office/drawing/2014/main" id="{998B20A7-5CE8-4445-91B4-65AE7E3E3F05}"/>
              </a:ext>
            </a:extLst>
          </p:cNvPr>
          <p:cNvGrpSpPr/>
          <p:nvPr/>
        </p:nvGrpSpPr>
        <p:grpSpPr>
          <a:xfrm>
            <a:off x="6998822" y="2816665"/>
            <a:ext cx="2778885" cy="610097"/>
            <a:chOff x="2249511" y="1913094"/>
            <a:chExt cx="3705180" cy="813462"/>
          </a:xfrm>
        </p:grpSpPr>
        <p:sp>
          <p:nvSpPr>
            <p:cNvPr id="18" name="Rectangle 114">
              <a:extLst>
                <a:ext uri="{FF2B5EF4-FFF2-40B4-BE49-F238E27FC236}">
                  <a16:creationId xmlns="" xmlns:a16="http://schemas.microsoft.com/office/drawing/2014/main" id="{AEF2E99A-B045-4602-85CF-A2643F63FFFE}"/>
                </a:ext>
              </a:extLst>
            </p:cNvPr>
            <p:cNvSpPr/>
            <p:nvPr/>
          </p:nvSpPr>
          <p:spPr>
            <a:xfrm>
              <a:off x="2249511" y="1913094"/>
              <a:ext cx="18717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Social Network</a:t>
              </a:r>
              <a:endPara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115">
              <a:extLst>
                <a:ext uri="{FF2B5EF4-FFF2-40B4-BE49-F238E27FC236}">
                  <a16:creationId xmlns="" xmlns:a16="http://schemas.microsoft.com/office/drawing/2014/main" id="{F99C5682-455B-4561-80B1-B3A23560B386}"/>
                </a:ext>
              </a:extLst>
            </p:cNvPr>
            <p:cNvSpPr txBox="1"/>
            <p:nvPr/>
          </p:nvSpPr>
          <p:spPr>
            <a:xfrm>
              <a:off x="2249511" y="2234113"/>
              <a:ext cx="370518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="" xmlns:a16="http://schemas.microsoft.com/office/drawing/2014/main" id="{1D9660A3-B485-436B-B8C6-FB97CFF7DDFD}"/>
              </a:ext>
            </a:extLst>
          </p:cNvPr>
          <p:cNvGrpSpPr/>
          <p:nvPr/>
        </p:nvGrpSpPr>
        <p:grpSpPr>
          <a:xfrm>
            <a:off x="6210561" y="770094"/>
            <a:ext cx="718762" cy="720199"/>
            <a:chOff x="6485814" y="1958125"/>
            <a:chExt cx="958349" cy="960265"/>
          </a:xfrm>
        </p:grpSpPr>
        <p:sp>
          <p:nvSpPr>
            <p:cNvPr id="21" name="Rectangle 47">
              <a:extLst>
                <a:ext uri="{FF2B5EF4-FFF2-40B4-BE49-F238E27FC236}">
                  <a16:creationId xmlns="" xmlns:a16="http://schemas.microsoft.com/office/drawing/2014/main" id="{B9F4BE90-B37C-4017-A52A-76AE175D68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195812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2" name="Rectangle 48">
              <a:extLst>
                <a:ext uri="{FF2B5EF4-FFF2-40B4-BE49-F238E27FC236}">
                  <a16:creationId xmlns="" xmlns:a16="http://schemas.microsoft.com/office/drawing/2014/main" id="{5B174DED-B4E9-4AB5-BE58-DDA71AAC8E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277537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3" name="Freeform 45">
              <a:extLst>
                <a:ext uri="{FF2B5EF4-FFF2-40B4-BE49-F238E27FC236}">
                  <a16:creationId xmlns="" xmlns:a16="http://schemas.microsoft.com/office/drawing/2014/main" id="{B87DDB12-6542-48AF-81C0-B2D4A387EC68}"/>
                </a:ext>
              </a:extLst>
            </p:cNvPr>
            <p:cNvSpPr/>
            <p:nvPr/>
          </p:nvSpPr>
          <p:spPr bwMode="auto">
            <a:xfrm>
              <a:off x="6849569" y="2153466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4" name="Group 3">
            <a:extLst>
              <a:ext uri="{FF2B5EF4-FFF2-40B4-BE49-F238E27FC236}">
                <a16:creationId xmlns="" xmlns:a16="http://schemas.microsoft.com/office/drawing/2014/main" id="{EEB5E1EC-7610-4035-986D-97ADC3536CD2}"/>
              </a:ext>
            </a:extLst>
          </p:cNvPr>
          <p:cNvGrpSpPr/>
          <p:nvPr/>
        </p:nvGrpSpPr>
        <p:grpSpPr>
          <a:xfrm>
            <a:off x="2240648" y="1793964"/>
            <a:ext cx="718762" cy="720199"/>
            <a:chOff x="1192597" y="3323285"/>
            <a:chExt cx="958349" cy="960265"/>
          </a:xfrm>
        </p:grpSpPr>
        <p:sp>
          <p:nvSpPr>
            <p:cNvPr id="25" name="Rectangle 51">
              <a:extLst>
                <a:ext uri="{FF2B5EF4-FFF2-40B4-BE49-F238E27FC236}">
                  <a16:creationId xmlns="" xmlns:a16="http://schemas.microsoft.com/office/drawing/2014/main" id="{E63EBA17-0035-4317-B0E5-25003F61E7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332328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6" name="Rectangle 52">
              <a:extLst>
                <a:ext uri="{FF2B5EF4-FFF2-40B4-BE49-F238E27FC236}">
                  <a16:creationId xmlns="" xmlns:a16="http://schemas.microsoft.com/office/drawing/2014/main" id="{83152213-46ED-451B-BFC6-9AC5BAD0FB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414053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7" name="Freeform 49">
              <a:extLst>
                <a:ext uri="{FF2B5EF4-FFF2-40B4-BE49-F238E27FC236}">
                  <a16:creationId xmlns="" xmlns:a16="http://schemas.microsoft.com/office/drawing/2014/main" id="{6700F557-9D14-4C41-861C-52687B5E5526}"/>
                </a:ext>
              </a:extLst>
            </p:cNvPr>
            <p:cNvSpPr/>
            <p:nvPr/>
          </p:nvSpPr>
          <p:spPr bwMode="auto">
            <a:xfrm>
              <a:off x="1473494" y="3535764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8" name="Group 6">
            <a:extLst>
              <a:ext uri="{FF2B5EF4-FFF2-40B4-BE49-F238E27FC236}">
                <a16:creationId xmlns="" xmlns:a16="http://schemas.microsoft.com/office/drawing/2014/main" id="{34CF52F1-8A1B-435E-BCB1-04BDC7208273}"/>
              </a:ext>
            </a:extLst>
          </p:cNvPr>
          <p:cNvGrpSpPr/>
          <p:nvPr/>
        </p:nvGrpSpPr>
        <p:grpSpPr>
          <a:xfrm>
            <a:off x="6210561" y="1793964"/>
            <a:ext cx="718762" cy="720199"/>
            <a:chOff x="6485814" y="3323285"/>
            <a:chExt cx="958349" cy="960265"/>
          </a:xfrm>
        </p:grpSpPr>
        <p:sp>
          <p:nvSpPr>
            <p:cNvPr id="29" name="Rectangle 55">
              <a:extLst>
                <a:ext uri="{FF2B5EF4-FFF2-40B4-BE49-F238E27FC236}">
                  <a16:creationId xmlns="" xmlns:a16="http://schemas.microsoft.com/office/drawing/2014/main" id="{AB536C2F-A47E-44C0-A1D8-433FF50DA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332328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0" name="Rectangle 56">
              <a:extLst>
                <a:ext uri="{FF2B5EF4-FFF2-40B4-BE49-F238E27FC236}">
                  <a16:creationId xmlns="" xmlns:a16="http://schemas.microsoft.com/office/drawing/2014/main" id="{73D1274C-F5B7-4F27-9705-B10FAF1E12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414053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="" xmlns:a16="http://schemas.microsoft.com/office/drawing/2014/main" id="{1C0A90F7-E223-4570-91A6-8899D6A8EC74}"/>
                </a:ext>
              </a:extLst>
            </p:cNvPr>
            <p:cNvSpPr/>
            <p:nvPr/>
          </p:nvSpPr>
          <p:spPr bwMode="auto">
            <a:xfrm>
              <a:off x="6759836" y="3570767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32" name="Group 2">
            <a:extLst>
              <a:ext uri="{FF2B5EF4-FFF2-40B4-BE49-F238E27FC236}">
                <a16:creationId xmlns="" xmlns:a16="http://schemas.microsoft.com/office/drawing/2014/main" id="{04C46CEC-3342-4920-9232-789A886CC0F5}"/>
              </a:ext>
            </a:extLst>
          </p:cNvPr>
          <p:cNvGrpSpPr/>
          <p:nvPr/>
        </p:nvGrpSpPr>
        <p:grpSpPr>
          <a:xfrm>
            <a:off x="2240648" y="770094"/>
            <a:ext cx="718762" cy="720199"/>
            <a:chOff x="1192597" y="1958125"/>
            <a:chExt cx="958349" cy="960265"/>
          </a:xfrm>
        </p:grpSpPr>
        <p:sp>
          <p:nvSpPr>
            <p:cNvPr id="33" name="Rectangle 43">
              <a:extLst>
                <a:ext uri="{FF2B5EF4-FFF2-40B4-BE49-F238E27FC236}">
                  <a16:creationId xmlns="" xmlns:a16="http://schemas.microsoft.com/office/drawing/2014/main" id="{264634FF-CC29-48CE-A3F2-AC28524A9B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195812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4" name="Rectangle 44">
              <a:extLst>
                <a:ext uri="{FF2B5EF4-FFF2-40B4-BE49-F238E27FC236}">
                  <a16:creationId xmlns="" xmlns:a16="http://schemas.microsoft.com/office/drawing/2014/main" id="{33A14944-CE08-438B-8719-0439EB1359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277537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grpSp>
          <p:nvGrpSpPr>
            <p:cNvPr id="35" name="Group 32">
              <a:extLst>
                <a:ext uri="{FF2B5EF4-FFF2-40B4-BE49-F238E27FC236}">
                  <a16:creationId xmlns="" xmlns:a16="http://schemas.microsoft.com/office/drawing/2014/main" id="{D873A0B3-4290-4050-A4B1-CCD3053EFCEF}"/>
                </a:ext>
              </a:extLst>
            </p:cNvPr>
            <p:cNvGrpSpPr/>
            <p:nvPr/>
          </p:nvGrpSpPr>
          <p:grpSpPr bwMode="auto">
            <a:xfrm>
              <a:off x="1404777" y="2259512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6" name="Oval 30">
                <a:extLst>
                  <a:ext uri="{FF2B5EF4-FFF2-40B4-BE49-F238E27FC236}">
                    <a16:creationId xmlns="" xmlns:a16="http://schemas.microsoft.com/office/drawing/2014/main" id="{2BCE4D3E-34FF-4E76-A7F4-137655C85E4B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  <p:sp>
            <p:nvSpPr>
              <p:cNvPr id="37" name="Oval 31">
                <a:extLst>
                  <a:ext uri="{FF2B5EF4-FFF2-40B4-BE49-F238E27FC236}">
                    <a16:creationId xmlns="" xmlns:a16="http://schemas.microsoft.com/office/drawing/2014/main" id="{1BD653FC-6FDF-4A5C-99DD-3B61E95ADBD8}"/>
                  </a:ext>
                </a:extLst>
              </p:cNvPr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</p:grpSp>
      </p:grpSp>
      <p:grpSp>
        <p:nvGrpSpPr>
          <p:cNvPr id="38" name="Group 4">
            <a:extLst>
              <a:ext uri="{FF2B5EF4-FFF2-40B4-BE49-F238E27FC236}">
                <a16:creationId xmlns="" xmlns:a16="http://schemas.microsoft.com/office/drawing/2014/main" id="{E15D4054-4575-4215-9084-EB6F15BD5EC0}"/>
              </a:ext>
            </a:extLst>
          </p:cNvPr>
          <p:cNvGrpSpPr/>
          <p:nvPr/>
        </p:nvGrpSpPr>
        <p:grpSpPr>
          <a:xfrm>
            <a:off x="2240648" y="2817834"/>
            <a:ext cx="718762" cy="720199"/>
            <a:chOff x="1192597" y="4688445"/>
            <a:chExt cx="958349" cy="960265"/>
          </a:xfrm>
        </p:grpSpPr>
        <p:sp>
          <p:nvSpPr>
            <p:cNvPr id="39" name="Rectangle 59">
              <a:extLst>
                <a:ext uri="{FF2B5EF4-FFF2-40B4-BE49-F238E27FC236}">
                  <a16:creationId xmlns="" xmlns:a16="http://schemas.microsoft.com/office/drawing/2014/main" id="{B5C78805-9E5A-4A16-93BB-D1DD8F2EB16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4688445"/>
              <a:ext cx="958349" cy="960265"/>
            </a:xfrm>
            <a:prstGeom prst="rect">
              <a:avLst/>
            </a:prstGeom>
            <a:solidFill>
              <a:srgbClr val="006428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0" name="Rectangle 60">
              <a:extLst>
                <a:ext uri="{FF2B5EF4-FFF2-40B4-BE49-F238E27FC236}">
                  <a16:creationId xmlns="" xmlns:a16="http://schemas.microsoft.com/office/drawing/2014/main" id="{9AD4DE51-B6EB-4336-973B-9F2C38849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2597" y="5505696"/>
              <a:ext cx="958349" cy="143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1" name="Freeform 26">
              <a:extLst>
                <a:ext uri="{FF2B5EF4-FFF2-40B4-BE49-F238E27FC236}">
                  <a16:creationId xmlns="" xmlns:a16="http://schemas.microsoft.com/office/drawing/2014/main" id="{1BA93C98-799D-41C3-ACD8-A9FFF33F2E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6194" y="4918245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42" name="Group 7">
            <a:extLst>
              <a:ext uri="{FF2B5EF4-FFF2-40B4-BE49-F238E27FC236}">
                <a16:creationId xmlns="" xmlns:a16="http://schemas.microsoft.com/office/drawing/2014/main" id="{190A5F72-ECEC-4C8B-9F4B-5C16F2270506}"/>
              </a:ext>
            </a:extLst>
          </p:cNvPr>
          <p:cNvGrpSpPr/>
          <p:nvPr/>
        </p:nvGrpSpPr>
        <p:grpSpPr>
          <a:xfrm>
            <a:off x="6210561" y="2817834"/>
            <a:ext cx="718762" cy="720199"/>
            <a:chOff x="6485814" y="4688445"/>
            <a:chExt cx="958349" cy="960265"/>
          </a:xfrm>
        </p:grpSpPr>
        <p:sp>
          <p:nvSpPr>
            <p:cNvPr id="43" name="Rectangle 63">
              <a:extLst>
                <a:ext uri="{FF2B5EF4-FFF2-40B4-BE49-F238E27FC236}">
                  <a16:creationId xmlns="" xmlns:a16="http://schemas.microsoft.com/office/drawing/2014/main" id="{5BD19003-4094-42BE-A134-B43CEC0255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4688445"/>
              <a:ext cx="958349" cy="960265"/>
            </a:xfrm>
            <a:prstGeom prst="rect">
              <a:avLst/>
            </a:prstGeom>
            <a:solidFill>
              <a:schemeClr val="accent3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4" name="Rectangle 64">
              <a:extLst>
                <a:ext uri="{FF2B5EF4-FFF2-40B4-BE49-F238E27FC236}">
                  <a16:creationId xmlns="" xmlns:a16="http://schemas.microsoft.com/office/drawing/2014/main" id="{17A00877-1C83-449E-9928-905227C735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814" y="5505696"/>
              <a:ext cx="958349" cy="143012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5" name="Freeform 21">
              <a:extLst>
                <a:ext uri="{FF2B5EF4-FFF2-40B4-BE49-F238E27FC236}">
                  <a16:creationId xmlns="" xmlns:a16="http://schemas.microsoft.com/office/drawing/2014/main" id="{3CF4AFDF-B579-4E0C-87F1-6BE322E212FD}"/>
                </a:ext>
              </a:extLst>
            </p:cNvPr>
            <p:cNvSpPr/>
            <p:nvPr/>
          </p:nvSpPr>
          <p:spPr bwMode="auto">
            <a:xfrm>
              <a:off x="6797936" y="4916766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32651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="" xmlns:a16="http://schemas.microsoft.com/office/drawing/2014/main" id="{48535B35-C17C-4189-A969-4591B3257F49}"/>
              </a:ext>
            </a:extLst>
          </p:cNvPr>
          <p:cNvSpPr txBox="1"/>
          <p:nvPr/>
        </p:nvSpPr>
        <p:spPr>
          <a:xfrm>
            <a:off x="7714766" y="1083985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Weaknesses</a:t>
            </a:r>
          </a:p>
        </p:txBody>
      </p:sp>
      <p:sp>
        <p:nvSpPr>
          <p:cNvPr id="3" name="TextBox 55">
            <a:extLst>
              <a:ext uri="{FF2B5EF4-FFF2-40B4-BE49-F238E27FC236}">
                <a16:creationId xmlns="" xmlns:a16="http://schemas.microsoft.com/office/drawing/2014/main" id="{9BEEF006-D7A7-41F2-AC1D-A818BA4C98DB}"/>
              </a:ext>
            </a:extLst>
          </p:cNvPr>
          <p:cNvSpPr txBox="1"/>
          <p:nvPr/>
        </p:nvSpPr>
        <p:spPr>
          <a:xfrm>
            <a:off x="7771366" y="1338440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="" xmlns:a16="http://schemas.microsoft.com/office/drawing/2014/main" id="{880C6ECD-D3CF-44E2-9367-8E21FB0844E9}"/>
              </a:ext>
            </a:extLst>
          </p:cNvPr>
          <p:cNvSpPr txBox="1"/>
          <p:nvPr/>
        </p:nvSpPr>
        <p:spPr>
          <a:xfrm>
            <a:off x="7714766" y="270871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Threats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="" xmlns:a16="http://schemas.microsoft.com/office/drawing/2014/main" id="{6A6B65C0-4D36-41A1-844D-1873AE101B23}"/>
              </a:ext>
            </a:extLst>
          </p:cNvPr>
          <p:cNvSpPr txBox="1"/>
          <p:nvPr/>
        </p:nvSpPr>
        <p:spPr>
          <a:xfrm>
            <a:off x="7771366" y="2963171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="" xmlns:a16="http://schemas.microsoft.com/office/drawing/2014/main" id="{19B0DDF0-D978-43DF-BEA7-89E359A5300C}"/>
              </a:ext>
            </a:extLst>
          </p:cNvPr>
          <p:cNvSpPr txBox="1"/>
          <p:nvPr/>
        </p:nvSpPr>
        <p:spPr>
          <a:xfrm>
            <a:off x="2845165" y="1083985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Strengths</a:t>
            </a:r>
          </a:p>
        </p:txBody>
      </p:sp>
      <p:sp>
        <p:nvSpPr>
          <p:cNvPr id="7" name="TextBox 59">
            <a:extLst>
              <a:ext uri="{FF2B5EF4-FFF2-40B4-BE49-F238E27FC236}">
                <a16:creationId xmlns="" xmlns:a16="http://schemas.microsoft.com/office/drawing/2014/main" id="{01C607AA-62D2-4675-9864-AA52CADC788C}"/>
              </a:ext>
            </a:extLst>
          </p:cNvPr>
          <p:cNvSpPr txBox="1"/>
          <p:nvPr/>
        </p:nvSpPr>
        <p:spPr>
          <a:xfrm>
            <a:off x="2673165" y="1338440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9C33F2ED-A46D-49F3-89A9-CC93E8E52C63}"/>
              </a:ext>
            </a:extLst>
          </p:cNvPr>
          <p:cNvSpPr txBox="1"/>
          <p:nvPr/>
        </p:nvSpPr>
        <p:spPr>
          <a:xfrm>
            <a:off x="2845165" y="270871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Opportunities</a:t>
            </a:r>
          </a:p>
        </p:txBody>
      </p:sp>
      <p:sp>
        <p:nvSpPr>
          <p:cNvPr id="9" name="TextBox 61">
            <a:extLst>
              <a:ext uri="{FF2B5EF4-FFF2-40B4-BE49-F238E27FC236}">
                <a16:creationId xmlns="" xmlns:a16="http://schemas.microsoft.com/office/drawing/2014/main" id="{91B3935D-C0C6-4DC6-BEFD-5F899692F613}"/>
              </a:ext>
            </a:extLst>
          </p:cNvPr>
          <p:cNvSpPr txBox="1"/>
          <p:nvPr/>
        </p:nvSpPr>
        <p:spPr>
          <a:xfrm>
            <a:off x="2673165" y="2963171"/>
            <a:ext cx="1604534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8110F84B-5EBF-4699-8823-4CAC81648826}"/>
              </a:ext>
            </a:extLst>
          </p:cNvPr>
          <p:cNvGrpSpPr/>
          <p:nvPr/>
        </p:nvGrpSpPr>
        <p:grpSpPr>
          <a:xfrm>
            <a:off x="4591006" y="771886"/>
            <a:ext cx="2903323" cy="2911873"/>
            <a:chOff x="4190941" y="1774248"/>
            <a:chExt cx="3871097" cy="3882497"/>
          </a:xfrm>
        </p:grpSpPr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00241416-2408-4B7A-B110-F0133B79C66A}"/>
                </a:ext>
              </a:extLst>
            </p:cNvPr>
            <p:cNvSpPr/>
            <p:nvPr/>
          </p:nvSpPr>
          <p:spPr bwMode="auto">
            <a:xfrm>
              <a:off x="4190941" y="1774248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Freeform 8">
              <a:extLst>
                <a:ext uri="{FF2B5EF4-FFF2-40B4-BE49-F238E27FC236}">
                  <a16:creationId xmlns="" xmlns:a16="http://schemas.microsoft.com/office/drawing/2014/main" id="{99F29131-CD21-4F55-93CF-807E62741F4B}"/>
                </a:ext>
              </a:extLst>
            </p:cNvPr>
            <p:cNvSpPr/>
            <p:nvPr/>
          </p:nvSpPr>
          <p:spPr bwMode="auto">
            <a:xfrm>
              <a:off x="4190941" y="4098209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Freeform 11">
              <a:extLst>
                <a:ext uri="{FF2B5EF4-FFF2-40B4-BE49-F238E27FC236}">
                  <a16:creationId xmlns="" xmlns:a16="http://schemas.microsoft.com/office/drawing/2014/main" id="{8E904403-E7CE-4552-81FB-C936188C708E}"/>
                </a:ext>
              </a:extLst>
            </p:cNvPr>
            <p:cNvSpPr/>
            <p:nvPr/>
          </p:nvSpPr>
          <p:spPr bwMode="auto">
            <a:xfrm>
              <a:off x="6498616" y="1774248"/>
              <a:ext cx="1558536" cy="3877610"/>
            </a:xfrm>
            <a:custGeom>
              <a:avLst/>
              <a:gdLst>
                <a:gd name="T0" fmla="*/ 0 w 311"/>
                <a:gd name="T1" fmla="*/ 156 h 774"/>
                <a:gd name="T2" fmla="*/ 156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1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6 w 311"/>
                <a:gd name="T19" fmla="*/ 774 h 774"/>
                <a:gd name="T20" fmla="*/ 0 w 311"/>
                <a:gd name="T21" fmla="*/ 619 h 774"/>
                <a:gd name="T22" fmla="*/ 41 w 311"/>
                <a:gd name="T23" fmla="*/ 514 h 774"/>
                <a:gd name="T24" fmla="*/ 41 w 311"/>
                <a:gd name="T25" fmla="*/ 512 h 774"/>
                <a:gd name="T26" fmla="*/ 102 w 311"/>
                <a:gd name="T27" fmla="*/ 388 h 774"/>
                <a:gd name="T28" fmla="*/ 41 w 311"/>
                <a:gd name="T29" fmla="*/ 264 h 774"/>
                <a:gd name="T30" fmla="*/ 41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70" y="0"/>
                    <a:pt x="156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5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1" y="339"/>
                    <a:pt x="211" y="388"/>
                  </a:cubicBezTo>
                  <a:cubicBezTo>
                    <a:pt x="211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5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6" y="774"/>
                  </a:cubicBezTo>
                  <a:cubicBezTo>
                    <a:pt x="70" y="774"/>
                    <a:pt x="0" y="705"/>
                    <a:pt x="0" y="619"/>
                  </a:cubicBezTo>
                  <a:cubicBezTo>
                    <a:pt x="0" y="578"/>
                    <a:pt x="15" y="541"/>
                    <a:pt x="41" y="514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1" y="264"/>
                  </a:cubicBezTo>
                  <a:cubicBezTo>
                    <a:pt x="41" y="261"/>
                    <a:pt x="41" y="261"/>
                    <a:pt x="41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Freeform 12">
              <a:extLst>
                <a:ext uri="{FF2B5EF4-FFF2-40B4-BE49-F238E27FC236}">
                  <a16:creationId xmlns="" xmlns:a16="http://schemas.microsoft.com/office/drawing/2014/main" id="{DB9EBFC9-DA2D-4713-AF0F-3A213279CC4E}"/>
                </a:ext>
              </a:extLst>
            </p:cNvPr>
            <p:cNvSpPr/>
            <p:nvPr/>
          </p:nvSpPr>
          <p:spPr bwMode="auto">
            <a:xfrm>
              <a:off x="4190941" y="1774248"/>
              <a:ext cx="1556907" cy="3877610"/>
            </a:xfrm>
            <a:custGeom>
              <a:avLst/>
              <a:gdLst>
                <a:gd name="T0" fmla="*/ 0 w 311"/>
                <a:gd name="T1" fmla="*/ 156 h 774"/>
                <a:gd name="T2" fmla="*/ 155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0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5 w 311"/>
                <a:gd name="T19" fmla="*/ 774 h 774"/>
                <a:gd name="T20" fmla="*/ 0 w 311"/>
                <a:gd name="T21" fmla="*/ 619 h 774"/>
                <a:gd name="T22" fmla="*/ 40 w 311"/>
                <a:gd name="T23" fmla="*/ 514 h 774"/>
                <a:gd name="T24" fmla="*/ 40 w 311"/>
                <a:gd name="T25" fmla="*/ 512 h 774"/>
                <a:gd name="T26" fmla="*/ 102 w 311"/>
                <a:gd name="T27" fmla="*/ 388 h 774"/>
                <a:gd name="T28" fmla="*/ 40 w 311"/>
                <a:gd name="T29" fmla="*/ 264 h 774"/>
                <a:gd name="T30" fmla="*/ 40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69" y="0"/>
                    <a:pt x="155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4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0" y="339"/>
                    <a:pt x="210" y="388"/>
                  </a:cubicBezTo>
                  <a:cubicBezTo>
                    <a:pt x="210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4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5" y="774"/>
                  </a:cubicBezTo>
                  <a:cubicBezTo>
                    <a:pt x="69" y="774"/>
                    <a:pt x="0" y="705"/>
                    <a:pt x="0" y="619"/>
                  </a:cubicBezTo>
                  <a:cubicBezTo>
                    <a:pt x="0" y="578"/>
                    <a:pt x="15" y="541"/>
                    <a:pt x="40" y="514"/>
                  </a:cubicBezTo>
                  <a:cubicBezTo>
                    <a:pt x="40" y="512"/>
                    <a:pt x="40" y="512"/>
                    <a:pt x="40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0" y="264"/>
                  </a:cubicBezTo>
                  <a:cubicBezTo>
                    <a:pt x="40" y="261"/>
                    <a:pt x="40" y="261"/>
                    <a:pt x="40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Oval 10">
              <a:extLst>
                <a:ext uri="{FF2B5EF4-FFF2-40B4-BE49-F238E27FC236}">
                  <a16:creationId xmlns="" xmlns:a16="http://schemas.microsoft.com/office/drawing/2014/main" id="{D024B4CB-4B82-4676-BA4E-714209354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420406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Oval 7">
              <a:extLst>
                <a:ext uri="{FF2B5EF4-FFF2-40B4-BE49-F238E27FC236}">
                  <a16:creationId xmlns="" xmlns:a16="http://schemas.microsoft.com/office/drawing/2014/main" id="{C802E0DB-F42E-4CE8-A819-21E518E4B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188010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7" name="Oval 9">
              <a:extLst>
                <a:ext uri="{FF2B5EF4-FFF2-40B4-BE49-F238E27FC236}">
                  <a16:creationId xmlns="" xmlns:a16="http://schemas.microsoft.com/office/drawing/2014/main" id="{F9E535CF-0425-4398-A949-2B4C34E61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420406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8" name="Oval 6">
              <a:extLst>
                <a:ext uri="{FF2B5EF4-FFF2-40B4-BE49-F238E27FC236}">
                  <a16:creationId xmlns="" xmlns:a16="http://schemas.microsoft.com/office/drawing/2014/main" id="{1D96070C-D8E8-4340-A873-D7F25C646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1880106"/>
              <a:ext cx="1346822" cy="1346822"/>
            </a:xfrm>
            <a:prstGeom prst="ellipse">
              <a:avLst/>
            </a:prstGeom>
            <a:solidFill>
              <a:srgbClr val="006428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sp>
          <p:nvSpPr>
            <p:cNvPr id="19" name="Shape 227">
              <a:extLst>
                <a:ext uri="{FF2B5EF4-FFF2-40B4-BE49-F238E27FC236}">
                  <a16:creationId xmlns="" xmlns:a16="http://schemas.microsoft.com/office/drawing/2014/main" id="{DF855498-A62B-4531-9AB2-0E8F99AE90EA}"/>
                </a:ext>
              </a:extLst>
            </p:cNvPr>
            <p:cNvSpPr/>
            <p:nvPr/>
          </p:nvSpPr>
          <p:spPr>
            <a:xfrm>
              <a:off x="6992883" y="4581707"/>
              <a:ext cx="599315" cy="63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defTabSz="3429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/>
            </a:p>
          </p:txBody>
        </p:sp>
        <p:sp>
          <p:nvSpPr>
            <p:cNvPr id="20" name="Freeform 2">
              <a:extLst>
                <a:ext uri="{FF2B5EF4-FFF2-40B4-BE49-F238E27FC236}">
                  <a16:creationId xmlns="" xmlns:a16="http://schemas.microsoft.com/office/drawing/2014/main" id="{9CF657E1-5BEB-4328-9B48-3A77E2C17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434" y="2237714"/>
              <a:ext cx="618283" cy="618283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13"/>
            </a:p>
          </p:txBody>
        </p:sp>
        <p:sp>
          <p:nvSpPr>
            <p:cNvPr id="21" name="Freeform 71">
              <a:extLst>
                <a:ext uri="{FF2B5EF4-FFF2-40B4-BE49-F238E27FC236}">
                  <a16:creationId xmlns="" xmlns:a16="http://schemas.microsoft.com/office/drawing/2014/main" id="{C2297BC6-0681-4CF8-AF33-009529284A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3644" y="4610768"/>
              <a:ext cx="351499" cy="533417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2" name="Freeform 3">
              <a:extLst>
                <a:ext uri="{FF2B5EF4-FFF2-40B4-BE49-F238E27FC236}">
                  <a16:creationId xmlns="" xmlns:a16="http://schemas.microsoft.com/office/drawing/2014/main" id="{A8B9C5BF-58BF-4C4B-AA24-AF5F306E2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700" y="2284971"/>
              <a:ext cx="675353" cy="518392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013"/>
            </a:p>
          </p:txBody>
        </p:sp>
      </p:grpSp>
      <p:sp>
        <p:nvSpPr>
          <p:cNvPr id="26" name="Freeform 5">
            <a:extLst>
              <a:ext uri="{FF2B5EF4-FFF2-40B4-BE49-F238E27FC236}">
                <a16:creationId xmlns="" xmlns:a16="http://schemas.microsoft.com/office/drawing/2014/main" id="{FDAF27D2-D751-44CB-9AFE-751966C6D0F2}"/>
              </a:ext>
            </a:extLst>
          </p:cNvPr>
          <p:cNvSpPr>
            <a:spLocks noEditPoints="1"/>
          </p:cNvSpPr>
          <p:nvPr/>
        </p:nvSpPr>
        <p:spPr bwMode="auto">
          <a:xfrm>
            <a:off x="5637793" y="1780960"/>
            <a:ext cx="804863" cy="809625"/>
          </a:xfrm>
          <a:custGeom>
            <a:avLst/>
            <a:gdLst>
              <a:gd name="T0" fmla="*/ 400 w 400"/>
              <a:gd name="T1" fmla="*/ 201 h 402"/>
              <a:gd name="T2" fmla="*/ 0 w 400"/>
              <a:gd name="T3" fmla="*/ 201 h 402"/>
              <a:gd name="T4" fmla="*/ 20 w 400"/>
              <a:gd name="T5" fmla="*/ 113 h 402"/>
              <a:gd name="T6" fmla="*/ 200 w 400"/>
              <a:gd name="T7" fmla="*/ 0 h 402"/>
              <a:gd name="T8" fmla="*/ 236 w 400"/>
              <a:gd name="T9" fmla="*/ 36 h 402"/>
              <a:gd name="T10" fmla="*/ 254 w 400"/>
              <a:gd name="T11" fmla="*/ 66 h 402"/>
              <a:gd name="T12" fmla="*/ 223 w 400"/>
              <a:gd name="T13" fmla="*/ 76 h 402"/>
              <a:gd name="T14" fmla="*/ 196 w 400"/>
              <a:gd name="T15" fmla="*/ 100 h 402"/>
              <a:gd name="T16" fmla="*/ 175 w 400"/>
              <a:gd name="T17" fmla="*/ 77 h 402"/>
              <a:gd name="T18" fmla="*/ 140 w 400"/>
              <a:gd name="T19" fmla="*/ 62 h 402"/>
              <a:gd name="T20" fmla="*/ 159 w 400"/>
              <a:gd name="T21" fmla="*/ 39 h 402"/>
              <a:gd name="T22" fmla="*/ 50 w 400"/>
              <a:gd name="T23" fmla="*/ 112 h 402"/>
              <a:gd name="T24" fmla="*/ 80 w 400"/>
              <a:gd name="T25" fmla="*/ 101 h 402"/>
              <a:gd name="T26" fmla="*/ 89 w 400"/>
              <a:gd name="T27" fmla="*/ 108 h 402"/>
              <a:gd name="T28" fmla="*/ 88 w 400"/>
              <a:gd name="T29" fmla="*/ 138 h 402"/>
              <a:gd name="T30" fmla="*/ 103 w 400"/>
              <a:gd name="T31" fmla="*/ 172 h 402"/>
              <a:gd name="T32" fmla="*/ 75 w 400"/>
              <a:gd name="T33" fmla="*/ 184 h 402"/>
              <a:gd name="T34" fmla="*/ 50 w 400"/>
              <a:gd name="T35" fmla="*/ 213 h 402"/>
              <a:gd name="T36" fmla="*/ 33 w 400"/>
              <a:gd name="T37" fmla="*/ 188 h 402"/>
              <a:gd name="T38" fmla="*/ 25 w 400"/>
              <a:gd name="T39" fmla="*/ 201 h 402"/>
              <a:gd name="T40" fmla="*/ 72 w 400"/>
              <a:gd name="T41" fmla="*/ 310 h 402"/>
              <a:gd name="T42" fmla="*/ 75 w 400"/>
              <a:gd name="T43" fmla="*/ 276 h 402"/>
              <a:gd name="T44" fmla="*/ 106 w 400"/>
              <a:gd name="T45" fmla="*/ 286 h 402"/>
              <a:gd name="T46" fmla="*/ 142 w 400"/>
              <a:gd name="T47" fmla="*/ 282 h 402"/>
              <a:gd name="T48" fmla="*/ 145 w 400"/>
              <a:gd name="T49" fmla="*/ 313 h 402"/>
              <a:gd name="T50" fmla="*/ 165 w 400"/>
              <a:gd name="T51" fmla="*/ 345 h 402"/>
              <a:gd name="T52" fmla="*/ 136 w 400"/>
              <a:gd name="T53" fmla="*/ 353 h 402"/>
              <a:gd name="T54" fmla="*/ 200 w 400"/>
              <a:gd name="T55" fmla="*/ 375 h 402"/>
              <a:gd name="T56" fmla="*/ 264 w 400"/>
              <a:gd name="T57" fmla="*/ 354 h 402"/>
              <a:gd name="T58" fmla="*/ 234 w 400"/>
              <a:gd name="T59" fmla="*/ 338 h 402"/>
              <a:gd name="T60" fmla="*/ 252 w 400"/>
              <a:gd name="T61" fmla="*/ 315 h 402"/>
              <a:gd name="T62" fmla="*/ 258 w 400"/>
              <a:gd name="T63" fmla="*/ 278 h 402"/>
              <a:gd name="T64" fmla="*/ 289 w 400"/>
              <a:gd name="T65" fmla="*/ 285 h 402"/>
              <a:gd name="T66" fmla="*/ 318 w 400"/>
              <a:gd name="T67" fmla="*/ 272 h 402"/>
              <a:gd name="T68" fmla="*/ 327 w 400"/>
              <a:gd name="T69" fmla="*/ 279 h 402"/>
              <a:gd name="T70" fmla="*/ 332 w 400"/>
              <a:gd name="T71" fmla="*/ 315 h 402"/>
              <a:gd name="T72" fmla="*/ 374 w 400"/>
              <a:gd name="T73" fmla="*/ 182 h 402"/>
              <a:gd name="T74" fmla="*/ 353 w 400"/>
              <a:gd name="T75" fmla="*/ 209 h 402"/>
              <a:gd name="T76" fmla="*/ 341 w 400"/>
              <a:gd name="T77" fmla="*/ 209 h 402"/>
              <a:gd name="T78" fmla="*/ 298 w 400"/>
              <a:gd name="T79" fmla="*/ 176 h 402"/>
              <a:gd name="T80" fmla="*/ 294 w 400"/>
              <a:gd name="T81" fmla="*/ 163 h 402"/>
              <a:gd name="T82" fmla="*/ 305 w 400"/>
              <a:gd name="T83" fmla="*/ 110 h 402"/>
              <a:gd name="T84" fmla="*/ 314 w 400"/>
              <a:gd name="T85" fmla="*/ 102 h 402"/>
              <a:gd name="T86" fmla="*/ 348 w 400"/>
              <a:gd name="T87" fmla="*/ 109 h 402"/>
              <a:gd name="T88" fmla="*/ 203 w 400"/>
              <a:gd name="T89" fmla="*/ 134 h 402"/>
              <a:gd name="T90" fmla="*/ 212 w 400"/>
              <a:gd name="T91" fmla="*/ 138 h 402"/>
              <a:gd name="T92" fmla="*/ 265 w 400"/>
              <a:gd name="T93" fmla="*/ 176 h 402"/>
              <a:gd name="T94" fmla="*/ 269 w 400"/>
              <a:gd name="T95" fmla="*/ 191 h 402"/>
              <a:gd name="T96" fmla="*/ 249 w 400"/>
              <a:gd name="T97" fmla="*/ 253 h 402"/>
              <a:gd name="T98" fmla="*/ 236 w 400"/>
              <a:gd name="T99" fmla="*/ 262 h 402"/>
              <a:gd name="T100" fmla="*/ 171 w 400"/>
              <a:gd name="T101" fmla="*/ 262 h 402"/>
              <a:gd name="T102" fmla="*/ 159 w 400"/>
              <a:gd name="T103" fmla="*/ 252 h 402"/>
              <a:gd name="T104" fmla="*/ 139 w 400"/>
              <a:gd name="T105" fmla="*/ 190 h 402"/>
              <a:gd name="T106" fmla="*/ 144 w 400"/>
              <a:gd name="T107" fmla="*/ 176 h 402"/>
              <a:gd name="T108" fmla="*/ 197 w 400"/>
              <a:gd name="T109" fmla="*/ 137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00" h="402">
                <a:moveTo>
                  <a:pt x="200" y="0"/>
                </a:moveTo>
                <a:cubicBezTo>
                  <a:pt x="310" y="0"/>
                  <a:pt x="400" y="90"/>
                  <a:pt x="400" y="201"/>
                </a:cubicBezTo>
                <a:cubicBezTo>
                  <a:pt x="400" y="313"/>
                  <a:pt x="310" y="402"/>
                  <a:pt x="200" y="402"/>
                </a:cubicBezTo>
                <a:cubicBezTo>
                  <a:pt x="90" y="402"/>
                  <a:pt x="0" y="313"/>
                  <a:pt x="0" y="201"/>
                </a:cubicBezTo>
                <a:cubicBezTo>
                  <a:pt x="0" y="170"/>
                  <a:pt x="7" y="140"/>
                  <a:pt x="20" y="113"/>
                </a:cubicBezTo>
                <a:cubicBezTo>
                  <a:pt x="20" y="113"/>
                  <a:pt x="20" y="113"/>
                  <a:pt x="20" y="113"/>
                </a:cubicBezTo>
                <a:cubicBezTo>
                  <a:pt x="20" y="110"/>
                  <a:pt x="22" y="108"/>
                  <a:pt x="24" y="107"/>
                </a:cubicBezTo>
                <a:cubicBezTo>
                  <a:pt x="57" y="43"/>
                  <a:pt x="124" y="0"/>
                  <a:pt x="200" y="0"/>
                </a:cubicBezTo>
                <a:close/>
                <a:moveTo>
                  <a:pt x="236" y="31"/>
                </a:moveTo>
                <a:cubicBezTo>
                  <a:pt x="236" y="36"/>
                  <a:pt x="236" y="36"/>
                  <a:pt x="236" y="36"/>
                </a:cubicBezTo>
                <a:cubicBezTo>
                  <a:pt x="255" y="56"/>
                  <a:pt x="255" y="56"/>
                  <a:pt x="255" y="56"/>
                </a:cubicBezTo>
                <a:cubicBezTo>
                  <a:pt x="258" y="59"/>
                  <a:pt x="258" y="64"/>
                  <a:pt x="254" y="66"/>
                </a:cubicBezTo>
                <a:cubicBezTo>
                  <a:pt x="253" y="67"/>
                  <a:pt x="252" y="67"/>
                  <a:pt x="252" y="67"/>
                </a:cubicBezTo>
                <a:cubicBezTo>
                  <a:pt x="223" y="76"/>
                  <a:pt x="223" y="76"/>
                  <a:pt x="223" y="76"/>
                </a:cubicBezTo>
                <a:cubicBezTo>
                  <a:pt x="207" y="97"/>
                  <a:pt x="207" y="97"/>
                  <a:pt x="207" y="97"/>
                </a:cubicBezTo>
                <a:cubicBezTo>
                  <a:pt x="204" y="101"/>
                  <a:pt x="199" y="102"/>
                  <a:pt x="196" y="100"/>
                </a:cubicBezTo>
                <a:cubicBezTo>
                  <a:pt x="195" y="99"/>
                  <a:pt x="194" y="99"/>
                  <a:pt x="194" y="9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42" y="70"/>
                  <a:pt x="139" y="66"/>
                  <a:pt x="140" y="62"/>
                </a:cubicBezTo>
                <a:cubicBezTo>
                  <a:pt x="141" y="61"/>
                  <a:pt x="141" y="61"/>
                  <a:pt x="142" y="60"/>
                </a:cubicBezTo>
                <a:cubicBezTo>
                  <a:pt x="159" y="39"/>
                  <a:pt x="159" y="39"/>
                  <a:pt x="159" y="39"/>
                </a:cubicBezTo>
                <a:cubicBezTo>
                  <a:pt x="158" y="33"/>
                  <a:pt x="158" y="33"/>
                  <a:pt x="158" y="33"/>
                </a:cubicBezTo>
                <a:cubicBezTo>
                  <a:pt x="112" y="44"/>
                  <a:pt x="74" y="73"/>
                  <a:pt x="50" y="112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80" y="101"/>
                  <a:pt x="80" y="101"/>
                  <a:pt x="80" y="101"/>
                </a:cubicBezTo>
                <a:cubicBezTo>
                  <a:pt x="80" y="101"/>
                  <a:pt x="80" y="101"/>
                  <a:pt x="81" y="101"/>
                </a:cubicBezTo>
                <a:cubicBezTo>
                  <a:pt x="85" y="100"/>
                  <a:pt x="88" y="103"/>
                  <a:pt x="89" y="108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104" y="160"/>
                  <a:pt x="104" y="160"/>
                  <a:pt x="104" y="160"/>
                </a:cubicBezTo>
                <a:cubicBezTo>
                  <a:pt x="106" y="164"/>
                  <a:pt x="106" y="169"/>
                  <a:pt x="103" y="172"/>
                </a:cubicBezTo>
                <a:cubicBezTo>
                  <a:pt x="102" y="172"/>
                  <a:pt x="101" y="173"/>
                  <a:pt x="100" y="173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60" y="210"/>
                  <a:pt x="60" y="210"/>
                  <a:pt x="60" y="210"/>
                </a:cubicBezTo>
                <a:cubicBezTo>
                  <a:pt x="58" y="214"/>
                  <a:pt x="54" y="215"/>
                  <a:pt x="50" y="213"/>
                </a:cubicBezTo>
                <a:cubicBezTo>
                  <a:pt x="49" y="213"/>
                  <a:pt x="49" y="212"/>
                  <a:pt x="48" y="211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26" y="186"/>
                  <a:pt x="26" y="186"/>
                  <a:pt x="26" y="186"/>
                </a:cubicBezTo>
                <a:cubicBezTo>
                  <a:pt x="26" y="191"/>
                  <a:pt x="25" y="196"/>
                  <a:pt x="25" y="201"/>
                </a:cubicBezTo>
                <a:cubicBezTo>
                  <a:pt x="25" y="245"/>
                  <a:pt x="42" y="285"/>
                  <a:pt x="68" y="315"/>
                </a:cubicBezTo>
                <a:cubicBezTo>
                  <a:pt x="72" y="310"/>
                  <a:pt x="72" y="310"/>
                  <a:pt x="72" y="310"/>
                </a:cubicBezTo>
                <a:cubicBezTo>
                  <a:pt x="68" y="283"/>
                  <a:pt x="68" y="283"/>
                  <a:pt x="68" y="283"/>
                </a:cubicBezTo>
                <a:cubicBezTo>
                  <a:pt x="68" y="279"/>
                  <a:pt x="71" y="276"/>
                  <a:pt x="75" y="276"/>
                </a:cubicBezTo>
                <a:cubicBezTo>
                  <a:pt x="76" y="276"/>
                  <a:pt x="77" y="276"/>
                  <a:pt x="78" y="276"/>
                </a:cubicBezTo>
                <a:cubicBezTo>
                  <a:pt x="106" y="286"/>
                  <a:pt x="106" y="286"/>
                  <a:pt x="106" y="286"/>
                </a:cubicBezTo>
                <a:cubicBezTo>
                  <a:pt x="132" y="278"/>
                  <a:pt x="132" y="278"/>
                  <a:pt x="132" y="278"/>
                </a:cubicBezTo>
                <a:cubicBezTo>
                  <a:pt x="136" y="276"/>
                  <a:pt x="141" y="278"/>
                  <a:pt x="142" y="282"/>
                </a:cubicBezTo>
                <a:cubicBezTo>
                  <a:pt x="143" y="283"/>
                  <a:pt x="143" y="284"/>
                  <a:pt x="143" y="285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65" y="335"/>
                  <a:pt x="165" y="335"/>
                  <a:pt x="165" y="335"/>
                </a:cubicBezTo>
                <a:cubicBezTo>
                  <a:pt x="168" y="338"/>
                  <a:pt x="168" y="342"/>
                  <a:pt x="165" y="345"/>
                </a:cubicBezTo>
                <a:cubicBezTo>
                  <a:pt x="164" y="346"/>
                  <a:pt x="163" y="346"/>
                  <a:pt x="163" y="346"/>
                </a:cubicBezTo>
                <a:cubicBezTo>
                  <a:pt x="136" y="353"/>
                  <a:pt x="136" y="353"/>
                  <a:pt x="136" y="353"/>
                </a:cubicBezTo>
                <a:cubicBezTo>
                  <a:pt x="131" y="361"/>
                  <a:pt x="131" y="361"/>
                  <a:pt x="131" y="361"/>
                </a:cubicBezTo>
                <a:cubicBezTo>
                  <a:pt x="152" y="370"/>
                  <a:pt x="176" y="375"/>
                  <a:pt x="200" y="375"/>
                </a:cubicBezTo>
                <a:cubicBezTo>
                  <a:pt x="225" y="375"/>
                  <a:pt x="248" y="370"/>
                  <a:pt x="270" y="361"/>
                </a:cubicBezTo>
                <a:cubicBezTo>
                  <a:pt x="264" y="354"/>
                  <a:pt x="264" y="354"/>
                  <a:pt x="264" y="354"/>
                </a:cubicBezTo>
                <a:cubicBezTo>
                  <a:pt x="237" y="349"/>
                  <a:pt x="237" y="349"/>
                  <a:pt x="237" y="349"/>
                </a:cubicBezTo>
                <a:cubicBezTo>
                  <a:pt x="234" y="347"/>
                  <a:pt x="232" y="343"/>
                  <a:pt x="234" y="338"/>
                </a:cubicBezTo>
                <a:cubicBezTo>
                  <a:pt x="234" y="338"/>
                  <a:pt x="234" y="338"/>
                  <a:pt x="234" y="338"/>
                </a:cubicBezTo>
                <a:cubicBezTo>
                  <a:pt x="252" y="315"/>
                  <a:pt x="252" y="315"/>
                  <a:pt x="252" y="315"/>
                </a:cubicBezTo>
                <a:cubicBezTo>
                  <a:pt x="252" y="287"/>
                  <a:pt x="252" y="287"/>
                  <a:pt x="252" y="287"/>
                </a:cubicBezTo>
                <a:cubicBezTo>
                  <a:pt x="251" y="283"/>
                  <a:pt x="254" y="279"/>
                  <a:pt x="258" y="278"/>
                </a:cubicBezTo>
                <a:cubicBezTo>
                  <a:pt x="260" y="278"/>
                  <a:pt x="261" y="278"/>
                  <a:pt x="263" y="279"/>
                </a:cubicBezTo>
                <a:cubicBezTo>
                  <a:pt x="289" y="285"/>
                  <a:pt x="289" y="285"/>
                  <a:pt x="289" y="285"/>
                </a:cubicBezTo>
                <a:cubicBezTo>
                  <a:pt x="317" y="273"/>
                  <a:pt x="317" y="273"/>
                  <a:pt x="317" y="273"/>
                </a:cubicBezTo>
                <a:cubicBezTo>
                  <a:pt x="317" y="273"/>
                  <a:pt x="318" y="272"/>
                  <a:pt x="318" y="272"/>
                </a:cubicBezTo>
                <a:cubicBezTo>
                  <a:pt x="322" y="271"/>
                  <a:pt x="326" y="273"/>
                  <a:pt x="327" y="278"/>
                </a:cubicBezTo>
                <a:cubicBezTo>
                  <a:pt x="327" y="278"/>
                  <a:pt x="327" y="279"/>
                  <a:pt x="327" y="279"/>
                </a:cubicBezTo>
                <a:cubicBezTo>
                  <a:pt x="325" y="307"/>
                  <a:pt x="325" y="307"/>
                  <a:pt x="325" y="307"/>
                </a:cubicBezTo>
                <a:cubicBezTo>
                  <a:pt x="332" y="315"/>
                  <a:pt x="332" y="315"/>
                  <a:pt x="332" y="315"/>
                </a:cubicBezTo>
                <a:cubicBezTo>
                  <a:pt x="359" y="284"/>
                  <a:pt x="375" y="245"/>
                  <a:pt x="375" y="201"/>
                </a:cubicBezTo>
                <a:cubicBezTo>
                  <a:pt x="375" y="195"/>
                  <a:pt x="374" y="188"/>
                  <a:pt x="374" y="182"/>
                </a:cubicBezTo>
                <a:cubicBezTo>
                  <a:pt x="366" y="185"/>
                  <a:pt x="366" y="185"/>
                  <a:pt x="366" y="185"/>
                </a:cubicBezTo>
                <a:cubicBezTo>
                  <a:pt x="353" y="209"/>
                  <a:pt x="353" y="209"/>
                  <a:pt x="353" y="209"/>
                </a:cubicBezTo>
                <a:cubicBezTo>
                  <a:pt x="350" y="212"/>
                  <a:pt x="345" y="212"/>
                  <a:pt x="341" y="210"/>
                </a:cubicBezTo>
                <a:cubicBezTo>
                  <a:pt x="341" y="210"/>
                  <a:pt x="341" y="209"/>
                  <a:pt x="341" y="209"/>
                </a:cubicBezTo>
                <a:cubicBezTo>
                  <a:pt x="324" y="184"/>
                  <a:pt x="324" y="184"/>
                  <a:pt x="324" y="184"/>
                </a:cubicBezTo>
                <a:cubicBezTo>
                  <a:pt x="298" y="176"/>
                  <a:pt x="298" y="176"/>
                  <a:pt x="298" y="176"/>
                </a:cubicBezTo>
                <a:cubicBezTo>
                  <a:pt x="294" y="176"/>
                  <a:pt x="290" y="173"/>
                  <a:pt x="290" y="169"/>
                </a:cubicBezTo>
                <a:cubicBezTo>
                  <a:pt x="290" y="167"/>
                  <a:pt x="292" y="165"/>
                  <a:pt x="294" y="163"/>
                </a:cubicBezTo>
                <a:cubicBezTo>
                  <a:pt x="308" y="140"/>
                  <a:pt x="308" y="140"/>
                  <a:pt x="308" y="140"/>
                </a:cubicBezTo>
                <a:cubicBezTo>
                  <a:pt x="305" y="110"/>
                  <a:pt x="305" y="110"/>
                  <a:pt x="305" y="110"/>
                </a:cubicBezTo>
                <a:cubicBezTo>
                  <a:pt x="305" y="106"/>
                  <a:pt x="308" y="103"/>
                  <a:pt x="312" y="102"/>
                </a:cubicBezTo>
                <a:cubicBezTo>
                  <a:pt x="313" y="102"/>
                  <a:pt x="313" y="102"/>
                  <a:pt x="314" y="102"/>
                </a:cubicBezTo>
                <a:cubicBezTo>
                  <a:pt x="339" y="112"/>
                  <a:pt x="339" y="112"/>
                  <a:pt x="339" y="112"/>
                </a:cubicBezTo>
                <a:cubicBezTo>
                  <a:pt x="348" y="109"/>
                  <a:pt x="348" y="109"/>
                  <a:pt x="348" y="109"/>
                </a:cubicBezTo>
                <a:cubicBezTo>
                  <a:pt x="323" y="70"/>
                  <a:pt x="283" y="41"/>
                  <a:pt x="236" y="31"/>
                </a:cubicBezTo>
                <a:close/>
                <a:moveTo>
                  <a:pt x="203" y="134"/>
                </a:moveTo>
                <a:cubicBezTo>
                  <a:pt x="204" y="134"/>
                  <a:pt x="205" y="134"/>
                  <a:pt x="206" y="134"/>
                </a:cubicBezTo>
                <a:cubicBezTo>
                  <a:pt x="209" y="134"/>
                  <a:pt x="211" y="136"/>
                  <a:pt x="212" y="138"/>
                </a:cubicBezTo>
                <a:cubicBezTo>
                  <a:pt x="232" y="166"/>
                  <a:pt x="232" y="166"/>
                  <a:pt x="232" y="166"/>
                </a:cubicBezTo>
                <a:cubicBezTo>
                  <a:pt x="265" y="176"/>
                  <a:pt x="265" y="176"/>
                  <a:pt x="265" y="176"/>
                </a:cubicBezTo>
                <a:cubicBezTo>
                  <a:pt x="270" y="178"/>
                  <a:pt x="272" y="183"/>
                  <a:pt x="271" y="188"/>
                </a:cubicBezTo>
                <a:cubicBezTo>
                  <a:pt x="271" y="189"/>
                  <a:pt x="270" y="190"/>
                  <a:pt x="269" y="191"/>
                </a:cubicBezTo>
                <a:cubicBezTo>
                  <a:pt x="248" y="218"/>
                  <a:pt x="248" y="218"/>
                  <a:pt x="248" y="218"/>
                </a:cubicBezTo>
                <a:cubicBezTo>
                  <a:pt x="249" y="253"/>
                  <a:pt x="249" y="253"/>
                  <a:pt x="249" y="253"/>
                </a:cubicBezTo>
                <a:cubicBezTo>
                  <a:pt x="249" y="258"/>
                  <a:pt x="245" y="263"/>
                  <a:pt x="239" y="263"/>
                </a:cubicBezTo>
                <a:cubicBezTo>
                  <a:pt x="238" y="263"/>
                  <a:pt x="237" y="262"/>
                  <a:pt x="236" y="262"/>
                </a:cubicBezTo>
                <a:cubicBezTo>
                  <a:pt x="204" y="250"/>
                  <a:pt x="204" y="250"/>
                  <a:pt x="204" y="250"/>
                </a:cubicBezTo>
                <a:cubicBezTo>
                  <a:pt x="171" y="262"/>
                  <a:pt x="171" y="262"/>
                  <a:pt x="171" y="262"/>
                </a:cubicBezTo>
                <a:cubicBezTo>
                  <a:pt x="166" y="263"/>
                  <a:pt x="161" y="261"/>
                  <a:pt x="159" y="256"/>
                </a:cubicBezTo>
                <a:cubicBezTo>
                  <a:pt x="159" y="255"/>
                  <a:pt x="159" y="254"/>
                  <a:pt x="159" y="252"/>
                </a:cubicBezTo>
                <a:cubicBezTo>
                  <a:pt x="160" y="218"/>
                  <a:pt x="160" y="218"/>
                  <a:pt x="160" y="218"/>
                </a:cubicBezTo>
                <a:cubicBezTo>
                  <a:pt x="139" y="190"/>
                  <a:pt x="139" y="190"/>
                  <a:pt x="139" y="190"/>
                </a:cubicBezTo>
                <a:cubicBezTo>
                  <a:pt x="136" y="186"/>
                  <a:pt x="137" y="180"/>
                  <a:pt x="141" y="177"/>
                </a:cubicBezTo>
                <a:cubicBezTo>
                  <a:pt x="142" y="177"/>
                  <a:pt x="143" y="176"/>
                  <a:pt x="144" y="176"/>
                </a:cubicBezTo>
                <a:cubicBezTo>
                  <a:pt x="177" y="166"/>
                  <a:pt x="177" y="166"/>
                  <a:pt x="177" y="166"/>
                </a:cubicBezTo>
                <a:cubicBezTo>
                  <a:pt x="197" y="137"/>
                  <a:pt x="197" y="137"/>
                  <a:pt x="197" y="137"/>
                </a:cubicBezTo>
                <a:cubicBezTo>
                  <a:pt x="198" y="135"/>
                  <a:pt x="201" y="134"/>
                  <a:pt x="203" y="134"/>
                </a:cubicBezTo>
                <a:close/>
              </a:path>
            </a:pathLst>
          </a:custGeom>
          <a:solidFill>
            <a:srgbClr val="00642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8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>
            <a:extLst>
              <a:ext uri="{FF2B5EF4-FFF2-40B4-BE49-F238E27FC236}">
                <a16:creationId xmlns="" xmlns:a16="http://schemas.microsoft.com/office/drawing/2014/main" id="{24AD081F-C1B6-464A-8D31-57CA35E32A26}"/>
              </a:ext>
            </a:extLst>
          </p:cNvPr>
          <p:cNvGrpSpPr/>
          <p:nvPr/>
        </p:nvGrpSpPr>
        <p:grpSpPr>
          <a:xfrm>
            <a:off x="5990008" y="801914"/>
            <a:ext cx="169456" cy="3189949"/>
            <a:chOff x="6017571" y="1819122"/>
            <a:chExt cx="225941" cy="4253265"/>
          </a:xfrm>
          <a:solidFill>
            <a:schemeClr val="bg1">
              <a:lumMod val="65000"/>
            </a:schemeClr>
          </a:solidFill>
        </p:grpSpPr>
        <p:sp>
          <p:nvSpPr>
            <p:cNvPr id="11" name="Rectangle 2">
              <a:extLst>
                <a:ext uri="{FF2B5EF4-FFF2-40B4-BE49-F238E27FC236}">
                  <a16:creationId xmlns="" xmlns:a16="http://schemas.microsoft.com/office/drawing/2014/main" id="{AAF39D17-2690-444A-A9BD-11CAC5962938}"/>
                </a:ext>
              </a:extLst>
            </p:cNvPr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28700">
                <a:defRPr/>
              </a:pPr>
              <a:endParaRPr lang="en-US" sz="2025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Rectangle 3">
              <a:extLst>
                <a:ext uri="{FF2B5EF4-FFF2-40B4-BE49-F238E27FC236}">
                  <a16:creationId xmlns="" xmlns:a16="http://schemas.microsoft.com/office/drawing/2014/main" id="{2BB292B7-F6AB-41A5-9971-06CD8C37813C}"/>
                </a:ext>
              </a:extLst>
            </p:cNvPr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13" name="Notched Right Arrow 4">
            <a:extLst>
              <a:ext uri="{FF2B5EF4-FFF2-40B4-BE49-F238E27FC236}">
                <a16:creationId xmlns="" xmlns:a16="http://schemas.microsoft.com/office/drawing/2014/main" id="{4D802E9C-6B07-4867-B6BF-4103EBB169CF}"/>
              </a:ext>
            </a:extLst>
          </p:cNvPr>
          <p:cNvSpPr/>
          <p:nvPr/>
        </p:nvSpPr>
        <p:spPr>
          <a:xfrm rot="21267793">
            <a:off x="5155264" y="1029182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00642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 err="1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Atention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14" name="Notched Right Arrow 5">
            <a:extLst>
              <a:ext uri="{FF2B5EF4-FFF2-40B4-BE49-F238E27FC236}">
                <a16:creationId xmlns="" xmlns:a16="http://schemas.microsoft.com/office/drawing/2014/main" id="{DC016789-BF93-4F2E-B621-DFD2E60394E9}"/>
              </a:ext>
            </a:extLst>
          </p:cNvPr>
          <p:cNvSpPr/>
          <p:nvPr/>
        </p:nvSpPr>
        <p:spPr>
          <a:xfrm flipH="1">
            <a:off x="4948545" y="1727694"/>
            <a:ext cx="2148734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Interest</a:t>
            </a:r>
          </a:p>
        </p:txBody>
      </p:sp>
      <p:sp>
        <p:nvSpPr>
          <p:cNvPr id="15" name="Notched Right Arrow 6">
            <a:extLst>
              <a:ext uri="{FF2B5EF4-FFF2-40B4-BE49-F238E27FC236}">
                <a16:creationId xmlns="" xmlns:a16="http://schemas.microsoft.com/office/drawing/2014/main" id="{F91272F9-4B3B-4002-8827-83D5BD0E317F}"/>
              </a:ext>
            </a:extLst>
          </p:cNvPr>
          <p:cNvSpPr/>
          <p:nvPr/>
        </p:nvSpPr>
        <p:spPr>
          <a:xfrm rot="21318851">
            <a:off x="5100543" y="2407776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00642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Desire</a:t>
            </a:r>
          </a:p>
        </p:txBody>
      </p:sp>
      <p:sp>
        <p:nvSpPr>
          <p:cNvPr id="16" name="Notched Right Arrow 7">
            <a:extLst>
              <a:ext uri="{FF2B5EF4-FFF2-40B4-BE49-F238E27FC236}">
                <a16:creationId xmlns="" xmlns:a16="http://schemas.microsoft.com/office/drawing/2014/main" id="{9AA2A7FC-0577-4C0F-BC32-8186BEF909CE}"/>
              </a:ext>
            </a:extLst>
          </p:cNvPr>
          <p:cNvSpPr/>
          <p:nvPr/>
        </p:nvSpPr>
        <p:spPr>
          <a:xfrm flipH="1">
            <a:off x="4907752" y="3090789"/>
            <a:ext cx="2230319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Action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="" xmlns:a16="http://schemas.microsoft.com/office/drawing/2014/main" id="{3B30BD51-B58C-4388-B01C-272B58840425}"/>
              </a:ext>
            </a:extLst>
          </p:cNvPr>
          <p:cNvSpPr txBox="1"/>
          <p:nvPr/>
        </p:nvSpPr>
        <p:spPr>
          <a:xfrm>
            <a:off x="7504035" y="1015987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="" xmlns:a16="http://schemas.microsoft.com/office/drawing/2014/main" id="{6DB3DE11-9C09-41E6-B448-8B45B325BA45}"/>
              </a:ext>
            </a:extLst>
          </p:cNvPr>
          <p:cNvSpPr txBox="1"/>
          <p:nvPr/>
        </p:nvSpPr>
        <p:spPr>
          <a:xfrm>
            <a:off x="7504035" y="2482087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9" name="TextBox 22">
            <a:extLst>
              <a:ext uri="{FF2B5EF4-FFF2-40B4-BE49-F238E27FC236}">
                <a16:creationId xmlns="" xmlns:a16="http://schemas.microsoft.com/office/drawing/2014/main" id="{32C1113D-2B40-4972-880E-0DF3B923D96E}"/>
              </a:ext>
            </a:extLst>
          </p:cNvPr>
          <p:cNvSpPr txBox="1"/>
          <p:nvPr/>
        </p:nvSpPr>
        <p:spPr>
          <a:xfrm>
            <a:off x="2639971" y="1727694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="" xmlns:a16="http://schemas.microsoft.com/office/drawing/2014/main" id="{86C1116D-9106-4F5F-970A-BF135A82B8DB}"/>
              </a:ext>
            </a:extLst>
          </p:cNvPr>
          <p:cNvSpPr txBox="1"/>
          <p:nvPr/>
        </p:nvSpPr>
        <p:spPr>
          <a:xfrm>
            <a:off x="2639971" y="3193794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50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>
            <a:extLst>
              <a:ext uri="{FF2B5EF4-FFF2-40B4-BE49-F238E27FC236}">
                <a16:creationId xmlns="" xmlns:a16="http://schemas.microsoft.com/office/drawing/2014/main" id="{26C3470F-3098-4CDD-804A-91236C6CC9EC}"/>
              </a:ext>
            </a:extLst>
          </p:cNvPr>
          <p:cNvGrpSpPr/>
          <p:nvPr/>
        </p:nvGrpSpPr>
        <p:grpSpPr>
          <a:xfrm>
            <a:off x="2436272" y="2721560"/>
            <a:ext cx="1711590" cy="951531"/>
            <a:chOff x="5268627" y="2933595"/>
            <a:chExt cx="2512412" cy="1268708"/>
          </a:xfrm>
        </p:grpSpPr>
        <p:sp>
          <p:nvSpPr>
            <p:cNvPr id="3" name="TextBox 33">
              <a:extLst>
                <a:ext uri="{FF2B5EF4-FFF2-40B4-BE49-F238E27FC236}">
                  <a16:creationId xmlns="" xmlns:a16="http://schemas.microsoft.com/office/drawing/2014/main" id="{F62E35D5-DC45-45EA-A642-2A76D2C20B10}"/>
                </a:ext>
              </a:extLst>
            </p:cNvPr>
            <p:cNvSpPr txBox="1"/>
            <p:nvPr/>
          </p:nvSpPr>
          <p:spPr>
            <a:xfrm>
              <a:off x="5943612" y="2933595"/>
              <a:ext cx="115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Organising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" name="Rectangle 34">
              <a:extLst>
                <a:ext uri="{FF2B5EF4-FFF2-40B4-BE49-F238E27FC236}">
                  <a16:creationId xmlns="" xmlns:a16="http://schemas.microsoft.com/office/drawing/2014/main" id="{7A10236A-8517-4A42-A44A-442131CC8096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35">
            <a:extLst>
              <a:ext uri="{FF2B5EF4-FFF2-40B4-BE49-F238E27FC236}">
                <a16:creationId xmlns="" xmlns:a16="http://schemas.microsoft.com/office/drawing/2014/main" id="{CDE7A58A-062E-4FC9-BBE6-9EB54217E006}"/>
              </a:ext>
            </a:extLst>
          </p:cNvPr>
          <p:cNvGrpSpPr/>
          <p:nvPr/>
        </p:nvGrpSpPr>
        <p:grpSpPr>
          <a:xfrm>
            <a:off x="4380176" y="2721560"/>
            <a:ext cx="1711590" cy="951531"/>
            <a:chOff x="5268627" y="2933595"/>
            <a:chExt cx="2512412" cy="1268708"/>
          </a:xfrm>
        </p:grpSpPr>
        <p:sp>
          <p:nvSpPr>
            <p:cNvPr id="6" name="TextBox 36">
              <a:extLst>
                <a:ext uri="{FF2B5EF4-FFF2-40B4-BE49-F238E27FC236}">
                  <a16:creationId xmlns="" xmlns:a16="http://schemas.microsoft.com/office/drawing/2014/main" id="{35C3D72B-9771-46FB-BB7B-B5CDB6AE2CE9}"/>
                </a:ext>
              </a:extLst>
            </p:cNvPr>
            <p:cNvSpPr txBox="1"/>
            <p:nvPr/>
          </p:nvSpPr>
          <p:spPr>
            <a:xfrm>
              <a:off x="5917194" y="2933595"/>
              <a:ext cx="1207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Team Work</a:t>
              </a:r>
            </a:p>
          </p:txBody>
        </p:sp>
        <p:sp>
          <p:nvSpPr>
            <p:cNvPr id="7" name="Rectangle 37">
              <a:extLst>
                <a:ext uri="{FF2B5EF4-FFF2-40B4-BE49-F238E27FC236}">
                  <a16:creationId xmlns="" xmlns:a16="http://schemas.microsoft.com/office/drawing/2014/main" id="{06E2042E-DCE8-4CF6-8DCE-4EBDEA8EAB70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8">
            <a:extLst>
              <a:ext uri="{FF2B5EF4-FFF2-40B4-BE49-F238E27FC236}">
                <a16:creationId xmlns="" xmlns:a16="http://schemas.microsoft.com/office/drawing/2014/main" id="{94D08822-BEAD-4155-BE80-ED7500DA7659}"/>
              </a:ext>
            </a:extLst>
          </p:cNvPr>
          <p:cNvGrpSpPr/>
          <p:nvPr/>
        </p:nvGrpSpPr>
        <p:grpSpPr>
          <a:xfrm>
            <a:off x="6279047" y="2721560"/>
            <a:ext cx="1711590" cy="951531"/>
            <a:chOff x="5268627" y="2933595"/>
            <a:chExt cx="2512412" cy="1268708"/>
          </a:xfrm>
        </p:grpSpPr>
        <p:sp>
          <p:nvSpPr>
            <p:cNvPr id="9" name="TextBox 39">
              <a:extLst>
                <a:ext uri="{FF2B5EF4-FFF2-40B4-BE49-F238E27FC236}">
                  <a16:creationId xmlns="" xmlns:a16="http://schemas.microsoft.com/office/drawing/2014/main" id="{CD6294C7-D47A-44F7-9D40-E13D9AD83758}"/>
                </a:ext>
              </a:extLst>
            </p:cNvPr>
            <p:cNvSpPr txBox="1"/>
            <p:nvPr/>
          </p:nvSpPr>
          <p:spPr>
            <a:xfrm>
              <a:off x="5989775" y="2933595"/>
              <a:ext cx="1062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Creativity</a:t>
              </a:r>
            </a:p>
          </p:txBody>
        </p:sp>
        <p:sp>
          <p:nvSpPr>
            <p:cNvPr id="10" name="Rectangle 40">
              <a:extLst>
                <a:ext uri="{FF2B5EF4-FFF2-40B4-BE49-F238E27FC236}">
                  <a16:creationId xmlns="" xmlns:a16="http://schemas.microsoft.com/office/drawing/2014/main" id="{EED5591B-E50A-4A9E-B36A-4F8556B856CF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41">
            <a:extLst>
              <a:ext uri="{FF2B5EF4-FFF2-40B4-BE49-F238E27FC236}">
                <a16:creationId xmlns="" xmlns:a16="http://schemas.microsoft.com/office/drawing/2014/main" id="{F758A232-3984-4FE2-8CE3-EBFA5274D8BA}"/>
              </a:ext>
            </a:extLst>
          </p:cNvPr>
          <p:cNvGrpSpPr/>
          <p:nvPr/>
        </p:nvGrpSpPr>
        <p:grpSpPr>
          <a:xfrm>
            <a:off x="8302346" y="2721560"/>
            <a:ext cx="1711590" cy="951531"/>
            <a:chOff x="5268627" y="2933595"/>
            <a:chExt cx="2512412" cy="1268708"/>
          </a:xfrm>
        </p:grpSpPr>
        <p:sp>
          <p:nvSpPr>
            <p:cNvPr id="12" name="TextBox 42">
              <a:extLst>
                <a:ext uri="{FF2B5EF4-FFF2-40B4-BE49-F238E27FC236}">
                  <a16:creationId xmlns="" xmlns:a16="http://schemas.microsoft.com/office/drawing/2014/main" id="{C16DC427-D9F2-4D10-A350-60525BC4E979}"/>
                </a:ext>
              </a:extLst>
            </p:cNvPr>
            <p:cNvSpPr txBox="1"/>
            <p:nvPr/>
          </p:nvSpPr>
          <p:spPr>
            <a:xfrm>
              <a:off x="5593259" y="2933595"/>
              <a:ext cx="1855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Time Management</a:t>
              </a:r>
            </a:p>
          </p:txBody>
        </p:sp>
        <p:sp>
          <p:nvSpPr>
            <p:cNvPr id="13" name="Rectangle 43">
              <a:extLst>
                <a:ext uri="{FF2B5EF4-FFF2-40B4-BE49-F238E27FC236}">
                  <a16:creationId xmlns="" xmlns:a16="http://schemas.microsoft.com/office/drawing/2014/main" id="{7C074561-2494-4FD1-BAA0-2CD4DE3F64B1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1">
            <a:extLst>
              <a:ext uri="{FF2B5EF4-FFF2-40B4-BE49-F238E27FC236}">
                <a16:creationId xmlns="" xmlns:a16="http://schemas.microsoft.com/office/drawing/2014/main" id="{2A62E218-3874-4F5F-BC50-703100C75242}"/>
              </a:ext>
            </a:extLst>
          </p:cNvPr>
          <p:cNvGrpSpPr/>
          <p:nvPr/>
        </p:nvGrpSpPr>
        <p:grpSpPr>
          <a:xfrm>
            <a:off x="8620930" y="1036164"/>
            <a:ext cx="815975" cy="1614488"/>
            <a:chOff x="9411773" y="1855685"/>
            <a:chExt cx="1087967" cy="2152651"/>
          </a:xfrm>
          <a:solidFill>
            <a:srgbClr val="006428"/>
          </a:solidFill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CA837F63-AF07-4FA9-8E8C-645F7936DB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177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16" name="Group 44">
              <a:extLst>
                <a:ext uri="{FF2B5EF4-FFF2-40B4-BE49-F238E27FC236}">
                  <a16:creationId xmlns="" xmlns:a16="http://schemas.microsoft.com/office/drawing/2014/main" id="{DACBCB7B-56AD-4FD0-9F3F-4C7688ADB14F}"/>
                </a:ext>
              </a:extLst>
            </p:cNvPr>
            <p:cNvGrpSpPr/>
            <p:nvPr/>
          </p:nvGrpSpPr>
          <p:grpSpPr>
            <a:xfrm>
              <a:off x="9753600" y="3218937"/>
              <a:ext cx="447462" cy="496920"/>
              <a:chOff x="7502526" y="2405063"/>
              <a:chExt cx="301625" cy="334964"/>
            </a:xfrm>
            <a:grpFill/>
          </p:grpSpPr>
          <p:sp>
            <p:nvSpPr>
              <p:cNvPr id="17" name="Freeform 112">
                <a:extLst>
                  <a:ext uri="{FF2B5EF4-FFF2-40B4-BE49-F238E27FC236}">
                    <a16:creationId xmlns="" xmlns:a16="http://schemas.microsoft.com/office/drawing/2014/main" id="{2B645EDA-AA90-4503-91CE-A0CBA3ED23F5}"/>
                  </a:ext>
                </a:extLst>
              </p:cNvPr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8" name="Freeform 113">
                <a:extLst>
                  <a:ext uri="{FF2B5EF4-FFF2-40B4-BE49-F238E27FC236}">
                    <a16:creationId xmlns="" xmlns:a16="http://schemas.microsoft.com/office/drawing/2014/main" id="{3C545BD1-1442-4C00-B69A-084C739AB5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9" name="Freeform 114">
                <a:extLst>
                  <a:ext uri="{FF2B5EF4-FFF2-40B4-BE49-F238E27FC236}">
                    <a16:creationId xmlns="" xmlns:a16="http://schemas.microsoft.com/office/drawing/2014/main" id="{0C8B7E0C-D084-4EF5-939B-B1FB682D4F08}"/>
                  </a:ext>
                </a:extLst>
              </p:cNvPr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0" name="Freeform 115">
                <a:extLst>
                  <a:ext uri="{FF2B5EF4-FFF2-40B4-BE49-F238E27FC236}">
                    <a16:creationId xmlns="" xmlns:a16="http://schemas.microsoft.com/office/drawing/2014/main" id="{18314A1F-83FD-4FE5-A037-6F2795FE340D}"/>
                  </a:ext>
                </a:extLst>
              </p:cNvPr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1" name="Freeform 116">
                <a:extLst>
                  <a:ext uri="{FF2B5EF4-FFF2-40B4-BE49-F238E27FC236}">
                    <a16:creationId xmlns="" xmlns:a16="http://schemas.microsoft.com/office/drawing/2014/main" id="{FA7A1814-F69A-4A83-B9CA-5940517FDA96}"/>
                  </a:ext>
                </a:extLst>
              </p:cNvPr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2" name="Freeform 117">
                <a:extLst>
                  <a:ext uri="{FF2B5EF4-FFF2-40B4-BE49-F238E27FC236}">
                    <a16:creationId xmlns="" xmlns:a16="http://schemas.microsoft.com/office/drawing/2014/main" id="{ACD58B16-2D46-4726-91F9-9B15F1873C2B}"/>
                  </a:ext>
                </a:extLst>
              </p:cNvPr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3" name="Freeform 118">
                <a:extLst>
                  <a:ext uri="{FF2B5EF4-FFF2-40B4-BE49-F238E27FC236}">
                    <a16:creationId xmlns="" xmlns:a16="http://schemas.microsoft.com/office/drawing/2014/main" id="{E3EF0021-8B6E-4163-8575-E616A90531C2}"/>
                  </a:ext>
                </a:extLst>
              </p:cNvPr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4" name="Freeform 119">
                <a:extLst>
                  <a:ext uri="{FF2B5EF4-FFF2-40B4-BE49-F238E27FC236}">
                    <a16:creationId xmlns="" xmlns:a16="http://schemas.microsoft.com/office/drawing/2014/main" id="{6D295235-46A8-4BFA-82E5-B9209998ED3D}"/>
                  </a:ext>
                </a:extLst>
              </p:cNvPr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</p:grpSp>
      </p:grpSp>
      <p:grpSp>
        <p:nvGrpSpPr>
          <p:cNvPr id="25" name="Group 2">
            <a:extLst>
              <a:ext uri="{FF2B5EF4-FFF2-40B4-BE49-F238E27FC236}">
                <a16:creationId xmlns="" xmlns:a16="http://schemas.microsoft.com/office/drawing/2014/main" id="{110EC36C-8E41-4A00-B064-7BEFD33985E6}"/>
              </a:ext>
            </a:extLst>
          </p:cNvPr>
          <p:cNvGrpSpPr/>
          <p:nvPr/>
        </p:nvGrpSpPr>
        <p:grpSpPr>
          <a:xfrm>
            <a:off x="6692580" y="1036164"/>
            <a:ext cx="815975" cy="1614488"/>
            <a:chOff x="6840639" y="1855685"/>
            <a:chExt cx="1087967" cy="2152651"/>
          </a:xfrm>
        </p:grpSpPr>
        <p:sp>
          <p:nvSpPr>
            <p:cNvPr id="26" name="Freeform 5">
              <a:extLst>
                <a:ext uri="{FF2B5EF4-FFF2-40B4-BE49-F238E27FC236}">
                  <a16:creationId xmlns="" xmlns:a16="http://schemas.microsoft.com/office/drawing/2014/main" id="{A25BAD83-6F30-4F89-9899-E01336412D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40639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Freeform 53">
              <a:extLst>
                <a:ext uri="{FF2B5EF4-FFF2-40B4-BE49-F238E27FC236}">
                  <a16:creationId xmlns="" xmlns:a16="http://schemas.microsoft.com/office/drawing/2014/main" id="{8068FC6E-3579-44DF-9700-4EAF5BAFF7D7}"/>
                </a:ext>
              </a:extLst>
            </p:cNvPr>
            <p:cNvSpPr/>
            <p:nvPr/>
          </p:nvSpPr>
          <p:spPr bwMode="auto">
            <a:xfrm>
              <a:off x="7182941" y="3280562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8" name="Group 3">
            <a:extLst>
              <a:ext uri="{FF2B5EF4-FFF2-40B4-BE49-F238E27FC236}">
                <a16:creationId xmlns="" xmlns:a16="http://schemas.microsoft.com/office/drawing/2014/main" id="{C5000FAE-1630-4880-90E8-B916CD6C3C18}"/>
              </a:ext>
            </a:extLst>
          </p:cNvPr>
          <p:cNvGrpSpPr/>
          <p:nvPr/>
        </p:nvGrpSpPr>
        <p:grpSpPr>
          <a:xfrm>
            <a:off x="4758543" y="1036164"/>
            <a:ext cx="815975" cy="1614488"/>
            <a:chOff x="4261923" y="1855685"/>
            <a:chExt cx="1087967" cy="2152651"/>
          </a:xfrm>
          <a:solidFill>
            <a:srgbClr val="006428"/>
          </a:solidFill>
        </p:grpSpPr>
        <p:sp>
          <p:nvSpPr>
            <p:cNvPr id="29" name="Freeform 5">
              <a:extLst>
                <a:ext uri="{FF2B5EF4-FFF2-40B4-BE49-F238E27FC236}">
                  <a16:creationId xmlns="" xmlns:a16="http://schemas.microsoft.com/office/drawing/2014/main" id="{B7A5F374-649E-4CA3-9A70-9C1D25C482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192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30" name="Group 457">
              <a:extLst>
                <a:ext uri="{FF2B5EF4-FFF2-40B4-BE49-F238E27FC236}">
                  <a16:creationId xmlns="" xmlns:a16="http://schemas.microsoft.com/office/drawing/2014/main" id="{91FA3426-74FF-47C4-94C7-7E29AD2DE66A}"/>
                </a:ext>
              </a:extLst>
            </p:cNvPr>
            <p:cNvGrpSpPr/>
            <p:nvPr/>
          </p:nvGrpSpPr>
          <p:grpSpPr bwMode="auto">
            <a:xfrm>
              <a:off x="4524744" y="3264625"/>
              <a:ext cx="573648" cy="361477"/>
              <a:chOff x="0" y="0"/>
              <a:chExt cx="575" cy="363"/>
            </a:xfrm>
            <a:grpFill/>
          </p:grpSpPr>
          <p:sp>
            <p:nvSpPr>
              <p:cNvPr id="31" name="AutoShape 455">
                <a:extLst>
                  <a:ext uri="{FF2B5EF4-FFF2-40B4-BE49-F238E27FC236}">
                    <a16:creationId xmlns="" xmlns:a16="http://schemas.microsoft.com/office/drawing/2014/main" id="{FF84F95E-F6F0-432C-A20B-30F343F735C8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AutoShape 456">
                <a:extLst>
                  <a:ext uri="{FF2B5EF4-FFF2-40B4-BE49-F238E27FC236}">
                    <a16:creationId xmlns="" xmlns:a16="http://schemas.microsoft.com/office/drawing/2014/main" id="{8FC5DE88-056A-4230-90D4-164360591F0B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3" name="Group 4">
            <a:extLst>
              <a:ext uri="{FF2B5EF4-FFF2-40B4-BE49-F238E27FC236}">
                <a16:creationId xmlns="" xmlns:a16="http://schemas.microsoft.com/office/drawing/2014/main" id="{990C98E3-0425-42C2-8792-784A33AB8F91}"/>
              </a:ext>
            </a:extLst>
          </p:cNvPr>
          <p:cNvGrpSpPr/>
          <p:nvPr/>
        </p:nvGrpSpPr>
        <p:grpSpPr>
          <a:xfrm>
            <a:off x="2849805" y="1036164"/>
            <a:ext cx="815975" cy="1614488"/>
            <a:chOff x="1716939" y="1855685"/>
            <a:chExt cx="1087967" cy="2152651"/>
          </a:xfrm>
        </p:grpSpPr>
        <p:grpSp>
          <p:nvGrpSpPr>
            <p:cNvPr id="34" name="Group 6">
              <a:extLst>
                <a:ext uri="{FF2B5EF4-FFF2-40B4-BE49-F238E27FC236}">
                  <a16:creationId xmlns="" xmlns:a16="http://schemas.microsoft.com/office/drawing/2014/main" id="{0507DBD7-7CE2-49FC-B19D-B445BBBC91F6}"/>
                </a:ext>
              </a:extLst>
            </p:cNvPr>
            <p:cNvGrpSpPr/>
            <p:nvPr/>
          </p:nvGrpSpPr>
          <p:grpSpPr>
            <a:xfrm>
              <a:off x="1716939" y="1855685"/>
              <a:ext cx="1087967" cy="2152651"/>
              <a:chOff x="1377201" y="1608035"/>
              <a:chExt cx="1087967" cy="2152651"/>
            </a:xfrm>
          </p:grpSpPr>
          <p:sp>
            <p:nvSpPr>
              <p:cNvPr id="36" name="Freeform 5">
                <a:extLst>
                  <a:ext uri="{FF2B5EF4-FFF2-40B4-BE49-F238E27FC236}">
                    <a16:creationId xmlns="" xmlns:a16="http://schemas.microsoft.com/office/drawing/2014/main" id="{92FE3D79-F93F-4235-9827-3768FCD805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7201" y="1608035"/>
                <a:ext cx="1087967" cy="2152651"/>
              </a:xfrm>
              <a:custGeom>
                <a:avLst/>
                <a:gdLst>
                  <a:gd name="T0" fmla="*/ 201 w 235"/>
                  <a:gd name="T1" fmla="*/ 434 h 468"/>
                  <a:gd name="T2" fmla="*/ 34 w 235"/>
                  <a:gd name="T3" fmla="*/ 434 h 468"/>
                  <a:gd name="T4" fmla="*/ 21 w 235"/>
                  <a:gd name="T5" fmla="*/ 282 h 468"/>
                  <a:gd name="T6" fmla="*/ 66 w 235"/>
                  <a:gd name="T7" fmla="*/ 204 h 468"/>
                  <a:gd name="T8" fmla="*/ 6 w 235"/>
                  <a:gd name="T9" fmla="*/ 108 h 468"/>
                  <a:gd name="T10" fmla="*/ 229 w 235"/>
                  <a:gd name="T11" fmla="*/ 0 h 468"/>
                  <a:gd name="T12" fmla="*/ 167 w 235"/>
                  <a:gd name="T13" fmla="*/ 203 h 468"/>
                  <a:gd name="T14" fmla="*/ 155 w 235"/>
                  <a:gd name="T15" fmla="*/ 238 h 468"/>
                  <a:gd name="T16" fmla="*/ 235 w 235"/>
                  <a:gd name="T17" fmla="*/ 350 h 468"/>
                  <a:gd name="T18" fmla="*/ 146 w 235"/>
                  <a:gd name="T19" fmla="*/ 7 h 468"/>
                  <a:gd name="T20" fmla="*/ 88 w 235"/>
                  <a:gd name="T21" fmla="*/ 193 h 468"/>
                  <a:gd name="T22" fmla="*/ 156 w 235"/>
                  <a:gd name="T23" fmla="*/ 205 h 468"/>
                  <a:gd name="T24" fmla="*/ 85 w 235"/>
                  <a:gd name="T25" fmla="*/ 206 h 468"/>
                  <a:gd name="T26" fmla="*/ 90 w 235"/>
                  <a:gd name="T27" fmla="*/ 235 h 468"/>
                  <a:gd name="T28" fmla="*/ 142 w 235"/>
                  <a:gd name="T29" fmla="*/ 235 h 468"/>
                  <a:gd name="T30" fmla="*/ 221 w 235"/>
                  <a:gd name="T31" fmla="*/ 352 h 468"/>
                  <a:gd name="T32" fmla="*/ 213 w 235"/>
                  <a:gd name="T33" fmla="*/ 311 h 468"/>
                  <a:gd name="T34" fmla="*/ 190 w 235"/>
                  <a:gd name="T35" fmla="*/ 277 h 468"/>
                  <a:gd name="T36" fmla="*/ 156 w 235"/>
                  <a:gd name="T37" fmla="*/ 255 h 468"/>
                  <a:gd name="T38" fmla="*/ 116 w 235"/>
                  <a:gd name="T39" fmla="*/ 247 h 468"/>
                  <a:gd name="T40" fmla="*/ 76 w 235"/>
                  <a:gd name="T41" fmla="*/ 255 h 468"/>
                  <a:gd name="T42" fmla="*/ 42 w 235"/>
                  <a:gd name="T43" fmla="*/ 277 h 468"/>
                  <a:gd name="T44" fmla="*/ 19 w 235"/>
                  <a:gd name="T45" fmla="*/ 311 h 468"/>
                  <a:gd name="T46" fmla="*/ 11 w 235"/>
                  <a:gd name="T47" fmla="*/ 352 h 468"/>
                  <a:gd name="T48" fmla="*/ 19 w 235"/>
                  <a:gd name="T49" fmla="*/ 392 h 468"/>
                  <a:gd name="T50" fmla="*/ 42 w 235"/>
                  <a:gd name="T51" fmla="*/ 426 h 468"/>
                  <a:gd name="T52" fmla="*/ 76 w 235"/>
                  <a:gd name="T53" fmla="*/ 449 h 468"/>
                  <a:gd name="T54" fmla="*/ 116 w 235"/>
                  <a:gd name="T55" fmla="*/ 456 h 468"/>
                  <a:gd name="T56" fmla="*/ 156 w 235"/>
                  <a:gd name="T57" fmla="*/ 449 h 468"/>
                  <a:gd name="T58" fmla="*/ 190 w 235"/>
                  <a:gd name="T59" fmla="*/ 426 h 468"/>
                  <a:gd name="T60" fmla="*/ 213 w 235"/>
                  <a:gd name="T61" fmla="*/ 392 h 468"/>
                  <a:gd name="T62" fmla="*/ 221 w 235"/>
                  <a:gd name="T63" fmla="*/ 352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468">
                    <a:moveTo>
                      <a:pt x="235" y="350"/>
                    </a:moveTo>
                    <a:cubicBezTo>
                      <a:pt x="235" y="383"/>
                      <a:pt x="224" y="411"/>
                      <a:pt x="201" y="434"/>
                    </a:cubicBezTo>
                    <a:cubicBezTo>
                      <a:pt x="178" y="457"/>
                      <a:pt x="150" y="468"/>
                      <a:pt x="117" y="468"/>
                    </a:cubicBezTo>
                    <a:cubicBezTo>
                      <a:pt x="85" y="468"/>
                      <a:pt x="57" y="457"/>
                      <a:pt x="34" y="434"/>
                    </a:cubicBezTo>
                    <a:cubicBezTo>
                      <a:pt x="11" y="411"/>
                      <a:pt x="0" y="383"/>
                      <a:pt x="0" y="350"/>
                    </a:cubicBezTo>
                    <a:cubicBezTo>
                      <a:pt x="0" y="325"/>
                      <a:pt x="7" y="302"/>
                      <a:pt x="21" y="282"/>
                    </a:cubicBezTo>
                    <a:cubicBezTo>
                      <a:pt x="36" y="262"/>
                      <a:pt x="55" y="247"/>
                      <a:pt x="78" y="239"/>
                    </a:cubicBezTo>
                    <a:cubicBezTo>
                      <a:pt x="69" y="230"/>
                      <a:pt x="65" y="218"/>
                      <a:pt x="66" y="204"/>
                    </a:cubicBezTo>
                    <a:cubicBezTo>
                      <a:pt x="47" y="199"/>
                      <a:pt x="32" y="189"/>
                      <a:pt x="22" y="172"/>
                    </a:cubicBezTo>
                    <a:cubicBezTo>
                      <a:pt x="11" y="155"/>
                      <a:pt x="6" y="134"/>
                      <a:pt x="6" y="10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29" y="108"/>
                      <a:pt x="229" y="108"/>
                      <a:pt x="229" y="108"/>
                    </a:cubicBezTo>
                    <a:cubicBezTo>
                      <a:pt x="229" y="164"/>
                      <a:pt x="208" y="195"/>
                      <a:pt x="167" y="203"/>
                    </a:cubicBezTo>
                    <a:cubicBezTo>
                      <a:pt x="167" y="204"/>
                      <a:pt x="167" y="204"/>
                      <a:pt x="167" y="204"/>
                    </a:cubicBezTo>
                    <a:cubicBezTo>
                      <a:pt x="166" y="218"/>
                      <a:pt x="162" y="230"/>
                      <a:pt x="155" y="238"/>
                    </a:cubicBezTo>
                    <a:cubicBezTo>
                      <a:pt x="178" y="246"/>
                      <a:pt x="198" y="260"/>
                      <a:pt x="212" y="280"/>
                    </a:cubicBezTo>
                    <a:cubicBezTo>
                      <a:pt x="228" y="301"/>
                      <a:pt x="235" y="325"/>
                      <a:pt x="235" y="350"/>
                    </a:cubicBezTo>
                    <a:close/>
                    <a:moveTo>
                      <a:pt x="146" y="193"/>
                    </a:moveTo>
                    <a:cubicBezTo>
                      <a:pt x="146" y="7"/>
                      <a:pt x="146" y="7"/>
                      <a:pt x="14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8" y="193"/>
                      <a:pt x="88" y="193"/>
                      <a:pt x="88" y="193"/>
                    </a:cubicBezTo>
                    <a:lnTo>
                      <a:pt x="146" y="193"/>
                    </a:lnTo>
                    <a:close/>
                    <a:moveTo>
                      <a:pt x="156" y="205"/>
                    </a:moveTo>
                    <a:cubicBezTo>
                      <a:pt x="150" y="206"/>
                      <a:pt x="144" y="206"/>
                      <a:pt x="138" y="206"/>
                    </a:cubicBezTo>
                    <a:cubicBezTo>
                      <a:pt x="85" y="206"/>
                      <a:pt x="85" y="206"/>
                      <a:pt x="85" y="206"/>
                    </a:cubicBezTo>
                    <a:cubicBezTo>
                      <a:pt x="83" y="206"/>
                      <a:pt x="80" y="206"/>
                      <a:pt x="77" y="206"/>
                    </a:cubicBezTo>
                    <a:cubicBezTo>
                      <a:pt x="78" y="219"/>
                      <a:pt x="82" y="229"/>
                      <a:pt x="90" y="235"/>
                    </a:cubicBezTo>
                    <a:cubicBezTo>
                      <a:pt x="99" y="233"/>
                      <a:pt x="108" y="232"/>
                      <a:pt x="117" y="232"/>
                    </a:cubicBezTo>
                    <a:cubicBezTo>
                      <a:pt x="126" y="232"/>
                      <a:pt x="134" y="233"/>
                      <a:pt x="142" y="235"/>
                    </a:cubicBezTo>
                    <a:cubicBezTo>
                      <a:pt x="150" y="228"/>
                      <a:pt x="155" y="218"/>
                      <a:pt x="156" y="205"/>
                    </a:cubicBezTo>
                    <a:close/>
                    <a:moveTo>
                      <a:pt x="221" y="352"/>
                    </a:moveTo>
                    <a:cubicBezTo>
                      <a:pt x="196" y="336"/>
                      <a:pt x="196" y="336"/>
                      <a:pt x="196" y="336"/>
                    </a:cubicBezTo>
                    <a:cubicBezTo>
                      <a:pt x="213" y="311"/>
                      <a:pt x="213" y="311"/>
                      <a:pt x="213" y="311"/>
                    </a:cubicBezTo>
                    <a:cubicBezTo>
                      <a:pt x="184" y="307"/>
                      <a:pt x="184" y="307"/>
                      <a:pt x="184" y="307"/>
                    </a:cubicBezTo>
                    <a:cubicBezTo>
                      <a:pt x="190" y="277"/>
                      <a:pt x="190" y="277"/>
                      <a:pt x="190" y="277"/>
                    </a:cubicBezTo>
                    <a:cubicBezTo>
                      <a:pt x="161" y="284"/>
                      <a:pt x="161" y="284"/>
                      <a:pt x="161" y="284"/>
                    </a:cubicBezTo>
                    <a:cubicBezTo>
                      <a:pt x="156" y="255"/>
                      <a:pt x="156" y="255"/>
                      <a:pt x="156" y="255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16" y="247"/>
                      <a:pt x="116" y="247"/>
                      <a:pt x="116" y="247"/>
                    </a:cubicBezTo>
                    <a:cubicBezTo>
                      <a:pt x="100" y="273"/>
                      <a:pt x="100" y="273"/>
                      <a:pt x="100" y="273"/>
                    </a:cubicBezTo>
                    <a:cubicBezTo>
                      <a:pt x="76" y="255"/>
                      <a:pt x="76" y="255"/>
                      <a:pt x="76" y="25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42" y="277"/>
                      <a:pt x="42" y="277"/>
                      <a:pt x="42" y="277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19" y="311"/>
                      <a:pt x="19" y="311"/>
                      <a:pt x="19" y="311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11" y="352"/>
                      <a:pt x="11" y="352"/>
                      <a:pt x="11" y="352"/>
                    </a:cubicBezTo>
                    <a:cubicBezTo>
                      <a:pt x="38" y="367"/>
                      <a:pt x="38" y="367"/>
                      <a:pt x="38" y="367"/>
                    </a:cubicBezTo>
                    <a:cubicBezTo>
                      <a:pt x="19" y="392"/>
                      <a:pt x="19" y="392"/>
                      <a:pt x="19" y="392"/>
                    </a:cubicBezTo>
                    <a:cubicBezTo>
                      <a:pt x="50" y="396"/>
                      <a:pt x="50" y="396"/>
                      <a:pt x="50" y="396"/>
                    </a:cubicBezTo>
                    <a:cubicBezTo>
                      <a:pt x="42" y="426"/>
                      <a:pt x="42" y="426"/>
                      <a:pt x="42" y="426"/>
                    </a:cubicBezTo>
                    <a:cubicBezTo>
                      <a:pt x="72" y="418"/>
                      <a:pt x="72" y="418"/>
                      <a:pt x="72" y="418"/>
                    </a:cubicBezTo>
                    <a:cubicBezTo>
                      <a:pt x="76" y="449"/>
                      <a:pt x="76" y="449"/>
                      <a:pt x="76" y="449"/>
                    </a:cubicBezTo>
                    <a:cubicBezTo>
                      <a:pt x="100" y="430"/>
                      <a:pt x="100" y="430"/>
                      <a:pt x="100" y="430"/>
                    </a:cubicBezTo>
                    <a:cubicBezTo>
                      <a:pt x="116" y="456"/>
                      <a:pt x="116" y="456"/>
                      <a:pt x="116" y="456"/>
                    </a:cubicBezTo>
                    <a:cubicBezTo>
                      <a:pt x="132" y="431"/>
                      <a:pt x="132" y="431"/>
                      <a:pt x="132" y="431"/>
                    </a:cubicBezTo>
                    <a:cubicBezTo>
                      <a:pt x="156" y="449"/>
                      <a:pt x="156" y="449"/>
                      <a:pt x="156" y="449"/>
                    </a:cubicBezTo>
                    <a:cubicBezTo>
                      <a:pt x="161" y="419"/>
                      <a:pt x="161" y="419"/>
                      <a:pt x="161" y="419"/>
                    </a:cubicBezTo>
                    <a:cubicBezTo>
                      <a:pt x="190" y="426"/>
                      <a:pt x="190" y="426"/>
                      <a:pt x="190" y="426"/>
                    </a:cubicBezTo>
                    <a:cubicBezTo>
                      <a:pt x="183" y="397"/>
                      <a:pt x="183" y="397"/>
                      <a:pt x="183" y="397"/>
                    </a:cubicBezTo>
                    <a:cubicBezTo>
                      <a:pt x="213" y="392"/>
                      <a:pt x="213" y="392"/>
                      <a:pt x="213" y="392"/>
                    </a:cubicBezTo>
                    <a:cubicBezTo>
                      <a:pt x="196" y="368"/>
                      <a:pt x="196" y="368"/>
                      <a:pt x="196" y="368"/>
                    </a:cubicBezTo>
                    <a:lnTo>
                      <a:pt x="221" y="35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7" name="Text Box 10">
                <a:extLst>
                  <a:ext uri="{FF2B5EF4-FFF2-40B4-BE49-F238E27FC236}">
                    <a16:creationId xmlns="" xmlns:a16="http://schemas.microsoft.com/office/drawing/2014/main" id="{E861EAC4-1FA3-4260-A30E-60343D5FA1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1737" y="2943857"/>
                <a:ext cx="978891" cy="3900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algn="ctr" defTabSz="1087755"/>
                <a:endParaRPr lang="en-US" sz="1601" dirty="0">
                  <a:solidFill>
                    <a:srgbClr val="F49D1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5" name="AutoShape 241">
              <a:extLst>
                <a:ext uri="{FF2B5EF4-FFF2-40B4-BE49-F238E27FC236}">
                  <a16:creationId xmlns="" xmlns:a16="http://schemas.microsoft.com/office/drawing/2014/main" id="{71525472-36CF-4DF7-9E74-B3A4504FB4CB}"/>
                </a:ext>
              </a:extLst>
            </p:cNvPr>
            <p:cNvSpPr/>
            <p:nvPr/>
          </p:nvSpPr>
          <p:spPr bwMode="auto">
            <a:xfrm>
              <a:off x="2082826" y="3233000"/>
              <a:ext cx="329797" cy="494698"/>
            </a:xfrm>
            <a:custGeom>
              <a:avLst/>
              <a:gdLst>
                <a:gd name="T0" fmla="*/ 43570284 w 21600"/>
                <a:gd name="T1" fmla="*/ 196188976 h 21600"/>
                <a:gd name="T2" fmla="*/ 39385446 w 21600"/>
                <a:gd name="T3" fmla="*/ 198505461 h 21600"/>
                <a:gd name="T4" fmla="*/ 36500531 w 21600"/>
                <a:gd name="T5" fmla="*/ 196188976 h 21600"/>
                <a:gd name="T6" fmla="*/ 29051197 w 21600"/>
                <a:gd name="T7" fmla="*/ 171080101 h 21600"/>
                <a:gd name="T8" fmla="*/ 28376023 w 21600"/>
                <a:gd name="T9" fmla="*/ 161379957 h 21600"/>
                <a:gd name="T10" fmla="*/ 29110596 w 21600"/>
                <a:gd name="T11" fmla="*/ 146814789 h 21600"/>
                <a:gd name="T12" fmla="*/ 28515774 w 21600"/>
                <a:gd name="T13" fmla="*/ 133666999 h 21600"/>
                <a:gd name="T14" fmla="*/ 29234271 w 21600"/>
                <a:gd name="T15" fmla="*/ 123926578 h 21600"/>
                <a:gd name="T16" fmla="*/ 36777815 w 21600"/>
                <a:gd name="T17" fmla="*/ 98517604 h 21600"/>
                <a:gd name="T18" fmla="*/ 39670919 w 21600"/>
                <a:gd name="T19" fmla="*/ 96092574 h 21600"/>
                <a:gd name="T20" fmla="*/ 43570284 w 21600"/>
                <a:gd name="T21" fmla="*/ 98095077 h 21600"/>
                <a:gd name="T22" fmla="*/ 58127084 w 21600"/>
                <a:gd name="T23" fmla="*/ 49047598 h 21600"/>
                <a:gd name="T24" fmla="*/ 43570284 w 21600"/>
                <a:gd name="T25" fmla="*/ 0 h 21600"/>
                <a:gd name="T26" fmla="*/ 29013844 w 21600"/>
                <a:gd name="T27" fmla="*/ 49047598 h 21600"/>
                <a:gd name="T28" fmla="*/ 29689018 w 21600"/>
                <a:gd name="T29" fmla="*/ 63026344 h 21600"/>
                <a:gd name="T30" fmla="*/ 28997401 w 21600"/>
                <a:gd name="T31" fmla="*/ 72754156 h 21600"/>
                <a:gd name="T32" fmla="*/ 21591383 w 21600"/>
                <a:gd name="T33" fmla="*/ 97699149 h 21600"/>
                <a:gd name="T34" fmla="*/ 18706468 w 21600"/>
                <a:gd name="T35" fmla="*/ 100043410 h 21600"/>
                <a:gd name="T36" fmla="*/ 14556800 w 21600"/>
                <a:gd name="T37" fmla="*/ 97767202 h 21600"/>
                <a:gd name="T38" fmla="*/ 0 w 21600"/>
                <a:gd name="T39" fmla="*/ 146814789 h 21600"/>
                <a:gd name="T40" fmla="*/ 14556800 w 21600"/>
                <a:gd name="T41" fmla="*/ 195848493 h 21600"/>
                <a:gd name="T42" fmla="*/ 18273090 w 21600"/>
                <a:gd name="T43" fmla="*/ 194036376 h 21600"/>
                <a:gd name="T44" fmla="*/ 21171438 w 21600"/>
                <a:gd name="T45" fmla="*/ 196502958 h 21600"/>
                <a:gd name="T46" fmla="*/ 28879330 w 21600"/>
                <a:gd name="T47" fmla="*/ 222470685 h 21600"/>
                <a:gd name="T48" fmla="*/ 29600463 w 21600"/>
                <a:gd name="T49" fmla="*/ 232224869 h 21600"/>
                <a:gd name="T50" fmla="*/ 29016437 w 21600"/>
                <a:gd name="T51" fmla="*/ 245236455 h 21600"/>
                <a:gd name="T52" fmla="*/ 43572877 w 21600"/>
                <a:gd name="T53" fmla="*/ 294284053 h 21600"/>
                <a:gd name="T54" fmla="*/ 58129677 w 21600"/>
                <a:gd name="T55" fmla="*/ 245236455 h 21600"/>
                <a:gd name="T56" fmla="*/ 43570284 w 21600"/>
                <a:gd name="T57" fmla="*/ 196188976 h 21600"/>
                <a:gd name="T58" fmla="*/ 43570284 w 21600"/>
                <a:gd name="T59" fmla="*/ 19618897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6190" y="14400"/>
                  </a:moveTo>
                  <a:cubicBezTo>
                    <a:pt x="15417" y="14400"/>
                    <a:pt x="14635" y="14570"/>
                    <a:pt x="14635" y="14570"/>
                  </a:cubicBezTo>
                  <a:cubicBezTo>
                    <a:pt x="14296" y="14644"/>
                    <a:pt x="13814" y="14566"/>
                    <a:pt x="13563" y="14400"/>
                  </a:cubicBezTo>
                  <a:lnTo>
                    <a:pt x="10795" y="12557"/>
                  </a:lnTo>
                  <a:cubicBezTo>
                    <a:pt x="10544" y="12389"/>
                    <a:pt x="10430" y="12069"/>
                    <a:pt x="10544" y="11845"/>
                  </a:cubicBezTo>
                  <a:cubicBezTo>
                    <a:pt x="10544" y="11845"/>
                    <a:pt x="10817" y="11303"/>
                    <a:pt x="10817" y="10776"/>
                  </a:cubicBezTo>
                  <a:cubicBezTo>
                    <a:pt x="10817" y="10288"/>
                    <a:pt x="10596" y="9811"/>
                    <a:pt x="10596" y="9811"/>
                  </a:cubicBezTo>
                  <a:cubicBezTo>
                    <a:pt x="10492" y="9585"/>
                    <a:pt x="10612" y="9263"/>
                    <a:pt x="10863" y="9096"/>
                  </a:cubicBezTo>
                  <a:lnTo>
                    <a:pt x="13666" y="7231"/>
                  </a:lnTo>
                  <a:cubicBezTo>
                    <a:pt x="13917" y="7063"/>
                    <a:pt x="14401" y="6983"/>
                    <a:pt x="14741" y="7053"/>
                  </a:cubicBezTo>
                  <a:cubicBezTo>
                    <a:pt x="14741" y="7053"/>
                    <a:pt x="15458" y="7200"/>
                    <a:pt x="16190" y="7200"/>
                  </a:cubicBezTo>
                  <a:cubicBezTo>
                    <a:pt x="19177" y="7200"/>
                    <a:pt x="21599" y="5588"/>
                    <a:pt x="21599" y="3600"/>
                  </a:cubicBezTo>
                  <a:cubicBezTo>
                    <a:pt x="21599" y="1612"/>
                    <a:pt x="19177" y="0"/>
                    <a:pt x="16190" y="0"/>
                  </a:cubicBezTo>
                  <a:cubicBezTo>
                    <a:pt x="13203" y="0"/>
                    <a:pt x="10781" y="1612"/>
                    <a:pt x="10781" y="3600"/>
                  </a:cubicBezTo>
                  <a:cubicBezTo>
                    <a:pt x="10781" y="4110"/>
                    <a:pt x="11032" y="4626"/>
                    <a:pt x="11032" y="4626"/>
                  </a:cubicBezTo>
                  <a:cubicBezTo>
                    <a:pt x="11142" y="4852"/>
                    <a:pt x="11026" y="5173"/>
                    <a:pt x="10775" y="5340"/>
                  </a:cubicBezTo>
                  <a:lnTo>
                    <a:pt x="8023" y="7171"/>
                  </a:lnTo>
                  <a:cubicBezTo>
                    <a:pt x="7771" y="7339"/>
                    <a:pt x="7289" y="7416"/>
                    <a:pt x="6951" y="7343"/>
                  </a:cubicBezTo>
                  <a:cubicBezTo>
                    <a:pt x="6951" y="7343"/>
                    <a:pt x="6176" y="7176"/>
                    <a:pt x="5409" y="7176"/>
                  </a:cubicBezTo>
                  <a:cubicBezTo>
                    <a:pt x="2422" y="7176"/>
                    <a:pt x="0" y="8787"/>
                    <a:pt x="0" y="10776"/>
                  </a:cubicBezTo>
                  <a:cubicBezTo>
                    <a:pt x="0" y="12764"/>
                    <a:pt x="2422" y="14375"/>
                    <a:pt x="5409" y="14375"/>
                  </a:cubicBezTo>
                  <a:cubicBezTo>
                    <a:pt x="6116" y="14375"/>
                    <a:pt x="6790" y="14242"/>
                    <a:pt x="6790" y="14242"/>
                  </a:cubicBezTo>
                  <a:cubicBezTo>
                    <a:pt x="7131" y="14174"/>
                    <a:pt x="7615" y="14255"/>
                    <a:pt x="7867" y="14423"/>
                  </a:cubicBezTo>
                  <a:lnTo>
                    <a:pt x="10731" y="16329"/>
                  </a:lnTo>
                  <a:cubicBezTo>
                    <a:pt x="10982" y="16496"/>
                    <a:pt x="11103" y="16818"/>
                    <a:pt x="10999" y="17045"/>
                  </a:cubicBezTo>
                  <a:cubicBezTo>
                    <a:pt x="10999" y="17045"/>
                    <a:pt x="10782" y="17516"/>
                    <a:pt x="10782" y="18000"/>
                  </a:cubicBezTo>
                  <a:cubicBezTo>
                    <a:pt x="10782" y="19988"/>
                    <a:pt x="13204" y="21600"/>
                    <a:pt x="16191" y="21600"/>
                  </a:cubicBezTo>
                  <a:cubicBezTo>
                    <a:pt x="19178" y="21600"/>
                    <a:pt x="21600" y="19988"/>
                    <a:pt x="21600" y="18000"/>
                  </a:cubicBezTo>
                  <a:cubicBezTo>
                    <a:pt x="21599" y="16012"/>
                    <a:pt x="19177" y="14400"/>
                    <a:pt x="16190" y="14400"/>
                  </a:cubicBezTo>
                  <a:close/>
                  <a:moveTo>
                    <a:pt x="16190" y="144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pPr defTabSz="456724"/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95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1">
            <a:extLst>
              <a:ext uri="{FF2B5EF4-FFF2-40B4-BE49-F238E27FC236}">
                <a16:creationId xmlns="" xmlns:a16="http://schemas.microsoft.com/office/drawing/2014/main" id="{280B0B84-C6BC-433C-8254-EE2DE090DD85}"/>
              </a:ext>
            </a:extLst>
          </p:cNvPr>
          <p:cNvSpPr txBox="1"/>
          <p:nvPr/>
        </p:nvSpPr>
        <p:spPr>
          <a:xfrm>
            <a:off x="2449327" y="3331155"/>
            <a:ext cx="6858000" cy="7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id-ID" sz="975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3" name="Group 53">
            <a:extLst>
              <a:ext uri="{FF2B5EF4-FFF2-40B4-BE49-F238E27FC236}">
                <a16:creationId xmlns="" xmlns:a16="http://schemas.microsoft.com/office/drawing/2014/main" id="{A338D836-906F-45C0-A66A-AC092718908C}"/>
              </a:ext>
            </a:extLst>
          </p:cNvPr>
          <p:cNvGrpSpPr/>
          <p:nvPr/>
        </p:nvGrpSpPr>
        <p:grpSpPr>
          <a:xfrm>
            <a:off x="2639008" y="2083858"/>
            <a:ext cx="1891268" cy="754987"/>
            <a:chOff x="1791477" y="3574345"/>
            <a:chExt cx="2521690" cy="1006649"/>
          </a:xfrm>
        </p:grpSpPr>
        <p:sp>
          <p:nvSpPr>
            <p:cNvPr id="4" name="TextBox 51">
              <a:extLst>
                <a:ext uri="{FF2B5EF4-FFF2-40B4-BE49-F238E27FC236}">
                  <a16:creationId xmlns="" xmlns:a16="http://schemas.microsoft.com/office/drawing/2014/main" id="{DC3D4898-2AA1-48BB-AD13-85525928DBC4}"/>
                </a:ext>
              </a:extLst>
            </p:cNvPr>
            <p:cNvSpPr txBox="1"/>
            <p:nvPr/>
          </p:nvSpPr>
          <p:spPr>
            <a:xfrm>
              <a:off x="2531667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1</a:t>
              </a:r>
            </a:p>
          </p:txBody>
        </p:sp>
        <p:sp>
          <p:nvSpPr>
            <p:cNvPr id="5" name="Rectangle 52">
              <a:extLst>
                <a:ext uri="{FF2B5EF4-FFF2-40B4-BE49-F238E27FC236}">
                  <a16:creationId xmlns="" xmlns:a16="http://schemas.microsoft.com/office/drawing/2014/main" id="{6D674F8D-6D97-4D47-B319-AB109B146FF9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6" name="Group 54">
            <a:extLst>
              <a:ext uri="{FF2B5EF4-FFF2-40B4-BE49-F238E27FC236}">
                <a16:creationId xmlns="" xmlns:a16="http://schemas.microsoft.com/office/drawing/2014/main" id="{78E7A8DA-6FC6-4E88-AFB9-5B4024CBCABA}"/>
              </a:ext>
            </a:extLst>
          </p:cNvPr>
          <p:cNvGrpSpPr/>
          <p:nvPr/>
        </p:nvGrpSpPr>
        <p:grpSpPr>
          <a:xfrm>
            <a:off x="7139390" y="2083858"/>
            <a:ext cx="1891268" cy="754987"/>
            <a:chOff x="1791477" y="3574345"/>
            <a:chExt cx="2521690" cy="1006649"/>
          </a:xfrm>
        </p:grpSpPr>
        <p:sp>
          <p:nvSpPr>
            <p:cNvPr id="7" name="TextBox 55">
              <a:extLst>
                <a:ext uri="{FF2B5EF4-FFF2-40B4-BE49-F238E27FC236}">
                  <a16:creationId xmlns="" xmlns:a16="http://schemas.microsoft.com/office/drawing/2014/main" id="{F59A1854-026F-4F2B-841C-7695E2C7BF12}"/>
                </a:ext>
              </a:extLst>
            </p:cNvPr>
            <p:cNvSpPr txBox="1"/>
            <p:nvPr/>
          </p:nvSpPr>
          <p:spPr>
            <a:xfrm>
              <a:off x="2531669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3</a:t>
              </a:r>
            </a:p>
          </p:txBody>
        </p:sp>
        <p:sp>
          <p:nvSpPr>
            <p:cNvPr id="8" name="Rectangle 56">
              <a:extLst>
                <a:ext uri="{FF2B5EF4-FFF2-40B4-BE49-F238E27FC236}">
                  <a16:creationId xmlns="" xmlns:a16="http://schemas.microsoft.com/office/drawing/2014/main" id="{46D33AA5-A171-4E2D-A9D9-83FC21D4BB07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9" name="Group 57">
            <a:extLst>
              <a:ext uri="{FF2B5EF4-FFF2-40B4-BE49-F238E27FC236}">
                <a16:creationId xmlns="" xmlns:a16="http://schemas.microsoft.com/office/drawing/2014/main" id="{6C1017F0-6F10-4C60-BE51-F9870695BD63}"/>
              </a:ext>
            </a:extLst>
          </p:cNvPr>
          <p:cNvGrpSpPr/>
          <p:nvPr/>
        </p:nvGrpSpPr>
        <p:grpSpPr>
          <a:xfrm>
            <a:off x="4922353" y="1012853"/>
            <a:ext cx="1891268" cy="754988"/>
            <a:chOff x="1791477" y="3574345"/>
            <a:chExt cx="2521690" cy="1006651"/>
          </a:xfrm>
        </p:grpSpPr>
        <p:sp>
          <p:nvSpPr>
            <p:cNvPr id="10" name="TextBox 58">
              <a:extLst>
                <a:ext uri="{FF2B5EF4-FFF2-40B4-BE49-F238E27FC236}">
                  <a16:creationId xmlns="" xmlns:a16="http://schemas.microsoft.com/office/drawing/2014/main" id="{F3C298F4-A268-453D-AF69-425C645209D6}"/>
                </a:ext>
              </a:extLst>
            </p:cNvPr>
            <p:cNvSpPr txBox="1"/>
            <p:nvPr/>
          </p:nvSpPr>
          <p:spPr>
            <a:xfrm>
              <a:off x="2531669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Process 2</a:t>
              </a:r>
            </a:p>
          </p:txBody>
        </p:sp>
        <p:sp>
          <p:nvSpPr>
            <p:cNvPr id="11" name="Rectangle 59">
              <a:extLst>
                <a:ext uri="{FF2B5EF4-FFF2-40B4-BE49-F238E27FC236}">
                  <a16:creationId xmlns="" xmlns:a16="http://schemas.microsoft.com/office/drawing/2014/main" id="{117AC274-0EB5-4BFD-AA8A-69848482D3AA}"/>
                </a:ext>
              </a:extLst>
            </p:cNvPr>
            <p:cNvSpPr/>
            <p:nvPr/>
          </p:nvSpPr>
          <p:spPr>
            <a:xfrm>
              <a:off x="1791477" y="3903890"/>
              <a:ext cx="2521690" cy="677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2" name="Group 1">
            <a:extLst>
              <a:ext uri="{FF2B5EF4-FFF2-40B4-BE49-F238E27FC236}">
                <a16:creationId xmlns="" xmlns:a16="http://schemas.microsoft.com/office/drawing/2014/main" id="{F44A0DD4-6B3D-4BE8-B1AA-49F49396EF84}"/>
              </a:ext>
            </a:extLst>
          </p:cNvPr>
          <p:cNvGrpSpPr/>
          <p:nvPr/>
        </p:nvGrpSpPr>
        <p:grpSpPr>
          <a:xfrm>
            <a:off x="2455016" y="327834"/>
            <a:ext cx="2276736" cy="1604648"/>
            <a:chOff x="1546154" y="1232979"/>
            <a:chExt cx="3035648" cy="2139530"/>
          </a:xfrm>
        </p:grpSpPr>
        <p:grpSp>
          <p:nvGrpSpPr>
            <p:cNvPr id="13" name="Group 12">
              <a:extLst>
                <a:ext uri="{FF2B5EF4-FFF2-40B4-BE49-F238E27FC236}">
                  <a16:creationId xmlns="" xmlns:a16="http://schemas.microsoft.com/office/drawing/2014/main" id="{5E858F72-91BB-423D-B209-389BA68BAE88}"/>
                </a:ext>
              </a:extLst>
            </p:cNvPr>
            <p:cNvGrpSpPr/>
            <p:nvPr/>
          </p:nvGrpSpPr>
          <p:grpSpPr>
            <a:xfrm>
              <a:off x="1546154" y="1232979"/>
              <a:ext cx="3035648" cy="2139530"/>
              <a:chOff x="860354" y="1042479"/>
              <a:chExt cx="3466373" cy="2443106"/>
            </a:xfrm>
          </p:grpSpPr>
          <p:sp>
            <p:nvSpPr>
              <p:cNvPr id="15" name="Freeform 5">
                <a:extLst>
                  <a:ext uri="{FF2B5EF4-FFF2-40B4-BE49-F238E27FC236}">
                    <a16:creationId xmlns="" xmlns:a16="http://schemas.microsoft.com/office/drawing/2014/main" id="{CDFCF6CC-6E7C-4F41-93B1-975886EFEC13}"/>
                  </a:ext>
                </a:extLst>
              </p:cNvPr>
              <p:cNvSpPr/>
              <p:nvPr/>
            </p:nvSpPr>
            <p:spPr bwMode="auto">
              <a:xfrm>
                <a:off x="1095577" y="1954510"/>
                <a:ext cx="2995928" cy="1531075"/>
              </a:xfrm>
              <a:custGeom>
                <a:avLst/>
                <a:gdLst>
                  <a:gd name="T0" fmla="*/ 0 w 1000"/>
                  <a:gd name="T1" fmla="*/ 509 h 509"/>
                  <a:gd name="T2" fmla="*/ 500 w 1000"/>
                  <a:gd name="T3" fmla="*/ 508 h 509"/>
                  <a:gd name="T4" fmla="*/ 1000 w 1000"/>
                  <a:gd name="T5" fmla="*/ 509 h 509"/>
                  <a:gd name="T6" fmla="*/ 500 w 1000"/>
                  <a:gd name="T7" fmla="*/ 5 h 509"/>
                  <a:gd name="T8" fmla="*/ 500 w 1000"/>
                  <a:gd name="T9" fmla="*/ 5 h 509"/>
                  <a:gd name="T10" fmla="*/ 0 w 1000"/>
                  <a:gd name="T11" fmla="*/ 50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0" h="509">
                    <a:moveTo>
                      <a:pt x="0" y="509"/>
                    </a:moveTo>
                    <a:cubicBezTo>
                      <a:pt x="500" y="508"/>
                      <a:pt x="500" y="508"/>
                      <a:pt x="500" y="508"/>
                    </a:cubicBezTo>
                    <a:cubicBezTo>
                      <a:pt x="1000" y="509"/>
                      <a:pt x="1000" y="509"/>
                      <a:pt x="1000" y="509"/>
                    </a:cubicBezTo>
                    <a:cubicBezTo>
                      <a:pt x="959" y="151"/>
                      <a:pt x="729" y="0"/>
                      <a:pt x="500" y="5"/>
                    </a:cubicBezTo>
                    <a:cubicBezTo>
                      <a:pt x="500" y="5"/>
                      <a:pt x="500" y="5"/>
                      <a:pt x="500" y="5"/>
                    </a:cubicBezTo>
                    <a:cubicBezTo>
                      <a:pt x="270" y="0"/>
                      <a:pt x="41" y="151"/>
                      <a:pt x="0" y="509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="" xmlns:a16="http://schemas.microsoft.com/office/drawing/2014/main" id="{E3C1265B-A108-43C5-A519-5A4F73A6FF14}"/>
                  </a:ext>
                </a:extLst>
              </p:cNvPr>
              <p:cNvSpPr/>
              <p:nvPr/>
            </p:nvSpPr>
            <p:spPr bwMode="auto">
              <a:xfrm>
                <a:off x="860354" y="1042479"/>
                <a:ext cx="3466373" cy="2439344"/>
              </a:xfrm>
              <a:custGeom>
                <a:avLst/>
                <a:gdLst>
                  <a:gd name="T0" fmla="*/ 6 w 1216"/>
                  <a:gd name="T1" fmla="*/ 854 h 854"/>
                  <a:gd name="T2" fmla="*/ 1216 w 1216"/>
                  <a:gd name="T3" fmla="*/ 854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16" h="854">
                    <a:moveTo>
                      <a:pt x="6" y="854"/>
                    </a:moveTo>
                    <a:cubicBezTo>
                      <a:pt x="0" y="63"/>
                      <a:pt x="1183" y="0"/>
                      <a:pt x="1216" y="854"/>
                    </a:cubicBezTo>
                  </a:path>
                </a:pathLst>
              </a:custGeom>
              <a:noFill/>
              <a:ln w="114300" cap="flat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</p:grpSp>
        <p:sp>
          <p:nvSpPr>
            <p:cNvPr id="14" name="Shape 3659">
              <a:extLst>
                <a:ext uri="{FF2B5EF4-FFF2-40B4-BE49-F238E27FC236}">
                  <a16:creationId xmlns="" xmlns:a16="http://schemas.microsoft.com/office/drawing/2014/main" id="{81F7BED9-991E-44C2-B8F9-DF0543AB73AD}"/>
                </a:ext>
              </a:extLst>
            </p:cNvPr>
            <p:cNvSpPr/>
            <p:nvPr/>
          </p:nvSpPr>
          <p:spPr>
            <a:xfrm>
              <a:off x="2730320" y="2484896"/>
              <a:ext cx="637079" cy="597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="" xmlns:a16="http://schemas.microsoft.com/office/drawing/2014/main" id="{2EDA3B7A-8C34-4722-964B-7E435CCA1010}"/>
              </a:ext>
            </a:extLst>
          </p:cNvPr>
          <p:cNvGrpSpPr/>
          <p:nvPr/>
        </p:nvGrpSpPr>
        <p:grpSpPr>
          <a:xfrm>
            <a:off x="4719956" y="1930011"/>
            <a:ext cx="2276736" cy="1602177"/>
            <a:chOff x="4566074" y="3369215"/>
            <a:chExt cx="3035648" cy="2136236"/>
          </a:xfrm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D4C6C64C-6007-4663-8D15-807C274BD758}"/>
                </a:ext>
              </a:extLst>
            </p:cNvPr>
            <p:cNvSpPr/>
            <p:nvPr/>
          </p:nvSpPr>
          <p:spPr bwMode="auto">
            <a:xfrm flipV="1">
              <a:off x="4566074" y="3369215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solidFill>
              <a:srgbClr val="FFFFFF"/>
            </a:solidFill>
            <a:ln w="114300" cap="flat">
              <a:solidFill>
                <a:srgbClr val="006428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 dirty="0"/>
            </a:p>
          </p:txBody>
        </p:sp>
        <p:sp>
          <p:nvSpPr>
            <p:cNvPr id="20" name="Freeform 5">
              <a:extLst>
                <a:ext uri="{FF2B5EF4-FFF2-40B4-BE49-F238E27FC236}">
                  <a16:creationId xmlns="" xmlns:a16="http://schemas.microsoft.com/office/drawing/2014/main" id="{9AC93A4F-BFD2-4790-99A7-0CE44DDA50EB}"/>
                </a:ext>
              </a:extLst>
            </p:cNvPr>
            <p:cNvSpPr/>
            <p:nvPr/>
          </p:nvSpPr>
          <p:spPr bwMode="auto">
            <a:xfrm flipV="1">
              <a:off x="4772069" y="3380338"/>
              <a:ext cx="2623660" cy="1340827"/>
            </a:xfrm>
            <a:custGeom>
              <a:avLst/>
              <a:gdLst>
                <a:gd name="T0" fmla="*/ 0 w 1000"/>
                <a:gd name="T1" fmla="*/ 509 h 509"/>
                <a:gd name="T2" fmla="*/ 500 w 1000"/>
                <a:gd name="T3" fmla="*/ 508 h 509"/>
                <a:gd name="T4" fmla="*/ 1000 w 1000"/>
                <a:gd name="T5" fmla="*/ 509 h 509"/>
                <a:gd name="T6" fmla="*/ 500 w 1000"/>
                <a:gd name="T7" fmla="*/ 5 h 509"/>
                <a:gd name="T8" fmla="*/ 500 w 1000"/>
                <a:gd name="T9" fmla="*/ 5 h 509"/>
                <a:gd name="T10" fmla="*/ 0 w 1000"/>
                <a:gd name="T11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0" h="509">
                  <a:moveTo>
                    <a:pt x="0" y="509"/>
                  </a:moveTo>
                  <a:cubicBezTo>
                    <a:pt x="500" y="508"/>
                    <a:pt x="500" y="508"/>
                    <a:pt x="500" y="508"/>
                  </a:cubicBezTo>
                  <a:cubicBezTo>
                    <a:pt x="1000" y="509"/>
                    <a:pt x="1000" y="509"/>
                    <a:pt x="1000" y="509"/>
                  </a:cubicBezTo>
                  <a:cubicBezTo>
                    <a:pt x="959" y="151"/>
                    <a:pt x="729" y="0"/>
                    <a:pt x="500" y="5"/>
                  </a:cubicBezTo>
                  <a:cubicBezTo>
                    <a:pt x="500" y="5"/>
                    <a:pt x="500" y="5"/>
                    <a:pt x="500" y="5"/>
                  </a:cubicBezTo>
                  <a:cubicBezTo>
                    <a:pt x="270" y="0"/>
                    <a:pt x="41" y="151"/>
                    <a:pt x="0" y="509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="" xmlns:a16="http://schemas.microsoft.com/office/drawing/2014/main" id="{B4B4C633-6987-4CF4-A2B5-3B2A8013AF7D}"/>
              </a:ext>
            </a:extLst>
          </p:cNvPr>
          <p:cNvGrpSpPr/>
          <p:nvPr/>
        </p:nvGrpSpPr>
        <p:grpSpPr>
          <a:xfrm>
            <a:off x="6984895" y="343473"/>
            <a:ext cx="2276736" cy="1602177"/>
            <a:chOff x="7585993" y="1253830"/>
            <a:chExt cx="3035648" cy="2136236"/>
          </a:xfrm>
        </p:grpSpPr>
        <p:sp>
          <p:nvSpPr>
            <p:cNvPr id="23" name="Freeform 5">
              <a:extLst>
                <a:ext uri="{FF2B5EF4-FFF2-40B4-BE49-F238E27FC236}">
                  <a16:creationId xmlns="" xmlns:a16="http://schemas.microsoft.com/office/drawing/2014/main" id="{68930500-79D7-4BFF-B0ED-310EFBB8CB79}"/>
                </a:ext>
              </a:extLst>
            </p:cNvPr>
            <p:cNvSpPr/>
            <p:nvPr/>
          </p:nvSpPr>
          <p:spPr bwMode="auto">
            <a:xfrm>
              <a:off x="7585993" y="1253830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noFill/>
            <a:ln w="114300" cap="flat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5">
              <a:extLst>
                <a:ext uri="{FF2B5EF4-FFF2-40B4-BE49-F238E27FC236}">
                  <a16:creationId xmlns="" xmlns:a16="http://schemas.microsoft.com/office/drawing/2014/main" id="{EBE99890-4C94-4020-BBB9-54BF0ED550EC}"/>
                </a:ext>
              </a:extLst>
            </p:cNvPr>
            <p:cNvSpPr/>
            <p:nvPr/>
          </p:nvSpPr>
          <p:spPr bwMode="auto">
            <a:xfrm>
              <a:off x="7791988" y="2016869"/>
              <a:ext cx="2623660" cy="1340827"/>
            </a:xfrm>
            <a:custGeom>
              <a:avLst/>
              <a:gdLst>
                <a:gd name="T0" fmla="*/ 0 w 1000"/>
                <a:gd name="T1" fmla="*/ 509 h 509"/>
                <a:gd name="T2" fmla="*/ 500 w 1000"/>
                <a:gd name="T3" fmla="*/ 508 h 509"/>
                <a:gd name="T4" fmla="*/ 1000 w 1000"/>
                <a:gd name="T5" fmla="*/ 509 h 509"/>
                <a:gd name="T6" fmla="*/ 500 w 1000"/>
                <a:gd name="T7" fmla="*/ 5 h 509"/>
                <a:gd name="T8" fmla="*/ 500 w 1000"/>
                <a:gd name="T9" fmla="*/ 5 h 509"/>
                <a:gd name="T10" fmla="*/ 0 w 1000"/>
                <a:gd name="T11" fmla="*/ 5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0" h="509">
                  <a:moveTo>
                    <a:pt x="0" y="509"/>
                  </a:moveTo>
                  <a:cubicBezTo>
                    <a:pt x="500" y="508"/>
                    <a:pt x="500" y="508"/>
                    <a:pt x="500" y="508"/>
                  </a:cubicBezTo>
                  <a:cubicBezTo>
                    <a:pt x="1000" y="509"/>
                    <a:pt x="1000" y="509"/>
                    <a:pt x="1000" y="509"/>
                  </a:cubicBezTo>
                  <a:cubicBezTo>
                    <a:pt x="959" y="151"/>
                    <a:pt x="729" y="0"/>
                    <a:pt x="500" y="5"/>
                  </a:cubicBezTo>
                  <a:cubicBezTo>
                    <a:pt x="500" y="5"/>
                    <a:pt x="500" y="5"/>
                    <a:pt x="500" y="5"/>
                  </a:cubicBezTo>
                  <a:cubicBezTo>
                    <a:pt x="270" y="0"/>
                    <a:pt x="41" y="151"/>
                    <a:pt x="0" y="5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5A9E5C9F-B44F-484D-B81E-53BCA6916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659" y="2185428"/>
            <a:ext cx="435329" cy="50309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B51BED3-0636-4D79-9DAF-5E7B08AA7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2044" y="1208554"/>
            <a:ext cx="441602" cy="42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3708A10-F448-4743-84B9-D52FB22C7D05}"/>
              </a:ext>
            </a:extLst>
          </p:cNvPr>
          <p:cNvGrpSpPr/>
          <p:nvPr/>
        </p:nvGrpSpPr>
        <p:grpSpPr>
          <a:xfrm>
            <a:off x="5127065" y="1295653"/>
            <a:ext cx="2209980" cy="1935921"/>
            <a:chOff x="6317187" y="4436520"/>
            <a:chExt cx="1321160" cy="1157323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302268D1-A876-44FD-AE18-0A636EF1E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6628415" y="4436520"/>
              <a:ext cx="698704" cy="851519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B910750F-3476-4226-8121-169332ACFCD2}"/>
                </a:ext>
              </a:extLst>
            </p:cNvPr>
            <p:cNvSpPr/>
            <p:nvPr/>
          </p:nvSpPr>
          <p:spPr>
            <a:xfrm>
              <a:off x="6317187" y="5354651"/>
              <a:ext cx="1321160" cy="239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508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EF2BF847-FCBC-41DC-8A7E-39B12A233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2912827"/>
              </p:ext>
            </p:extLst>
          </p:nvPr>
        </p:nvGraphicFramePr>
        <p:xfrm>
          <a:off x="2540000" y="607170"/>
          <a:ext cx="6012024" cy="2046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47">
            <a:extLst>
              <a:ext uri="{FF2B5EF4-FFF2-40B4-BE49-F238E27FC236}">
                <a16:creationId xmlns="" xmlns:a16="http://schemas.microsoft.com/office/drawing/2014/main" id="{59A40F2E-2684-4CF1-8978-51C8EEFFE28A}"/>
              </a:ext>
            </a:extLst>
          </p:cNvPr>
          <p:cNvGrpSpPr/>
          <p:nvPr/>
        </p:nvGrpSpPr>
        <p:grpSpPr>
          <a:xfrm>
            <a:off x="3287003" y="3022456"/>
            <a:ext cx="1661135" cy="669953"/>
            <a:chOff x="2291404" y="4961274"/>
            <a:chExt cx="2214846" cy="893271"/>
          </a:xfrm>
        </p:grpSpPr>
        <p:sp>
          <p:nvSpPr>
            <p:cNvPr id="4" name="Text Placeholder 2">
              <a:extLst>
                <a:ext uri="{FF2B5EF4-FFF2-40B4-BE49-F238E27FC236}">
                  <a16:creationId xmlns="" xmlns:a16="http://schemas.microsoft.com/office/drawing/2014/main" id="{A3D0312E-3A39-435A-BCE8-59D248D17BC5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Oil &amp; Gas</a:t>
              </a:r>
            </a:p>
          </p:txBody>
        </p:sp>
        <p:sp>
          <p:nvSpPr>
            <p:cNvPr id="5" name="TextBox 46">
              <a:extLst>
                <a:ext uri="{FF2B5EF4-FFF2-40B4-BE49-F238E27FC236}">
                  <a16:creationId xmlns="" xmlns:a16="http://schemas.microsoft.com/office/drawing/2014/main" id="{B6DE3811-7AC7-4335-80EF-46B355EBC82F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6" name="Group 48">
            <a:extLst>
              <a:ext uri="{FF2B5EF4-FFF2-40B4-BE49-F238E27FC236}">
                <a16:creationId xmlns="" xmlns:a16="http://schemas.microsoft.com/office/drawing/2014/main" id="{9C0F33E4-2B9B-4015-A2CA-BD7F9CCC87F9}"/>
              </a:ext>
            </a:extLst>
          </p:cNvPr>
          <p:cNvGrpSpPr/>
          <p:nvPr/>
        </p:nvGrpSpPr>
        <p:grpSpPr>
          <a:xfrm>
            <a:off x="5944309" y="3022456"/>
            <a:ext cx="1661135" cy="669953"/>
            <a:chOff x="2291404" y="4961274"/>
            <a:chExt cx="2214846" cy="893271"/>
          </a:xfrm>
        </p:grpSpPr>
        <p:sp>
          <p:nvSpPr>
            <p:cNvPr id="7" name="Text Placeholder 2">
              <a:extLst>
                <a:ext uri="{FF2B5EF4-FFF2-40B4-BE49-F238E27FC236}">
                  <a16:creationId xmlns="" xmlns:a16="http://schemas.microsoft.com/office/drawing/2014/main" id="{9FE17943-286C-4B98-97E0-F10020AB00C0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Wood</a:t>
              </a:r>
            </a:p>
          </p:txBody>
        </p:sp>
        <p:sp>
          <p:nvSpPr>
            <p:cNvPr id="8" name="TextBox 50">
              <a:extLst>
                <a:ext uri="{FF2B5EF4-FFF2-40B4-BE49-F238E27FC236}">
                  <a16:creationId xmlns="" xmlns:a16="http://schemas.microsoft.com/office/drawing/2014/main" id="{027DB6AD-40FA-4007-93F3-1B435A2E64E1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9" name="Group 51">
            <a:extLst>
              <a:ext uri="{FF2B5EF4-FFF2-40B4-BE49-F238E27FC236}">
                <a16:creationId xmlns="" xmlns:a16="http://schemas.microsoft.com/office/drawing/2014/main" id="{4D0B258C-3527-4BDC-B90A-0B05D7A42657}"/>
              </a:ext>
            </a:extLst>
          </p:cNvPr>
          <p:cNvGrpSpPr/>
          <p:nvPr/>
        </p:nvGrpSpPr>
        <p:grpSpPr>
          <a:xfrm>
            <a:off x="8564818" y="3022456"/>
            <a:ext cx="1661135" cy="669953"/>
            <a:chOff x="2291404" y="4961274"/>
            <a:chExt cx="2214846" cy="893271"/>
          </a:xfrm>
        </p:grpSpPr>
        <p:sp>
          <p:nvSpPr>
            <p:cNvPr id="10" name="Text Placeholder 2">
              <a:extLst>
                <a:ext uri="{FF2B5EF4-FFF2-40B4-BE49-F238E27FC236}">
                  <a16:creationId xmlns="" xmlns:a16="http://schemas.microsoft.com/office/drawing/2014/main" id="{AFFCCBB1-A3BF-460A-8642-9F89AB063FDB}"/>
                </a:ext>
              </a:extLst>
            </p:cNvPr>
            <p:cNvSpPr txBox="1"/>
            <p:nvPr/>
          </p:nvSpPr>
          <p:spPr>
            <a:xfrm>
              <a:off x="2291404" y="4961274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Fertilizer</a:t>
              </a:r>
            </a:p>
          </p:txBody>
        </p:sp>
        <p:sp>
          <p:nvSpPr>
            <p:cNvPr id="11" name="TextBox 53">
              <a:extLst>
                <a:ext uri="{FF2B5EF4-FFF2-40B4-BE49-F238E27FC236}">
                  <a16:creationId xmlns="" xmlns:a16="http://schemas.microsoft.com/office/drawing/2014/main" id="{194EFDB5-5369-4295-A16F-4E09CF2BB385}"/>
                </a:ext>
              </a:extLst>
            </p:cNvPr>
            <p:cNvSpPr txBox="1"/>
            <p:nvPr/>
          </p:nvSpPr>
          <p:spPr>
            <a:xfrm>
              <a:off x="2366871" y="5300547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="" xmlns:a16="http://schemas.microsoft.com/office/drawing/2014/main" id="{A26E5671-3B59-4195-81A7-9CA4B0694CDA}"/>
              </a:ext>
            </a:extLst>
          </p:cNvPr>
          <p:cNvGrpSpPr/>
          <p:nvPr/>
        </p:nvGrpSpPr>
        <p:grpSpPr>
          <a:xfrm>
            <a:off x="8767904" y="1069575"/>
            <a:ext cx="1357387" cy="964864"/>
            <a:chOff x="9370671" y="2357433"/>
            <a:chExt cx="1809849" cy="1286485"/>
          </a:xfrm>
        </p:grpSpPr>
        <p:sp>
          <p:nvSpPr>
            <p:cNvPr id="13" name="Rounded Rectangle 2">
              <a:extLst>
                <a:ext uri="{FF2B5EF4-FFF2-40B4-BE49-F238E27FC236}">
                  <a16:creationId xmlns="" xmlns:a16="http://schemas.microsoft.com/office/drawing/2014/main" id="{6B18BE80-05EC-4D5F-A5BB-9F265A8CECAE}"/>
                </a:ext>
              </a:extLst>
            </p:cNvPr>
            <p:cNvSpPr/>
            <p:nvPr/>
          </p:nvSpPr>
          <p:spPr>
            <a:xfrm>
              <a:off x="9370671" y="2357433"/>
              <a:ext cx="301985" cy="301985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="" xmlns:a16="http://schemas.microsoft.com/office/drawing/2014/main" id="{D5BE1DF3-B433-43A3-9620-60144723B02F}"/>
                </a:ext>
              </a:extLst>
            </p:cNvPr>
            <p:cNvSpPr/>
            <p:nvPr/>
          </p:nvSpPr>
          <p:spPr>
            <a:xfrm>
              <a:off x="9370671" y="2868473"/>
              <a:ext cx="301985" cy="301985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5" name="Rounded Rectangle 6">
              <a:extLst>
                <a:ext uri="{FF2B5EF4-FFF2-40B4-BE49-F238E27FC236}">
                  <a16:creationId xmlns="" xmlns:a16="http://schemas.microsoft.com/office/drawing/2014/main" id="{980AD27B-A2F5-4371-8325-6ED73451F856}"/>
                </a:ext>
              </a:extLst>
            </p:cNvPr>
            <p:cNvSpPr/>
            <p:nvPr/>
          </p:nvSpPr>
          <p:spPr>
            <a:xfrm>
              <a:off x="9370671" y="3341933"/>
              <a:ext cx="301985" cy="30198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="" xmlns:a16="http://schemas.microsoft.com/office/drawing/2014/main" id="{74AF00B3-C680-4B47-A457-CC9926AF4372}"/>
                </a:ext>
              </a:extLst>
            </p:cNvPr>
            <p:cNvSpPr txBox="1"/>
            <p:nvPr/>
          </p:nvSpPr>
          <p:spPr>
            <a:xfrm>
              <a:off x="9753600" y="2371618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USA</a:t>
              </a:r>
            </a:p>
          </p:txBody>
        </p:sp>
        <p:sp>
          <p:nvSpPr>
            <p:cNvPr id="17" name="Text Placeholder 2">
              <a:extLst>
                <a:ext uri="{FF2B5EF4-FFF2-40B4-BE49-F238E27FC236}">
                  <a16:creationId xmlns="" xmlns:a16="http://schemas.microsoft.com/office/drawing/2014/main" id="{8F5C4A7A-E9A4-48F6-8D69-1BD20A511083}"/>
                </a:ext>
              </a:extLst>
            </p:cNvPr>
            <p:cNvSpPr txBox="1"/>
            <p:nvPr/>
          </p:nvSpPr>
          <p:spPr>
            <a:xfrm>
              <a:off x="9753600" y="2888575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Arica</a:t>
              </a:r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="" xmlns:a16="http://schemas.microsoft.com/office/drawing/2014/main" id="{743784A4-0E58-43F7-84D9-5DBF804DA1CC}"/>
                </a:ext>
              </a:extLst>
            </p:cNvPr>
            <p:cNvSpPr txBox="1"/>
            <p:nvPr/>
          </p:nvSpPr>
          <p:spPr>
            <a:xfrm>
              <a:off x="9753600" y="3358011"/>
              <a:ext cx="142692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Europe</a:t>
              </a:r>
            </a:p>
          </p:txBody>
        </p:sp>
      </p:grpSp>
      <p:grpSp>
        <p:nvGrpSpPr>
          <p:cNvPr id="19" name="Group 5">
            <a:extLst>
              <a:ext uri="{FF2B5EF4-FFF2-40B4-BE49-F238E27FC236}">
                <a16:creationId xmlns="" xmlns:a16="http://schemas.microsoft.com/office/drawing/2014/main" id="{87545838-06D0-48C5-A395-9D65299E8053}"/>
              </a:ext>
            </a:extLst>
          </p:cNvPr>
          <p:cNvGrpSpPr/>
          <p:nvPr/>
        </p:nvGrpSpPr>
        <p:grpSpPr>
          <a:xfrm>
            <a:off x="5144480" y="3024638"/>
            <a:ext cx="667771" cy="667771"/>
            <a:chOff x="4539439" y="4964184"/>
            <a:chExt cx="890361" cy="890361"/>
          </a:xfrm>
        </p:grpSpPr>
        <p:sp>
          <p:nvSpPr>
            <p:cNvPr id="20" name="Rectangle 15">
              <a:extLst>
                <a:ext uri="{FF2B5EF4-FFF2-40B4-BE49-F238E27FC236}">
                  <a16:creationId xmlns="" xmlns:a16="http://schemas.microsoft.com/office/drawing/2014/main" id="{7328E353-6E1D-4D08-8322-0406DB613BA0}"/>
                </a:ext>
              </a:extLst>
            </p:cNvPr>
            <p:cNvSpPr/>
            <p:nvPr/>
          </p:nvSpPr>
          <p:spPr>
            <a:xfrm>
              <a:off x="4539439" y="4964184"/>
              <a:ext cx="890361" cy="89036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Shape 731">
              <a:extLst>
                <a:ext uri="{FF2B5EF4-FFF2-40B4-BE49-F238E27FC236}">
                  <a16:creationId xmlns="" xmlns:a16="http://schemas.microsoft.com/office/drawing/2014/main" id="{0A5CCE27-79C7-47A6-8BEA-1C8744A74FF6}"/>
                </a:ext>
              </a:extLst>
            </p:cNvPr>
            <p:cNvSpPr/>
            <p:nvPr/>
          </p:nvSpPr>
          <p:spPr>
            <a:xfrm>
              <a:off x="4813927" y="5189601"/>
              <a:ext cx="347968" cy="43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="" xmlns:a16="http://schemas.microsoft.com/office/drawing/2014/main" id="{FB3EF237-5E89-4346-AACF-3C42B2C4C00A}"/>
              </a:ext>
            </a:extLst>
          </p:cNvPr>
          <p:cNvGrpSpPr/>
          <p:nvPr/>
        </p:nvGrpSpPr>
        <p:grpSpPr>
          <a:xfrm>
            <a:off x="2511809" y="3024638"/>
            <a:ext cx="667771" cy="667771"/>
            <a:chOff x="1029212" y="4964184"/>
            <a:chExt cx="890361" cy="890361"/>
          </a:xfrm>
        </p:grpSpPr>
        <p:sp>
          <p:nvSpPr>
            <p:cNvPr id="23" name="Rectangle 9">
              <a:extLst>
                <a:ext uri="{FF2B5EF4-FFF2-40B4-BE49-F238E27FC236}">
                  <a16:creationId xmlns="" xmlns:a16="http://schemas.microsoft.com/office/drawing/2014/main" id="{86B35F8F-169D-427A-858D-542484354F07}"/>
                </a:ext>
              </a:extLst>
            </p:cNvPr>
            <p:cNvSpPr/>
            <p:nvPr/>
          </p:nvSpPr>
          <p:spPr>
            <a:xfrm>
              <a:off x="1029212" y="4964184"/>
              <a:ext cx="890361" cy="890361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24" name="Group 57">
              <a:extLst>
                <a:ext uri="{FF2B5EF4-FFF2-40B4-BE49-F238E27FC236}">
                  <a16:creationId xmlns="" xmlns:a16="http://schemas.microsoft.com/office/drawing/2014/main" id="{57A32EEA-D61B-48B7-BE67-59710F8FFC1B}"/>
                </a:ext>
              </a:extLst>
            </p:cNvPr>
            <p:cNvGrpSpPr/>
            <p:nvPr/>
          </p:nvGrpSpPr>
          <p:grpSpPr>
            <a:xfrm>
              <a:off x="1238250" y="5149090"/>
              <a:ext cx="487457" cy="487457"/>
              <a:chOff x="2522538" y="2108200"/>
              <a:chExt cx="376238" cy="376238"/>
            </a:xfrm>
            <a:solidFill>
              <a:schemeClr val="bg1"/>
            </a:solidFill>
          </p:grpSpPr>
          <p:sp>
            <p:nvSpPr>
              <p:cNvPr id="25" name="Freeform 54">
                <a:extLst>
                  <a:ext uri="{FF2B5EF4-FFF2-40B4-BE49-F238E27FC236}">
                    <a16:creationId xmlns="" xmlns:a16="http://schemas.microsoft.com/office/drawing/2014/main" id="{AD2CA925-2957-4173-9C30-1544D167B144}"/>
                  </a:ext>
                </a:extLst>
              </p:cNvPr>
              <p:cNvSpPr/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6" name="Freeform 55">
                <a:extLst>
                  <a:ext uri="{FF2B5EF4-FFF2-40B4-BE49-F238E27FC236}">
                    <a16:creationId xmlns="" xmlns:a16="http://schemas.microsoft.com/office/drawing/2014/main" id="{55525483-66E4-40DA-80DA-49C7A6A04DFA}"/>
                  </a:ext>
                </a:extLst>
              </p:cNvPr>
              <p:cNvSpPr/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7" name="Freeform 56">
                <a:extLst>
                  <a:ext uri="{FF2B5EF4-FFF2-40B4-BE49-F238E27FC236}">
                    <a16:creationId xmlns="" xmlns:a16="http://schemas.microsoft.com/office/drawing/2014/main" id="{A49D209C-6224-48EF-997E-8B558EE1AF2C}"/>
                  </a:ext>
                </a:extLst>
              </p:cNvPr>
              <p:cNvSpPr/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28" name="Freeform 57">
                <a:extLst>
                  <a:ext uri="{FF2B5EF4-FFF2-40B4-BE49-F238E27FC236}">
                    <a16:creationId xmlns="" xmlns:a16="http://schemas.microsoft.com/office/drawing/2014/main" id="{847D6210-868F-4028-AC6C-53CF5CC68E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</p:grpSp>
      </p:grpSp>
      <p:grpSp>
        <p:nvGrpSpPr>
          <p:cNvPr id="29" name="Group 8">
            <a:extLst>
              <a:ext uri="{FF2B5EF4-FFF2-40B4-BE49-F238E27FC236}">
                <a16:creationId xmlns="" xmlns:a16="http://schemas.microsoft.com/office/drawing/2014/main" id="{4D3EE918-07BF-4F62-848F-10EB03A27676}"/>
              </a:ext>
            </a:extLst>
          </p:cNvPr>
          <p:cNvGrpSpPr/>
          <p:nvPr/>
        </p:nvGrpSpPr>
        <p:grpSpPr>
          <a:xfrm>
            <a:off x="7777868" y="3029474"/>
            <a:ext cx="667771" cy="667771"/>
            <a:chOff x="8050623" y="4970631"/>
            <a:chExt cx="890361" cy="890361"/>
          </a:xfrm>
        </p:grpSpPr>
        <p:sp>
          <p:nvSpPr>
            <p:cNvPr id="30" name="Rectangle 12">
              <a:extLst>
                <a:ext uri="{FF2B5EF4-FFF2-40B4-BE49-F238E27FC236}">
                  <a16:creationId xmlns="" xmlns:a16="http://schemas.microsoft.com/office/drawing/2014/main" id="{855E4315-71EE-4DEB-9F96-009ED04C38FA}"/>
                </a:ext>
              </a:extLst>
            </p:cNvPr>
            <p:cNvSpPr/>
            <p:nvPr/>
          </p:nvSpPr>
          <p:spPr>
            <a:xfrm>
              <a:off x="8050623" y="4970631"/>
              <a:ext cx="890361" cy="8903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31" name="Shape 3659">
              <a:extLst>
                <a:ext uri="{FF2B5EF4-FFF2-40B4-BE49-F238E27FC236}">
                  <a16:creationId xmlns="" xmlns:a16="http://schemas.microsoft.com/office/drawing/2014/main" id="{B11F6DB0-BF7A-4A10-9DE2-95FABE5D9FA7}"/>
                </a:ext>
              </a:extLst>
            </p:cNvPr>
            <p:cNvSpPr/>
            <p:nvPr/>
          </p:nvSpPr>
          <p:spPr>
            <a:xfrm>
              <a:off x="8252009" y="5179183"/>
              <a:ext cx="530041" cy="496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117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>
            <a:extLst>
              <a:ext uri="{FF2B5EF4-FFF2-40B4-BE49-F238E27FC236}">
                <a16:creationId xmlns="" xmlns:a16="http://schemas.microsoft.com/office/drawing/2014/main" id="{FD35AFC4-57E0-4D22-B6AE-6323D07C6976}"/>
              </a:ext>
            </a:extLst>
          </p:cNvPr>
          <p:cNvGrpSpPr/>
          <p:nvPr/>
        </p:nvGrpSpPr>
        <p:grpSpPr>
          <a:xfrm rot="10800000" flipH="1">
            <a:off x="2632618" y="2908184"/>
            <a:ext cx="256844" cy="373669"/>
            <a:chOff x="5105400" y="2190750"/>
            <a:chExt cx="1600200" cy="1295400"/>
          </a:xfrm>
        </p:grpSpPr>
        <p:sp>
          <p:nvSpPr>
            <p:cNvPr id="3" name="Chevron 31">
              <a:extLst>
                <a:ext uri="{FF2B5EF4-FFF2-40B4-BE49-F238E27FC236}">
                  <a16:creationId xmlns="" xmlns:a16="http://schemas.microsoft.com/office/drawing/2014/main" id="{B4AD3841-7038-492F-94EC-A93567EC5D0C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50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4" name="Chevron 32">
              <a:extLst>
                <a:ext uri="{FF2B5EF4-FFF2-40B4-BE49-F238E27FC236}">
                  <a16:creationId xmlns="" xmlns:a16="http://schemas.microsoft.com/office/drawing/2014/main" id="{2831C50E-FDD9-4D1C-AEC2-57B26ABCA6B8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5" name="Group 38">
            <a:extLst>
              <a:ext uri="{FF2B5EF4-FFF2-40B4-BE49-F238E27FC236}">
                <a16:creationId xmlns="" xmlns:a16="http://schemas.microsoft.com/office/drawing/2014/main" id="{DF1E4035-3C01-462A-8E53-31C47C483AEC}"/>
              </a:ext>
            </a:extLst>
          </p:cNvPr>
          <p:cNvGrpSpPr/>
          <p:nvPr/>
        </p:nvGrpSpPr>
        <p:grpSpPr>
          <a:xfrm>
            <a:off x="2942843" y="2824158"/>
            <a:ext cx="2540864" cy="572811"/>
            <a:chOff x="8689521" y="2371049"/>
            <a:chExt cx="3387819" cy="763747"/>
          </a:xfrm>
        </p:grpSpPr>
        <p:sp>
          <p:nvSpPr>
            <p:cNvPr id="6" name="TextBox 39">
              <a:extLst>
                <a:ext uri="{FF2B5EF4-FFF2-40B4-BE49-F238E27FC236}">
                  <a16:creationId xmlns="" xmlns:a16="http://schemas.microsoft.com/office/drawing/2014/main" id="{1ECEDC72-24DB-4FD0-A230-F436C2CD2209}"/>
                </a:ext>
              </a:extLst>
            </p:cNvPr>
            <p:cNvSpPr txBox="1"/>
            <p:nvPr/>
          </p:nvSpPr>
          <p:spPr>
            <a:xfrm>
              <a:off x="8689522" y="2371049"/>
              <a:ext cx="747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Metal</a:t>
              </a:r>
            </a:p>
          </p:txBody>
        </p:sp>
        <p:sp>
          <p:nvSpPr>
            <p:cNvPr id="7" name="Rectangle 40">
              <a:extLst>
                <a:ext uri="{FF2B5EF4-FFF2-40B4-BE49-F238E27FC236}">
                  <a16:creationId xmlns="" xmlns:a16="http://schemas.microsoft.com/office/drawing/2014/main" id="{538862C7-64EC-44DF-ACCA-44CF97BB5B79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12">
            <a:extLst>
              <a:ext uri="{FF2B5EF4-FFF2-40B4-BE49-F238E27FC236}">
                <a16:creationId xmlns="" xmlns:a16="http://schemas.microsoft.com/office/drawing/2014/main" id="{3A87CBE8-6A41-4124-A7EE-CFD775A5BF54}"/>
              </a:ext>
            </a:extLst>
          </p:cNvPr>
          <p:cNvGrpSpPr/>
          <p:nvPr/>
        </p:nvGrpSpPr>
        <p:grpSpPr>
          <a:xfrm rot="10800000" flipH="1">
            <a:off x="2632618" y="3567491"/>
            <a:ext cx="256844" cy="373669"/>
            <a:chOff x="5105400" y="2190750"/>
            <a:chExt cx="1600200" cy="1295400"/>
          </a:xfrm>
        </p:grpSpPr>
        <p:sp>
          <p:nvSpPr>
            <p:cNvPr id="9" name="Chevron 47">
              <a:extLst>
                <a:ext uri="{FF2B5EF4-FFF2-40B4-BE49-F238E27FC236}">
                  <a16:creationId xmlns="" xmlns:a16="http://schemas.microsoft.com/office/drawing/2014/main" id="{72F6BED9-87B6-40A0-8420-3562269293CA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10" name="Chevron 48">
              <a:extLst>
                <a:ext uri="{FF2B5EF4-FFF2-40B4-BE49-F238E27FC236}">
                  <a16:creationId xmlns="" xmlns:a16="http://schemas.microsoft.com/office/drawing/2014/main" id="{12016603-A38F-4826-814A-D5EE6D233753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11" name="Group 44">
            <a:extLst>
              <a:ext uri="{FF2B5EF4-FFF2-40B4-BE49-F238E27FC236}">
                <a16:creationId xmlns="" xmlns:a16="http://schemas.microsoft.com/office/drawing/2014/main" id="{4387DC6B-5AB2-44E9-9271-54EF8DD7D7FC}"/>
              </a:ext>
            </a:extLst>
          </p:cNvPr>
          <p:cNvGrpSpPr/>
          <p:nvPr/>
        </p:nvGrpSpPr>
        <p:grpSpPr>
          <a:xfrm>
            <a:off x="2942843" y="3483465"/>
            <a:ext cx="2540864" cy="572811"/>
            <a:chOff x="8689521" y="2371049"/>
            <a:chExt cx="3387819" cy="763747"/>
          </a:xfrm>
        </p:grpSpPr>
        <p:sp>
          <p:nvSpPr>
            <p:cNvPr id="12" name="TextBox 45">
              <a:extLst>
                <a:ext uri="{FF2B5EF4-FFF2-40B4-BE49-F238E27FC236}">
                  <a16:creationId xmlns="" xmlns:a16="http://schemas.microsoft.com/office/drawing/2014/main" id="{6A1212BD-B6AE-4545-ABD9-26468DE5C94E}"/>
                </a:ext>
              </a:extLst>
            </p:cNvPr>
            <p:cNvSpPr txBox="1"/>
            <p:nvPr/>
          </p:nvSpPr>
          <p:spPr>
            <a:xfrm>
              <a:off x="8689522" y="2371049"/>
              <a:ext cx="989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Fertilizer</a:t>
              </a:r>
            </a:p>
          </p:txBody>
        </p:sp>
        <p:sp>
          <p:nvSpPr>
            <p:cNvPr id="13" name="Rectangle 46">
              <a:extLst>
                <a:ext uri="{FF2B5EF4-FFF2-40B4-BE49-F238E27FC236}">
                  <a16:creationId xmlns="" xmlns:a16="http://schemas.microsoft.com/office/drawing/2014/main" id="{77055DFB-C1B7-4DD7-8D58-E3B0D2457CB2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="" xmlns:a16="http://schemas.microsoft.com/office/drawing/2014/main" id="{A7318C3C-9C8B-489D-B025-CC0079DC6DD4}"/>
              </a:ext>
            </a:extLst>
          </p:cNvPr>
          <p:cNvGrpSpPr/>
          <p:nvPr/>
        </p:nvGrpSpPr>
        <p:grpSpPr>
          <a:xfrm rot="10800000" flipH="1">
            <a:off x="6365351" y="2908184"/>
            <a:ext cx="256844" cy="373669"/>
            <a:chOff x="5105400" y="2190750"/>
            <a:chExt cx="1600200" cy="1295400"/>
          </a:xfrm>
        </p:grpSpPr>
        <p:sp>
          <p:nvSpPr>
            <p:cNvPr id="15" name="Chevron 54">
              <a:extLst>
                <a:ext uri="{FF2B5EF4-FFF2-40B4-BE49-F238E27FC236}">
                  <a16:creationId xmlns="" xmlns:a16="http://schemas.microsoft.com/office/drawing/2014/main" id="{9F2CE58E-0166-43E5-BD56-5899D738E70A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16" name="Chevron 55">
              <a:extLst>
                <a:ext uri="{FF2B5EF4-FFF2-40B4-BE49-F238E27FC236}">
                  <a16:creationId xmlns="" xmlns:a16="http://schemas.microsoft.com/office/drawing/2014/main" id="{7F388D07-AC35-4590-9242-D91D95C16A0D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17" name="Group 51">
            <a:extLst>
              <a:ext uri="{FF2B5EF4-FFF2-40B4-BE49-F238E27FC236}">
                <a16:creationId xmlns="" xmlns:a16="http://schemas.microsoft.com/office/drawing/2014/main" id="{61ED7F75-1FEC-4ED3-B15A-AE1BF236C947}"/>
              </a:ext>
            </a:extLst>
          </p:cNvPr>
          <p:cNvGrpSpPr/>
          <p:nvPr/>
        </p:nvGrpSpPr>
        <p:grpSpPr>
          <a:xfrm>
            <a:off x="6675576" y="2824158"/>
            <a:ext cx="2540864" cy="572811"/>
            <a:chOff x="8689521" y="2371049"/>
            <a:chExt cx="3387819" cy="763747"/>
          </a:xfrm>
        </p:grpSpPr>
        <p:sp>
          <p:nvSpPr>
            <p:cNvPr id="18" name="TextBox 52">
              <a:extLst>
                <a:ext uri="{FF2B5EF4-FFF2-40B4-BE49-F238E27FC236}">
                  <a16:creationId xmlns="" xmlns:a16="http://schemas.microsoft.com/office/drawing/2014/main" id="{B03EB367-CC5F-42E0-A3C8-336C0E7E8AE9}"/>
                </a:ext>
              </a:extLst>
            </p:cNvPr>
            <p:cNvSpPr txBox="1"/>
            <p:nvPr/>
          </p:nvSpPr>
          <p:spPr>
            <a:xfrm>
              <a:off x="8689522" y="2371049"/>
              <a:ext cx="594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Iron</a:t>
              </a:r>
            </a:p>
          </p:txBody>
        </p:sp>
        <p:sp>
          <p:nvSpPr>
            <p:cNvPr id="19" name="Rectangle 53">
              <a:extLst>
                <a:ext uri="{FF2B5EF4-FFF2-40B4-BE49-F238E27FC236}">
                  <a16:creationId xmlns="" xmlns:a16="http://schemas.microsoft.com/office/drawing/2014/main" id="{7EC90119-666C-48B8-A1C6-3829EF46C125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12">
            <a:extLst>
              <a:ext uri="{FF2B5EF4-FFF2-40B4-BE49-F238E27FC236}">
                <a16:creationId xmlns="" xmlns:a16="http://schemas.microsoft.com/office/drawing/2014/main" id="{7E63F579-9F16-4B8B-A2F8-40483E0E8833}"/>
              </a:ext>
            </a:extLst>
          </p:cNvPr>
          <p:cNvGrpSpPr/>
          <p:nvPr/>
        </p:nvGrpSpPr>
        <p:grpSpPr>
          <a:xfrm rot="10800000" flipH="1">
            <a:off x="6365351" y="3567491"/>
            <a:ext cx="256844" cy="373669"/>
            <a:chOff x="5105400" y="2190750"/>
            <a:chExt cx="1600200" cy="1295400"/>
          </a:xfrm>
        </p:grpSpPr>
        <p:sp>
          <p:nvSpPr>
            <p:cNvPr id="21" name="Chevron 61">
              <a:extLst>
                <a:ext uri="{FF2B5EF4-FFF2-40B4-BE49-F238E27FC236}">
                  <a16:creationId xmlns="" xmlns:a16="http://schemas.microsoft.com/office/drawing/2014/main" id="{8FCD8FFD-79F5-48CA-B68D-883409684A2D}"/>
                </a:ext>
              </a:extLst>
            </p:cNvPr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  <p:sp>
          <p:nvSpPr>
            <p:cNvPr id="22" name="Chevron 62">
              <a:extLst>
                <a:ext uri="{FF2B5EF4-FFF2-40B4-BE49-F238E27FC236}">
                  <a16:creationId xmlns="" xmlns:a16="http://schemas.microsoft.com/office/drawing/2014/main" id="{49868B75-2928-4588-A943-4C3CCE054E41}"/>
                </a:ext>
              </a:extLst>
            </p:cNvPr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rtlCol="0" anchor="t" anchorCtr="0" compatLnSpc="1"/>
            <a:lstStyle/>
            <a:p>
              <a:pPr algn="ctr"/>
              <a:endParaRPr lang="en-US" sz="1013"/>
            </a:p>
          </p:txBody>
        </p:sp>
      </p:grpSp>
      <p:grpSp>
        <p:nvGrpSpPr>
          <p:cNvPr id="23" name="Group 58">
            <a:extLst>
              <a:ext uri="{FF2B5EF4-FFF2-40B4-BE49-F238E27FC236}">
                <a16:creationId xmlns="" xmlns:a16="http://schemas.microsoft.com/office/drawing/2014/main" id="{7E844B97-8046-4303-B17C-98B36FB9F03D}"/>
              </a:ext>
            </a:extLst>
          </p:cNvPr>
          <p:cNvGrpSpPr/>
          <p:nvPr/>
        </p:nvGrpSpPr>
        <p:grpSpPr>
          <a:xfrm>
            <a:off x="6675576" y="3483465"/>
            <a:ext cx="2540864" cy="572811"/>
            <a:chOff x="8689521" y="2371049"/>
            <a:chExt cx="3387819" cy="763747"/>
          </a:xfrm>
        </p:grpSpPr>
        <p:sp>
          <p:nvSpPr>
            <p:cNvPr id="24" name="TextBox 59">
              <a:extLst>
                <a:ext uri="{FF2B5EF4-FFF2-40B4-BE49-F238E27FC236}">
                  <a16:creationId xmlns="" xmlns:a16="http://schemas.microsoft.com/office/drawing/2014/main" id="{D90C6C44-4640-4B92-88A8-ADDE53368C94}"/>
                </a:ext>
              </a:extLst>
            </p:cNvPr>
            <p:cNvSpPr txBox="1"/>
            <p:nvPr/>
          </p:nvSpPr>
          <p:spPr>
            <a:xfrm>
              <a:off x="8689522" y="2371049"/>
              <a:ext cx="757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Wood</a:t>
              </a:r>
            </a:p>
          </p:txBody>
        </p:sp>
        <p:sp>
          <p:nvSpPr>
            <p:cNvPr id="25" name="Rectangle 60">
              <a:extLst>
                <a:ext uri="{FF2B5EF4-FFF2-40B4-BE49-F238E27FC236}">
                  <a16:creationId xmlns="" xmlns:a16="http://schemas.microsoft.com/office/drawing/2014/main" id="{5F79F232-35D1-4D7F-9F6A-7FDBA8908D3F}"/>
                </a:ext>
              </a:extLst>
            </p:cNvPr>
            <p:cNvSpPr/>
            <p:nvPr/>
          </p:nvSpPr>
          <p:spPr>
            <a:xfrm>
              <a:off x="8689521" y="2642354"/>
              <a:ext cx="3387819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6" name="TextBox 85">
            <a:extLst>
              <a:ext uri="{FF2B5EF4-FFF2-40B4-BE49-F238E27FC236}">
                <a16:creationId xmlns="" xmlns:a16="http://schemas.microsoft.com/office/drawing/2014/main" id="{91830007-0CC1-4533-82D9-ACC63DD9EA16}"/>
              </a:ext>
            </a:extLst>
          </p:cNvPr>
          <p:cNvSpPr txBox="1"/>
          <p:nvPr/>
        </p:nvSpPr>
        <p:spPr>
          <a:xfrm>
            <a:off x="4095047" y="2511814"/>
            <a:ext cx="5148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Metal</a:t>
            </a:r>
          </a:p>
        </p:txBody>
      </p:sp>
      <p:sp>
        <p:nvSpPr>
          <p:cNvPr id="27" name="TextBox 86">
            <a:extLst>
              <a:ext uri="{FF2B5EF4-FFF2-40B4-BE49-F238E27FC236}">
                <a16:creationId xmlns="" xmlns:a16="http://schemas.microsoft.com/office/drawing/2014/main" id="{57059B00-5569-4F28-BD48-357F309146F2}"/>
              </a:ext>
            </a:extLst>
          </p:cNvPr>
          <p:cNvSpPr txBox="1"/>
          <p:nvPr/>
        </p:nvSpPr>
        <p:spPr>
          <a:xfrm>
            <a:off x="5066788" y="2511814"/>
            <a:ext cx="4122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Iron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28" name="TextBox 87">
            <a:extLst>
              <a:ext uri="{FF2B5EF4-FFF2-40B4-BE49-F238E27FC236}">
                <a16:creationId xmlns="" xmlns:a16="http://schemas.microsoft.com/office/drawing/2014/main" id="{FADA1B61-7440-4E06-BB72-BE7EF0E86DB0}"/>
              </a:ext>
            </a:extLst>
          </p:cNvPr>
          <p:cNvSpPr txBox="1"/>
          <p:nvPr/>
        </p:nvSpPr>
        <p:spPr>
          <a:xfrm>
            <a:off x="6109907" y="2511814"/>
            <a:ext cx="6783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Fertilizer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29" name="TextBox 88">
            <a:extLst>
              <a:ext uri="{FF2B5EF4-FFF2-40B4-BE49-F238E27FC236}">
                <a16:creationId xmlns="" xmlns:a16="http://schemas.microsoft.com/office/drawing/2014/main" id="{ED91182E-AF61-41D8-B6BE-3C3718E482F3}"/>
              </a:ext>
            </a:extLst>
          </p:cNvPr>
          <p:cNvSpPr txBox="1"/>
          <p:nvPr/>
        </p:nvSpPr>
        <p:spPr>
          <a:xfrm>
            <a:off x="7243002" y="2511814"/>
            <a:ext cx="522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Wood</a:t>
            </a:r>
            <a:endParaRPr lang="id-ID" sz="1050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grpSp>
        <p:nvGrpSpPr>
          <p:cNvPr id="30" name="Group 73">
            <a:extLst>
              <a:ext uri="{FF2B5EF4-FFF2-40B4-BE49-F238E27FC236}">
                <a16:creationId xmlns="" xmlns:a16="http://schemas.microsoft.com/office/drawing/2014/main" id="{117680E6-7D5C-4952-BFB7-04C82E8F5C53}"/>
              </a:ext>
            </a:extLst>
          </p:cNvPr>
          <p:cNvGrpSpPr/>
          <p:nvPr/>
        </p:nvGrpSpPr>
        <p:grpSpPr>
          <a:xfrm>
            <a:off x="3586108" y="1764507"/>
            <a:ext cx="1514383" cy="683156"/>
            <a:chOff x="6576101" y="3549380"/>
            <a:chExt cx="1601896" cy="1247694"/>
          </a:xfrm>
        </p:grpSpPr>
        <p:sp>
          <p:nvSpPr>
            <p:cNvPr id="31" name="Freeform 74">
              <a:extLst>
                <a:ext uri="{FF2B5EF4-FFF2-40B4-BE49-F238E27FC236}">
                  <a16:creationId xmlns="" xmlns:a16="http://schemas.microsoft.com/office/drawing/2014/main" id="{E282477E-383B-4A08-8D8A-BE9DF55F97E9}"/>
                </a:ext>
              </a:extLst>
            </p:cNvPr>
            <p:cNvSpPr/>
            <p:nvPr/>
          </p:nvSpPr>
          <p:spPr bwMode="auto">
            <a:xfrm>
              <a:off x="7375640" y="3551259"/>
              <a:ext cx="802357" cy="1245815"/>
            </a:xfrm>
            <a:custGeom>
              <a:avLst/>
              <a:gdLst>
                <a:gd name="T0" fmla="*/ 0 w 361"/>
                <a:gd name="T1" fmla="*/ 0 h 559"/>
                <a:gd name="T2" fmla="*/ 0 w 361"/>
                <a:gd name="T3" fmla="*/ 559 h 559"/>
                <a:gd name="T4" fmla="*/ 361 w 361"/>
                <a:gd name="T5" fmla="*/ 559 h 559"/>
                <a:gd name="T6" fmla="*/ 0 w 361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559">
                  <a:moveTo>
                    <a:pt x="0" y="0"/>
                  </a:moveTo>
                  <a:cubicBezTo>
                    <a:pt x="0" y="559"/>
                    <a:pt x="0" y="559"/>
                    <a:pt x="0" y="559"/>
                  </a:cubicBezTo>
                  <a:cubicBezTo>
                    <a:pt x="361" y="559"/>
                    <a:pt x="361" y="559"/>
                    <a:pt x="361" y="559"/>
                  </a:cubicBezTo>
                  <a:cubicBezTo>
                    <a:pt x="241" y="373"/>
                    <a:pt x="285" y="1"/>
                    <a:pt x="0" y="0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 dirty="0"/>
            </a:p>
          </p:txBody>
        </p:sp>
        <p:sp>
          <p:nvSpPr>
            <p:cNvPr id="32" name="Freeform 75">
              <a:extLst>
                <a:ext uri="{FF2B5EF4-FFF2-40B4-BE49-F238E27FC236}">
                  <a16:creationId xmlns="" xmlns:a16="http://schemas.microsoft.com/office/drawing/2014/main" id="{C7901C5A-6D69-4C1D-9062-ABE7E887F24D}"/>
                </a:ext>
              </a:extLst>
            </p:cNvPr>
            <p:cNvSpPr/>
            <p:nvPr/>
          </p:nvSpPr>
          <p:spPr bwMode="auto">
            <a:xfrm>
              <a:off x="6576101" y="3549380"/>
              <a:ext cx="799539" cy="1247694"/>
            </a:xfrm>
            <a:custGeom>
              <a:avLst/>
              <a:gdLst>
                <a:gd name="T0" fmla="*/ 0 w 360"/>
                <a:gd name="T1" fmla="*/ 560 h 560"/>
                <a:gd name="T2" fmla="*/ 360 w 360"/>
                <a:gd name="T3" fmla="*/ 560 h 560"/>
                <a:gd name="T4" fmla="*/ 360 w 360"/>
                <a:gd name="T5" fmla="*/ 1 h 560"/>
                <a:gd name="T6" fmla="*/ 0 w 360"/>
                <a:gd name="T7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560">
                  <a:moveTo>
                    <a:pt x="0" y="560"/>
                  </a:moveTo>
                  <a:cubicBezTo>
                    <a:pt x="360" y="560"/>
                    <a:pt x="360" y="560"/>
                    <a:pt x="360" y="56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74"/>
                    <a:pt x="0" y="560"/>
                  </a:cubicBezTo>
                  <a:close/>
                </a:path>
              </a:pathLst>
            </a:custGeom>
            <a:solidFill>
              <a:srgbClr val="006428">
                <a:alpha val="7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33" name="Group 76">
            <a:extLst>
              <a:ext uri="{FF2B5EF4-FFF2-40B4-BE49-F238E27FC236}">
                <a16:creationId xmlns="" xmlns:a16="http://schemas.microsoft.com/office/drawing/2014/main" id="{EBB38279-1F76-4A59-8AF1-04CE58180266}"/>
              </a:ext>
            </a:extLst>
          </p:cNvPr>
          <p:cNvGrpSpPr/>
          <p:nvPr/>
        </p:nvGrpSpPr>
        <p:grpSpPr>
          <a:xfrm>
            <a:off x="4470830" y="1386632"/>
            <a:ext cx="1598083" cy="1061030"/>
            <a:chOff x="7547573" y="3727890"/>
            <a:chExt cx="1600018" cy="1069183"/>
          </a:xfrm>
        </p:grpSpPr>
        <p:sp>
          <p:nvSpPr>
            <p:cNvPr id="34" name="Freeform 7">
              <a:extLst>
                <a:ext uri="{FF2B5EF4-FFF2-40B4-BE49-F238E27FC236}">
                  <a16:creationId xmlns="" xmlns:a16="http://schemas.microsoft.com/office/drawing/2014/main" id="{DB72B055-A8CE-44D2-9845-65C05E6A543F}"/>
                </a:ext>
              </a:extLst>
            </p:cNvPr>
            <p:cNvSpPr/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7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35" name="Freeform 8">
              <a:extLst>
                <a:ext uri="{FF2B5EF4-FFF2-40B4-BE49-F238E27FC236}">
                  <a16:creationId xmlns="" xmlns:a16="http://schemas.microsoft.com/office/drawing/2014/main" id="{B7CAE7BF-82EE-4313-ABCE-73698C7300AA}"/>
                </a:ext>
              </a:extLst>
            </p:cNvPr>
            <p:cNvSpPr/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36" name="Group 79">
            <a:extLst>
              <a:ext uri="{FF2B5EF4-FFF2-40B4-BE49-F238E27FC236}">
                <a16:creationId xmlns="" xmlns:a16="http://schemas.microsoft.com/office/drawing/2014/main" id="{46D120C7-6EB5-4C10-B32C-2E31E8118A69}"/>
              </a:ext>
            </a:extLst>
          </p:cNvPr>
          <p:cNvGrpSpPr/>
          <p:nvPr/>
        </p:nvGrpSpPr>
        <p:grpSpPr>
          <a:xfrm>
            <a:off x="5700125" y="1130679"/>
            <a:ext cx="1472337" cy="1316984"/>
            <a:chOff x="8778356" y="3041095"/>
            <a:chExt cx="1474120" cy="1755979"/>
          </a:xfrm>
        </p:grpSpPr>
        <p:sp>
          <p:nvSpPr>
            <p:cNvPr id="37" name="Freeform 9">
              <a:extLst>
                <a:ext uri="{FF2B5EF4-FFF2-40B4-BE49-F238E27FC236}">
                  <a16:creationId xmlns="" xmlns:a16="http://schemas.microsoft.com/office/drawing/2014/main" id="{7B2B9502-8528-4B48-8B11-E873D037D6E3}"/>
                </a:ext>
              </a:extLst>
            </p:cNvPr>
            <p:cNvSpPr/>
            <p:nvPr/>
          </p:nvSpPr>
          <p:spPr bwMode="auto">
            <a:xfrm>
              <a:off x="8778356" y="3041095"/>
              <a:ext cx="738469" cy="1755979"/>
            </a:xfrm>
            <a:custGeom>
              <a:avLst/>
              <a:gdLst>
                <a:gd name="T0" fmla="*/ 0 w 332"/>
                <a:gd name="T1" fmla="*/ 788 h 788"/>
                <a:gd name="T2" fmla="*/ 332 w 332"/>
                <a:gd name="T3" fmla="*/ 788 h 788"/>
                <a:gd name="T4" fmla="*/ 332 w 332"/>
                <a:gd name="T5" fmla="*/ 1 h 788"/>
                <a:gd name="T6" fmla="*/ 0 w 332"/>
                <a:gd name="T7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788">
                  <a:moveTo>
                    <a:pt x="0" y="788"/>
                  </a:moveTo>
                  <a:cubicBezTo>
                    <a:pt x="332" y="788"/>
                    <a:pt x="332" y="788"/>
                    <a:pt x="332" y="788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70" y="0"/>
                    <a:pt x="111" y="526"/>
                    <a:pt x="0" y="788"/>
                  </a:cubicBezTo>
                  <a:close/>
                </a:path>
              </a:pathLst>
            </a:custGeom>
            <a:solidFill>
              <a:srgbClr val="006428">
                <a:alpha val="7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38" name="Freeform 10">
              <a:extLst>
                <a:ext uri="{FF2B5EF4-FFF2-40B4-BE49-F238E27FC236}">
                  <a16:creationId xmlns="" xmlns:a16="http://schemas.microsoft.com/office/drawing/2014/main" id="{D95A7C93-FCCF-4148-90F3-52208E584B55}"/>
                </a:ext>
              </a:extLst>
            </p:cNvPr>
            <p:cNvSpPr/>
            <p:nvPr/>
          </p:nvSpPr>
          <p:spPr bwMode="auto">
            <a:xfrm>
              <a:off x="9516825" y="3043913"/>
              <a:ext cx="735651" cy="1753160"/>
            </a:xfrm>
            <a:custGeom>
              <a:avLst/>
              <a:gdLst>
                <a:gd name="T0" fmla="*/ 0 w 331"/>
                <a:gd name="T1" fmla="*/ 0 h 787"/>
                <a:gd name="T2" fmla="*/ 0 w 331"/>
                <a:gd name="T3" fmla="*/ 787 h 787"/>
                <a:gd name="T4" fmla="*/ 331 w 331"/>
                <a:gd name="T5" fmla="*/ 787 h 787"/>
                <a:gd name="T6" fmla="*/ 0 w 331"/>
                <a:gd name="T7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787">
                  <a:moveTo>
                    <a:pt x="0" y="0"/>
                  </a:moveTo>
                  <a:cubicBezTo>
                    <a:pt x="0" y="787"/>
                    <a:pt x="0" y="787"/>
                    <a:pt x="0" y="787"/>
                  </a:cubicBezTo>
                  <a:cubicBezTo>
                    <a:pt x="331" y="787"/>
                    <a:pt x="331" y="787"/>
                    <a:pt x="331" y="787"/>
                  </a:cubicBezTo>
                  <a:cubicBezTo>
                    <a:pt x="221" y="525"/>
                    <a:pt x="262" y="1"/>
                    <a:pt x="0" y="0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 dirty="0"/>
            </a:p>
          </p:txBody>
        </p:sp>
      </p:grpSp>
      <p:grpSp>
        <p:nvGrpSpPr>
          <p:cNvPr id="39" name="Group 82">
            <a:extLst>
              <a:ext uri="{FF2B5EF4-FFF2-40B4-BE49-F238E27FC236}">
                <a16:creationId xmlns="" xmlns:a16="http://schemas.microsoft.com/office/drawing/2014/main" id="{913AD9E1-B580-4109-A25E-B4525D93B02D}"/>
              </a:ext>
            </a:extLst>
          </p:cNvPr>
          <p:cNvGrpSpPr/>
          <p:nvPr/>
        </p:nvGrpSpPr>
        <p:grpSpPr>
          <a:xfrm>
            <a:off x="6810243" y="1407556"/>
            <a:ext cx="1371929" cy="1040107"/>
            <a:chOff x="9889818" y="3406571"/>
            <a:chExt cx="1373591" cy="1390503"/>
          </a:xfrm>
        </p:grpSpPr>
        <p:sp>
          <p:nvSpPr>
            <p:cNvPr id="40" name="Freeform 11">
              <a:extLst>
                <a:ext uri="{FF2B5EF4-FFF2-40B4-BE49-F238E27FC236}">
                  <a16:creationId xmlns="" xmlns:a16="http://schemas.microsoft.com/office/drawing/2014/main" id="{78B5FDD9-A44A-4C53-9EA3-74CFF002EDD8}"/>
                </a:ext>
              </a:extLst>
            </p:cNvPr>
            <p:cNvSpPr/>
            <p:nvPr/>
          </p:nvSpPr>
          <p:spPr bwMode="auto">
            <a:xfrm>
              <a:off x="9889818" y="3406571"/>
              <a:ext cx="686796" cy="1390502"/>
            </a:xfrm>
            <a:custGeom>
              <a:avLst/>
              <a:gdLst>
                <a:gd name="T0" fmla="*/ 0 w 309"/>
                <a:gd name="T1" fmla="*/ 624 h 624"/>
                <a:gd name="T2" fmla="*/ 309 w 309"/>
                <a:gd name="T3" fmla="*/ 624 h 624"/>
                <a:gd name="T4" fmla="*/ 309 w 309"/>
                <a:gd name="T5" fmla="*/ 1 h 624"/>
                <a:gd name="T6" fmla="*/ 0 w 309"/>
                <a:gd name="T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4">
                  <a:moveTo>
                    <a:pt x="0" y="624"/>
                  </a:moveTo>
                  <a:cubicBezTo>
                    <a:pt x="309" y="624"/>
                    <a:pt x="309" y="624"/>
                    <a:pt x="309" y="624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64" y="0"/>
                    <a:pt x="103" y="417"/>
                    <a:pt x="0" y="6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41" name="Freeform 12">
              <a:extLst>
                <a:ext uri="{FF2B5EF4-FFF2-40B4-BE49-F238E27FC236}">
                  <a16:creationId xmlns="" xmlns:a16="http://schemas.microsoft.com/office/drawing/2014/main" id="{6158B464-220F-409E-9ACA-375333F351A2}"/>
                </a:ext>
              </a:extLst>
            </p:cNvPr>
            <p:cNvSpPr/>
            <p:nvPr/>
          </p:nvSpPr>
          <p:spPr bwMode="auto">
            <a:xfrm>
              <a:off x="10576613" y="3409390"/>
              <a:ext cx="686796" cy="1387684"/>
            </a:xfrm>
            <a:custGeom>
              <a:avLst/>
              <a:gdLst>
                <a:gd name="T0" fmla="*/ 0 w 309"/>
                <a:gd name="T1" fmla="*/ 0 h 623"/>
                <a:gd name="T2" fmla="*/ 0 w 309"/>
                <a:gd name="T3" fmla="*/ 623 h 623"/>
                <a:gd name="T4" fmla="*/ 309 w 309"/>
                <a:gd name="T5" fmla="*/ 623 h 623"/>
                <a:gd name="T6" fmla="*/ 0 w 309"/>
                <a:gd name="T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3">
                  <a:moveTo>
                    <a:pt x="0" y="0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309" y="623"/>
                    <a:pt x="309" y="623"/>
                    <a:pt x="309" y="623"/>
                  </a:cubicBezTo>
                  <a:cubicBezTo>
                    <a:pt x="206" y="416"/>
                    <a:pt x="244" y="1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sp>
        <p:nvSpPr>
          <p:cNvPr id="42" name="Rectangle 35">
            <a:extLst>
              <a:ext uri="{FF2B5EF4-FFF2-40B4-BE49-F238E27FC236}">
                <a16:creationId xmlns="" xmlns:a16="http://schemas.microsoft.com/office/drawing/2014/main" id="{E63412E1-DB20-4260-9DD6-A3B8F7700AE4}"/>
              </a:ext>
            </a:extLst>
          </p:cNvPr>
          <p:cNvSpPr/>
          <p:nvPr/>
        </p:nvSpPr>
        <p:spPr bwMode="auto">
          <a:xfrm>
            <a:off x="4149534" y="1499933"/>
            <a:ext cx="385108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45%</a:t>
            </a:r>
          </a:p>
        </p:txBody>
      </p:sp>
      <p:sp>
        <p:nvSpPr>
          <p:cNvPr id="43" name="Rectangle 35">
            <a:extLst>
              <a:ext uri="{FF2B5EF4-FFF2-40B4-BE49-F238E27FC236}">
                <a16:creationId xmlns="" xmlns:a16="http://schemas.microsoft.com/office/drawing/2014/main" id="{C834BD39-B819-4C19-B448-1C1D62DE21C1}"/>
              </a:ext>
            </a:extLst>
          </p:cNvPr>
          <p:cNvSpPr/>
          <p:nvPr/>
        </p:nvSpPr>
        <p:spPr bwMode="auto">
          <a:xfrm>
            <a:off x="7293283" y="1126777"/>
            <a:ext cx="392502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65%</a:t>
            </a:r>
          </a:p>
        </p:txBody>
      </p:sp>
      <p:sp>
        <p:nvSpPr>
          <p:cNvPr id="44" name="Rectangle 35">
            <a:extLst>
              <a:ext uri="{FF2B5EF4-FFF2-40B4-BE49-F238E27FC236}">
                <a16:creationId xmlns="" xmlns:a16="http://schemas.microsoft.com/office/drawing/2014/main" id="{BAE82136-47F1-40AA-9A79-41AC4E5A2709}"/>
              </a:ext>
            </a:extLst>
          </p:cNvPr>
          <p:cNvSpPr/>
          <p:nvPr/>
        </p:nvSpPr>
        <p:spPr bwMode="auto">
          <a:xfrm>
            <a:off x="6234053" y="832396"/>
            <a:ext cx="386222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80%</a:t>
            </a:r>
          </a:p>
        </p:txBody>
      </p:sp>
      <p:sp>
        <p:nvSpPr>
          <p:cNvPr id="45" name="Rectangle 35">
            <a:extLst>
              <a:ext uri="{FF2B5EF4-FFF2-40B4-BE49-F238E27FC236}">
                <a16:creationId xmlns="" xmlns:a16="http://schemas.microsoft.com/office/drawing/2014/main" id="{52F75203-E545-4FEB-98F1-9294A5BE946B}"/>
              </a:ext>
            </a:extLst>
          </p:cNvPr>
          <p:cNvSpPr/>
          <p:nvPr/>
        </p:nvSpPr>
        <p:spPr bwMode="auto">
          <a:xfrm>
            <a:off x="5076079" y="1101679"/>
            <a:ext cx="398224" cy="2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</a14:hiddenLine>
            </a:ext>
          </a:extLst>
        </p:spPr>
        <p:txBody>
          <a:bodyPr lIns="28575" tIns="28575" rIns="28575" bIns="28575"/>
          <a:lstStyle/>
          <a:p>
            <a:pPr algn="ctr"/>
            <a:r>
              <a:rPr lang="en-US" sz="1050" b="1" dirty="0">
                <a:solidFill>
                  <a:schemeClr val="bg1">
                    <a:lumMod val="50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  <a:sym typeface="Open Sans" panose="020B0606030504020204" pitchFamily="34" charset="0"/>
              </a:rPr>
              <a:t>70%</a:t>
            </a:r>
          </a:p>
        </p:txBody>
      </p:sp>
      <p:cxnSp>
        <p:nvCxnSpPr>
          <p:cNvPr id="46" name="Straight Connector 93">
            <a:extLst>
              <a:ext uri="{FF2B5EF4-FFF2-40B4-BE49-F238E27FC236}">
                <a16:creationId xmlns="" xmlns:a16="http://schemas.microsoft.com/office/drawing/2014/main" id="{0FBEC094-C328-49F6-8B3B-2146EF1571A0}"/>
              </a:ext>
            </a:extLst>
          </p:cNvPr>
          <p:cNvCxnSpPr/>
          <p:nvPr/>
        </p:nvCxnSpPr>
        <p:spPr>
          <a:xfrm>
            <a:off x="3567081" y="2447663"/>
            <a:ext cx="4655264" cy="4280"/>
          </a:xfrm>
          <a:prstGeom prst="line">
            <a:avLst/>
          </a:prstGeom>
          <a:ln w="53975">
            <a:solidFill>
              <a:srgbClr val="44546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05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6">
            <a:extLst>
              <a:ext uri="{FF2B5EF4-FFF2-40B4-BE49-F238E27FC236}">
                <a16:creationId xmlns="" xmlns:a16="http://schemas.microsoft.com/office/drawing/2014/main" id="{41CC0075-47AC-43D8-99FF-BCEE72BC0FD0}"/>
              </a:ext>
            </a:extLst>
          </p:cNvPr>
          <p:cNvSpPr>
            <a:spLocks noEditPoints="1"/>
          </p:cNvSpPr>
          <p:nvPr/>
        </p:nvSpPr>
        <p:spPr bwMode="auto">
          <a:xfrm>
            <a:off x="4808287" y="760430"/>
            <a:ext cx="2401523" cy="3116067"/>
          </a:xfrm>
          <a:custGeom>
            <a:avLst/>
            <a:gdLst>
              <a:gd name="T0" fmla="*/ 580 w 580"/>
              <a:gd name="T1" fmla="*/ 31 h 753"/>
              <a:gd name="T2" fmla="*/ 550 w 580"/>
              <a:gd name="T3" fmla="*/ 0 h 753"/>
              <a:gd name="T4" fmla="*/ 30 w 580"/>
              <a:gd name="T5" fmla="*/ 0 h 753"/>
              <a:gd name="T6" fmla="*/ 0 w 580"/>
              <a:gd name="T7" fmla="*/ 31 h 753"/>
              <a:gd name="T8" fmla="*/ 0 w 580"/>
              <a:gd name="T9" fmla="*/ 723 h 753"/>
              <a:gd name="T10" fmla="*/ 30 w 580"/>
              <a:gd name="T11" fmla="*/ 753 h 753"/>
              <a:gd name="T12" fmla="*/ 550 w 580"/>
              <a:gd name="T13" fmla="*/ 753 h 753"/>
              <a:gd name="T14" fmla="*/ 580 w 580"/>
              <a:gd name="T15" fmla="*/ 723 h 753"/>
              <a:gd name="T16" fmla="*/ 580 w 580"/>
              <a:gd name="T17" fmla="*/ 31 h 753"/>
              <a:gd name="T18" fmla="*/ 520 w 580"/>
              <a:gd name="T19" fmla="*/ 689 h 753"/>
              <a:gd name="T20" fmla="*/ 57 w 580"/>
              <a:gd name="T21" fmla="*/ 689 h 753"/>
              <a:gd name="T22" fmla="*/ 57 w 580"/>
              <a:gd name="T23" fmla="*/ 66 h 753"/>
              <a:gd name="T24" fmla="*/ 520 w 580"/>
              <a:gd name="T25" fmla="*/ 66 h 753"/>
              <a:gd name="T26" fmla="*/ 520 w 580"/>
              <a:gd name="T27" fmla="*/ 689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80" h="753">
                <a:moveTo>
                  <a:pt x="580" y="31"/>
                </a:moveTo>
                <a:cubicBezTo>
                  <a:pt x="580" y="14"/>
                  <a:pt x="566" y="0"/>
                  <a:pt x="55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4"/>
                  <a:pt x="0" y="31"/>
                </a:cubicBezTo>
                <a:cubicBezTo>
                  <a:pt x="0" y="723"/>
                  <a:pt x="0" y="723"/>
                  <a:pt x="0" y="723"/>
                </a:cubicBezTo>
                <a:cubicBezTo>
                  <a:pt x="0" y="740"/>
                  <a:pt x="13" y="753"/>
                  <a:pt x="30" y="753"/>
                </a:cubicBezTo>
                <a:cubicBezTo>
                  <a:pt x="550" y="753"/>
                  <a:pt x="550" y="753"/>
                  <a:pt x="550" y="753"/>
                </a:cubicBezTo>
                <a:cubicBezTo>
                  <a:pt x="566" y="753"/>
                  <a:pt x="580" y="740"/>
                  <a:pt x="580" y="723"/>
                </a:cubicBezTo>
                <a:lnTo>
                  <a:pt x="580" y="31"/>
                </a:lnTo>
                <a:close/>
                <a:moveTo>
                  <a:pt x="520" y="689"/>
                </a:moveTo>
                <a:cubicBezTo>
                  <a:pt x="57" y="689"/>
                  <a:pt x="57" y="689"/>
                  <a:pt x="57" y="689"/>
                </a:cubicBezTo>
                <a:cubicBezTo>
                  <a:pt x="57" y="66"/>
                  <a:pt x="57" y="66"/>
                  <a:pt x="57" y="66"/>
                </a:cubicBezTo>
                <a:cubicBezTo>
                  <a:pt x="520" y="66"/>
                  <a:pt x="520" y="66"/>
                  <a:pt x="520" y="66"/>
                </a:cubicBezTo>
                <a:lnTo>
                  <a:pt x="520" y="689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BB9FA584-F511-4A70-B620-51EDFA6460FE}"/>
              </a:ext>
            </a:extLst>
          </p:cNvPr>
          <p:cNvGrpSpPr/>
          <p:nvPr/>
        </p:nvGrpSpPr>
        <p:grpSpPr>
          <a:xfrm>
            <a:off x="5043751" y="1031555"/>
            <a:ext cx="1918743" cy="2604704"/>
            <a:chOff x="5043751" y="1031555"/>
            <a:chExt cx="1918743" cy="2604704"/>
          </a:xfrm>
        </p:grpSpPr>
        <p:sp>
          <p:nvSpPr>
            <p:cNvPr id="4" name="Rectangle 68">
              <a:extLst>
                <a:ext uri="{FF2B5EF4-FFF2-40B4-BE49-F238E27FC236}">
                  <a16:creationId xmlns="" xmlns:a16="http://schemas.microsoft.com/office/drawing/2014/main" id="{BCD0E3F7-D983-4E58-A0AE-9D817EAB7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1" y="1031555"/>
              <a:ext cx="1918743" cy="2604704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8" name="图片 57">
              <a:extLst>
                <a:ext uri="{FF2B5EF4-FFF2-40B4-BE49-F238E27FC236}">
                  <a16:creationId xmlns="" xmlns:a16="http://schemas.microsoft.com/office/drawing/2014/main" id="{CF78D039-0A58-4DE2-B74C-6D8930AE2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0547" y="2083844"/>
              <a:ext cx="441602" cy="420016"/>
            </a:xfrm>
            <a:prstGeom prst="rect">
              <a:avLst/>
            </a:prstGeom>
          </p:spPr>
        </p:pic>
      </p:grpSp>
      <p:grpSp>
        <p:nvGrpSpPr>
          <p:cNvPr id="5" name="Group 11">
            <a:extLst>
              <a:ext uri="{FF2B5EF4-FFF2-40B4-BE49-F238E27FC236}">
                <a16:creationId xmlns="" xmlns:a16="http://schemas.microsoft.com/office/drawing/2014/main" id="{F031F7F4-F8A2-402B-BAC0-E4D993BF2367}"/>
              </a:ext>
            </a:extLst>
          </p:cNvPr>
          <p:cNvGrpSpPr/>
          <p:nvPr/>
        </p:nvGrpSpPr>
        <p:grpSpPr>
          <a:xfrm>
            <a:off x="7462439" y="1157446"/>
            <a:ext cx="2074888" cy="669953"/>
            <a:chOff x="1603804" y="2220559"/>
            <a:chExt cx="2766517" cy="893270"/>
          </a:xfrm>
        </p:grpSpPr>
        <p:sp>
          <p:nvSpPr>
            <p:cNvPr id="6" name="Text Placeholder 2">
              <a:extLst>
                <a:ext uri="{FF2B5EF4-FFF2-40B4-BE49-F238E27FC236}">
                  <a16:creationId xmlns="" xmlns:a16="http://schemas.microsoft.com/office/drawing/2014/main" id="{6828F75F-2BB0-4B73-BD39-60C95FC8774B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Fire Proof</a:t>
              </a:r>
            </a:p>
          </p:txBody>
        </p:sp>
        <p:sp>
          <p:nvSpPr>
            <p:cNvPr id="7" name="TextBox 13">
              <a:extLst>
                <a:ext uri="{FF2B5EF4-FFF2-40B4-BE49-F238E27FC236}">
                  <a16:creationId xmlns="" xmlns:a16="http://schemas.microsoft.com/office/drawing/2014/main" id="{7D4B6D03-2918-402A-BBC7-18F01F46E37B}"/>
                </a:ext>
              </a:extLst>
            </p:cNvPr>
            <p:cNvSpPr txBox="1"/>
            <p:nvPr/>
          </p:nvSpPr>
          <p:spPr>
            <a:xfrm>
              <a:off x="1679271" y="2559832"/>
              <a:ext cx="269105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14">
            <a:extLst>
              <a:ext uri="{FF2B5EF4-FFF2-40B4-BE49-F238E27FC236}">
                <a16:creationId xmlns="" xmlns:a16="http://schemas.microsoft.com/office/drawing/2014/main" id="{95CA46E0-1039-4AE2-814D-1409D4F4AF64}"/>
              </a:ext>
            </a:extLst>
          </p:cNvPr>
          <p:cNvGrpSpPr/>
          <p:nvPr/>
        </p:nvGrpSpPr>
        <p:grpSpPr>
          <a:xfrm>
            <a:off x="7462439" y="2019966"/>
            <a:ext cx="2074888" cy="669953"/>
            <a:chOff x="1603804" y="2220559"/>
            <a:chExt cx="2766517" cy="893270"/>
          </a:xfrm>
        </p:grpSpPr>
        <p:sp>
          <p:nvSpPr>
            <p:cNvPr id="9" name="Text Placeholder 2">
              <a:extLst>
                <a:ext uri="{FF2B5EF4-FFF2-40B4-BE49-F238E27FC236}">
                  <a16:creationId xmlns="" xmlns:a16="http://schemas.microsoft.com/office/drawing/2014/main" id="{C93E610C-C31E-4847-87CD-76375BA2D7A4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Accessibility</a:t>
              </a:r>
            </a:p>
          </p:txBody>
        </p:sp>
        <p:sp>
          <p:nvSpPr>
            <p:cNvPr id="10" name="TextBox 16">
              <a:extLst>
                <a:ext uri="{FF2B5EF4-FFF2-40B4-BE49-F238E27FC236}">
                  <a16:creationId xmlns="" xmlns:a16="http://schemas.microsoft.com/office/drawing/2014/main" id="{C2CE8F8C-AEF4-449E-8339-2A14B7219B12}"/>
                </a:ext>
              </a:extLst>
            </p:cNvPr>
            <p:cNvSpPr txBox="1"/>
            <p:nvPr/>
          </p:nvSpPr>
          <p:spPr>
            <a:xfrm>
              <a:off x="1679271" y="2559832"/>
              <a:ext cx="269105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="" xmlns:a16="http://schemas.microsoft.com/office/drawing/2014/main" id="{14DC7EB2-2EFE-4299-AD76-F8A24CBFD07F}"/>
              </a:ext>
            </a:extLst>
          </p:cNvPr>
          <p:cNvGrpSpPr/>
          <p:nvPr/>
        </p:nvGrpSpPr>
        <p:grpSpPr>
          <a:xfrm>
            <a:off x="7468154" y="2885008"/>
            <a:ext cx="2069173" cy="669953"/>
            <a:chOff x="1603804" y="2220559"/>
            <a:chExt cx="2758897" cy="893270"/>
          </a:xfrm>
        </p:grpSpPr>
        <p:sp>
          <p:nvSpPr>
            <p:cNvPr id="12" name="Text Placeholder 2">
              <a:extLst>
                <a:ext uri="{FF2B5EF4-FFF2-40B4-BE49-F238E27FC236}">
                  <a16:creationId xmlns="" xmlns:a16="http://schemas.microsoft.com/office/drawing/2014/main" id="{7F85CF19-E7E0-4D08-B162-63460F328A82}"/>
                </a:ext>
              </a:extLst>
            </p:cNvPr>
            <p:cNvSpPr txBox="1"/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Long Battery Life</a:t>
              </a:r>
            </a:p>
          </p:txBody>
        </p:sp>
        <p:sp>
          <p:nvSpPr>
            <p:cNvPr id="13" name="TextBox 19">
              <a:extLst>
                <a:ext uri="{FF2B5EF4-FFF2-40B4-BE49-F238E27FC236}">
                  <a16:creationId xmlns="" xmlns:a16="http://schemas.microsoft.com/office/drawing/2014/main" id="{70C7D1A1-CCC5-4639-868D-F8ED8BEB1CB4}"/>
                </a:ext>
              </a:extLst>
            </p:cNvPr>
            <p:cNvSpPr txBox="1"/>
            <p:nvPr/>
          </p:nvSpPr>
          <p:spPr>
            <a:xfrm>
              <a:off x="1679271" y="2559832"/>
              <a:ext cx="2683430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20">
            <a:extLst>
              <a:ext uri="{FF2B5EF4-FFF2-40B4-BE49-F238E27FC236}">
                <a16:creationId xmlns="" xmlns:a16="http://schemas.microsoft.com/office/drawing/2014/main" id="{5AF3CA27-6547-400E-A38C-0F2E414D1B58}"/>
              </a:ext>
            </a:extLst>
          </p:cNvPr>
          <p:cNvGrpSpPr/>
          <p:nvPr/>
        </p:nvGrpSpPr>
        <p:grpSpPr>
          <a:xfrm>
            <a:off x="2467535" y="1157446"/>
            <a:ext cx="2087750" cy="669953"/>
            <a:chOff x="1138399" y="2220559"/>
            <a:chExt cx="2783666" cy="893270"/>
          </a:xfrm>
        </p:grpSpPr>
        <p:sp>
          <p:nvSpPr>
            <p:cNvPr id="15" name="Text Placeholder 2">
              <a:extLst>
                <a:ext uri="{FF2B5EF4-FFF2-40B4-BE49-F238E27FC236}">
                  <a16:creationId xmlns="" xmlns:a16="http://schemas.microsoft.com/office/drawing/2014/main" id="{30030528-F787-4414-9DF7-DCB2C849F02A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Touch Screen</a:t>
              </a:r>
            </a:p>
          </p:txBody>
        </p:sp>
        <p:sp>
          <p:nvSpPr>
            <p:cNvPr id="16" name="TextBox 22">
              <a:extLst>
                <a:ext uri="{FF2B5EF4-FFF2-40B4-BE49-F238E27FC236}">
                  <a16:creationId xmlns="" xmlns:a16="http://schemas.microsoft.com/office/drawing/2014/main" id="{86D80924-CE49-4217-A202-9FC46AD39F14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23">
            <a:extLst>
              <a:ext uri="{FF2B5EF4-FFF2-40B4-BE49-F238E27FC236}">
                <a16:creationId xmlns="" xmlns:a16="http://schemas.microsoft.com/office/drawing/2014/main" id="{D772725D-9144-4A5C-821F-C95ABFC09E66}"/>
              </a:ext>
            </a:extLst>
          </p:cNvPr>
          <p:cNvGrpSpPr/>
          <p:nvPr/>
        </p:nvGrpSpPr>
        <p:grpSpPr>
          <a:xfrm>
            <a:off x="2467535" y="2019966"/>
            <a:ext cx="2087750" cy="669953"/>
            <a:chOff x="1138399" y="2220559"/>
            <a:chExt cx="2783666" cy="893270"/>
          </a:xfrm>
        </p:grpSpPr>
        <p:sp>
          <p:nvSpPr>
            <p:cNvPr id="18" name="Text Placeholder 2">
              <a:extLst>
                <a:ext uri="{FF2B5EF4-FFF2-40B4-BE49-F238E27FC236}">
                  <a16:creationId xmlns="" xmlns:a16="http://schemas.microsoft.com/office/drawing/2014/main" id="{D3DE759C-15E1-42E1-99CF-04A574AAEEA6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Water </a:t>
              </a:r>
              <a:r>
                <a:rPr lang="en-GB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Resistent</a:t>
              </a:r>
              <a:endPara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25">
              <a:extLst>
                <a:ext uri="{FF2B5EF4-FFF2-40B4-BE49-F238E27FC236}">
                  <a16:creationId xmlns="" xmlns:a16="http://schemas.microsoft.com/office/drawing/2014/main" id="{BCCF6F0A-B4B7-40FF-A2C4-A29F9E075916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26">
            <a:extLst>
              <a:ext uri="{FF2B5EF4-FFF2-40B4-BE49-F238E27FC236}">
                <a16:creationId xmlns="" xmlns:a16="http://schemas.microsoft.com/office/drawing/2014/main" id="{F3B71B5D-8F0C-438F-9515-18DE38A7886E}"/>
              </a:ext>
            </a:extLst>
          </p:cNvPr>
          <p:cNvGrpSpPr/>
          <p:nvPr/>
        </p:nvGrpSpPr>
        <p:grpSpPr>
          <a:xfrm>
            <a:off x="2467535" y="2882946"/>
            <a:ext cx="2087750" cy="669953"/>
            <a:chOff x="1138399" y="2220559"/>
            <a:chExt cx="2783666" cy="893270"/>
          </a:xfrm>
        </p:grpSpPr>
        <p:sp>
          <p:nvSpPr>
            <p:cNvPr id="21" name="Text Placeholder 2">
              <a:extLst>
                <a:ext uri="{FF2B5EF4-FFF2-40B4-BE49-F238E27FC236}">
                  <a16:creationId xmlns="" xmlns:a16="http://schemas.microsoft.com/office/drawing/2014/main" id="{5DB144AB-F46C-474E-9906-A95ECDC8D881}"/>
                </a:ext>
              </a:extLst>
            </p:cNvPr>
            <p:cNvSpPr txBox="1"/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Optiont</a:t>
              </a:r>
              <a:endPara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2" name="TextBox 28">
              <a:extLst>
                <a:ext uri="{FF2B5EF4-FFF2-40B4-BE49-F238E27FC236}">
                  <a16:creationId xmlns="" xmlns:a16="http://schemas.microsoft.com/office/drawing/2014/main" id="{6F531265-3FF2-40F5-A90F-A743D5CB1ED6}"/>
                </a:ext>
              </a:extLst>
            </p:cNvPr>
            <p:cNvSpPr txBox="1"/>
            <p:nvPr/>
          </p:nvSpPr>
          <p:spPr>
            <a:xfrm>
              <a:off x="1138399" y="2559832"/>
              <a:ext cx="2680251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54" name="Rectangle 68">
            <a:extLst>
              <a:ext uri="{FF2B5EF4-FFF2-40B4-BE49-F238E27FC236}">
                <a16:creationId xmlns="" xmlns:a16="http://schemas.microsoft.com/office/drawing/2014/main" id="{F13188C0-0D9D-404F-AED8-36618B7F6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121" y="1899789"/>
            <a:ext cx="959372" cy="86823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E073415-5537-46A4-860E-0D8536791DD5}"/>
              </a:ext>
            </a:extLst>
          </p:cNvPr>
          <p:cNvGrpSpPr/>
          <p:nvPr/>
        </p:nvGrpSpPr>
        <p:grpSpPr>
          <a:xfrm>
            <a:off x="5043750" y="2768024"/>
            <a:ext cx="959372" cy="868235"/>
            <a:chOff x="5043750" y="2768024"/>
            <a:chExt cx="959372" cy="868235"/>
          </a:xfrm>
        </p:grpSpPr>
        <p:sp>
          <p:nvSpPr>
            <p:cNvPr id="32" name="Rectangle 68">
              <a:extLst>
                <a:ext uri="{FF2B5EF4-FFF2-40B4-BE49-F238E27FC236}">
                  <a16:creationId xmlns="" xmlns:a16="http://schemas.microsoft.com/office/drawing/2014/main" id="{4556A98C-5A59-4ADE-9223-2531B946E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2768024"/>
              <a:ext cx="959372" cy="86823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7822D9EA-3135-40F9-9A8D-6ACAE9D3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4846" y="3039149"/>
              <a:ext cx="435329" cy="503099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4D6C5DD-2818-4A6A-B441-930DCDF8347B}"/>
              </a:ext>
            </a:extLst>
          </p:cNvPr>
          <p:cNvGrpSpPr/>
          <p:nvPr/>
        </p:nvGrpSpPr>
        <p:grpSpPr>
          <a:xfrm>
            <a:off x="6003121" y="2768024"/>
            <a:ext cx="959372" cy="868235"/>
            <a:chOff x="6003121" y="2768024"/>
            <a:chExt cx="959372" cy="868235"/>
          </a:xfrm>
        </p:grpSpPr>
        <p:sp>
          <p:nvSpPr>
            <p:cNvPr id="24" name="Rectangle 68">
              <a:extLst>
                <a:ext uri="{FF2B5EF4-FFF2-40B4-BE49-F238E27FC236}">
                  <a16:creationId xmlns="" xmlns:a16="http://schemas.microsoft.com/office/drawing/2014/main" id="{395B2C5F-06BA-4890-83B0-B8BCB87AE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121" y="2768024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  <p:pic>
          <p:nvPicPr>
            <p:cNvPr id="57" name="图片 56">
              <a:extLst>
                <a:ext uri="{FF2B5EF4-FFF2-40B4-BE49-F238E27FC236}">
                  <a16:creationId xmlns="" xmlns:a16="http://schemas.microsoft.com/office/drawing/2014/main" id="{A7076F1A-3C6A-4E50-9041-F0D937288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4539" y="3032188"/>
              <a:ext cx="371970" cy="429877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BE903B2-DAFB-4AC5-9257-8F90294E3493}"/>
              </a:ext>
            </a:extLst>
          </p:cNvPr>
          <p:cNvGrpSpPr/>
          <p:nvPr/>
        </p:nvGrpSpPr>
        <p:grpSpPr>
          <a:xfrm>
            <a:off x="5043750" y="1899789"/>
            <a:ext cx="959372" cy="868235"/>
            <a:chOff x="5043750" y="1899789"/>
            <a:chExt cx="959372" cy="868235"/>
          </a:xfrm>
        </p:grpSpPr>
        <p:sp>
          <p:nvSpPr>
            <p:cNvPr id="39" name="Rectangle 68">
              <a:extLst>
                <a:ext uri="{FF2B5EF4-FFF2-40B4-BE49-F238E27FC236}">
                  <a16:creationId xmlns="" xmlns:a16="http://schemas.microsoft.com/office/drawing/2014/main" id="{37DB9D04-7458-4B56-A053-05BFD7D4C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1899789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59" name="图片 58">
              <a:extLst>
                <a:ext uri="{FF2B5EF4-FFF2-40B4-BE49-F238E27FC236}">
                  <a16:creationId xmlns="" xmlns:a16="http://schemas.microsoft.com/office/drawing/2014/main" id="{6FF04355-6901-4F90-B051-64A3595B5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80941" y="2114468"/>
              <a:ext cx="394948" cy="481328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E3BAEB6-9D83-4F9A-8A3B-BB79CDD0B459}"/>
              </a:ext>
            </a:extLst>
          </p:cNvPr>
          <p:cNvGrpSpPr/>
          <p:nvPr/>
        </p:nvGrpSpPr>
        <p:grpSpPr>
          <a:xfrm>
            <a:off x="5043750" y="1031554"/>
            <a:ext cx="959372" cy="868235"/>
            <a:chOff x="5043750" y="1031554"/>
            <a:chExt cx="959372" cy="868235"/>
          </a:xfrm>
        </p:grpSpPr>
        <p:sp>
          <p:nvSpPr>
            <p:cNvPr id="42" name="Rectangle 68">
              <a:extLst>
                <a:ext uri="{FF2B5EF4-FFF2-40B4-BE49-F238E27FC236}">
                  <a16:creationId xmlns="" xmlns:a16="http://schemas.microsoft.com/office/drawing/2014/main" id="{8683F139-B679-45B5-BFE1-90D85B86E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750" y="1031554"/>
              <a:ext cx="959372" cy="86823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60" name="图片 59">
              <a:extLst>
                <a:ext uri="{FF2B5EF4-FFF2-40B4-BE49-F238E27FC236}">
                  <a16:creationId xmlns="" xmlns:a16="http://schemas.microsoft.com/office/drawing/2014/main" id="{E0567923-AD18-4C61-89DC-F79EA83BA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0752" y="1203480"/>
              <a:ext cx="315137" cy="516430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6B5089F-ED5B-48CB-A025-8E54A7A2F606}"/>
              </a:ext>
            </a:extLst>
          </p:cNvPr>
          <p:cNvGrpSpPr/>
          <p:nvPr/>
        </p:nvGrpSpPr>
        <p:grpSpPr>
          <a:xfrm>
            <a:off x="6003121" y="1031554"/>
            <a:ext cx="959372" cy="868235"/>
            <a:chOff x="6003121" y="1031554"/>
            <a:chExt cx="959372" cy="868235"/>
          </a:xfrm>
        </p:grpSpPr>
        <p:sp>
          <p:nvSpPr>
            <p:cNvPr id="47" name="Rectangle 68">
              <a:extLst>
                <a:ext uri="{FF2B5EF4-FFF2-40B4-BE49-F238E27FC236}">
                  <a16:creationId xmlns="" xmlns:a16="http://schemas.microsoft.com/office/drawing/2014/main" id="{3CFB077F-0C73-44A4-B66C-F70F1A1B0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3121" y="1031554"/>
              <a:ext cx="959372" cy="8682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pic>
          <p:nvPicPr>
            <p:cNvPr id="61" name="图片 60">
              <a:extLst>
                <a:ext uri="{FF2B5EF4-FFF2-40B4-BE49-F238E27FC236}">
                  <a16:creationId xmlns="" xmlns:a16="http://schemas.microsoft.com/office/drawing/2014/main" id="{AC694110-B1EF-40A5-9948-A1CB56F1D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33685" y="1295633"/>
              <a:ext cx="313189" cy="306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8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E2A561F-93B8-4F25-A789-69F4F95BC041}"/>
              </a:ext>
            </a:extLst>
          </p:cNvPr>
          <p:cNvSpPr/>
          <p:nvPr/>
        </p:nvSpPr>
        <p:spPr>
          <a:xfrm>
            <a:off x="2273739" y="5945064"/>
            <a:ext cx="8015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2E2ADC-BF7D-40D4-AD2C-B795DC28B31A}"/>
              </a:ext>
            </a:extLst>
          </p:cNvPr>
          <p:cNvGrpSpPr/>
          <p:nvPr/>
        </p:nvGrpSpPr>
        <p:grpSpPr>
          <a:xfrm>
            <a:off x="5043975" y="1347960"/>
            <a:ext cx="2104050" cy="1752208"/>
            <a:chOff x="9293920" y="4512048"/>
            <a:chExt cx="1321160" cy="1100234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C066C52B-3812-48C3-9BD9-776C9C65E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-40000" contrast="-40000"/>
            </a:blip>
            <a:stretch>
              <a:fillRect/>
            </a:stretch>
          </p:blipFill>
          <p:spPr>
            <a:xfrm>
              <a:off x="9601098" y="4512048"/>
              <a:ext cx="793019" cy="775991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6926A6B5-188D-43B6-8DC0-FE1758239295}"/>
                </a:ext>
              </a:extLst>
            </p:cNvPr>
            <p:cNvSpPr/>
            <p:nvPr/>
          </p:nvSpPr>
          <p:spPr>
            <a:xfrm>
              <a:off x="9293920" y="5361048"/>
              <a:ext cx="1321160" cy="251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64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40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>
            <a:extLst>
              <a:ext uri="{FF2B5EF4-FFF2-40B4-BE49-F238E27FC236}">
                <a16:creationId xmlns="" xmlns:a16="http://schemas.microsoft.com/office/drawing/2014/main" id="{6938B39B-7BB4-4B4D-9511-04C096FEBCEA}"/>
              </a:ext>
            </a:extLst>
          </p:cNvPr>
          <p:cNvGrpSpPr/>
          <p:nvPr/>
        </p:nvGrpSpPr>
        <p:grpSpPr>
          <a:xfrm>
            <a:off x="2086149" y="1133010"/>
            <a:ext cx="1693381" cy="690194"/>
            <a:chOff x="22672" y="1609032"/>
            <a:chExt cx="2257841" cy="920258"/>
          </a:xfrm>
        </p:grpSpPr>
        <p:sp>
          <p:nvSpPr>
            <p:cNvPr id="3" name="TextBox 47">
              <a:extLst>
                <a:ext uri="{FF2B5EF4-FFF2-40B4-BE49-F238E27FC236}">
                  <a16:creationId xmlns="" xmlns:a16="http://schemas.microsoft.com/office/drawing/2014/main" id="{A229872F-29E1-417A-B708-89F88CBF7453}"/>
                </a:ext>
              </a:extLst>
            </p:cNvPr>
            <p:cNvSpPr txBox="1"/>
            <p:nvPr/>
          </p:nvSpPr>
          <p:spPr>
            <a:xfrm>
              <a:off x="22672" y="1975293"/>
              <a:ext cx="217979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" name="TextBox 48">
              <a:extLst>
                <a:ext uri="{FF2B5EF4-FFF2-40B4-BE49-F238E27FC236}">
                  <a16:creationId xmlns="" xmlns:a16="http://schemas.microsoft.com/office/drawing/2014/main" id="{F10A45A7-B781-4421-A655-0F3CBA6EE22E}"/>
                </a:ext>
              </a:extLst>
            </p:cNvPr>
            <p:cNvSpPr txBox="1"/>
            <p:nvPr/>
          </p:nvSpPr>
          <p:spPr>
            <a:xfrm>
              <a:off x="960416" y="1609032"/>
              <a:ext cx="132009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</a:p>
          </p:txBody>
        </p:sp>
      </p:grpSp>
      <p:grpSp>
        <p:nvGrpSpPr>
          <p:cNvPr id="5" name="Group 49">
            <a:extLst>
              <a:ext uri="{FF2B5EF4-FFF2-40B4-BE49-F238E27FC236}">
                <a16:creationId xmlns="" xmlns:a16="http://schemas.microsoft.com/office/drawing/2014/main" id="{6AACE8ED-5033-447D-87E4-11F2A7FBB592}"/>
              </a:ext>
            </a:extLst>
          </p:cNvPr>
          <p:cNvGrpSpPr/>
          <p:nvPr/>
        </p:nvGrpSpPr>
        <p:grpSpPr>
          <a:xfrm>
            <a:off x="2086149" y="2476397"/>
            <a:ext cx="1693381" cy="690194"/>
            <a:chOff x="22672" y="1609032"/>
            <a:chExt cx="2257841" cy="920258"/>
          </a:xfrm>
        </p:grpSpPr>
        <p:sp>
          <p:nvSpPr>
            <p:cNvPr id="6" name="TextBox 50">
              <a:extLst>
                <a:ext uri="{FF2B5EF4-FFF2-40B4-BE49-F238E27FC236}">
                  <a16:creationId xmlns="" xmlns:a16="http://schemas.microsoft.com/office/drawing/2014/main" id="{14620DBA-4D31-4D6B-BFFA-DDF7FA653D93}"/>
                </a:ext>
              </a:extLst>
            </p:cNvPr>
            <p:cNvSpPr txBox="1"/>
            <p:nvPr/>
          </p:nvSpPr>
          <p:spPr>
            <a:xfrm>
              <a:off x="22672" y="1975293"/>
              <a:ext cx="2179797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TextBox 51">
              <a:extLst>
                <a:ext uri="{FF2B5EF4-FFF2-40B4-BE49-F238E27FC236}">
                  <a16:creationId xmlns="" xmlns:a16="http://schemas.microsoft.com/office/drawing/2014/main" id="{DD63FC89-A5C0-49B9-A75D-1E47CB0C74E7}"/>
                </a:ext>
              </a:extLst>
            </p:cNvPr>
            <p:cNvSpPr txBox="1"/>
            <p:nvPr/>
          </p:nvSpPr>
          <p:spPr>
            <a:xfrm>
              <a:off x="517388" y="1609032"/>
              <a:ext cx="176312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Costumer</a:t>
              </a:r>
            </a:p>
          </p:txBody>
        </p:sp>
      </p:grpSp>
      <p:grpSp>
        <p:nvGrpSpPr>
          <p:cNvPr id="8" name="Group 58">
            <a:extLst>
              <a:ext uri="{FF2B5EF4-FFF2-40B4-BE49-F238E27FC236}">
                <a16:creationId xmlns="" xmlns:a16="http://schemas.microsoft.com/office/drawing/2014/main" id="{607365C7-21B9-4C42-B29F-6B20AE6A5F77}"/>
              </a:ext>
            </a:extLst>
          </p:cNvPr>
          <p:cNvGrpSpPr/>
          <p:nvPr/>
        </p:nvGrpSpPr>
        <p:grpSpPr>
          <a:xfrm>
            <a:off x="8133613" y="1146870"/>
            <a:ext cx="1738382" cy="690194"/>
            <a:chOff x="9028198" y="2103916"/>
            <a:chExt cx="2317843" cy="920258"/>
          </a:xfrm>
        </p:grpSpPr>
        <p:sp>
          <p:nvSpPr>
            <p:cNvPr id="9" name="TextBox 59">
              <a:extLst>
                <a:ext uri="{FF2B5EF4-FFF2-40B4-BE49-F238E27FC236}">
                  <a16:creationId xmlns="" xmlns:a16="http://schemas.microsoft.com/office/drawing/2014/main" id="{F7C30C84-7FE2-4488-9EEF-E5595AF244AC}"/>
                </a:ext>
              </a:extLst>
            </p:cNvPr>
            <p:cNvSpPr txBox="1"/>
            <p:nvPr/>
          </p:nvSpPr>
          <p:spPr>
            <a:xfrm>
              <a:off x="9120383" y="2470177"/>
              <a:ext cx="222565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TextBox 60">
              <a:extLst>
                <a:ext uri="{FF2B5EF4-FFF2-40B4-BE49-F238E27FC236}">
                  <a16:creationId xmlns="" xmlns:a16="http://schemas.microsoft.com/office/drawing/2014/main" id="{BD9656BF-19F3-4F98-995E-90340D6C793C}"/>
                </a:ext>
              </a:extLst>
            </p:cNvPr>
            <p:cNvSpPr txBox="1"/>
            <p:nvPr/>
          </p:nvSpPr>
          <p:spPr>
            <a:xfrm>
              <a:off x="9028198" y="2103916"/>
              <a:ext cx="176275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Price</a:t>
              </a:r>
            </a:p>
          </p:txBody>
        </p:sp>
      </p:grpSp>
      <p:grpSp>
        <p:nvGrpSpPr>
          <p:cNvPr id="11" name="Group 61">
            <a:extLst>
              <a:ext uri="{FF2B5EF4-FFF2-40B4-BE49-F238E27FC236}">
                <a16:creationId xmlns="" xmlns:a16="http://schemas.microsoft.com/office/drawing/2014/main" id="{A8CE93C9-3E5A-48D1-B77B-8E9C8C909788}"/>
              </a:ext>
            </a:extLst>
          </p:cNvPr>
          <p:cNvGrpSpPr/>
          <p:nvPr/>
        </p:nvGrpSpPr>
        <p:grpSpPr>
          <a:xfrm>
            <a:off x="8133613" y="2487018"/>
            <a:ext cx="1738382" cy="690194"/>
            <a:chOff x="9028198" y="2103916"/>
            <a:chExt cx="2317843" cy="920258"/>
          </a:xfrm>
        </p:grpSpPr>
        <p:sp>
          <p:nvSpPr>
            <p:cNvPr id="12" name="TextBox 62">
              <a:extLst>
                <a:ext uri="{FF2B5EF4-FFF2-40B4-BE49-F238E27FC236}">
                  <a16:creationId xmlns="" xmlns:a16="http://schemas.microsoft.com/office/drawing/2014/main" id="{875EF6CD-A090-4D65-841A-F464F8F8473F}"/>
                </a:ext>
              </a:extLst>
            </p:cNvPr>
            <p:cNvSpPr txBox="1"/>
            <p:nvPr/>
          </p:nvSpPr>
          <p:spPr>
            <a:xfrm>
              <a:off x="9120385" y="2470177"/>
              <a:ext cx="2225656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TextBox 63">
              <a:extLst>
                <a:ext uri="{FF2B5EF4-FFF2-40B4-BE49-F238E27FC236}">
                  <a16:creationId xmlns="" xmlns:a16="http://schemas.microsoft.com/office/drawing/2014/main" id="{00E66EB9-C89C-455E-90E0-D1AC85ECE676}"/>
                </a:ext>
              </a:extLst>
            </p:cNvPr>
            <p:cNvSpPr txBox="1"/>
            <p:nvPr/>
          </p:nvSpPr>
          <p:spPr>
            <a:xfrm>
              <a:off x="9028198" y="2103916"/>
              <a:ext cx="200471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Distribution</a:t>
              </a:r>
            </a:p>
          </p:txBody>
        </p:sp>
      </p:grpSp>
      <p:grpSp>
        <p:nvGrpSpPr>
          <p:cNvPr id="14" name="Group 3">
            <a:extLst>
              <a:ext uri="{FF2B5EF4-FFF2-40B4-BE49-F238E27FC236}">
                <a16:creationId xmlns="" xmlns:a16="http://schemas.microsoft.com/office/drawing/2014/main" id="{33D690B0-EE78-4711-AD37-66962CFCAF27}"/>
              </a:ext>
            </a:extLst>
          </p:cNvPr>
          <p:cNvGrpSpPr/>
          <p:nvPr/>
        </p:nvGrpSpPr>
        <p:grpSpPr>
          <a:xfrm>
            <a:off x="3883513" y="1249025"/>
            <a:ext cx="540725" cy="540725"/>
            <a:chOff x="3324335" y="2585988"/>
            <a:chExt cx="720966" cy="720966"/>
          </a:xfrm>
        </p:grpSpPr>
        <p:sp>
          <p:nvSpPr>
            <p:cNvPr id="15" name="Rounded Rectangle 53">
              <a:extLst>
                <a:ext uri="{FF2B5EF4-FFF2-40B4-BE49-F238E27FC236}">
                  <a16:creationId xmlns="" xmlns:a16="http://schemas.microsoft.com/office/drawing/2014/main" id="{AB7DB280-EA97-4911-A364-66323704CFCD}"/>
                </a:ext>
              </a:extLst>
            </p:cNvPr>
            <p:cNvSpPr/>
            <p:nvPr/>
          </p:nvSpPr>
          <p:spPr>
            <a:xfrm>
              <a:off x="3324335" y="2585988"/>
              <a:ext cx="720966" cy="7209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AutoShape 125">
              <a:extLst>
                <a:ext uri="{FF2B5EF4-FFF2-40B4-BE49-F238E27FC236}">
                  <a16:creationId xmlns="" xmlns:a16="http://schemas.microsoft.com/office/drawing/2014/main" id="{F57D36AD-6277-455C-82ED-1A58312BF1D7}"/>
                </a:ext>
              </a:extLst>
            </p:cNvPr>
            <p:cNvSpPr/>
            <p:nvPr/>
          </p:nvSpPr>
          <p:spPr bwMode="auto">
            <a:xfrm>
              <a:off x="3482683" y="2734261"/>
              <a:ext cx="422477" cy="420787"/>
            </a:xfrm>
            <a:custGeom>
              <a:avLst/>
              <a:gdLst>
                <a:gd name="T0" fmla="*/ 198438 w 21542"/>
                <a:gd name="T1" fmla="*/ 197644 h 21600"/>
                <a:gd name="T2" fmla="*/ 198438 w 21542"/>
                <a:gd name="T3" fmla="*/ 197644 h 21600"/>
                <a:gd name="T4" fmla="*/ 198438 w 21542"/>
                <a:gd name="T5" fmla="*/ 197644 h 21600"/>
                <a:gd name="T6" fmla="*/ 198438 w 21542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lnTo>
                    <a:pt x="1168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endParaRPr lang="en-US" sz="1013"/>
            </a:p>
          </p:txBody>
        </p:sp>
      </p:grpSp>
      <p:grpSp>
        <p:nvGrpSpPr>
          <p:cNvPr id="17" name="Group 4">
            <a:extLst>
              <a:ext uri="{FF2B5EF4-FFF2-40B4-BE49-F238E27FC236}">
                <a16:creationId xmlns="" xmlns:a16="http://schemas.microsoft.com/office/drawing/2014/main" id="{01C1E866-FDEB-4670-B522-64D277D4F02B}"/>
              </a:ext>
            </a:extLst>
          </p:cNvPr>
          <p:cNvGrpSpPr/>
          <p:nvPr/>
        </p:nvGrpSpPr>
        <p:grpSpPr>
          <a:xfrm>
            <a:off x="7509665" y="1252071"/>
            <a:ext cx="540725" cy="540725"/>
            <a:chOff x="8159204" y="2590050"/>
            <a:chExt cx="720966" cy="720966"/>
          </a:xfrm>
        </p:grpSpPr>
        <p:sp>
          <p:nvSpPr>
            <p:cNvPr id="18" name="Rounded Rectangle 65">
              <a:extLst>
                <a:ext uri="{FF2B5EF4-FFF2-40B4-BE49-F238E27FC236}">
                  <a16:creationId xmlns="" xmlns:a16="http://schemas.microsoft.com/office/drawing/2014/main" id="{AF8FC07D-A7E2-4D3A-839F-3CF1D14A9548}"/>
                </a:ext>
              </a:extLst>
            </p:cNvPr>
            <p:cNvSpPr/>
            <p:nvPr/>
          </p:nvSpPr>
          <p:spPr>
            <a:xfrm>
              <a:off x="8159204" y="2590050"/>
              <a:ext cx="720966" cy="7209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="" xmlns:a16="http://schemas.microsoft.com/office/drawing/2014/main" id="{CE8B2E51-DFB4-45FD-AD27-3B49E6014BBD}"/>
                </a:ext>
              </a:extLst>
            </p:cNvPr>
            <p:cNvSpPr/>
            <p:nvPr/>
          </p:nvSpPr>
          <p:spPr bwMode="auto">
            <a:xfrm>
              <a:off x="8348665" y="2789086"/>
              <a:ext cx="336036" cy="327677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256699">
                <a:defRPr/>
              </a:pPr>
              <a:endParaRPr lang="es-ES" sz="157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="" xmlns:a16="http://schemas.microsoft.com/office/drawing/2014/main" id="{5F85C4D0-CBB7-4673-8B6E-81D7466B991E}"/>
              </a:ext>
            </a:extLst>
          </p:cNvPr>
          <p:cNvGrpSpPr/>
          <p:nvPr/>
        </p:nvGrpSpPr>
        <p:grpSpPr>
          <a:xfrm>
            <a:off x="7509665" y="2590409"/>
            <a:ext cx="540725" cy="540725"/>
            <a:chOff x="8159204" y="4374500"/>
            <a:chExt cx="720966" cy="720966"/>
          </a:xfrm>
        </p:grpSpPr>
        <p:sp>
          <p:nvSpPr>
            <p:cNvPr id="21" name="Rounded Rectangle 68">
              <a:extLst>
                <a:ext uri="{FF2B5EF4-FFF2-40B4-BE49-F238E27FC236}">
                  <a16:creationId xmlns="" xmlns:a16="http://schemas.microsoft.com/office/drawing/2014/main" id="{4A763EDC-CAC0-4967-997C-D757348E0ACB}"/>
                </a:ext>
              </a:extLst>
            </p:cNvPr>
            <p:cNvSpPr/>
            <p:nvPr/>
          </p:nvSpPr>
          <p:spPr>
            <a:xfrm>
              <a:off x="8159204" y="4374500"/>
              <a:ext cx="720966" cy="72096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2" name="Freeform 328">
              <a:extLst>
                <a:ext uri="{FF2B5EF4-FFF2-40B4-BE49-F238E27FC236}">
                  <a16:creationId xmlns="" xmlns:a16="http://schemas.microsoft.com/office/drawing/2014/main" id="{ACACA854-7F04-4580-A4BB-65000323C8C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80400" y="4633093"/>
              <a:ext cx="442401" cy="246812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82839" tIns="91419" rIns="182839" bIns="91419" anchor="ctr"/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Group 2">
            <a:extLst>
              <a:ext uri="{FF2B5EF4-FFF2-40B4-BE49-F238E27FC236}">
                <a16:creationId xmlns="" xmlns:a16="http://schemas.microsoft.com/office/drawing/2014/main" id="{6E53D661-2137-451E-AAA6-BF2F84E023BA}"/>
              </a:ext>
            </a:extLst>
          </p:cNvPr>
          <p:cNvGrpSpPr/>
          <p:nvPr/>
        </p:nvGrpSpPr>
        <p:grpSpPr>
          <a:xfrm>
            <a:off x="3883513" y="2587362"/>
            <a:ext cx="540725" cy="540725"/>
            <a:chOff x="3324335" y="4370438"/>
            <a:chExt cx="720966" cy="720966"/>
          </a:xfrm>
        </p:grpSpPr>
        <p:sp>
          <p:nvSpPr>
            <p:cNvPr id="24" name="Rounded Rectangle 56">
              <a:extLst>
                <a:ext uri="{FF2B5EF4-FFF2-40B4-BE49-F238E27FC236}">
                  <a16:creationId xmlns="" xmlns:a16="http://schemas.microsoft.com/office/drawing/2014/main" id="{822BAA23-5D26-428C-8CDA-4BE3129A14D3}"/>
                </a:ext>
              </a:extLst>
            </p:cNvPr>
            <p:cNvSpPr/>
            <p:nvPr/>
          </p:nvSpPr>
          <p:spPr>
            <a:xfrm>
              <a:off x="3324335" y="4370438"/>
              <a:ext cx="720966" cy="720966"/>
            </a:xfrm>
            <a:prstGeom prst="round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25" name="Group 457">
              <a:extLst>
                <a:ext uri="{FF2B5EF4-FFF2-40B4-BE49-F238E27FC236}">
                  <a16:creationId xmlns="" xmlns:a16="http://schemas.microsoft.com/office/drawing/2014/main" id="{675B3525-B8A6-4BC3-9A81-E06D92F17F63}"/>
                </a:ext>
              </a:extLst>
            </p:cNvPr>
            <p:cNvGrpSpPr/>
            <p:nvPr/>
          </p:nvGrpSpPr>
          <p:grpSpPr bwMode="auto">
            <a:xfrm>
              <a:off x="3442740" y="4573738"/>
              <a:ext cx="485876" cy="306168"/>
              <a:chOff x="0" y="0"/>
              <a:chExt cx="575" cy="363"/>
            </a:xfrm>
            <a:solidFill>
              <a:schemeClr val="bg1"/>
            </a:solidFill>
          </p:grpSpPr>
          <p:sp>
            <p:nvSpPr>
              <p:cNvPr id="26" name="AutoShape 455">
                <a:extLst>
                  <a:ext uri="{FF2B5EF4-FFF2-40B4-BE49-F238E27FC236}">
                    <a16:creationId xmlns="" xmlns:a16="http://schemas.microsoft.com/office/drawing/2014/main" id="{1889A8CA-F3F5-4239-B9C9-DCB135FE95BA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AutoShape 456">
                <a:extLst>
                  <a:ext uri="{FF2B5EF4-FFF2-40B4-BE49-F238E27FC236}">
                    <a16:creationId xmlns="" xmlns:a16="http://schemas.microsoft.com/office/drawing/2014/main" id="{23A67E1E-7AE3-4DF0-B8DC-7DCD68268FE5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8" name="Group 1">
            <a:extLst>
              <a:ext uri="{FF2B5EF4-FFF2-40B4-BE49-F238E27FC236}">
                <a16:creationId xmlns="" xmlns:a16="http://schemas.microsoft.com/office/drawing/2014/main" id="{58F444AA-0A84-4396-8AEA-30C190B34C13}"/>
              </a:ext>
            </a:extLst>
          </p:cNvPr>
          <p:cNvGrpSpPr/>
          <p:nvPr/>
        </p:nvGrpSpPr>
        <p:grpSpPr>
          <a:xfrm>
            <a:off x="4570301" y="737088"/>
            <a:ext cx="2799367" cy="2774643"/>
            <a:chOff x="4240051" y="1903405"/>
            <a:chExt cx="3732489" cy="3699524"/>
          </a:xfrm>
        </p:grpSpPr>
        <p:grpSp>
          <p:nvGrpSpPr>
            <p:cNvPr id="29" name="Group 82">
              <a:extLst>
                <a:ext uri="{FF2B5EF4-FFF2-40B4-BE49-F238E27FC236}">
                  <a16:creationId xmlns="" xmlns:a16="http://schemas.microsoft.com/office/drawing/2014/main" id="{7C9FEDBA-0E8E-48B9-9580-E33103288DDF}"/>
                </a:ext>
              </a:extLst>
            </p:cNvPr>
            <p:cNvGrpSpPr/>
            <p:nvPr/>
          </p:nvGrpSpPr>
          <p:grpSpPr>
            <a:xfrm>
              <a:off x="4240051" y="1903405"/>
              <a:ext cx="3732489" cy="3699524"/>
              <a:chOff x="4039911" y="1848202"/>
              <a:chExt cx="4108611" cy="4072324"/>
            </a:xfrm>
          </p:grpSpPr>
          <p:sp>
            <p:nvSpPr>
              <p:cNvPr id="34" name="Block Arc 83">
                <a:extLst>
                  <a:ext uri="{FF2B5EF4-FFF2-40B4-BE49-F238E27FC236}">
                    <a16:creationId xmlns="" xmlns:a16="http://schemas.microsoft.com/office/drawing/2014/main" id="{CBB1F03D-B9A0-4797-AB69-0177599F0BEF}"/>
                  </a:ext>
                </a:extLst>
              </p:cNvPr>
              <p:cNvSpPr/>
              <p:nvPr/>
            </p:nvSpPr>
            <p:spPr>
              <a:xfrm rot="210717">
                <a:off x="4264764" y="207305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Block Arc 84">
                <a:extLst>
                  <a:ext uri="{FF2B5EF4-FFF2-40B4-BE49-F238E27FC236}">
                    <a16:creationId xmlns="" xmlns:a16="http://schemas.microsoft.com/office/drawing/2014/main" id="{A9134033-179F-4AAF-96F2-28B768CA6C88}"/>
                  </a:ext>
                </a:extLst>
              </p:cNvPr>
              <p:cNvSpPr/>
              <p:nvPr/>
            </p:nvSpPr>
            <p:spPr>
              <a:xfrm rot="5610717">
                <a:off x="4261195" y="2073053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Block Arc 85">
                <a:extLst>
                  <a:ext uri="{FF2B5EF4-FFF2-40B4-BE49-F238E27FC236}">
                    <a16:creationId xmlns="" xmlns:a16="http://schemas.microsoft.com/office/drawing/2014/main" id="{7461152F-9579-462B-A613-D51B6FBF3602}"/>
                  </a:ext>
                </a:extLst>
              </p:cNvPr>
              <p:cNvSpPr/>
              <p:nvPr/>
            </p:nvSpPr>
            <p:spPr>
              <a:xfrm rot="11010717">
                <a:off x="4261194" y="2033199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Block Arc 86">
                <a:extLst>
                  <a:ext uri="{FF2B5EF4-FFF2-40B4-BE49-F238E27FC236}">
                    <a16:creationId xmlns="" xmlns:a16="http://schemas.microsoft.com/office/drawing/2014/main" id="{4EA6C2CB-42D3-438F-9AA2-4DCEFB95D6F9}"/>
                  </a:ext>
                </a:extLst>
              </p:cNvPr>
              <p:cNvSpPr/>
              <p:nvPr/>
            </p:nvSpPr>
            <p:spPr>
              <a:xfrm rot="16410717">
                <a:off x="4264763" y="207858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Isosceles Triangle 87">
                <a:extLst>
                  <a:ext uri="{FF2B5EF4-FFF2-40B4-BE49-F238E27FC236}">
                    <a16:creationId xmlns="" xmlns:a16="http://schemas.microsoft.com/office/drawing/2014/main" id="{0B0DDDD0-79F4-409F-A57F-E0B078315037}"/>
                  </a:ext>
                </a:extLst>
              </p:cNvPr>
              <p:cNvSpPr/>
              <p:nvPr/>
            </p:nvSpPr>
            <p:spPr>
              <a:xfrm rot="5400000">
                <a:off x="5615079" y="2090661"/>
                <a:ext cx="1399318" cy="914400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39" name="Isosceles Triangle 88">
                <a:extLst>
                  <a:ext uri="{FF2B5EF4-FFF2-40B4-BE49-F238E27FC236}">
                    <a16:creationId xmlns="" xmlns:a16="http://schemas.microsoft.com/office/drawing/2014/main" id="{41CB117E-D767-4F2F-85B6-0D14D20F6B50}"/>
                  </a:ext>
                </a:extLst>
              </p:cNvPr>
              <p:cNvSpPr/>
              <p:nvPr/>
            </p:nvSpPr>
            <p:spPr>
              <a:xfrm rot="10800000">
                <a:off x="6749204" y="3665827"/>
                <a:ext cx="1399318" cy="914400"/>
              </a:xfrm>
              <a:prstGeom prst="triangle">
                <a:avLst/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40" name="Isosceles Triangle 89">
                <a:extLst>
                  <a:ext uri="{FF2B5EF4-FFF2-40B4-BE49-F238E27FC236}">
                    <a16:creationId xmlns="" xmlns:a16="http://schemas.microsoft.com/office/drawing/2014/main" id="{E4BF1C37-C6FD-4A1D-812F-4D029ECA9519}"/>
                  </a:ext>
                </a:extLst>
              </p:cNvPr>
              <p:cNvSpPr/>
              <p:nvPr/>
            </p:nvSpPr>
            <p:spPr>
              <a:xfrm rot="16200000">
                <a:off x="5174036" y="4763667"/>
                <a:ext cx="1399318" cy="914400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41" name="Isosceles Triangle 90">
                <a:extLst>
                  <a:ext uri="{FF2B5EF4-FFF2-40B4-BE49-F238E27FC236}">
                    <a16:creationId xmlns="" xmlns:a16="http://schemas.microsoft.com/office/drawing/2014/main" id="{BD0EF95B-AFCA-4123-B7E6-8F60EB63792F}"/>
                  </a:ext>
                </a:extLst>
              </p:cNvPr>
              <p:cNvSpPr/>
              <p:nvPr/>
            </p:nvSpPr>
            <p:spPr>
              <a:xfrm>
                <a:off x="4039911" y="3233885"/>
                <a:ext cx="1399318" cy="914400"/>
              </a:xfrm>
              <a:prstGeom prst="triangle">
                <a:avLst/>
              </a:prstGeom>
              <a:solidFill>
                <a:srgbClr val="0064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  <p:sp>
          <p:nvSpPr>
            <p:cNvPr id="30" name="TextBox 72">
              <a:extLst>
                <a:ext uri="{FF2B5EF4-FFF2-40B4-BE49-F238E27FC236}">
                  <a16:creationId xmlns="" xmlns:a16="http://schemas.microsoft.com/office/drawing/2014/main" id="{CD3CDDE6-F829-4CF5-9D41-B630F6D46E96}"/>
                </a:ext>
              </a:extLst>
            </p:cNvPr>
            <p:cNvSpPr txBox="1"/>
            <p:nvPr/>
          </p:nvSpPr>
          <p:spPr>
            <a:xfrm>
              <a:off x="5846331" y="2333576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01</a:t>
              </a:r>
            </a:p>
          </p:txBody>
        </p:sp>
        <p:sp>
          <p:nvSpPr>
            <p:cNvPr id="31" name="TextBox 73">
              <a:extLst>
                <a:ext uri="{FF2B5EF4-FFF2-40B4-BE49-F238E27FC236}">
                  <a16:creationId xmlns="" xmlns:a16="http://schemas.microsoft.com/office/drawing/2014/main" id="{87F96F8B-841D-4B66-8B82-D527D75E9AFC}"/>
                </a:ext>
              </a:extLst>
            </p:cNvPr>
            <p:cNvSpPr txBox="1"/>
            <p:nvPr/>
          </p:nvSpPr>
          <p:spPr>
            <a:xfrm>
              <a:off x="7066343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02</a:t>
              </a:r>
            </a:p>
          </p:txBody>
        </p:sp>
        <p:sp>
          <p:nvSpPr>
            <p:cNvPr id="32" name="TextBox 74">
              <a:extLst>
                <a:ext uri="{FF2B5EF4-FFF2-40B4-BE49-F238E27FC236}">
                  <a16:creationId xmlns="" xmlns:a16="http://schemas.microsoft.com/office/drawing/2014/main" id="{362CF693-C453-4691-8F5E-B71E551861EE}"/>
                </a:ext>
              </a:extLst>
            </p:cNvPr>
            <p:cNvSpPr txBox="1"/>
            <p:nvPr/>
          </p:nvSpPr>
          <p:spPr>
            <a:xfrm>
              <a:off x="5846331" y="4757382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03</a:t>
              </a:r>
            </a:p>
          </p:txBody>
        </p:sp>
        <p:sp>
          <p:nvSpPr>
            <p:cNvPr id="33" name="TextBox 75">
              <a:extLst>
                <a:ext uri="{FF2B5EF4-FFF2-40B4-BE49-F238E27FC236}">
                  <a16:creationId xmlns="" xmlns:a16="http://schemas.microsoft.com/office/drawing/2014/main" id="{A8E5598C-75D9-46A0-8113-C9FA17A19B3C}"/>
                </a:ext>
              </a:extLst>
            </p:cNvPr>
            <p:cNvSpPr txBox="1"/>
            <p:nvPr/>
          </p:nvSpPr>
          <p:spPr>
            <a:xfrm>
              <a:off x="4605072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46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95490E4-3D4A-42E8-B721-73CBE7D4B26D}"/>
              </a:ext>
            </a:extLst>
          </p:cNvPr>
          <p:cNvGrpSpPr/>
          <p:nvPr/>
        </p:nvGrpSpPr>
        <p:grpSpPr>
          <a:xfrm>
            <a:off x="7813707" y="832935"/>
            <a:ext cx="1321940" cy="1765075"/>
            <a:chOff x="9417496" y="1856509"/>
            <a:chExt cx="1531015" cy="2044236"/>
          </a:xfrm>
          <a:solidFill>
            <a:schemeClr val="bg1">
              <a:lumMod val="50000"/>
            </a:schemeClr>
          </a:solidFill>
        </p:grpSpPr>
        <p:sp>
          <p:nvSpPr>
            <p:cNvPr id="3" name="Freeform 35">
              <a:extLst>
                <a:ext uri="{FF2B5EF4-FFF2-40B4-BE49-F238E27FC236}">
                  <a16:creationId xmlns="" xmlns:a16="http://schemas.microsoft.com/office/drawing/2014/main" id="{817E161E-3525-4824-A5A0-7B57F08EC7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4531" y="1856509"/>
              <a:ext cx="626668" cy="584530"/>
            </a:xfrm>
            <a:custGeom>
              <a:avLst/>
              <a:gdLst>
                <a:gd name="T0" fmla="*/ 123 w 245"/>
                <a:gd name="T1" fmla="*/ 229 h 229"/>
                <a:gd name="T2" fmla="*/ 0 w 245"/>
                <a:gd name="T3" fmla="*/ 114 h 229"/>
                <a:gd name="T4" fmla="*/ 123 w 245"/>
                <a:gd name="T5" fmla="*/ 0 h 229"/>
                <a:gd name="T6" fmla="*/ 245 w 245"/>
                <a:gd name="T7" fmla="*/ 114 h 229"/>
                <a:gd name="T8" fmla="*/ 123 w 245"/>
                <a:gd name="T9" fmla="*/ 229 h 229"/>
                <a:gd name="T10" fmla="*/ 123 w 245"/>
                <a:gd name="T11" fmla="*/ 23 h 229"/>
                <a:gd name="T12" fmla="*/ 23 w 245"/>
                <a:gd name="T13" fmla="*/ 114 h 229"/>
                <a:gd name="T14" fmla="*/ 123 w 245"/>
                <a:gd name="T15" fmla="*/ 206 h 229"/>
                <a:gd name="T16" fmla="*/ 222 w 245"/>
                <a:gd name="T17" fmla="*/ 114 h 229"/>
                <a:gd name="T18" fmla="*/ 123 w 245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0" y="0"/>
                    <a:pt x="245" y="51"/>
                    <a:pt x="245" y="114"/>
                  </a:cubicBezTo>
                  <a:cubicBezTo>
                    <a:pt x="245" y="178"/>
                    <a:pt x="190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2" y="165"/>
                    <a:pt x="222" y="114"/>
                  </a:cubicBezTo>
                  <a:cubicBezTo>
                    <a:pt x="222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4" name="Freeform 36">
              <a:extLst>
                <a:ext uri="{FF2B5EF4-FFF2-40B4-BE49-F238E27FC236}">
                  <a16:creationId xmlns="" xmlns:a16="http://schemas.microsoft.com/office/drawing/2014/main" id="{7C8DC7B6-C119-4756-B4B3-EA81A25E6F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7496" y="2369730"/>
              <a:ext cx="1531015" cy="1531015"/>
            </a:xfrm>
            <a:custGeom>
              <a:avLst/>
              <a:gdLst>
                <a:gd name="T0" fmla="*/ 300 w 599"/>
                <a:gd name="T1" fmla="*/ 599 h 599"/>
                <a:gd name="T2" fmla="*/ 0 w 599"/>
                <a:gd name="T3" fmla="*/ 300 h 599"/>
                <a:gd name="T4" fmla="*/ 300 w 599"/>
                <a:gd name="T5" fmla="*/ 0 h 599"/>
                <a:gd name="T6" fmla="*/ 599 w 599"/>
                <a:gd name="T7" fmla="*/ 300 h 599"/>
                <a:gd name="T8" fmla="*/ 300 w 599"/>
                <a:gd name="T9" fmla="*/ 599 h 599"/>
                <a:gd name="T10" fmla="*/ 300 w 599"/>
                <a:gd name="T11" fmla="*/ 35 h 599"/>
                <a:gd name="T12" fmla="*/ 35 w 599"/>
                <a:gd name="T13" fmla="*/ 300 h 599"/>
                <a:gd name="T14" fmla="*/ 300 w 599"/>
                <a:gd name="T15" fmla="*/ 564 h 599"/>
                <a:gd name="T16" fmla="*/ 564 w 599"/>
                <a:gd name="T17" fmla="*/ 300 h 599"/>
                <a:gd name="T18" fmla="*/ 300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135" y="599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599" y="135"/>
                    <a:pt x="599" y="300"/>
                  </a:cubicBezTo>
                  <a:cubicBezTo>
                    <a:pt x="599" y="465"/>
                    <a:pt x="465" y="599"/>
                    <a:pt x="300" y="599"/>
                  </a:cubicBezTo>
                  <a:close/>
                  <a:moveTo>
                    <a:pt x="300" y="35"/>
                  </a:moveTo>
                  <a:cubicBezTo>
                    <a:pt x="154" y="35"/>
                    <a:pt x="35" y="154"/>
                    <a:pt x="35" y="300"/>
                  </a:cubicBezTo>
                  <a:cubicBezTo>
                    <a:pt x="35" y="446"/>
                    <a:pt x="154" y="564"/>
                    <a:pt x="300" y="564"/>
                  </a:cubicBezTo>
                  <a:cubicBezTo>
                    <a:pt x="446" y="564"/>
                    <a:pt x="564" y="446"/>
                    <a:pt x="564" y="300"/>
                  </a:cubicBezTo>
                  <a:cubicBezTo>
                    <a:pt x="564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" name="Freeform 37">
              <a:extLst>
                <a:ext uri="{FF2B5EF4-FFF2-40B4-BE49-F238E27FC236}">
                  <a16:creationId xmlns="" xmlns:a16="http://schemas.microsoft.com/office/drawing/2014/main" id="{8FE0C4D4-E4FE-4A65-AD75-272E5BDF27F7}"/>
                </a:ext>
              </a:extLst>
            </p:cNvPr>
            <p:cNvSpPr/>
            <p:nvPr/>
          </p:nvSpPr>
          <p:spPr bwMode="auto">
            <a:xfrm>
              <a:off x="10091705" y="2661455"/>
              <a:ext cx="179357" cy="592094"/>
            </a:xfrm>
            <a:custGeom>
              <a:avLst/>
              <a:gdLst>
                <a:gd name="T0" fmla="*/ 68 w 70"/>
                <a:gd name="T1" fmla="*/ 189 h 232"/>
                <a:gd name="T2" fmla="*/ 36 w 70"/>
                <a:gd name="T3" fmla="*/ 232 h 232"/>
                <a:gd name="T4" fmla="*/ 34 w 70"/>
                <a:gd name="T5" fmla="*/ 232 h 232"/>
                <a:gd name="T6" fmla="*/ 2 w 70"/>
                <a:gd name="T7" fmla="*/ 189 h 232"/>
                <a:gd name="T8" fmla="*/ 28 w 70"/>
                <a:gd name="T9" fmla="*/ 9 h 232"/>
                <a:gd name="T10" fmla="*/ 41 w 70"/>
                <a:gd name="T11" fmla="*/ 10 h 232"/>
                <a:gd name="T12" fmla="*/ 68 w 70"/>
                <a:gd name="T13" fmla="*/ 18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32">
                  <a:moveTo>
                    <a:pt x="68" y="189"/>
                  </a:moveTo>
                  <a:cubicBezTo>
                    <a:pt x="70" y="210"/>
                    <a:pt x="56" y="232"/>
                    <a:pt x="36" y="232"/>
                  </a:cubicBezTo>
                  <a:cubicBezTo>
                    <a:pt x="34" y="232"/>
                    <a:pt x="34" y="232"/>
                    <a:pt x="34" y="232"/>
                  </a:cubicBezTo>
                  <a:cubicBezTo>
                    <a:pt x="13" y="232"/>
                    <a:pt x="0" y="210"/>
                    <a:pt x="2" y="189"/>
                  </a:cubicBezTo>
                  <a:cubicBezTo>
                    <a:pt x="6" y="142"/>
                    <a:pt x="22" y="49"/>
                    <a:pt x="28" y="9"/>
                  </a:cubicBezTo>
                  <a:cubicBezTo>
                    <a:pt x="30" y="0"/>
                    <a:pt x="40" y="3"/>
                    <a:pt x="41" y="10"/>
                  </a:cubicBezTo>
                  <a:cubicBezTo>
                    <a:pt x="48" y="57"/>
                    <a:pt x="64" y="142"/>
                    <a:pt x="6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" name="Rectangle 38">
              <a:extLst>
                <a:ext uri="{FF2B5EF4-FFF2-40B4-BE49-F238E27FC236}">
                  <a16:creationId xmlns="" xmlns:a16="http://schemas.microsoft.com/office/drawing/2014/main" id="{8F289721-8F4C-41AC-AC7A-23CE9C56C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" name="Freeform 39">
              <a:extLst>
                <a:ext uri="{FF2B5EF4-FFF2-40B4-BE49-F238E27FC236}">
                  <a16:creationId xmlns="" xmlns:a16="http://schemas.microsoft.com/office/drawing/2014/main" id="{6EAE4558-732D-44C4-8AFA-60C29F2AE7B9}"/>
                </a:ext>
              </a:extLst>
            </p:cNvPr>
            <p:cNvSpPr/>
            <p:nvPr/>
          </p:nvSpPr>
          <p:spPr bwMode="auto">
            <a:xfrm>
              <a:off x="9726507" y="2676581"/>
              <a:ext cx="115609" cy="114529"/>
            </a:xfrm>
            <a:custGeom>
              <a:avLst/>
              <a:gdLst>
                <a:gd name="T0" fmla="*/ 107 w 107"/>
                <a:gd name="T1" fmla="*/ 66 h 106"/>
                <a:gd name="T2" fmla="*/ 67 w 107"/>
                <a:gd name="T3" fmla="*/ 106 h 106"/>
                <a:gd name="T4" fmla="*/ 0 w 107"/>
                <a:gd name="T5" fmla="*/ 38 h 106"/>
                <a:gd name="T6" fmla="*/ 38 w 107"/>
                <a:gd name="T7" fmla="*/ 0 h 106"/>
                <a:gd name="T8" fmla="*/ 107 w 107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107" y="66"/>
                  </a:moveTo>
                  <a:lnTo>
                    <a:pt x="67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8" name="Rectangle 40">
              <a:extLst>
                <a:ext uri="{FF2B5EF4-FFF2-40B4-BE49-F238E27FC236}">
                  <a16:creationId xmlns="" xmlns:a16="http://schemas.microsoft.com/office/drawing/2014/main" id="{B32B19C6-3C2A-48C9-9A6F-9E306BC58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3358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9" name="Freeform 41">
              <a:extLst>
                <a:ext uri="{FF2B5EF4-FFF2-40B4-BE49-F238E27FC236}">
                  <a16:creationId xmlns="" xmlns:a16="http://schemas.microsoft.com/office/drawing/2014/main" id="{3D9DD370-620C-4E73-BC97-B08E743DC113}"/>
                </a:ext>
              </a:extLst>
            </p:cNvPr>
            <p:cNvSpPr/>
            <p:nvPr/>
          </p:nvSpPr>
          <p:spPr bwMode="auto">
            <a:xfrm>
              <a:off x="9726507" y="3476123"/>
              <a:ext cx="115609" cy="114529"/>
            </a:xfrm>
            <a:custGeom>
              <a:avLst/>
              <a:gdLst>
                <a:gd name="T0" fmla="*/ 67 w 107"/>
                <a:gd name="T1" fmla="*/ 0 h 106"/>
                <a:gd name="T2" fmla="*/ 107 w 107"/>
                <a:gd name="T3" fmla="*/ 40 h 106"/>
                <a:gd name="T4" fmla="*/ 38 w 107"/>
                <a:gd name="T5" fmla="*/ 106 h 106"/>
                <a:gd name="T6" fmla="*/ 0 w 107"/>
                <a:gd name="T7" fmla="*/ 69 h 106"/>
                <a:gd name="T8" fmla="*/ 67 w 107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67" y="0"/>
                  </a:moveTo>
                  <a:lnTo>
                    <a:pt x="107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0" name="Rectangle 42">
              <a:extLst>
                <a:ext uri="{FF2B5EF4-FFF2-40B4-BE49-F238E27FC236}">
                  <a16:creationId xmlns="" xmlns:a16="http://schemas.microsoft.com/office/drawing/2014/main" id="{6E331CC9-7FD6-4868-A3D9-90E5BCC21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1" name="Freeform 43">
              <a:extLst>
                <a:ext uri="{FF2B5EF4-FFF2-40B4-BE49-F238E27FC236}">
                  <a16:creationId xmlns="" xmlns:a16="http://schemas.microsoft.com/office/drawing/2014/main" id="{9E402910-6566-4A03-8C2B-66A3C417B1FF}"/>
                </a:ext>
              </a:extLst>
            </p:cNvPr>
            <p:cNvSpPr/>
            <p:nvPr/>
          </p:nvSpPr>
          <p:spPr bwMode="auto">
            <a:xfrm>
              <a:off x="1052605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41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41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Rectangle 44">
              <a:extLst>
                <a:ext uri="{FF2B5EF4-FFF2-40B4-BE49-F238E27FC236}">
                  <a16:creationId xmlns="" xmlns:a16="http://schemas.microsoft.com/office/drawing/2014/main" id="{4BD43E70-01DB-49C2-9001-039539DAF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7844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Freeform 45">
              <a:extLst>
                <a:ext uri="{FF2B5EF4-FFF2-40B4-BE49-F238E27FC236}">
                  <a16:creationId xmlns="" xmlns:a16="http://schemas.microsoft.com/office/drawing/2014/main" id="{877B3C2E-3975-45E2-83D7-F490715ECE7E}"/>
                </a:ext>
              </a:extLst>
            </p:cNvPr>
            <p:cNvSpPr/>
            <p:nvPr/>
          </p:nvSpPr>
          <p:spPr bwMode="auto">
            <a:xfrm>
              <a:off x="10526051" y="2676581"/>
              <a:ext cx="115609" cy="114529"/>
            </a:xfrm>
            <a:custGeom>
              <a:avLst/>
              <a:gdLst>
                <a:gd name="T0" fmla="*/ 41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41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41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4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Freeform 46">
              <a:extLst>
                <a:ext uri="{FF2B5EF4-FFF2-40B4-BE49-F238E27FC236}">
                  <a16:creationId xmlns="" xmlns:a16="http://schemas.microsoft.com/office/drawing/2014/main" id="{11D962B3-AA66-444F-BB84-BD348A3654A3}"/>
                </a:ext>
              </a:extLst>
            </p:cNvPr>
            <p:cNvSpPr/>
            <p:nvPr/>
          </p:nvSpPr>
          <p:spPr bwMode="auto">
            <a:xfrm>
              <a:off x="9492047" y="2438879"/>
              <a:ext cx="213932" cy="215012"/>
            </a:xfrm>
            <a:custGeom>
              <a:avLst/>
              <a:gdLst>
                <a:gd name="T0" fmla="*/ 64 w 84"/>
                <a:gd name="T1" fmla="*/ 8 h 84"/>
                <a:gd name="T2" fmla="*/ 39 w 84"/>
                <a:gd name="T3" fmla="*/ 7 h 84"/>
                <a:gd name="T4" fmla="*/ 7 w 84"/>
                <a:gd name="T5" fmla="*/ 39 h 84"/>
                <a:gd name="T6" fmla="*/ 8 w 84"/>
                <a:gd name="T7" fmla="*/ 65 h 84"/>
                <a:gd name="T8" fmla="*/ 32 w 84"/>
                <a:gd name="T9" fmla="*/ 66 h 84"/>
                <a:gd name="T10" fmla="*/ 50 w 84"/>
                <a:gd name="T11" fmla="*/ 84 h 84"/>
                <a:gd name="T12" fmla="*/ 84 w 84"/>
                <a:gd name="T13" fmla="*/ 50 h 84"/>
                <a:gd name="T14" fmla="*/ 66 w 84"/>
                <a:gd name="T15" fmla="*/ 32 h 84"/>
                <a:gd name="T16" fmla="*/ 64 w 84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4">
                  <a:moveTo>
                    <a:pt x="64" y="8"/>
                  </a:moveTo>
                  <a:cubicBezTo>
                    <a:pt x="57" y="0"/>
                    <a:pt x="46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0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1" y="24"/>
                    <a:pt x="71" y="14"/>
                    <a:pt x="6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Rectangle 47">
              <a:extLst>
                <a:ext uri="{FF2B5EF4-FFF2-40B4-BE49-F238E27FC236}">
                  <a16:creationId xmlns="" xmlns:a16="http://schemas.microsoft.com/office/drawing/2014/main" id="{6F30B3DC-C737-46AB-A592-A38382380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4945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Freeform 48">
              <a:extLst>
                <a:ext uri="{FF2B5EF4-FFF2-40B4-BE49-F238E27FC236}">
                  <a16:creationId xmlns="" xmlns:a16="http://schemas.microsoft.com/office/drawing/2014/main" id="{90923E59-E29D-46F1-88EA-AE5F1DDC9161}"/>
                </a:ext>
              </a:extLst>
            </p:cNvPr>
            <p:cNvSpPr/>
            <p:nvPr/>
          </p:nvSpPr>
          <p:spPr bwMode="auto">
            <a:xfrm>
              <a:off x="1002363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17" name="Group 46">
            <a:extLst>
              <a:ext uri="{FF2B5EF4-FFF2-40B4-BE49-F238E27FC236}">
                <a16:creationId xmlns="" xmlns:a16="http://schemas.microsoft.com/office/drawing/2014/main" id="{4E269120-19E0-47D0-BD07-6140A4BA3FB7}"/>
              </a:ext>
            </a:extLst>
          </p:cNvPr>
          <p:cNvGrpSpPr/>
          <p:nvPr/>
        </p:nvGrpSpPr>
        <p:grpSpPr>
          <a:xfrm>
            <a:off x="2346961" y="832935"/>
            <a:ext cx="1323806" cy="1768807"/>
            <a:chOff x="1681386" y="1859539"/>
            <a:chExt cx="1533177" cy="2048558"/>
          </a:xfrm>
          <a:solidFill>
            <a:srgbClr val="006428"/>
          </a:solidFill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AAEBD516-2091-40AC-993B-27D6E4634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421" y="1859539"/>
              <a:ext cx="628830" cy="587772"/>
            </a:xfrm>
            <a:custGeom>
              <a:avLst/>
              <a:gdLst>
                <a:gd name="T0" fmla="*/ 123 w 246"/>
                <a:gd name="T1" fmla="*/ 230 h 230"/>
                <a:gd name="T2" fmla="*/ 0 w 246"/>
                <a:gd name="T3" fmla="*/ 115 h 230"/>
                <a:gd name="T4" fmla="*/ 123 w 246"/>
                <a:gd name="T5" fmla="*/ 0 h 230"/>
                <a:gd name="T6" fmla="*/ 246 w 246"/>
                <a:gd name="T7" fmla="*/ 115 h 230"/>
                <a:gd name="T8" fmla="*/ 123 w 246"/>
                <a:gd name="T9" fmla="*/ 230 h 230"/>
                <a:gd name="T10" fmla="*/ 123 w 246"/>
                <a:gd name="T11" fmla="*/ 23 h 230"/>
                <a:gd name="T12" fmla="*/ 23 w 246"/>
                <a:gd name="T13" fmla="*/ 115 h 230"/>
                <a:gd name="T14" fmla="*/ 123 w 246"/>
                <a:gd name="T15" fmla="*/ 207 h 230"/>
                <a:gd name="T16" fmla="*/ 223 w 246"/>
                <a:gd name="T17" fmla="*/ 115 h 230"/>
                <a:gd name="T18" fmla="*/ 123 w 246"/>
                <a:gd name="T19" fmla="*/ 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30">
                  <a:moveTo>
                    <a:pt x="123" y="230"/>
                  </a:moveTo>
                  <a:cubicBezTo>
                    <a:pt x="55" y="230"/>
                    <a:pt x="0" y="178"/>
                    <a:pt x="0" y="115"/>
                  </a:cubicBezTo>
                  <a:cubicBezTo>
                    <a:pt x="0" y="52"/>
                    <a:pt x="55" y="0"/>
                    <a:pt x="123" y="0"/>
                  </a:cubicBezTo>
                  <a:cubicBezTo>
                    <a:pt x="191" y="0"/>
                    <a:pt x="246" y="52"/>
                    <a:pt x="246" y="115"/>
                  </a:cubicBezTo>
                  <a:cubicBezTo>
                    <a:pt x="246" y="178"/>
                    <a:pt x="191" y="230"/>
                    <a:pt x="123" y="230"/>
                  </a:cubicBezTo>
                  <a:close/>
                  <a:moveTo>
                    <a:pt x="123" y="23"/>
                  </a:moveTo>
                  <a:cubicBezTo>
                    <a:pt x="67" y="23"/>
                    <a:pt x="23" y="64"/>
                    <a:pt x="23" y="115"/>
                  </a:cubicBezTo>
                  <a:cubicBezTo>
                    <a:pt x="23" y="165"/>
                    <a:pt x="67" y="207"/>
                    <a:pt x="123" y="207"/>
                  </a:cubicBezTo>
                  <a:cubicBezTo>
                    <a:pt x="178" y="207"/>
                    <a:pt x="223" y="165"/>
                    <a:pt x="223" y="115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1B59227E-86E8-4AB1-B5D3-B275DE803A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1386" y="2374920"/>
              <a:ext cx="1533177" cy="1533177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35 h 600"/>
                <a:gd name="T12" fmla="*/ 34 w 600"/>
                <a:gd name="T13" fmla="*/ 300 h 600"/>
                <a:gd name="T14" fmla="*/ 300 w 600"/>
                <a:gd name="T15" fmla="*/ 565 h 600"/>
                <a:gd name="T16" fmla="*/ 565 w 600"/>
                <a:gd name="T17" fmla="*/ 300 h 600"/>
                <a:gd name="T18" fmla="*/ 300 w 600"/>
                <a:gd name="T19" fmla="*/ 3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4" y="600"/>
                    <a:pt x="0" y="465"/>
                    <a:pt x="0" y="300"/>
                  </a:cubicBezTo>
                  <a:cubicBezTo>
                    <a:pt x="0" y="134"/>
                    <a:pt x="134" y="0"/>
                    <a:pt x="300" y="0"/>
                  </a:cubicBezTo>
                  <a:cubicBezTo>
                    <a:pt x="465" y="0"/>
                    <a:pt x="600" y="134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5"/>
                    <a:pt x="300" y="565"/>
                  </a:cubicBezTo>
                  <a:cubicBezTo>
                    <a:pt x="446" y="565"/>
                    <a:pt x="565" y="446"/>
                    <a:pt x="565" y="300"/>
                  </a:cubicBezTo>
                  <a:cubicBezTo>
                    <a:pt x="565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0" name="Rectangle 8">
              <a:extLst>
                <a:ext uri="{FF2B5EF4-FFF2-40B4-BE49-F238E27FC236}">
                  <a16:creationId xmlns="" xmlns:a16="http://schemas.microsoft.com/office/drawing/2014/main" id="{CE4493BD-7481-4E30-9545-9B400192C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2526184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10BC1435-C6B8-43FF-A890-232F4A067770}"/>
                </a:ext>
              </a:extLst>
            </p:cNvPr>
            <p:cNvSpPr/>
            <p:nvPr/>
          </p:nvSpPr>
          <p:spPr bwMode="auto">
            <a:xfrm>
              <a:off x="1990398" y="268177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2" name="Rectangle 10">
              <a:extLst>
                <a:ext uri="{FF2B5EF4-FFF2-40B4-BE49-F238E27FC236}">
                  <a16:creationId xmlns="" xmlns:a16="http://schemas.microsoft.com/office/drawing/2014/main" id="{3230E32A-D1DE-450E-8050-FF41B48D2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168" y="3118278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3" name="Freeform 11">
              <a:extLst>
                <a:ext uri="{FF2B5EF4-FFF2-40B4-BE49-F238E27FC236}">
                  <a16:creationId xmlns="" xmlns:a16="http://schemas.microsoft.com/office/drawing/2014/main" id="{46B4FC6D-1D92-4A60-8436-19E95816840C}"/>
                </a:ext>
              </a:extLst>
            </p:cNvPr>
            <p:cNvSpPr/>
            <p:nvPr/>
          </p:nvSpPr>
          <p:spPr bwMode="auto">
            <a:xfrm>
              <a:off x="1990398" y="3484555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37 h 106"/>
                <a:gd name="T4" fmla="*/ 38 w 104"/>
                <a:gd name="T5" fmla="*/ 106 h 106"/>
                <a:gd name="T6" fmla="*/ 0 w 104"/>
                <a:gd name="T7" fmla="*/ 68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37"/>
                  </a:lnTo>
                  <a:lnTo>
                    <a:pt x="38" y="106"/>
                  </a:lnTo>
                  <a:lnTo>
                    <a:pt x="0" y="6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4" name="Rectangle 12">
              <a:extLst>
                <a:ext uri="{FF2B5EF4-FFF2-40B4-BE49-F238E27FC236}">
                  <a16:creationId xmlns="" xmlns:a16="http://schemas.microsoft.com/office/drawing/2014/main" id="{6EDC757B-697C-424C-9919-C0FC06F1D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3660671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5" name="Freeform 13">
              <a:extLst>
                <a:ext uri="{FF2B5EF4-FFF2-40B4-BE49-F238E27FC236}">
                  <a16:creationId xmlns="" xmlns:a16="http://schemas.microsoft.com/office/drawing/2014/main" id="{E6B9852D-E6BA-4A81-8E99-3F31921BBEC8}"/>
                </a:ext>
              </a:extLst>
            </p:cNvPr>
            <p:cNvSpPr/>
            <p:nvPr/>
          </p:nvSpPr>
          <p:spPr bwMode="auto">
            <a:xfrm>
              <a:off x="2792101" y="3484555"/>
              <a:ext cx="115609" cy="114529"/>
            </a:xfrm>
            <a:custGeom>
              <a:avLst/>
              <a:gdLst>
                <a:gd name="T0" fmla="*/ 0 w 107"/>
                <a:gd name="T1" fmla="*/ 37 h 106"/>
                <a:gd name="T2" fmla="*/ 38 w 107"/>
                <a:gd name="T3" fmla="*/ 0 h 106"/>
                <a:gd name="T4" fmla="*/ 107 w 107"/>
                <a:gd name="T5" fmla="*/ 68 h 106"/>
                <a:gd name="T6" fmla="*/ 67 w 107"/>
                <a:gd name="T7" fmla="*/ 106 h 106"/>
                <a:gd name="T8" fmla="*/ 0 w 107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37"/>
                  </a:moveTo>
                  <a:lnTo>
                    <a:pt x="38" y="0"/>
                  </a:lnTo>
                  <a:lnTo>
                    <a:pt x="107" y="68"/>
                  </a:lnTo>
                  <a:lnTo>
                    <a:pt x="67" y="106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="" xmlns:a16="http://schemas.microsoft.com/office/drawing/2014/main" id="{47A1545C-D7DC-4D19-A995-B6940DF93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653" y="3118278"/>
              <a:ext cx="11344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7" name="Freeform 15">
              <a:extLst>
                <a:ext uri="{FF2B5EF4-FFF2-40B4-BE49-F238E27FC236}">
                  <a16:creationId xmlns="" xmlns:a16="http://schemas.microsoft.com/office/drawing/2014/main" id="{EB90D287-8B99-414F-80E3-6614938989F9}"/>
                </a:ext>
              </a:extLst>
            </p:cNvPr>
            <p:cNvSpPr/>
            <p:nvPr/>
          </p:nvSpPr>
          <p:spPr bwMode="auto">
            <a:xfrm>
              <a:off x="2792101" y="268177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7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7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8" name="Freeform 16">
              <a:extLst>
                <a:ext uri="{FF2B5EF4-FFF2-40B4-BE49-F238E27FC236}">
                  <a16:creationId xmlns="" xmlns:a16="http://schemas.microsoft.com/office/drawing/2014/main" id="{1650173B-205C-4A7E-BF40-231E9A560B84}"/>
                </a:ext>
              </a:extLst>
            </p:cNvPr>
            <p:cNvSpPr/>
            <p:nvPr/>
          </p:nvSpPr>
          <p:spPr bwMode="auto">
            <a:xfrm>
              <a:off x="1752697" y="2441909"/>
              <a:ext cx="217172" cy="217172"/>
            </a:xfrm>
            <a:custGeom>
              <a:avLst/>
              <a:gdLst>
                <a:gd name="T0" fmla="*/ 65 w 85"/>
                <a:gd name="T1" fmla="*/ 8 h 85"/>
                <a:gd name="T2" fmla="*/ 39 w 85"/>
                <a:gd name="T3" fmla="*/ 8 h 85"/>
                <a:gd name="T4" fmla="*/ 8 w 85"/>
                <a:gd name="T5" fmla="*/ 40 h 85"/>
                <a:gd name="T6" fmla="*/ 8 w 85"/>
                <a:gd name="T7" fmla="*/ 65 h 85"/>
                <a:gd name="T8" fmla="*/ 32 w 85"/>
                <a:gd name="T9" fmla="*/ 67 h 85"/>
                <a:gd name="T10" fmla="*/ 51 w 85"/>
                <a:gd name="T11" fmla="*/ 85 h 85"/>
                <a:gd name="T12" fmla="*/ 85 w 85"/>
                <a:gd name="T13" fmla="*/ 51 h 85"/>
                <a:gd name="T14" fmla="*/ 66 w 85"/>
                <a:gd name="T15" fmla="*/ 33 h 85"/>
                <a:gd name="T16" fmla="*/ 65 w 85"/>
                <a:gd name="T17" fmla="*/ 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5">
                  <a:moveTo>
                    <a:pt x="65" y="8"/>
                  </a:moveTo>
                  <a:cubicBezTo>
                    <a:pt x="58" y="1"/>
                    <a:pt x="47" y="0"/>
                    <a:pt x="39" y="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7"/>
                    <a:pt x="1" y="58"/>
                    <a:pt x="8" y="65"/>
                  </a:cubicBezTo>
                  <a:cubicBezTo>
                    <a:pt x="15" y="72"/>
                    <a:pt x="24" y="72"/>
                    <a:pt x="32" y="67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2" y="25"/>
                    <a:pt x="72" y="15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9" name="Rectangle 17">
              <a:extLst>
                <a:ext uri="{FF2B5EF4-FFF2-40B4-BE49-F238E27FC236}">
                  <a16:creationId xmlns="" xmlns:a16="http://schemas.microsoft.com/office/drawing/2014/main" id="{46AFB340-B677-45DB-A41C-4BAE718B5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755" y="2198804"/>
              <a:ext cx="194484" cy="2560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0" name="Freeform 18">
              <a:extLst>
                <a:ext uri="{FF2B5EF4-FFF2-40B4-BE49-F238E27FC236}">
                  <a16:creationId xmlns="" xmlns:a16="http://schemas.microsoft.com/office/drawing/2014/main" id="{7EFE7119-1B4B-4F0D-BACB-F63EDEF18D8B}"/>
                </a:ext>
              </a:extLst>
            </p:cNvPr>
            <p:cNvSpPr/>
            <p:nvPr/>
          </p:nvSpPr>
          <p:spPr bwMode="auto">
            <a:xfrm>
              <a:off x="2286444" y="2056183"/>
              <a:ext cx="337105" cy="193402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1" name="Pie 60">
              <a:extLst>
                <a:ext uri="{FF2B5EF4-FFF2-40B4-BE49-F238E27FC236}">
                  <a16:creationId xmlns="" xmlns:a16="http://schemas.microsoft.com/office/drawing/2014/main" id="{89651BEA-4B96-4F46-93E5-113BBB07D304}"/>
                </a:ext>
              </a:extLst>
            </p:cNvPr>
            <p:cNvSpPr/>
            <p:nvPr/>
          </p:nvSpPr>
          <p:spPr>
            <a:xfrm flipH="1">
              <a:off x="1986610" y="2679609"/>
              <a:ext cx="914400" cy="914400"/>
            </a:xfrm>
            <a:prstGeom prst="pie">
              <a:avLst>
                <a:gd name="adj1" fmla="val 16081681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="" xmlns:a16="http://schemas.microsoft.com/office/drawing/2014/main" id="{C8E84547-0E7B-43FD-9BE3-179DCD1A20A5}"/>
                </a:ext>
              </a:extLst>
            </p:cNvPr>
            <p:cNvSpPr/>
            <p:nvPr/>
          </p:nvSpPr>
          <p:spPr bwMode="auto">
            <a:xfrm>
              <a:off x="2355595" y="2676369"/>
              <a:ext cx="179357" cy="574806"/>
            </a:xfrm>
            <a:custGeom>
              <a:avLst/>
              <a:gdLst>
                <a:gd name="T0" fmla="*/ 68 w 70"/>
                <a:gd name="T1" fmla="*/ 186 h 225"/>
                <a:gd name="T2" fmla="*/ 36 w 70"/>
                <a:gd name="T3" fmla="*/ 225 h 225"/>
                <a:gd name="T4" fmla="*/ 34 w 70"/>
                <a:gd name="T5" fmla="*/ 225 h 225"/>
                <a:gd name="T6" fmla="*/ 2 w 70"/>
                <a:gd name="T7" fmla="*/ 186 h 225"/>
                <a:gd name="T8" fmla="*/ 28 w 70"/>
                <a:gd name="T9" fmla="*/ 8 h 225"/>
                <a:gd name="T10" fmla="*/ 41 w 70"/>
                <a:gd name="T11" fmla="*/ 8 h 225"/>
                <a:gd name="T12" fmla="*/ 68 w 70"/>
                <a:gd name="T13" fmla="*/ 18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5">
                  <a:moveTo>
                    <a:pt x="68" y="186"/>
                  </a:moveTo>
                  <a:cubicBezTo>
                    <a:pt x="70" y="207"/>
                    <a:pt x="57" y="225"/>
                    <a:pt x="36" y="225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13" y="225"/>
                    <a:pt x="0" y="207"/>
                    <a:pt x="2" y="186"/>
                  </a:cubicBezTo>
                  <a:cubicBezTo>
                    <a:pt x="6" y="140"/>
                    <a:pt x="22" y="49"/>
                    <a:pt x="28" y="8"/>
                  </a:cubicBezTo>
                  <a:cubicBezTo>
                    <a:pt x="30" y="0"/>
                    <a:pt x="40" y="1"/>
                    <a:pt x="41" y="8"/>
                  </a:cubicBezTo>
                  <a:cubicBezTo>
                    <a:pt x="48" y="56"/>
                    <a:pt x="64" y="140"/>
                    <a:pt x="68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sp>
        <p:nvSpPr>
          <p:cNvPr id="33" name="Rectangle 74">
            <a:extLst>
              <a:ext uri="{FF2B5EF4-FFF2-40B4-BE49-F238E27FC236}">
                <a16:creationId xmlns="" xmlns:a16="http://schemas.microsoft.com/office/drawing/2014/main" id="{BE7399E0-4838-4D66-8818-AD277EC2B395}"/>
              </a:ext>
            </a:extLst>
          </p:cNvPr>
          <p:cNvSpPr/>
          <p:nvPr/>
        </p:nvSpPr>
        <p:spPr>
          <a:xfrm>
            <a:off x="2321381" y="2680317"/>
            <a:ext cx="1392539" cy="261818"/>
          </a:xfrm>
          <a:prstGeom prst="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12.00</a:t>
            </a:r>
          </a:p>
        </p:txBody>
      </p:sp>
      <p:grpSp>
        <p:nvGrpSpPr>
          <p:cNvPr id="34" name="Group 75">
            <a:extLst>
              <a:ext uri="{FF2B5EF4-FFF2-40B4-BE49-F238E27FC236}">
                <a16:creationId xmlns="" xmlns:a16="http://schemas.microsoft.com/office/drawing/2014/main" id="{CB456F3F-C6AA-47D6-8964-C3C4099E6380}"/>
              </a:ext>
            </a:extLst>
          </p:cNvPr>
          <p:cNvGrpSpPr/>
          <p:nvPr/>
        </p:nvGrpSpPr>
        <p:grpSpPr>
          <a:xfrm>
            <a:off x="2211214" y="3029527"/>
            <a:ext cx="1621219" cy="893488"/>
            <a:chOff x="1398458" y="5162834"/>
            <a:chExt cx="2161625" cy="1191316"/>
          </a:xfrm>
        </p:grpSpPr>
        <p:sp>
          <p:nvSpPr>
            <p:cNvPr id="35" name="TextBox 76">
              <a:extLst>
                <a:ext uri="{FF2B5EF4-FFF2-40B4-BE49-F238E27FC236}">
                  <a16:creationId xmlns="" xmlns:a16="http://schemas.microsoft.com/office/drawing/2014/main" id="{83914F8D-DDDA-4159-9F45-EF426213D245}"/>
                </a:ext>
              </a:extLst>
            </p:cNvPr>
            <p:cNvSpPr txBox="1"/>
            <p:nvPr/>
          </p:nvSpPr>
          <p:spPr>
            <a:xfrm>
              <a:off x="2114550" y="5162834"/>
              <a:ext cx="7456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Tokyo</a:t>
              </a:r>
            </a:p>
          </p:txBody>
        </p:sp>
        <p:sp>
          <p:nvSpPr>
            <p:cNvPr id="36" name="Rectangle 77">
              <a:extLst>
                <a:ext uri="{FF2B5EF4-FFF2-40B4-BE49-F238E27FC236}">
                  <a16:creationId xmlns="" xmlns:a16="http://schemas.microsoft.com/office/drawing/2014/main" id="{082ED78E-7896-4777-BF51-DE8A9CCCAC9E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37" name="Rectangle 80">
            <a:extLst>
              <a:ext uri="{FF2B5EF4-FFF2-40B4-BE49-F238E27FC236}">
                <a16:creationId xmlns="" xmlns:a16="http://schemas.microsoft.com/office/drawing/2014/main" id="{971C211E-9652-46E0-9A8E-62E2DE6B502D}"/>
              </a:ext>
            </a:extLst>
          </p:cNvPr>
          <p:cNvSpPr/>
          <p:nvPr/>
        </p:nvSpPr>
        <p:spPr>
          <a:xfrm>
            <a:off x="4135800" y="2680317"/>
            <a:ext cx="1392539" cy="2618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09.00</a:t>
            </a:r>
          </a:p>
        </p:txBody>
      </p:sp>
      <p:grpSp>
        <p:nvGrpSpPr>
          <p:cNvPr id="38" name="Group 81">
            <a:extLst>
              <a:ext uri="{FF2B5EF4-FFF2-40B4-BE49-F238E27FC236}">
                <a16:creationId xmlns="" xmlns:a16="http://schemas.microsoft.com/office/drawing/2014/main" id="{C3D8E0D9-030F-4BA6-8057-61583BCEC9F7}"/>
              </a:ext>
            </a:extLst>
          </p:cNvPr>
          <p:cNvGrpSpPr/>
          <p:nvPr/>
        </p:nvGrpSpPr>
        <p:grpSpPr>
          <a:xfrm>
            <a:off x="4025634" y="3029527"/>
            <a:ext cx="1621219" cy="893488"/>
            <a:chOff x="1398458" y="5162834"/>
            <a:chExt cx="2161625" cy="1191316"/>
          </a:xfrm>
        </p:grpSpPr>
        <p:sp>
          <p:nvSpPr>
            <p:cNvPr id="39" name="TextBox 82">
              <a:extLst>
                <a:ext uri="{FF2B5EF4-FFF2-40B4-BE49-F238E27FC236}">
                  <a16:creationId xmlns="" xmlns:a16="http://schemas.microsoft.com/office/drawing/2014/main" id="{FF46BFA4-4B18-406F-823C-66E30A60FB17}"/>
                </a:ext>
              </a:extLst>
            </p:cNvPr>
            <p:cNvSpPr txBox="1"/>
            <p:nvPr/>
          </p:nvSpPr>
          <p:spPr>
            <a:xfrm>
              <a:off x="2143233" y="5162834"/>
              <a:ext cx="68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Cairo</a:t>
              </a:r>
            </a:p>
          </p:txBody>
        </p:sp>
        <p:sp>
          <p:nvSpPr>
            <p:cNvPr id="40" name="Rectangle 83">
              <a:extLst>
                <a:ext uri="{FF2B5EF4-FFF2-40B4-BE49-F238E27FC236}">
                  <a16:creationId xmlns="" xmlns:a16="http://schemas.microsoft.com/office/drawing/2014/main" id="{F3FBEBA9-DAAC-4A52-B376-3F5A72A9266A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1" name="Rectangle 85">
            <a:extLst>
              <a:ext uri="{FF2B5EF4-FFF2-40B4-BE49-F238E27FC236}">
                <a16:creationId xmlns="" xmlns:a16="http://schemas.microsoft.com/office/drawing/2014/main" id="{9CCB1530-2F88-43E8-8589-95A3B7DEE9D3}"/>
              </a:ext>
            </a:extLst>
          </p:cNvPr>
          <p:cNvSpPr/>
          <p:nvPr/>
        </p:nvSpPr>
        <p:spPr>
          <a:xfrm>
            <a:off x="5958736" y="2680317"/>
            <a:ext cx="1392539" cy="261818"/>
          </a:xfrm>
          <a:prstGeom prst="rect">
            <a:avLst/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18.00</a:t>
            </a:r>
          </a:p>
        </p:txBody>
      </p:sp>
      <p:grpSp>
        <p:nvGrpSpPr>
          <p:cNvPr id="42" name="Group 86">
            <a:extLst>
              <a:ext uri="{FF2B5EF4-FFF2-40B4-BE49-F238E27FC236}">
                <a16:creationId xmlns="" xmlns:a16="http://schemas.microsoft.com/office/drawing/2014/main" id="{664F09BC-B8EB-404D-A5F3-9CFF1C225C39}"/>
              </a:ext>
            </a:extLst>
          </p:cNvPr>
          <p:cNvGrpSpPr/>
          <p:nvPr/>
        </p:nvGrpSpPr>
        <p:grpSpPr>
          <a:xfrm>
            <a:off x="5848570" y="3029527"/>
            <a:ext cx="1621219" cy="893488"/>
            <a:chOff x="1398458" y="5162834"/>
            <a:chExt cx="2161625" cy="1191316"/>
          </a:xfrm>
        </p:grpSpPr>
        <p:sp>
          <p:nvSpPr>
            <p:cNvPr id="43" name="TextBox 87">
              <a:extLst>
                <a:ext uri="{FF2B5EF4-FFF2-40B4-BE49-F238E27FC236}">
                  <a16:creationId xmlns="" xmlns:a16="http://schemas.microsoft.com/office/drawing/2014/main" id="{314A242E-0FA4-434E-A504-29E563973730}"/>
                </a:ext>
              </a:extLst>
            </p:cNvPr>
            <p:cNvSpPr txBox="1"/>
            <p:nvPr/>
          </p:nvSpPr>
          <p:spPr>
            <a:xfrm>
              <a:off x="2061115" y="5162834"/>
              <a:ext cx="8525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Sydney</a:t>
              </a:r>
            </a:p>
          </p:txBody>
        </p:sp>
        <p:sp>
          <p:nvSpPr>
            <p:cNvPr id="44" name="Rectangle 88">
              <a:extLst>
                <a:ext uri="{FF2B5EF4-FFF2-40B4-BE49-F238E27FC236}">
                  <a16:creationId xmlns="" xmlns:a16="http://schemas.microsoft.com/office/drawing/2014/main" id="{9BED73F1-26D6-4628-A05F-E2010B1D637E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5" name="Rectangle 90">
            <a:extLst>
              <a:ext uri="{FF2B5EF4-FFF2-40B4-BE49-F238E27FC236}">
                <a16:creationId xmlns="" xmlns:a16="http://schemas.microsoft.com/office/drawing/2014/main" id="{756501A3-ACD2-4E9B-BD21-918223142799}"/>
              </a:ext>
            </a:extLst>
          </p:cNvPr>
          <p:cNvSpPr/>
          <p:nvPr/>
        </p:nvSpPr>
        <p:spPr>
          <a:xfrm>
            <a:off x="7772834" y="2680317"/>
            <a:ext cx="1392539" cy="2618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00.00</a:t>
            </a:r>
          </a:p>
        </p:txBody>
      </p:sp>
      <p:grpSp>
        <p:nvGrpSpPr>
          <p:cNvPr id="46" name="Group 91">
            <a:extLst>
              <a:ext uri="{FF2B5EF4-FFF2-40B4-BE49-F238E27FC236}">
                <a16:creationId xmlns="" xmlns:a16="http://schemas.microsoft.com/office/drawing/2014/main" id="{89DCA151-F1BC-4B43-A731-C6C06CE135FB}"/>
              </a:ext>
            </a:extLst>
          </p:cNvPr>
          <p:cNvGrpSpPr/>
          <p:nvPr/>
        </p:nvGrpSpPr>
        <p:grpSpPr>
          <a:xfrm>
            <a:off x="7662668" y="3029527"/>
            <a:ext cx="1621219" cy="893488"/>
            <a:chOff x="1398458" y="5162834"/>
            <a:chExt cx="2161625" cy="1191316"/>
          </a:xfrm>
        </p:grpSpPr>
        <p:sp>
          <p:nvSpPr>
            <p:cNvPr id="47" name="TextBox 92">
              <a:extLst>
                <a:ext uri="{FF2B5EF4-FFF2-40B4-BE49-F238E27FC236}">
                  <a16:creationId xmlns="" xmlns:a16="http://schemas.microsoft.com/office/drawing/2014/main" id="{10147DE5-DC24-47B3-865A-0A3C5AC7413E}"/>
                </a:ext>
              </a:extLst>
            </p:cNvPr>
            <p:cNvSpPr txBox="1"/>
            <p:nvPr/>
          </p:nvSpPr>
          <p:spPr>
            <a:xfrm>
              <a:off x="1959466" y="5162834"/>
              <a:ext cx="1055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New York</a:t>
              </a:r>
            </a:p>
          </p:txBody>
        </p:sp>
        <p:sp>
          <p:nvSpPr>
            <p:cNvPr id="48" name="Rectangle 93">
              <a:extLst>
                <a:ext uri="{FF2B5EF4-FFF2-40B4-BE49-F238E27FC236}">
                  <a16:creationId xmlns="" xmlns:a16="http://schemas.microsoft.com/office/drawing/2014/main" id="{489C1891-D9B7-43F5-8F40-636FC5C8B0C7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49" name="Group 109">
            <a:extLst>
              <a:ext uri="{FF2B5EF4-FFF2-40B4-BE49-F238E27FC236}">
                <a16:creationId xmlns="" xmlns:a16="http://schemas.microsoft.com/office/drawing/2014/main" id="{096DF470-C3E1-4971-88F9-0DD32E9B333B}"/>
              </a:ext>
            </a:extLst>
          </p:cNvPr>
          <p:cNvGrpSpPr/>
          <p:nvPr/>
        </p:nvGrpSpPr>
        <p:grpSpPr>
          <a:xfrm>
            <a:off x="4169208" y="832935"/>
            <a:ext cx="1321007" cy="1765076"/>
            <a:chOff x="6542386" y="1856509"/>
            <a:chExt cx="1529935" cy="2044236"/>
          </a:xfrm>
          <a:solidFill>
            <a:schemeClr val="bg1">
              <a:lumMod val="50000"/>
            </a:schemeClr>
          </a:solidFill>
        </p:grpSpPr>
        <p:sp>
          <p:nvSpPr>
            <p:cNvPr id="50" name="Freeform 49">
              <a:extLst>
                <a:ext uri="{FF2B5EF4-FFF2-40B4-BE49-F238E27FC236}">
                  <a16:creationId xmlns="" xmlns:a16="http://schemas.microsoft.com/office/drawing/2014/main" id="{D9A4E88F-16A0-4CB6-8AA2-3E3686C833AA}"/>
                </a:ext>
              </a:extLst>
            </p:cNvPr>
            <p:cNvSpPr/>
            <p:nvPr/>
          </p:nvSpPr>
          <p:spPr bwMode="auto">
            <a:xfrm>
              <a:off x="6613697" y="2438879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40 w 85"/>
                <a:gd name="T3" fmla="*/ 7 h 84"/>
                <a:gd name="T4" fmla="*/ 8 w 85"/>
                <a:gd name="T5" fmla="*/ 39 h 84"/>
                <a:gd name="T6" fmla="*/ 8 w 85"/>
                <a:gd name="T7" fmla="*/ 65 h 84"/>
                <a:gd name="T8" fmla="*/ 33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7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40" y="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5" y="71"/>
                    <a:pt x="25" y="72"/>
                    <a:pt x="33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72" y="24"/>
                    <a:pt x="72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6="http://schemas.microsoft.com/office/drawing/2014/main" id="{845DB122-E53D-4B42-A053-935F2F20EE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7261" y="1856509"/>
              <a:ext cx="628830" cy="584530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4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6" y="229"/>
                    <a:pt x="0" y="178"/>
                    <a:pt x="0" y="114"/>
                  </a:cubicBezTo>
                  <a:cubicBezTo>
                    <a:pt x="0" y="51"/>
                    <a:pt x="56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4" y="64"/>
                    <a:pt x="24" y="114"/>
                  </a:cubicBezTo>
                  <a:cubicBezTo>
                    <a:pt x="24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48ABB413-E8E0-48C7-9C7B-5A0C347FD3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2386" y="2369730"/>
              <a:ext cx="1529935" cy="153101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35 h 599"/>
                <a:gd name="T12" fmla="*/ 35 w 599"/>
                <a:gd name="T13" fmla="*/ 300 h 599"/>
                <a:gd name="T14" fmla="*/ 299 w 599"/>
                <a:gd name="T15" fmla="*/ 564 h 599"/>
                <a:gd name="T16" fmla="*/ 564 w 599"/>
                <a:gd name="T17" fmla="*/ 300 h 599"/>
                <a:gd name="T18" fmla="*/ 299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9" y="135"/>
                    <a:pt x="599" y="300"/>
                  </a:cubicBezTo>
                  <a:cubicBezTo>
                    <a:pt x="599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5" y="154"/>
                    <a:pt x="35" y="300"/>
                  </a:cubicBezTo>
                  <a:cubicBezTo>
                    <a:pt x="35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A8A11F92-821F-4642-B021-C9F0B9359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4" name="Freeform 53">
              <a:extLst>
                <a:ext uri="{FF2B5EF4-FFF2-40B4-BE49-F238E27FC236}">
                  <a16:creationId xmlns="" xmlns:a16="http://schemas.microsoft.com/office/drawing/2014/main" id="{ADF415FD-054E-4582-95B1-9D0803182D74}"/>
                </a:ext>
              </a:extLst>
            </p:cNvPr>
            <p:cNvSpPr/>
            <p:nvPr/>
          </p:nvSpPr>
          <p:spPr bwMode="auto">
            <a:xfrm>
              <a:off x="6851399" y="267658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="" xmlns:a16="http://schemas.microsoft.com/office/drawing/2014/main" id="{2B6295C7-CFCB-4E3A-8C0D-A8717A117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0409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6" name="Freeform 55">
              <a:extLst>
                <a:ext uri="{FF2B5EF4-FFF2-40B4-BE49-F238E27FC236}">
                  <a16:creationId xmlns="" xmlns:a16="http://schemas.microsoft.com/office/drawing/2014/main" id="{329B5BEF-B403-43E4-89F2-7FFFA2015AE8}"/>
                </a:ext>
              </a:extLst>
            </p:cNvPr>
            <p:cNvSpPr/>
            <p:nvPr/>
          </p:nvSpPr>
          <p:spPr bwMode="auto">
            <a:xfrm>
              <a:off x="6851399" y="3476123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40 h 106"/>
                <a:gd name="T4" fmla="*/ 38 w 104"/>
                <a:gd name="T5" fmla="*/ 106 h 106"/>
                <a:gd name="T6" fmla="*/ 0 w 104"/>
                <a:gd name="T7" fmla="*/ 69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E586B1E9-F43C-4055-A1FD-D616F3C1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D97FF02F-A3DA-4EDB-81BE-D9BAA915841B}"/>
                </a:ext>
              </a:extLst>
            </p:cNvPr>
            <p:cNvSpPr/>
            <p:nvPr/>
          </p:nvSpPr>
          <p:spPr bwMode="auto">
            <a:xfrm>
              <a:off x="765094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38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38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86B58DC9-4B6E-465C-AA92-E411B2F0F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4895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68596E59-5ACA-433B-9B18-CAB471B9DF75}"/>
                </a:ext>
              </a:extLst>
            </p:cNvPr>
            <p:cNvSpPr/>
            <p:nvPr/>
          </p:nvSpPr>
          <p:spPr bwMode="auto">
            <a:xfrm>
              <a:off x="7650941" y="267658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AC56CA34-6F64-4A62-8B21-52C84D51F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997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7327F262-6979-426D-BBC6-F5CA35BEBE6A}"/>
                </a:ext>
              </a:extLst>
            </p:cNvPr>
            <p:cNvSpPr/>
            <p:nvPr/>
          </p:nvSpPr>
          <p:spPr bwMode="auto">
            <a:xfrm>
              <a:off x="715068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3" name="Freeform 63">
              <a:extLst>
                <a:ext uri="{FF2B5EF4-FFF2-40B4-BE49-F238E27FC236}">
                  <a16:creationId xmlns="" xmlns:a16="http://schemas.microsoft.com/office/drawing/2014/main" id="{79466014-DED7-4213-B9F9-126906570DED}"/>
                </a:ext>
              </a:extLst>
            </p:cNvPr>
            <p:cNvSpPr/>
            <p:nvPr/>
          </p:nvSpPr>
          <p:spPr bwMode="auto">
            <a:xfrm>
              <a:off x="6833031" y="3043938"/>
              <a:ext cx="572645" cy="179357"/>
            </a:xfrm>
            <a:custGeom>
              <a:avLst/>
              <a:gdLst>
                <a:gd name="T0" fmla="*/ 186 w 224"/>
                <a:gd name="T1" fmla="*/ 2 h 70"/>
                <a:gd name="T2" fmla="*/ 224 w 224"/>
                <a:gd name="T3" fmla="*/ 34 h 70"/>
                <a:gd name="T4" fmla="*/ 224 w 224"/>
                <a:gd name="T5" fmla="*/ 36 h 70"/>
                <a:gd name="T6" fmla="*/ 186 w 224"/>
                <a:gd name="T7" fmla="*/ 68 h 70"/>
                <a:gd name="T8" fmla="*/ 9 w 224"/>
                <a:gd name="T9" fmla="*/ 42 h 70"/>
                <a:gd name="T10" fmla="*/ 9 w 224"/>
                <a:gd name="T11" fmla="*/ 29 h 70"/>
                <a:gd name="T12" fmla="*/ 186 w 224"/>
                <a:gd name="T13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70">
                  <a:moveTo>
                    <a:pt x="186" y="2"/>
                  </a:moveTo>
                  <a:cubicBezTo>
                    <a:pt x="207" y="0"/>
                    <a:pt x="224" y="14"/>
                    <a:pt x="224" y="34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4" y="57"/>
                    <a:pt x="207" y="70"/>
                    <a:pt x="186" y="68"/>
                  </a:cubicBezTo>
                  <a:cubicBezTo>
                    <a:pt x="140" y="64"/>
                    <a:pt x="49" y="48"/>
                    <a:pt x="9" y="42"/>
                  </a:cubicBezTo>
                  <a:cubicBezTo>
                    <a:pt x="0" y="40"/>
                    <a:pt x="2" y="30"/>
                    <a:pt x="9" y="29"/>
                  </a:cubicBezTo>
                  <a:cubicBezTo>
                    <a:pt x="56" y="22"/>
                    <a:pt x="140" y="6"/>
                    <a:pt x="1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64" name="Group 124">
            <a:extLst>
              <a:ext uri="{FF2B5EF4-FFF2-40B4-BE49-F238E27FC236}">
                <a16:creationId xmlns="" xmlns:a16="http://schemas.microsoft.com/office/drawing/2014/main" id="{18CA1283-E02E-4F4A-9334-2EE11B11A360}"/>
              </a:ext>
            </a:extLst>
          </p:cNvPr>
          <p:cNvGrpSpPr/>
          <p:nvPr/>
        </p:nvGrpSpPr>
        <p:grpSpPr>
          <a:xfrm>
            <a:off x="5994010" y="832936"/>
            <a:ext cx="1319142" cy="1765073"/>
            <a:chOff x="4114587" y="1859539"/>
            <a:chExt cx="1527775" cy="2044234"/>
          </a:xfrm>
          <a:solidFill>
            <a:srgbClr val="006428"/>
          </a:solidFill>
        </p:grpSpPr>
        <p:sp>
          <p:nvSpPr>
            <p:cNvPr id="65" name="Freeform 19">
              <a:extLst>
                <a:ext uri="{FF2B5EF4-FFF2-40B4-BE49-F238E27FC236}">
                  <a16:creationId xmlns="" xmlns:a16="http://schemas.microsoft.com/office/drawing/2014/main" id="{B2434EC0-D37F-4ABA-8111-D7560FEA6BF9}"/>
                </a:ext>
              </a:extLst>
            </p:cNvPr>
            <p:cNvSpPr/>
            <p:nvPr/>
          </p:nvSpPr>
          <p:spPr bwMode="auto">
            <a:xfrm>
              <a:off x="4185898" y="2441907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39 w 85"/>
                <a:gd name="T3" fmla="*/ 7 h 84"/>
                <a:gd name="T4" fmla="*/ 7 w 85"/>
                <a:gd name="T5" fmla="*/ 39 h 84"/>
                <a:gd name="T6" fmla="*/ 8 w 85"/>
                <a:gd name="T7" fmla="*/ 65 h 84"/>
                <a:gd name="T8" fmla="*/ 32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6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2" y="24"/>
                    <a:pt x="71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6" name="Freeform 20">
              <a:extLst>
                <a:ext uri="{FF2B5EF4-FFF2-40B4-BE49-F238E27FC236}">
                  <a16:creationId xmlns="" xmlns:a16="http://schemas.microsoft.com/office/drawing/2014/main" id="{17FDE88E-780A-4264-B255-0D15FE1C8A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9462" y="1859539"/>
              <a:ext cx="627749" cy="585611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3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7" name="Freeform 21">
              <a:extLst>
                <a:ext uri="{FF2B5EF4-FFF2-40B4-BE49-F238E27FC236}">
                  <a16:creationId xmlns="" xmlns:a16="http://schemas.microsoft.com/office/drawing/2014/main" id="{ACE6DFA4-1A85-477A-9539-F3ADC344DC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4587" y="2372758"/>
              <a:ext cx="1527775" cy="1531015"/>
            </a:xfrm>
            <a:custGeom>
              <a:avLst/>
              <a:gdLst>
                <a:gd name="T0" fmla="*/ 299 w 598"/>
                <a:gd name="T1" fmla="*/ 599 h 599"/>
                <a:gd name="T2" fmla="*/ 0 w 598"/>
                <a:gd name="T3" fmla="*/ 300 h 599"/>
                <a:gd name="T4" fmla="*/ 299 w 598"/>
                <a:gd name="T5" fmla="*/ 0 h 599"/>
                <a:gd name="T6" fmla="*/ 598 w 598"/>
                <a:gd name="T7" fmla="*/ 300 h 599"/>
                <a:gd name="T8" fmla="*/ 299 w 598"/>
                <a:gd name="T9" fmla="*/ 599 h 599"/>
                <a:gd name="T10" fmla="*/ 299 w 598"/>
                <a:gd name="T11" fmla="*/ 35 h 599"/>
                <a:gd name="T12" fmla="*/ 34 w 598"/>
                <a:gd name="T13" fmla="*/ 300 h 599"/>
                <a:gd name="T14" fmla="*/ 299 w 598"/>
                <a:gd name="T15" fmla="*/ 564 h 599"/>
                <a:gd name="T16" fmla="*/ 564 w 598"/>
                <a:gd name="T17" fmla="*/ 300 h 599"/>
                <a:gd name="T18" fmla="*/ 299 w 598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8" y="135"/>
                    <a:pt x="598" y="300"/>
                  </a:cubicBezTo>
                  <a:cubicBezTo>
                    <a:pt x="598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8" name="Rectangle 22">
              <a:extLst>
                <a:ext uri="{FF2B5EF4-FFF2-40B4-BE49-F238E27FC236}">
                  <a16:creationId xmlns="" xmlns:a16="http://schemas.microsoft.com/office/drawing/2014/main" id="{164D9F7F-6540-4B5E-8DC1-D7BF65A57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2521862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9" name="Freeform 23">
              <a:extLst>
                <a:ext uri="{FF2B5EF4-FFF2-40B4-BE49-F238E27FC236}">
                  <a16:creationId xmlns="" xmlns:a16="http://schemas.microsoft.com/office/drawing/2014/main" id="{486B36AA-DC18-4112-8E85-F256165E830E}"/>
                </a:ext>
              </a:extLst>
            </p:cNvPr>
            <p:cNvSpPr/>
            <p:nvPr/>
          </p:nvSpPr>
          <p:spPr bwMode="auto">
            <a:xfrm>
              <a:off x="4420358" y="2679609"/>
              <a:ext cx="115609" cy="115609"/>
            </a:xfrm>
            <a:custGeom>
              <a:avLst/>
              <a:gdLst>
                <a:gd name="T0" fmla="*/ 107 w 107"/>
                <a:gd name="T1" fmla="*/ 66 h 107"/>
                <a:gd name="T2" fmla="*/ 69 w 107"/>
                <a:gd name="T3" fmla="*/ 107 h 107"/>
                <a:gd name="T4" fmla="*/ 0 w 107"/>
                <a:gd name="T5" fmla="*/ 38 h 107"/>
                <a:gd name="T6" fmla="*/ 41 w 107"/>
                <a:gd name="T7" fmla="*/ 0 h 107"/>
                <a:gd name="T8" fmla="*/ 107 w 107"/>
                <a:gd name="T9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107" y="66"/>
                  </a:moveTo>
                  <a:lnTo>
                    <a:pt x="69" y="107"/>
                  </a:lnTo>
                  <a:lnTo>
                    <a:pt x="0" y="38"/>
                  </a:lnTo>
                  <a:lnTo>
                    <a:pt x="41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0" name="Rectangle 24">
              <a:extLst>
                <a:ext uri="{FF2B5EF4-FFF2-40B4-BE49-F238E27FC236}">
                  <a16:creationId xmlns="" xmlns:a16="http://schemas.microsoft.com/office/drawing/2014/main" id="{B2F9B74C-E877-4E87-9594-081C6C861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771" y="3113955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1" name="Freeform 25">
              <a:extLst>
                <a:ext uri="{FF2B5EF4-FFF2-40B4-BE49-F238E27FC236}">
                  <a16:creationId xmlns="" xmlns:a16="http://schemas.microsoft.com/office/drawing/2014/main" id="{ED17C3CB-B191-4DF1-9B04-CCB9554B3F1A}"/>
                </a:ext>
              </a:extLst>
            </p:cNvPr>
            <p:cNvSpPr/>
            <p:nvPr/>
          </p:nvSpPr>
          <p:spPr bwMode="auto">
            <a:xfrm>
              <a:off x="4420358" y="3479151"/>
              <a:ext cx="115609" cy="115609"/>
            </a:xfrm>
            <a:custGeom>
              <a:avLst/>
              <a:gdLst>
                <a:gd name="T0" fmla="*/ 69 w 107"/>
                <a:gd name="T1" fmla="*/ 0 h 107"/>
                <a:gd name="T2" fmla="*/ 107 w 107"/>
                <a:gd name="T3" fmla="*/ 41 h 107"/>
                <a:gd name="T4" fmla="*/ 41 w 107"/>
                <a:gd name="T5" fmla="*/ 107 h 107"/>
                <a:gd name="T6" fmla="*/ 0 w 107"/>
                <a:gd name="T7" fmla="*/ 69 h 107"/>
                <a:gd name="T8" fmla="*/ 69 w 107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69" y="0"/>
                  </a:moveTo>
                  <a:lnTo>
                    <a:pt x="107" y="41"/>
                  </a:lnTo>
                  <a:lnTo>
                    <a:pt x="41" y="107"/>
                  </a:lnTo>
                  <a:lnTo>
                    <a:pt x="0" y="69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2" name="Rectangle 26">
              <a:extLst>
                <a:ext uri="{FF2B5EF4-FFF2-40B4-BE49-F238E27FC236}">
                  <a16:creationId xmlns="" xmlns:a16="http://schemas.microsoft.com/office/drawing/2014/main" id="{50CBEFF1-ED22-41D1-9ECD-90D59F618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3655267"/>
              <a:ext cx="61587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3" name="Freeform 27">
              <a:extLst>
                <a:ext uri="{FF2B5EF4-FFF2-40B4-BE49-F238E27FC236}">
                  <a16:creationId xmlns="" xmlns:a16="http://schemas.microsoft.com/office/drawing/2014/main" id="{DC7E2F03-7660-4125-8023-50FAC86B4A92}"/>
                </a:ext>
              </a:extLst>
            </p:cNvPr>
            <p:cNvSpPr/>
            <p:nvPr/>
          </p:nvSpPr>
          <p:spPr bwMode="auto">
            <a:xfrm>
              <a:off x="5223142" y="3479151"/>
              <a:ext cx="114529" cy="115609"/>
            </a:xfrm>
            <a:custGeom>
              <a:avLst/>
              <a:gdLst>
                <a:gd name="T0" fmla="*/ 0 w 106"/>
                <a:gd name="T1" fmla="*/ 41 h 107"/>
                <a:gd name="T2" fmla="*/ 38 w 106"/>
                <a:gd name="T3" fmla="*/ 0 h 107"/>
                <a:gd name="T4" fmla="*/ 106 w 106"/>
                <a:gd name="T5" fmla="*/ 69 h 107"/>
                <a:gd name="T6" fmla="*/ 66 w 106"/>
                <a:gd name="T7" fmla="*/ 107 h 107"/>
                <a:gd name="T8" fmla="*/ 0 w 106"/>
                <a:gd name="T9" fmla="*/ 4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0" y="41"/>
                  </a:moveTo>
                  <a:lnTo>
                    <a:pt x="38" y="0"/>
                  </a:lnTo>
                  <a:lnTo>
                    <a:pt x="106" y="69"/>
                  </a:lnTo>
                  <a:lnTo>
                    <a:pt x="66" y="107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4" name="Rectangle 28">
              <a:extLst>
                <a:ext uri="{FF2B5EF4-FFF2-40B4-BE49-F238E27FC236}">
                  <a16:creationId xmlns="" xmlns:a16="http://schemas.microsoft.com/office/drawing/2014/main" id="{CCF561D5-FAB4-45A4-AC5A-578716A22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256" y="3113955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5" name="Freeform 29">
              <a:extLst>
                <a:ext uri="{FF2B5EF4-FFF2-40B4-BE49-F238E27FC236}">
                  <a16:creationId xmlns="" xmlns:a16="http://schemas.microsoft.com/office/drawing/2014/main" id="{128C0E80-044F-4D46-93E1-CA178BDE4EC7}"/>
                </a:ext>
              </a:extLst>
            </p:cNvPr>
            <p:cNvSpPr/>
            <p:nvPr/>
          </p:nvSpPr>
          <p:spPr bwMode="auto">
            <a:xfrm>
              <a:off x="5223142" y="2679609"/>
              <a:ext cx="114529" cy="115609"/>
            </a:xfrm>
            <a:custGeom>
              <a:avLst/>
              <a:gdLst>
                <a:gd name="T0" fmla="*/ 38 w 106"/>
                <a:gd name="T1" fmla="*/ 107 h 107"/>
                <a:gd name="T2" fmla="*/ 0 w 106"/>
                <a:gd name="T3" fmla="*/ 66 h 107"/>
                <a:gd name="T4" fmla="*/ 66 w 106"/>
                <a:gd name="T5" fmla="*/ 0 h 107"/>
                <a:gd name="T6" fmla="*/ 106 w 106"/>
                <a:gd name="T7" fmla="*/ 38 h 107"/>
                <a:gd name="T8" fmla="*/ 38 w 106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38" y="107"/>
                  </a:moveTo>
                  <a:lnTo>
                    <a:pt x="0" y="66"/>
                  </a:lnTo>
                  <a:lnTo>
                    <a:pt x="66" y="0"/>
                  </a:lnTo>
                  <a:lnTo>
                    <a:pt x="106" y="38"/>
                  </a:lnTo>
                  <a:lnTo>
                    <a:pt x="3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6" name="Rectangle 30">
              <a:extLst>
                <a:ext uri="{FF2B5EF4-FFF2-40B4-BE49-F238E27FC236}">
                  <a16:creationId xmlns="" xmlns:a16="http://schemas.microsoft.com/office/drawing/2014/main" id="{2BBB1B55-2E0B-4A6A-8683-CBC556E28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358" y="220420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7" name="Freeform 31">
              <a:extLst>
                <a:ext uri="{FF2B5EF4-FFF2-40B4-BE49-F238E27FC236}">
                  <a16:creationId xmlns="" xmlns:a16="http://schemas.microsoft.com/office/drawing/2014/main" id="{8940AE12-30CA-47AE-BD09-C191363EEF81}"/>
                </a:ext>
              </a:extLst>
            </p:cNvPr>
            <p:cNvSpPr/>
            <p:nvPr/>
          </p:nvSpPr>
          <p:spPr bwMode="auto">
            <a:xfrm>
              <a:off x="4725048" y="205078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8" name="Freeform 33">
              <a:extLst>
                <a:ext uri="{FF2B5EF4-FFF2-40B4-BE49-F238E27FC236}">
                  <a16:creationId xmlns="" xmlns:a16="http://schemas.microsoft.com/office/drawing/2014/main" id="{B9DD25C3-6CAA-4A35-B15B-7962D7F87473}"/>
                </a:ext>
              </a:extLst>
            </p:cNvPr>
            <p:cNvSpPr/>
            <p:nvPr/>
          </p:nvSpPr>
          <p:spPr bwMode="auto">
            <a:xfrm>
              <a:off x="4786634" y="3052369"/>
              <a:ext cx="178276" cy="559679"/>
            </a:xfrm>
            <a:custGeom>
              <a:avLst/>
              <a:gdLst>
                <a:gd name="T0" fmla="*/ 2 w 70"/>
                <a:gd name="T1" fmla="*/ 35 h 219"/>
                <a:gd name="T2" fmla="*/ 34 w 70"/>
                <a:gd name="T3" fmla="*/ 0 h 219"/>
                <a:gd name="T4" fmla="*/ 36 w 70"/>
                <a:gd name="T5" fmla="*/ 0 h 219"/>
                <a:gd name="T6" fmla="*/ 68 w 70"/>
                <a:gd name="T7" fmla="*/ 35 h 219"/>
                <a:gd name="T8" fmla="*/ 41 w 70"/>
                <a:gd name="T9" fmla="*/ 210 h 219"/>
                <a:gd name="T10" fmla="*/ 29 w 70"/>
                <a:gd name="T11" fmla="*/ 211 h 219"/>
                <a:gd name="T12" fmla="*/ 2 w 70"/>
                <a:gd name="T13" fmla="*/ 3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19">
                  <a:moveTo>
                    <a:pt x="2" y="35"/>
                  </a:moveTo>
                  <a:cubicBezTo>
                    <a:pt x="0" y="14"/>
                    <a:pt x="13" y="0"/>
                    <a:pt x="3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7" y="0"/>
                    <a:pt x="70" y="14"/>
                    <a:pt x="68" y="35"/>
                  </a:cubicBezTo>
                  <a:cubicBezTo>
                    <a:pt x="64" y="81"/>
                    <a:pt x="48" y="170"/>
                    <a:pt x="41" y="210"/>
                  </a:cubicBezTo>
                  <a:cubicBezTo>
                    <a:pt x="40" y="219"/>
                    <a:pt x="30" y="218"/>
                    <a:pt x="29" y="211"/>
                  </a:cubicBezTo>
                  <a:cubicBezTo>
                    <a:pt x="22" y="164"/>
                    <a:pt x="6" y="81"/>
                    <a:pt x="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89895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1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5">
            <a:extLst>
              <a:ext uri="{FF2B5EF4-FFF2-40B4-BE49-F238E27FC236}">
                <a16:creationId xmlns="" xmlns:a16="http://schemas.microsoft.com/office/drawing/2014/main" id="{447213CC-EF3D-4B1E-8A90-BE1922F59412}"/>
              </a:ext>
            </a:extLst>
          </p:cNvPr>
          <p:cNvGrpSpPr/>
          <p:nvPr/>
        </p:nvGrpSpPr>
        <p:grpSpPr>
          <a:xfrm>
            <a:off x="4303428" y="1146441"/>
            <a:ext cx="1419932" cy="1419931"/>
            <a:chOff x="3958868" y="2075983"/>
            <a:chExt cx="1893242" cy="1893241"/>
          </a:xfrm>
        </p:grpSpPr>
        <p:sp>
          <p:nvSpPr>
            <p:cNvPr id="3" name="Chord 76">
              <a:extLst>
                <a:ext uri="{FF2B5EF4-FFF2-40B4-BE49-F238E27FC236}">
                  <a16:creationId xmlns="" xmlns:a16="http://schemas.microsoft.com/office/drawing/2014/main" id="{58540FD4-D75E-4D29-BB08-A41703A4F666}"/>
                </a:ext>
              </a:extLst>
            </p:cNvPr>
            <p:cNvSpPr/>
            <p:nvPr/>
          </p:nvSpPr>
          <p:spPr>
            <a:xfrm rot="17559509">
              <a:off x="4156081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" name="Oval 77">
              <a:extLst>
                <a:ext uri="{FF2B5EF4-FFF2-40B4-BE49-F238E27FC236}">
                  <a16:creationId xmlns="" xmlns:a16="http://schemas.microsoft.com/office/drawing/2014/main" id="{F2CD1B45-AF5F-4C3C-A2F4-0F00AE2B03FC}"/>
                </a:ext>
              </a:extLst>
            </p:cNvPr>
            <p:cNvSpPr/>
            <p:nvPr/>
          </p:nvSpPr>
          <p:spPr>
            <a:xfrm>
              <a:off x="3958868" y="2075983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5" name="Group 78">
            <a:extLst>
              <a:ext uri="{FF2B5EF4-FFF2-40B4-BE49-F238E27FC236}">
                <a16:creationId xmlns="" xmlns:a16="http://schemas.microsoft.com/office/drawing/2014/main" id="{F4DB23E1-02DC-4E21-8344-E204858CD933}"/>
              </a:ext>
            </a:extLst>
          </p:cNvPr>
          <p:cNvGrpSpPr/>
          <p:nvPr/>
        </p:nvGrpSpPr>
        <p:grpSpPr>
          <a:xfrm>
            <a:off x="2485670" y="1146441"/>
            <a:ext cx="1419932" cy="1419931"/>
            <a:chOff x="1535191" y="2075984"/>
            <a:chExt cx="1893242" cy="1893241"/>
          </a:xfrm>
        </p:grpSpPr>
        <p:sp>
          <p:nvSpPr>
            <p:cNvPr id="6" name="Chord 79">
              <a:extLst>
                <a:ext uri="{FF2B5EF4-FFF2-40B4-BE49-F238E27FC236}">
                  <a16:creationId xmlns="" xmlns:a16="http://schemas.microsoft.com/office/drawing/2014/main" id="{ABE35F8E-CFC4-4235-9B9D-8DE589D948EB}"/>
                </a:ext>
              </a:extLst>
            </p:cNvPr>
            <p:cNvSpPr/>
            <p:nvPr/>
          </p:nvSpPr>
          <p:spPr>
            <a:xfrm rot="17559509">
              <a:off x="1726082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7" name="Oval 80">
              <a:extLst>
                <a:ext uri="{FF2B5EF4-FFF2-40B4-BE49-F238E27FC236}">
                  <a16:creationId xmlns="" xmlns:a16="http://schemas.microsoft.com/office/drawing/2014/main" id="{A8575184-B95B-4E73-9D6E-8A81D231B1E6}"/>
                </a:ext>
              </a:extLst>
            </p:cNvPr>
            <p:cNvSpPr/>
            <p:nvPr/>
          </p:nvSpPr>
          <p:spPr>
            <a:xfrm>
              <a:off x="153519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8" name="Group 81">
            <a:extLst>
              <a:ext uri="{FF2B5EF4-FFF2-40B4-BE49-F238E27FC236}">
                <a16:creationId xmlns="" xmlns:a16="http://schemas.microsoft.com/office/drawing/2014/main" id="{FD3BBDA7-F35A-4EC7-91B2-3D72B1E1010E}"/>
              </a:ext>
            </a:extLst>
          </p:cNvPr>
          <p:cNvGrpSpPr/>
          <p:nvPr/>
        </p:nvGrpSpPr>
        <p:grpSpPr>
          <a:xfrm>
            <a:off x="7922000" y="1146441"/>
            <a:ext cx="1419932" cy="1419931"/>
            <a:chOff x="8783631" y="2075984"/>
            <a:chExt cx="1893242" cy="1893241"/>
          </a:xfrm>
        </p:grpSpPr>
        <p:sp>
          <p:nvSpPr>
            <p:cNvPr id="9" name="Chord 82">
              <a:extLst>
                <a:ext uri="{FF2B5EF4-FFF2-40B4-BE49-F238E27FC236}">
                  <a16:creationId xmlns="" xmlns:a16="http://schemas.microsoft.com/office/drawing/2014/main" id="{03652C19-89DB-4CDC-8FF0-BADE64313353}"/>
                </a:ext>
              </a:extLst>
            </p:cNvPr>
            <p:cNvSpPr/>
            <p:nvPr/>
          </p:nvSpPr>
          <p:spPr>
            <a:xfrm rot="17559509">
              <a:off x="8980839" y="2273192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0" name="Oval 83">
              <a:extLst>
                <a:ext uri="{FF2B5EF4-FFF2-40B4-BE49-F238E27FC236}">
                  <a16:creationId xmlns="" xmlns:a16="http://schemas.microsoft.com/office/drawing/2014/main" id="{0C6E3420-3FBB-4BAE-BE0C-23EABD95D09B}"/>
                </a:ext>
              </a:extLst>
            </p:cNvPr>
            <p:cNvSpPr/>
            <p:nvPr/>
          </p:nvSpPr>
          <p:spPr>
            <a:xfrm>
              <a:off x="878363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1" name="Group 84">
            <a:extLst>
              <a:ext uri="{FF2B5EF4-FFF2-40B4-BE49-F238E27FC236}">
                <a16:creationId xmlns="" xmlns:a16="http://schemas.microsoft.com/office/drawing/2014/main" id="{1639A044-1D40-4DA3-BB42-7FD5AD63370F}"/>
              </a:ext>
            </a:extLst>
          </p:cNvPr>
          <p:cNvGrpSpPr/>
          <p:nvPr/>
        </p:nvGrpSpPr>
        <p:grpSpPr>
          <a:xfrm>
            <a:off x="6108898" y="1146441"/>
            <a:ext cx="1419932" cy="1419931"/>
            <a:chOff x="6366162" y="2075984"/>
            <a:chExt cx="1893242" cy="1893241"/>
          </a:xfrm>
        </p:grpSpPr>
        <p:sp>
          <p:nvSpPr>
            <p:cNvPr id="12" name="Chord 85">
              <a:extLst>
                <a:ext uri="{FF2B5EF4-FFF2-40B4-BE49-F238E27FC236}">
                  <a16:creationId xmlns="" xmlns:a16="http://schemas.microsoft.com/office/drawing/2014/main" id="{7EB21FD4-BD55-4D55-9A11-AFF515277EAA}"/>
                </a:ext>
              </a:extLst>
            </p:cNvPr>
            <p:cNvSpPr/>
            <p:nvPr/>
          </p:nvSpPr>
          <p:spPr>
            <a:xfrm rot="17559509">
              <a:off x="6563376" y="2273193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" name="Oval 86">
              <a:extLst>
                <a:ext uri="{FF2B5EF4-FFF2-40B4-BE49-F238E27FC236}">
                  <a16:creationId xmlns="" xmlns:a16="http://schemas.microsoft.com/office/drawing/2014/main" id="{9BAAD597-2822-4464-A779-393719EC55DD}"/>
                </a:ext>
              </a:extLst>
            </p:cNvPr>
            <p:cNvSpPr/>
            <p:nvPr/>
          </p:nvSpPr>
          <p:spPr>
            <a:xfrm>
              <a:off x="6366162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14" name="Chord 87">
            <a:extLst>
              <a:ext uri="{FF2B5EF4-FFF2-40B4-BE49-F238E27FC236}">
                <a16:creationId xmlns="" xmlns:a16="http://schemas.microsoft.com/office/drawing/2014/main" id="{ABA58ECE-ED1A-4DDF-B13E-53F6E2D4CA11}"/>
              </a:ext>
            </a:extLst>
          </p:cNvPr>
          <p:cNvSpPr/>
          <p:nvPr/>
        </p:nvSpPr>
        <p:spPr>
          <a:xfrm rot="17559509">
            <a:off x="4451338" y="1294349"/>
            <a:ext cx="1124111" cy="1124112"/>
          </a:xfrm>
          <a:prstGeom prst="chord">
            <a:avLst>
              <a:gd name="adj1" fmla="val 3532333"/>
              <a:gd name="adj2" fmla="val 15302662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5" name="Chord 90">
            <a:extLst>
              <a:ext uri="{FF2B5EF4-FFF2-40B4-BE49-F238E27FC236}">
                <a16:creationId xmlns="" xmlns:a16="http://schemas.microsoft.com/office/drawing/2014/main" id="{1E6FC9C5-C51D-49CA-9DC7-3FD9C7095F68}"/>
              </a:ext>
            </a:extLst>
          </p:cNvPr>
          <p:cNvSpPr/>
          <p:nvPr/>
        </p:nvSpPr>
        <p:spPr>
          <a:xfrm rot="17559509">
            <a:off x="2633580" y="1294350"/>
            <a:ext cx="1124111" cy="1124112"/>
          </a:xfrm>
          <a:prstGeom prst="chord">
            <a:avLst>
              <a:gd name="adj1" fmla="val 4911705"/>
              <a:gd name="adj2" fmla="val 13986455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6" name="Chord 91">
            <a:extLst>
              <a:ext uri="{FF2B5EF4-FFF2-40B4-BE49-F238E27FC236}">
                <a16:creationId xmlns="" xmlns:a16="http://schemas.microsoft.com/office/drawing/2014/main" id="{925920AA-AE71-4806-A93D-D0709B46BDC2}"/>
              </a:ext>
            </a:extLst>
          </p:cNvPr>
          <p:cNvSpPr/>
          <p:nvPr/>
        </p:nvSpPr>
        <p:spPr>
          <a:xfrm rot="17559509">
            <a:off x="6256809" y="1294350"/>
            <a:ext cx="1124111" cy="1124112"/>
          </a:xfrm>
          <a:prstGeom prst="chord">
            <a:avLst>
              <a:gd name="adj1" fmla="val 2121391"/>
              <a:gd name="adj2" fmla="val 16832303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7" name="Chord 92">
            <a:extLst>
              <a:ext uri="{FF2B5EF4-FFF2-40B4-BE49-F238E27FC236}">
                <a16:creationId xmlns="" xmlns:a16="http://schemas.microsoft.com/office/drawing/2014/main" id="{D4FE7D9B-FEDE-432B-9A77-126A50EDDCFB}"/>
              </a:ext>
            </a:extLst>
          </p:cNvPr>
          <p:cNvSpPr/>
          <p:nvPr/>
        </p:nvSpPr>
        <p:spPr>
          <a:xfrm rot="17559509">
            <a:off x="8069909" y="1294349"/>
            <a:ext cx="1124111" cy="1124112"/>
          </a:xfrm>
          <a:prstGeom prst="chord">
            <a:avLst>
              <a:gd name="adj1" fmla="val 18346902"/>
              <a:gd name="adj2" fmla="val 18139729"/>
            </a:avLst>
          </a:prstGeom>
          <a:solidFill>
            <a:srgbClr val="006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grpSp>
        <p:nvGrpSpPr>
          <p:cNvPr id="18" name="Group 93">
            <a:extLst>
              <a:ext uri="{FF2B5EF4-FFF2-40B4-BE49-F238E27FC236}">
                <a16:creationId xmlns="" xmlns:a16="http://schemas.microsoft.com/office/drawing/2014/main" id="{CD319CDD-E88B-4712-93B6-95EA663CB0A9}"/>
              </a:ext>
            </a:extLst>
          </p:cNvPr>
          <p:cNvGrpSpPr/>
          <p:nvPr/>
        </p:nvGrpSpPr>
        <p:grpSpPr>
          <a:xfrm>
            <a:off x="2354546" y="3035224"/>
            <a:ext cx="1621219" cy="837073"/>
            <a:chOff x="1360358" y="4668798"/>
            <a:chExt cx="2161625" cy="1116097"/>
          </a:xfrm>
        </p:grpSpPr>
        <p:sp>
          <p:nvSpPr>
            <p:cNvPr id="19" name="Rectangle 94">
              <a:extLst>
                <a:ext uri="{FF2B5EF4-FFF2-40B4-BE49-F238E27FC236}">
                  <a16:creationId xmlns="" xmlns:a16="http://schemas.microsoft.com/office/drawing/2014/main" id="{B6E7E9A5-8BC2-4571-862C-A61FBE0E27FB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="" xmlns:a16="http://schemas.microsoft.com/office/drawing/2014/main" id="{6C68EC8F-4D95-4A05-B4A2-3C271F160986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1</a:t>
              </a:r>
            </a:p>
          </p:txBody>
        </p:sp>
      </p:grpSp>
      <p:grpSp>
        <p:nvGrpSpPr>
          <p:cNvPr id="21" name="Group 96">
            <a:extLst>
              <a:ext uri="{FF2B5EF4-FFF2-40B4-BE49-F238E27FC236}">
                <a16:creationId xmlns="" xmlns:a16="http://schemas.microsoft.com/office/drawing/2014/main" id="{98E70A7E-1524-49E1-AC31-E09C36981087}"/>
              </a:ext>
            </a:extLst>
          </p:cNvPr>
          <p:cNvGrpSpPr/>
          <p:nvPr/>
        </p:nvGrpSpPr>
        <p:grpSpPr>
          <a:xfrm>
            <a:off x="4231234" y="3035224"/>
            <a:ext cx="1621219" cy="837073"/>
            <a:chOff x="1360358" y="4668798"/>
            <a:chExt cx="2161625" cy="1116097"/>
          </a:xfrm>
        </p:grpSpPr>
        <p:sp>
          <p:nvSpPr>
            <p:cNvPr id="22" name="Rectangle 97">
              <a:extLst>
                <a:ext uri="{FF2B5EF4-FFF2-40B4-BE49-F238E27FC236}">
                  <a16:creationId xmlns="" xmlns:a16="http://schemas.microsoft.com/office/drawing/2014/main" id="{B269CD4B-72CE-4F1D-AEF8-E81663840D00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="" xmlns:a16="http://schemas.microsoft.com/office/drawing/2014/main" id="{D269A1F6-7FEB-4B8A-9E1A-BD0E4B348969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2</a:t>
              </a:r>
            </a:p>
          </p:txBody>
        </p:sp>
      </p:grpSp>
      <p:grpSp>
        <p:nvGrpSpPr>
          <p:cNvPr id="24" name="Group 99">
            <a:extLst>
              <a:ext uri="{FF2B5EF4-FFF2-40B4-BE49-F238E27FC236}">
                <a16:creationId xmlns="" xmlns:a16="http://schemas.microsoft.com/office/drawing/2014/main" id="{B5357F10-1671-4E24-91CF-3EAA22BAC162}"/>
              </a:ext>
            </a:extLst>
          </p:cNvPr>
          <p:cNvGrpSpPr/>
          <p:nvPr/>
        </p:nvGrpSpPr>
        <p:grpSpPr>
          <a:xfrm>
            <a:off x="6078453" y="3035224"/>
            <a:ext cx="1621219" cy="837073"/>
            <a:chOff x="1360358" y="4668798"/>
            <a:chExt cx="2161625" cy="1116097"/>
          </a:xfrm>
        </p:grpSpPr>
        <p:sp>
          <p:nvSpPr>
            <p:cNvPr id="25" name="Rectangle 100">
              <a:extLst>
                <a:ext uri="{FF2B5EF4-FFF2-40B4-BE49-F238E27FC236}">
                  <a16:creationId xmlns="" xmlns:a16="http://schemas.microsoft.com/office/drawing/2014/main" id="{4D674FD8-325A-4CD6-9388-62895707BB06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6" name="Text Placeholder 2">
              <a:extLst>
                <a:ext uri="{FF2B5EF4-FFF2-40B4-BE49-F238E27FC236}">
                  <a16:creationId xmlns="" xmlns:a16="http://schemas.microsoft.com/office/drawing/2014/main" id="{FB60E529-34FE-482A-8449-8AA5EF710352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3</a:t>
              </a:r>
            </a:p>
          </p:txBody>
        </p:sp>
      </p:grpSp>
      <p:grpSp>
        <p:nvGrpSpPr>
          <p:cNvPr id="27" name="Group 102">
            <a:extLst>
              <a:ext uri="{FF2B5EF4-FFF2-40B4-BE49-F238E27FC236}">
                <a16:creationId xmlns="" xmlns:a16="http://schemas.microsoft.com/office/drawing/2014/main" id="{D6C1ECA5-03A0-40B5-8BDA-18891F13A44F}"/>
              </a:ext>
            </a:extLst>
          </p:cNvPr>
          <p:cNvGrpSpPr/>
          <p:nvPr/>
        </p:nvGrpSpPr>
        <p:grpSpPr>
          <a:xfrm>
            <a:off x="7924486" y="3035224"/>
            <a:ext cx="1621219" cy="837073"/>
            <a:chOff x="1360358" y="4668798"/>
            <a:chExt cx="2161625" cy="1116097"/>
          </a:xfrm>
        </p:grpSpPr>
        <p:sp>
          <p:nvSpPr>
            <p:cNvPr id="28" name="Rectangle 103">
              <a:extLst>
                <a:ext uri="{FF2B5EF4-FFF2-40B4-BE49-F238E27FC236}">
                  <a16:creationId xmlns="" xmlns:a16="http://schemas.microsoft.com/office/drawing/2014/main" id="{9D2E4226-7922-4EE5-917D-0DF5E5DD378F}"/>
                </a:ext>
              </a:extLst>
            </p:cNvPr>
            <p:cNvSpPr/>
            <p:nvPr/>
          </p:nvSpPr>
          <p:spPr>
            <a:xfrm>
              <a:off x="1360358" y="4923121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9" name="Text Placeholder 2">
              <a:extLst>
                <a:ext uri="{FF2B5EF4-FFF2-40B4-BE49-F238E27FC236}">
                  <a16:creationId xmlns="" xmlns:a16="http://schemas.microsoft.com/office/drawing/2014/main" id="{47BE1AF0-069B-43C3-B4EB-0AA70E068F5B}"/>
                </a:ext>
              </a:extLst>
            </p:cNvPr>
            <p:cNvSpPr txBox="1"/>
            <p:nvPr/>
          </p:nvSpPr>
          <p:spPr>
            <a:xfrm>
              <a:off x="1859241" y="4668798"/>
              <a:ext cx="1173519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Circle 4</a:t>
              </a:r>
            </a:p>
          </p:txBody>
        </p:sp>
      </p:grpSp>
      <p:sp>
        <p:nvSpPr>
          <p:cNvPr id="30" name="TextBox 105">
            <a:extLst>
              <a:ext uri="{FF2B5EF4-FFF2-40B4-BE49-F238E27FC236}">
                <a16:creationId xmlns="" xmlns:a16="http://schemas.microsoft.com/office/drawing/2014/main" id="{93065E66-662E-4F86-812C-137401F63C22}"/>
              </a:ext>
            </a:extLst>
          </p:cNvPr>
          <p:cNvSpPr txBox="1"/>
          <p:nvPr/>
        </p:nvSpPr>
        <p:spPr>
          <a:xfrm>
            <a:off x="2576370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30%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1" name="TextBox 106">
            <a:extLst>
              <a:ext uri="{FF2B5EF4-FFF2-40B4-BE49-F238E27FC236}">
                <a16:creationId xmlns="" xmlns:a16="http://schemas.microsoft.com/office/drawing/2014/main" id="{1BAC07B5-8B77-48EC-AA11-CDA6255E88DA}"/>
              </a:ext>
            </a:extLst>
          </p:cNvPr>
          <p:cNvSpPr txBox="1"/>
          <p:nvPr/>
        </p:nvSpPr>
        <p:spPr>
          <a:xfrm>
            <a:off x="4457945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60%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2" name="TextBox 107">
            <a:extLst>
              <a:ext uri="{FF2B5EF4-FFF2-40B4-BE49-F238E27FC236}">
                <a16:creationId xmlns="" xmlns:a16="http://schemas.microsoft.com/office/drawing/2014/main" id="{29F5195F-4677-4270-BFFE-44471BE85AAD}"/>
              </a:ext>
            </a:extLst>
          </p:cNvPr>
          <p:cNvSpPr txBox="1"/>
          <p:nvPr/>
        </p:nvSpPr>
        <p:spPr>
          <a:xfrm>
            <a:off x="6263407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80%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33" name="TextBox 108">
            <a:extLst>
              <a:ext uri="{FF2B5EF4-FFF2-40B4-BE49-F238E27FC236}">
                <a16:creationId xmlns="" xmlns:a16="http://schemas.microsoft.com/office/drawing/2014/main" id="{8742723B-87D6-4474-B9C0-98E5E90AA02B}"/>
              </a:ext>
            </a:extLst>
          </p:cNvPr>
          <p:cNvSpPr txBox="1"/>
          <p:nvPr/>
        </p:nvSpPr>
        <p:spPr>
          <a:xfrm>
            <a:off x="8078845" y="2657804"/>
            <a:ext cx="115490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100%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93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30" grpId="0"/>
      <p:bldP spid="31" grpId="0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="" xmlns:a16="http://schemas.microsoft.com/office/drawing/2014/main" id="{39BFD168-2E56-48E0-AA61-1E237342D4BC}"/>
              </a:ext>
            </a:extLst>
          </p:cNvPr>
          <p:cNvSpPr/>
          <p:nvPr/>
        </p:nvSpPr>
        <p:spPr>
          <a:xfrm rot="13979808">
            <a:off x="4226123" y="2363491"/>
            <a:ext cx="441383" cy="280319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037" tIns="48115" rIns="0" bIns="48115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75"/>
          </a:p>
        </p:txBody>
      </p:sp>
      <p:sp>
        <p:nvSpPr>
          <p:cNvPr id="3" name="Freeform 12">
            <a:extLst>
              <a:ext uri="{FF2B5EF4-FFF2-40B4-BE49-F238E27FC236}">
                <a16:creationId xmlns="" xmlns:a16="http://schemas.microsoft.com/office/drawing/2014/main" id="{7925571E-8D66-4523-887A-31304D58A415}"/>
              </a:ext>
            </a:extLst>
          </p:cNvPr>
          <p:cNvSpPr/>
          <p:nvPr/>
        </p:nvSpPr>
        <p:spPr>
          <a:xfrm rot="7620192" flipH="1">
            <a:off x="7909567" y="2363491"/>
            <a:ext cx="441383" cy="280319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037" tIns="48115" rIns="0" bIns="48115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75"/>
          </a:p>
        </p:txBody>
      </p:sp>
      <p:grpSp>
        <p:nvGrpSpPr>
          <p:cNvPr id="4" name="Group 35">
            <a:extLst>
              <a:ext uri="{FF2B5EF4-FFF2-40B4-BE49-F238E27FC236}">
                <a16:creationId xmlns="" xmlns:a16="http://schemas.microsoft.com/office/drawing/2014/main" id="{77CD7960-B896-4453-AA26-5DB981BF4A63}"/>
              </a:ext>
            </a:extLst>
          </p:cNvPr>
          <p:cNvGrpSpPr/>
          <p:nvPr/>
        </p:nvGrpSpPr>
        <p:grpSpPr>
          <a:xfrm>
            <a:off x="5532210" y="3246705"/>
            <a:ext cx="1565911" cy="789108"/>
            <a:chOff x="1198245" y="3457719"/>
            <a:chExt cx="2087881" cy="1052144"/>
          </a:xfrm>
        </p:grpSpPr>
        <p:sp>
          <p:nvSpPr>
            <p:cNvPr id="5" name="Text Placeholder 1">
              <a:extLst>
                <a:ext uri="{FF2B5EF4-FFF2-40B4-BE49-F238E27FC236}">
                  <a16:creationId xmlns="" xmlns:a16="http://schemas.microsoft.com/office/drawing/2014/main" id="{1B364479-AFA5-48E6-84BC-B68E3033D168}"/>
                </a:ext>
              </a:extLst>
            </p:cNvPr>
            <p:cNvSpPr txBox="1"/>
            <p:nvPr/>
          </p:nvSpPr>
          <p:spPr>
            <a:xfrm>
              <a:off x="1230118" y="3763005"/>
              <a:ext cx="2056008" cy="746858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 fontScale="925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6" name="Text Placeholder 8">
              <a:extLst>
                <a:ext uri="{FF2B5EF4-FFF2-40B4-BE49-F238E27FC236}">
                  <a16:creationId xmlns="" xmlns:a16="http://schemas.microsoft.com/office/drawing/2014/main" id="{29534C47-80FF-49DF-BB77-E31EAC4E87EA}"/>
                </a:ext>
              </a:extLst>
            </p:cNvPr>
            <p:cNvSpPr txBox="1"/>
            <p:nvPr/>
          </p:nvSpPr>
          <p:spPr>
            <a:xfrm>
              <a:off x="1198245" y="3457719"/>
              <a:ext cx="2057233" cy="332925"/>
            </a:xfrm>
            <a:prstGeom prst="rect">
              <a:avLst/>
            </a:prstGeom>
          </p:spPr>
          <p:txBody>
            <a:bodyPr vert="horz" lIns="68580" tIns="34290" rIns="68580" bIns="34290" rtlCol="0" anchor="b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Full Support</a:t>
              </a:r>
            </a:p>
          </p:txBody>
        </p:sp>
      </p:grpSp>
      <p:grpSp>
        <p:nvGrpSpPr>
          <p:cNvPr id="7" name="Group 38">
            <a:extLst>
              <a:ext uri="{FF2B5EF4-FFF2-40B4-BE49-F238E27FC236}">
                <a16:creationId xmlns="" xmlns:a16="http://schemas.microsoft.com/office/drawing/2014/main" id="{C46643ED-FDA1-4FF0-A724-661365EC3EE3}"/>
              </a:ext>
            </a:extLst>
          </p:cNvPr>
          <p:cNvGrpSpPr/>
          <p:nvPr/>
        </p:nvGrpSpPr>
        <p:grpSpPr>
          <a:xfrm>
            <a:off x="2857405" y="1062554"/>
            <a:ext cx="1654880" cy="669953"/>
            <a:chOff x="1679271" y="2220559"/>
            <a:chExt cx="2206507" cy="893271"/>
          </a:xfrm>
        </p:grpSpPr>
        <p:sp>
          <p:nvSpPr>
            <p:cNvPr id="8" name="Text Placeholder 2">
              <a:extLst>
                <a:ext uri="{FF2B5EF4-FFF2-40B4-BE49-F238E27FC236}">
                  <a16:creationId xmlns="" xmlns:a16="http://schemas.microsoft.com/office/drawing/2014/main" id="{A8326E2D-4EEC-44F9-B372-02FD312C055E}"/>
                </a:ext>
              </a:extLst>
            </p:cNvPr>
            <p:cNvSpPr txBox="1"/>
            <p:nvPr/>
          </p:nvSpPr>
          <p:spPr>
            <a:xfrm>
              <a:off x="1872318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Speed Up</a:t>
              </a:r>
            </a:p>
          </p:txBody>
        </p:sp>
        <p:sp>
          <p:nvSpPr>
            <p:cNvPr id="9" name="TextBox 40">
              <a:extLst>
                <a:ext uri="{FF2B5EF4-FFF2-40B4-BE49-F238E27FC236}">
                  <a16:creationId xmlns="" xmlns:a16="http://schemas.microsoft.com/office/drawing/2014/main" id="{412D5D0E-7AA6-4BFA-94A1-2A2C2F312DCB}"/>
                </a:ext>
              </a:extLst>
            </p:cNvPr>
            <p:cNvSpPr txBox="1"/>
            <p:nvPr/>
          </p:nvSpPr>
          <p:spPr>
            <a:xfrm>
              <a:off x="1679271" y="2559832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0" name="Group 41">
            <a:extLst>
              <a:ext uri="{FF2B5EF4-FFF2-40B4-BE49-F238E27FC236}">
                <a16:creationId xmlns="" xmlns:a16="http://schemas.microsoft.com/office/drawing/2014/main" id="{1C2B0873-210A-4EA7-90D1-062FBA5403E9}"/>
              </a:ext>
            </a:extLst>
          </p:cNvPr>
          <p:cNvGrpSpPr/>
          <p:nvPr/>
        </p:nvGrpSpPr>
        <p:grpSpPr>
          <a:xfrm>
            <a:off x="7971133" y="1062554"/>
            <a:ext cx="1650249" cy="669953"/>
            <a:chOff x="1618318" y="2220559"/>
            <a:chExt cx="2200332" cy="893271"/>
          </a:xfrm>
        </p:grpSpPr>
        <p:sp>
          <p:nvSpPr>
            <p:cNvPr id="11" name="Text Placeholder 2">
              <a:extLst>
                <a:ext uri="{FF2B5EF4-FFF2-40B4-BE49-F238E27FC236}">
                  <a16:creationId xmlns="" xmlns:a16="http://schemas.microsoft.com/office/drawing/2014/main" id="{EFBA0C23-A93E-4E21-8E34-FD77043C4440}"/>
                </a:ext>
              </a:extLst>
            </p:cNvPr>
            <p:cNvSpPr txBox="1"/>
            <p:nvPr/>
          </p:nvSpPr>
          <p:spPr>
            <a:xfrm>
              <a:off x="1618318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Bold" panose="020F0802020204030203" pitchFamily="34" charset="0"/>
                  <a:cs typeface="Clear Sans" panose="020B0503030202020304" pitchFamily="34" charset="0"/>
                </a:rPr>
                <a:t>Low Price</a:t>
              </a:r>
            </a:p>
          </p:txBody>
        </p:sp>
        <p:sp>
          <p:nvSpPr>
            <p:cNvPr id="12" name="TextBox 43">
              <a:extLst>
                <a:ext uri="{FF2B5EF4-FFF2-40B4-BE49-F238E27FC236}">
                  <a16:creationId xmlns="" xmlns:a16="http://schemas.microsoft.com/office/drawing/2014/main" id="{9FB0F046-6A39-4199-A492-307C67891140}"/>
                </a:ext>
              </a:extLst>
            </p:cNvPr>
            <p:cNvSpPr txBox="1"/>
            <p:nvPr/>
          </p:nvSpPr>
          <p:spPr>
            <a:xfrm>
              <a:off x="1679271" y="2559832"/>
              <a:ext cx="213937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6" name="Group 2">
            <a:extLst>
              <a:ext uri="{FF2B5EF4-FFF2-40B4-BE49-F238E27FC236}">
                <a16:creationId xmlns="" xmlns:a16="http://schemas.microsoft.com/office/drawing/2014/main" id="{FD5EE050-912B-4902-B66C-FBB08AF87151}"/>
              </a:ext>
            </a:extLst>
          </p:cNvPr>
          <p:cNvGrpSpPr/>
          <p:nvPr/>
        </p:nvGrpSpPr>
        <p:grpSpPr>
          <a:xfrm>
            <a:off x="6216655" y="900717"/>
            <a:ext cx="1367688" cy="1367688"/>
            <a:chOff x="5987321" y="1798115"/>
            <a:chExt cx="1823584" cy="1823584"/>
          </a:xfrm>
        </p:grpSpPr>
        <p:sp>
          <p:nvSpPr>
            <p:cNvPr id="17" name="Oval 17">
              <a:extLst>
                <a:ext uri="{FF2B5EF4-FFF2-40B4-BE49-F238E27FC236}">
                  <a16:creationId xmlns="" xmlns:a16="http://schemas.microsoft.com/office/drawing/2014/main" id="{F1027362-8E5A-43A0-9294-319A511711EA}"/>
                </a:ext>
              </a:extLst>
            </p:cNvPr>
            <p:cNvSpPr/>
            <p:nvPr/>
          </p:nvSpPr>
          <p:spPr>
            <a:xfrm>
              <a:off x="5987321" y="1798115"/>
              <a:ext cx="1823584" cy="18235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8" name="AutoShape 49">
              <a:extLst>
                <a:ext uri="{FF2B5EF4-FFF2-40B4-BE49-F238E27FC236}">
                  <a16:creationId xmlns="" xmlns:a16="http://schemas.microsoft.com/office/drawing/2014/main" id="{741A9EF7-B52D-42D1-928A-C4E02C96CF9B}"/>
                </a:ext>
              </a:extLst>
            </p:cNvPr>
            <p:cNvSpPr/>
            <p:nvPr/>
          </p:nvSpPr>
          <p:spPr bwMode="auto">
            <a:xfrm>
              <a:off x="6581481" y="2151854"/>
              <a:ext cx="663680" cy="666347"/>
            </a:xfrm>
            <a:custGeom>
              <a:avLst/>
              <a:gdLst>
                <a:gd name="T0" fmla="*/ 197644 w 21600"/>
                <a:gd name="T1" fmla="*/ 198438 h 21600"/>
                <a:gd name="T2" fmla="*/ 197644 w 21600"/>
                <a:gd name="T3" fmla="*/ 198438 h 21600"/>
                <a:gd name="T4" fmla="*/ 197644 w 21600"/>
                <a:gd name="T5" fmla="*/ 198438 h 21600"/>
                <a:gd name="T6" fmla="*/ 197644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endParaRPr lang="en-US" sz="1013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70631BB0-B791-4EA8-9C13-FFA5AEE0C6AB}"/>
              </a:ext>
            </a:extLst>
          </p:cNvPr>
          <p:cNvGrpSpPr/>
          <p:nvPr/>
        </p:nvGrpSpPr>
        <p:grpSpPr>
          <a:xfrm>
            <a:off x="4848365" y="900717"/>
            <a:ext cx="1367688" cy="1367688"/>
            <a:chOff x="4848365" y="900717"/>
            <a:chExt cx="1367688" cy="1367688"/>
          </a:xfrm>
        </p:grpSpPr>
        <p:sp>
          <p:nvSpPr>
            <p:cNvPr id="14" name="Oval 14">
              <a:extLst>
                <a:ext uri="{FF2B5EF4-FFF2-40B4-BE49-F238E27FC236}">
                  <a16:creationId xmlns="" xmlns:a16="http://schemas.microsoft.com/office/drawing/2014/main" id="{6848607D-1B3B-4605-8AEC-3080B5B3BA5C}"/>
                </a:ext>
              </a:extLst>
            </p:cNvPr>
            <p:cNvSpPr/>
            <p:nvPr/>
          </p:nvSpPr>
          <p:spPr>
            <a:xfrm>
              <a:off x="4848365" y="900717"/>
              <a:ext cx="1367688" cy="13676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3" name="Freeform 9">
              <a:extLst>
                <a:ext uri="{FF2B5EF4-FFF2-40B4-BE49-F238E27FC236}">
                  <a16:creationId xmlns="" xmlns:a16="http://schemas.microsoft.com/office/drawing/2014/main" id="{8245B210-C2C1-424E-BF96-B5DC5B8395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3513" y="1316037"/>
              <a:ext cx="511175" cy="501651"/>
            </a:xfrm>
            <a:custGeom>
              <a:avLst/>
              <a:gdLst>
                <a:gd name="T0" fmla="*/ 95 w 408"/>
                <a:gd name="T1" fmla="*/ 0 h 400"/>
                <a:gd name="T2" fmla="*/ 313 w 408"/>
                <a:gd name="T3" fmla="*/ 0 h 400"/>
                <a:gd name="T4" fmla="*/ 321 w 408"/>
                <a:gd name="T5" fmla="*/ 9 h 400"/>
                <a:gd name="T6" fmla="*/ 321 w 408"/>
                <a:gd name="T7" fmla="*/ 29 h 400"/>
                <a:gd name="T8" fmla="*/ 400 w 408"/>
                <a:gd name="T9" fmla="*/ 29 h 400"/>
                <a:gd name="T10" fmla="*/ 408 w 408"/>
                <a:gd name="T11" fmla="*/ 38 h 400"/>
                <a:gd name="T12" fmla="*/ 345 w 408"/>
                <a:gd name="T13" fmla="*/ 171 h 400"/>
                <a:gd name="T14" fmla="*/ 238 w 408"/>
                <a:gd name="T15" fmla="*/ 248 h 400"/>
                <a:gd name="T16" fmla="*/ 257 w 408"/>
                <a:gd name="T17" fmla="*/ 279 h 400"/>
                <a:gd name="T18" fmla="*/ 249 w 408"/>
                <a:gd name="T19" fmla="*/ 290 h 400"/>
                <a:gd name="T20" fmla="*/ 159 w 408"/>
                <a:gd name="T21" fmla="*/ 290 h 400"/>
                <a:gd name="T22" fmla="*/ 151 w 408"/>
                <a:gd name="T23" fmla="*/ 280 h 400"/>
                <a:gd name="T24" fmla="*/ 167 w 408"/>
                <a:gd name="T25" fmla="*/ 251 h 400"/>
                <a:gd name="T26" fmla="*/ 61 w 408"/>
                <a:gd name="T27" fmla="*/ 175 h 400"/>
                <a:gd name="T28" fmla="*/ 0 w 408"/>
                <a:gd name="T29" fmla="*/ 38 h 400"/>
                <a:gd name="T30" fmla="*/ 9 w 408"/>
                <a:gd name="T31" fmla="*/ 29 h 400"/>
                <a:gd name="T32" fmla="*/ 87 w 408"/>
                <a:gd name="T33" fmla="*/ 29 h 400"/>
                <a:gd name="T34" fmla="*/ 87 w 408"/>
                <a:gd name="T35" fmla="*/ 9 h 400"/>
                <a:gd name="T36" fmla="*/ 95 w 408"/>
                <a:gd name="T37" fmla="*/ 0 h 400"/>
                <a:gd name="T38" fmla="*/ 121 w 408"/>
                <a:gd name="T39" fmla="*/ 32 h 400"/>
                <a:gd name="T40" fmla="*/ 169 w 408"/>
                <a:gd name="T41" fmla="*/ 176 h 400"/>
                <a:gd name="T42" fmla="*/ 173 w 408"/>
                <a:gd name="T43" fmla="*/ 180 h 400"/>
                <a:gd name="T44" fmla="*/ 167 w 408"/>
                <a:gd name="T45" fmla="*/ 169 h 400"/>
                <a:gd name="T46" fmla="*/ 158 w 408"/>
                <a:gd name="T47" fmla="*/ 32 h 400"/>
                <a:gd name="T48" fmla="*/ 121 w 408"/>
                <a:gd name="T49" fmla="*/ 32 h 400"/>
                <a:gd name="T50" fmla="*/ 43 w 408"/>
                <a:gd name="T51" fmla="*/ 61 h 400"/>
                <a:gd name="T52" fmla="*/ 89 w 408"/>
                <a:gd name="T53" fmla="*/ 147 h 400"/>
                <a:gd name="T54" fmla="*/ 143 w 408"/>
                <a:gd name="T55" fmla="*/ 198 h 400"/>
                <a:gd name="T56" fmla="*/ 89 w 408"/>
                <a:gd name="T57" fmla="*/ 61 h 400"/>
                <a:gd name="T58" fmla="*/ 43 w 408"/>
                <a:gd name="T59" fmla="*/ 61 h 400"/>
                <a:gd name="T60" fmla="*/ 319 w 408"/>
                <a:gd name="T61" fmla="*/ 61 h 400"/>
                <a:gd name="T62" fmla="*/ 258 w 408"/>
                <a:gd name="T63" fmla="*/ 202 h 400"/>
                <a:gd name="T64" fmla="*/ 320 w 408"/>
                <a:gd name="T65" fmla="*/ 147 h 400"/>
                <a:gd name="T66" fmla="*/ 365 w 408"/>
                <a:gd name="T67" fmla="*/ 61 h 400"/>
                <a:gd name="T68" fmla="*/ 319 w 408"/>
                <a:gd name="T69" fmla="*/ 61 h 400"/>
                <a:gd name="T70" fmla="*/ 99 w 408"/>
                <a:gd name="T71" fmla="*/ 302 h 400"/>
                <a:gd name="T72" fmla="*/ 309 w 408"/>
                <a:gd name="T73" fmla="*/ 302 h 400"/>
                <a:gd name="T74" fmla="*/ 320 w 408"/>
                <a:gd name="T75" fmla="*/ 307 h 400"/>
                <a:gd name="T76" fmla="*/ 323 w 408"/>
                <a:gd name="T77" fmla="*/ 318 h 400"/>
                <a:gd name="T78" fmla="*/ 323 w 408"/>
                <a:gd name="T79" fmla="*/ 384 h 400"/>
                <a:gd name="T80" fmla="*/ 320 w 408"/>
                <a:gd name="T81" fmla="*/ 395 h 400"/>
                <a:gd name="T82" fmla="*/ 309 w 408"/>
                <a:gd name="T83" fmla="*/ 400 h 400"/>
                <a:gd name="T84" fmla="*/ 99 w 408"/>
                <a:gd name="T85" fmla="*/ 400 h 400"/>
                <a:gd name="T86" fmla="*/ 88 w 408"/>
                <a:gd name="T87" fmla="*/ 395 h 400"/>
                <a:gd name="T88" fmla="*/ 85 w 408"/>
                <a:gd name="T89" fmla="*/ 384 h 400"/>
                <a:gd name="T90" fmla="*/ 85 w 408"/>
                <a:gd name="T91" fmla="*/ 318 h 400"/>
                <a:gd name="T92" fmla="*/ 88 w 408"/>
                <a:gd name="T93" fmla="*/ 307 h 400"/>
                <a:gd name="T94" fmla="*/ 99 w 408"/>
                <a:gd name="T95" fmla="*/ 3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8" h="400">
                  <a:moveTo>
                    <a:pt x="95" y="0"/>
                  </a:moveTo>
                  <a:cubicBezTo>
                    <a:pt x="313" y="0"/>
                    <a:pt x="313" y="0"/>
                    <a:pt x="313" y="0"/>
                  </a:cubicBezTo>
                  <a:cubicBezTo>
                    <a:pt x="317" y="0"/>
                    <a:pt x="321" y="4"/>
                    <a:pt x="321" y="9"/>
                  </a:cubicBezTo>
                  <a:cubicBezTo>
                    <a:pt x="321" y="16"/>
                    <a:pt x="321" y="22"/>
                    <a:pt x="321" y="29"/>
                  </a:cubicBezTo>
                  <a:cubicBezTo>
                    <a:pt x="400" y="29"/>
                    <a:pt x="400" y="29"/>
                    <a:pt x="400" y="29"/>
                  </a:cubicBezTo>
                  <a:cubicBezTo>
                    <a:pt x="404" y="29"/>
                    <a:pt x="408" y="33"/>
                    <a:pt x="408" y="38"/>
                  </a:cubicBezTo>
                  <a:cubicBezTo>
                    <a:pt x="408" y="85"/>
                    <a:pt x="381" y="132"/>
                    <a:pt x="345" y="171"/>
                  </a:cubicBezTo>
                  <a:cubicBezTo>
                    <a:pt x="313" y="206"/>
                    <a:pt x="274" y="233"/>
                    <a:pt x="238" y="248"/>
                  </a:cubicBezTo>
                  <a:cubicBezTo>
                    <a:pt x="252" y="263"/>
                    <a:pt x="257" y="279"/>
                    <a:pt x="257" y="279"/>
                  </a:cubicBezTo>
                  <a:cubicBezTo>
                    <a:pt x="259" y="284"/>
                    <a:pt x="254" y="290"/>
                    <a:pt x="249" y="290"/>
                  </a:cubicBezTo>
                  <a:cubicBezTo>
                    <a:pt x="159" y="290"/>
                    <a:pt x="159" y="290"/>
                    <a:pt x="159" y="290"/>
                  </a:cubicBezTo>
                  <a:cubicBezTo>
                    <a:pt x="154" y="290"/>
                    <a:pt x="150" y="285"/>
                    <a:pt x="151" y="280"/>
                  </a:cubicBezTo>
                  <a:cubicBezTo>
                    <a:pt x="151" y="280"/>
                    <a:pt x="154" y="265"/>
                    <a:pt x="167" y="251"/>
                  </a:cubicBezTo>
                  <a:cubicBezTo>
                    <a:pt x="131" y="238"/>
                    <a:pt x="92" y="210"/>
                    <a:pt x="61" y="175"/>
                  </a:cubicBezTo>
                  <a:cubicBezTo>
                    <a:pt x="26" y="135"/>
                    <a:pt x="0" y="86"/>
                    <a:pt x="0" y="38"/>
                  </a:cubicBezTo>
                  <a:cubicBezTo>
                    <a:pt x="0" y="33"/>
                    <a:pt x="4" y="29"/>
                    <a:pt x="9" y="29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7" y="22"/>
                    <a:pt x="87" y="16"/>
                    <a:pt x="87" y="9"/>
                  </a:cubicBezTo>
                  <a:cubicBezTo>
                    <a:pt x="87" y="4"/>
                    <a:pt x="91" y="0"/>
                    <a:pt x="95" y="0"/>
                  </a:cubicBezTo>
                  <a:close/>
                  <a:moveTo>
                    <a:pt x="121" y="32"/>
                  </a:moveTo>
                  <a:cubicBezTo>
                    <a:pt x="122" y="110"/>
                    <a:pt x="150" y="153"/>
                    <a:pt x="169" y="176"/>
                  </a:cubicBezTo>
                  <a:cubicBezTo>
                    <a:pt x="170" y="178"/>
                    <a:pt x="171" y="179"/>
                    <a:pt x="173" y="180"/>
                  </a:cubicBezTo>
                  <a:cubicBezTo>
                    <a:pt x="171" y="177"/>
                    <a:pt x="169" y="173"/>
                    <a:pt x="167" y="169"/>
                  </a:cubicBezTo>
                  <a:cubicBezTo>
                    <a:pt x="154" y="138"/>
                    <a:pt x="151" y="92"/>
                    <a:pt x="158" y="32"/>
                  </a:cubicBezTo>
                  <a:cubicBezTo>
                    <a:pt x="147" y="32"/>
                    <a:pt x="124" y="32"/>
                    <a:pt x="121" y="32"/>
                  </a:cubicBezTo>
                  <a:close/>
                  <a:moveTo>
                    <a:pt x="43" y="61"/>
                  </a:moveTo>
                  <a:cubicBezTo>
                    <a:pt x="47" y="84"/>
                    <a:pt x="65" y="118"/>
                    <a:pt x="89" y="147"/>
                  </a:cubicBezTo>
                  <a:cubicBezTo>
                    <a:pt x="106" y="168"/>
                    <a:pt x="126" y="186"/>
                    <a:pt x="143" y="198"/>
                  </a:cubicBezTo>
                  <a:cubicBezTo>
                    <a:pt x="118" y="159"/>
                    <a:pt x="94" y="112"/>
                    <a:pt x="89" y="61"/>
                  </a:cubicBezTo>
                  <a:lnTo>
                    <a:pt x="43" y="61"/>
                  </a:lnTo>
                  <a:close/>
                  <a:moveTo>
                    <a:pt x="319" y="61"/>
                  </a:moveTo>
                  <a:cubicBezTo>
                    <a:pt x="313" y="113"/>
                    <a:pt x="287" y="161"/>
                    <a:pt x="258" y="202"/>
                  </a:cubicBezTo>
                  <a:cubicBezTo>
                    <a:pt x="279" y="190"/>
                    <a:pt x="302" y="170"/>
                    <a:pt x="320" y="147"/>
                  </a:cubicBezTo>
                  <a:cubicBezTo>
                    <a:pt x="344" y="118"/>
                    <a:pt x="361" y="84"/>
                    <a:pt x="365" y="61"/>
                  </a:cubicBezTo>
                  <a:lnTo>
                    <a:pt x="319" y="61"/>
                  </a:lnTo>
                  <a:close/>
                  <a:moveTo>
                    <a:pt x="99" y="302"/>
                  </a:moveTo>
                  <a:cubicBezTo>
                    <a:pt x="309" y="302"/>
                    <a:pt x="309" y="302"/>
                    <a:pt x="309" y="302"/>
                  </a:cubicBezTo>
                  <a:cubicBezTo>
                    <a:pt x="314" y="302"/>
                    <a:pt x="318" y="304"/>
                    <a:pt x="320" y="307"/>
                  </a:cubicBezTo>
                  <a:cubicBezTo>
                    <a:pt x="322" y="310"/>
                    <a:pt x="323" y="314"/>
                    <a:pt x="323" y="318"/>
                  </a:cubicBezTo>
                  <a:cubicBezTo>
                    <a:pt x="323" y="384"/>
                    <a:pt x="323" y="384"/>
                    <a:pt x="323" y="384"/>
                  </a:cubicBezTo>
                  <a:cubicBezTo>
                    <a:pt x="323" y="388"/>
                    <a:pt x="322" y="392"/>
                    <a:pt x="320" y="395"/>
                  </a:cubicBezTo>
                  <a:cubicBezTo>
                    <a:pt x="318" y="398"/>
                    <a:pt x="314" y="400"/>
                    <a:pt x="309" y="400"/>
                  </a:cubicBezTo>
                  <a:cubicBezTo>
                    <a:pt x="99" y="400"/>
                    <a:pt x="99" y="400"/>
                    <a:pt x="99" y="400"/>
                  </a:cubicBezTo>
                  <a:cubicBezTo>
                    <a:pt x="94" y="400"/>
                    <a:pt x="90" y="398"/>
                    <a:pt x="88" y="395"/>
                  </a:cubicBezTo>
                  <a:cubicBezTo>
                    <a:pt x="86" y="392"/>
                    <a:pt x="85" y="388"/>
                    <a:pt x="85" y="384"/>
                  </a:cubicBezTo>
                  <a:cubicBezTo>
                    <a:pt x="85" y="318"/>
                    <a:pt x="85" y="318"/>
                    <a:pt x="85" y="318"/>
                  </a:cubicBezTo>
                  <a:cubicBezTo>
                    <a:pt x="85" y="314"/>
                    <a:pt x="86" y="310"/>
                    <a:pt x="88" y="307"/>
                  </a:cubicBezTo>
                  <a:cubicBezTo>
                    <a:pt x="90" y="304"/>
                    <a:pt x="94" y="302"/>
                    <a:pt x="99" y="302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CCDBBFE-58E9-4180-85D9-BE178B8DC101}"/>
              </a:ext>
            </a:extLst>
          </p:cNvPr>
          <p:cNvGrpSpPr/>
          <p:nvPr/>
        </p:nvGrpSpPr>
        <p:grpSpPr>
          <a:xfrm>
            <a:off x="5520527" y="1674691"/>
            <a:ext cx="1521462" cy="1521463"/>
            <a:chOff x="5520527" y="1674691"/>
            <a:chExt cx="1521462" cy="1521463"/>
          </a:xfrm>
        </p:grpSpPr>
        <p:sp>
          <p:nvSpPr>
            <p:cNvPr id="20" name="Oval 20">
              <a:extLst>
                <a:ext uri="{FF2B5EF4-FFF2-40B4-BE49-F238E27FC236}">
                  <a16:creationId xmlns="" xmlns:a16="http://schemas.microsoft.com/office/drawing/2014/main" id="{5F1B5E06-AB94-42CA-9ACA-909716872C45}"/>
                </a:ext>
              </a:extLst>
            </p:cNvPr>
            <p:cNvSpPr/>
            <p:nvPr/>
          </p:nvSpPr>
          <p:spPr>
            <a:xfrm>
              <a:off x="5520527" y="1674691"/>
              <a:ext cx="1521462" cy="1521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0" name="Freeform 5">
              <a:extLst>
                <a:ext uri="{FF2B5EF4-FFF2-40B4-BE49-F238E27FC236}">
                  <a16:creationId xmlns="" xmlns:a16="http://schemas.microsoft.com/office/drawing/2014/main" id="{482E28A9-39F0-464A-8B80-519293C96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241" y="2050405"/>
              <a:ext cx="762034" cy="721212"/>
            </a:xfrm>
            <a:custGeom>
              <a:avLst/>
              <a:gdLst>
                <a:gd name="T0" fmla="*/ 254 w 425"/>
                <a:gd name="T1" fmla="*/ 0 h 403"/>
                <a:gd name="T2" fmla="*/ 260 w 425"/>
                <a:gd name="T3" fmla="*/ 2 h 403"/>
                <a:gd name="T4" fmla="*/ 266 w 425"/>
                <a:gd name="T5" fmla="*/ 9 h 403"/>
                <a:gd name="T6" fmla="*/ 275 w 425"/>
                <a:gd name="T7" fmla="*/ 280 h 403"/>
                <a:gd name="T8" fmla="*/ 407 w 425"/>
                <a:gd name="T9" fmla="*/ 366 h 403"/>
                <a:gd name="T10" fmla="*/ 407 w 425"/>
                <a:gd name="T11" fmla="*/ 366 h 403"/>
                <a:gd name="T12" fmla="*/ 419 w 425"/>
                <a:gd name="T13" fmla="*/ 375 h 403"/>
                <a:gd name="T14" fmla="*/ 424 w 425"/>
                <a:gd name="T15" fmla="*/ 382 h 403"/>
                <a:gd name="T16" fmla="*/ 423 w 425"/>
                <a:gd name="T17" fmla="*/ 391 h 403"/>
                <a:gd name="T18" fmla="*/ 396 w 425"/>
                <a:gd name="T19" fmla="*/ 397 h 403"/>
                <a:gd name="T20" fmla="*/ 396 w 425"/>
                <a:gd name="T21" fmla="*/ 397 h 403"/>
                <a:gd name="T22" fmla="*/ 395 w 425"/>
                <a:gd name="T23" fmla="*/ 397 h 403"/>
                <a:gd name="T24" fmla="*/ 329 w 425"/>
                <a:gd name="T25" fmla="*/ 357 h 403"/>
                <a:gd name="T26" fmla="*/ 231 w 425"/>
                <a:gd name="T27" fmla="*/ 375 h 403"/>
                <a:gd name="T28" fmla="*/ 134 w 425"/>
                <a:gd name="T29" fmla="*/ 343 h 403"/>
                <a:gd name="T30" fmla="*/ 28 w 425"/>
                <a:gd name="T31" fmla="*/ 370 h 403"/>
                <a:gd name="T32" fmla="*/ 4 w 425"/>
                <a:gd name="T33" fmla="*/ 356 h 403"/>
                <a:gd name="T34" fmla="*/ 5 w 425"/>
                <a:gd name="T35" fmla="*/ 348 h 403"/>
                <a:gd name="T36" fmla="*/ 10 w 425"/>
                <a:gd name="T37" fmla="*/ 344 h 403"/>
                <a:gd name="T38" fmla="*/ 21 w 425"/>
                <a:gd name="T39" fmla="*/ 341 h 403"/>
                <a:gd name="T40" fmla="*/ 235 w 425"/>
                <a:gd name="T41" fmla="*/ 279 h 403"/>
                <a:gd name="T42" fmla="*/ 245 w 425"/>
                <a:gd name="T43" fmla="*/ 8 h 403"/>
                <a:gd name="T44" fmla="*/ 251 w 425"/>
                <a:gd name="T45" fmla="*/ 0 h 403"/>
                <a:gd name="T46" fmla="*/ 251 w 425"/>
                <a:gd name="T47" fmla="*/ 0 h 403"/>
                <a:gd name="T48" fmla="*/ 251 w 425"/>
                <a:gd name="T49" fmla="*/ 0 h 403"/>
                <a:gd name="T50" fmla="*/ 251 w 425"/>
                <a:gd name="T51" fmla="*/ 0 h 403"/>
                <a:gd name="T52" fmla="*/ 254 w 425"/>
                <a:gd name="T53" fmla="*/ 0 h 403"/>
                <a:gd name="T54" fmla="*/ 224 w 425"/>
                <a:gd name="T55" fmla="*/ 9 h 403"/>
                <a:gd name="T56" fmla="*/ 234 w 425"/>
                <a:gd name="T57" fmla="*/ 18 h 403"/>
                <a:gd name="T58" fmla="*/ 226 w 425"/>
                <a:gd name="T59" fmla="*/ 157 h 403"/>
                <a:gd name="T60" fmla="*/ 219 w 425"/>
                <a:gd name="T61" fmla="*/ 169 h 403"/>
                <a:gd name="T62" fmla="*/ 36 w 425"/>
                <a:gd name="T63" fmla="*/ 221 h 403"/>
                <a:gd name="T64" fmla="*/ 24 w 425"/>
                <a:gd name="T65" fmla="*/ 214 h 403"/>
                <a:gd name="T66" fmla="*/ 1 w 425"/>
                <a:gd name="T67" fmla="*/ 124 h 403"/>
                <a:gd name="T68" fmla="*/ 5 w 425"/>
                <a:gd name="T69" fmla="*/ 98 h 403"/>
                <a:gd name="T70" fmla="*/ 222 w 425"/>
                <a:gd name="T71" fmla="*/ 11 h 403"/>
                <a:gd name="T72" fmla="*/ 223 w 425"/>
                <a:gd name="T73" fmla="*/ 10 h 403"/>
                <a:gd name="T74" fmla="*/ 224 w 425"/>
                <a:gd name="T75" fmla="*/ 9 h 403"/>
                <a:gd name="T76" fmla="*/ 255 w 425"/>
                <a:gd name="T77" fmla="*/ 313 h 403"/>
                <a:gd name="T78" fmla="*/ 168 w 425"/>
                <a:gd name="T79" fmla="*/ 335 h 403"/>
                <a:gd name="T80" fmla="*/ 298 w 425"/>
                <a:gd name="T81" fmla="*/ 339 h 403"/>
                <a:gd name="T82" fmla="*/ 255 w 425"/>
                <a:gd name="T83" fmla="*/ 31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5" h="403">
                  <a:moveTo>
                    <a:pt x="254" y="0"/>
                  </a:moveTo>
                  <a:cubicBezTo>
                    <a:pt x="256" y="0"/>
                    <a:pt x="259" y="1"/>
                    <a:pt x="260" y="2"/>
                  </a:cubicBezTo>
                  <a:cubicBezTo>
                    <a:pt x="263" y="4"/>
                    <a:pt x="265" y="6"/>
                    <a:pt x="266" y="9"/>
                  </a:cubicBezTo>
                  <a:cubicBezTo>
                    <a:pt x="267" y="107"/>
                    <a:pt x="274" y="203"/>
                    <a:pt x="275" y="280"/>
                  </a:cubicBezTo>
                  <a:cubicBezTo>
                    <a:pt x="318" y="311"/>
                    <a:pt x="362" y="339"/>
                    <a:pt x="407" y="366"/>
                  </a:cubicBezTo>
                  <a:cubicBezTo>
                    <a:pt x="407" y="366"/>
                    <a:pt x="407" y="366"/>
                    <a:pt x="407" y="366"/>
                  </a:cubicBezTo>
                  <a:cubicBezTo>
                    <a:pt x="411" y="368"/>
                    <a:pt x="416" y="371"/>
                    <a:pt x="419" y="375"/>
                  </a:cubicBezTo>
                  <a:cubicBezTo>
                    <a:pt x="421" y="377"/>
                    <a:pt x="423" y="379"/>
                    <a:pt x="424" y="382"/>
                  </a:cubicBezTo>
                  <a:cubicBezTo>
                    <a:pt x="425" y="385"/>
                    <a:pt x="425" y="388"/>
                    <a:pt x="423" y="391"/>
                  </a:cubicBezTo>
                  <a:cubicBezTo>
                    <a:pt x="417" y="400"/>
                    <a:pt x="405" y="403"/>
                    <a:pt x="396" y="397"/>
                  </a:cubicBezTo>
                  <a:cubicBezTo>
                    <a:pt x="396" y="397"/>
                    <a:pt x="396" y="397"/>
                    <a:pt x="396" y="397"/>
                  </a:cubicBezTo>
                  <a:cubicBezTo>
                    <a:pt x="395" y="397"/>
                    <a:pt x="395" y="397"/>
                    <a:pt x="395" y="397"/>
                  </a:cubicBezTo>
                  <a:cubicBezTo>
                    <a:pt x="329" y="357"/>
                    <a:pt x="329" y="357"/>
                    <a:pt x="329" y="357"/>
                  </a:cubicBezTo>
                  <a:cubicBezTo>
                    <a:pt x="296" y="366"/>
                    <a:pt x="264" y="375"/>
                    <a:pt x="231" y="375"/>
                  </a:cubicBezTo>
                  <a:cubicBezTo>
                    <a:pt x="199" y="375"/>
                    <a:pt x="166" y="367"/>
                    <a:pt x="134" y="343"/>
                  </a:cubicBezTo>
                  <a:cubicBezTo>
                    <a:pt x="28" y="370"/>
                    <a:pt x="28" y="370"/>
                    <a:pt x="28" y="370"/>
                  </a:cubicBezTo>
                  <a:cubicBezTo>
                    <a:pt x="18" y="372"/>
                    <a:pt x="7" y="366"/>
                    <a:pt x="4" y="356"/>
                  </a:cubicBezTo>
                  <a:cubicBezTo>
                    <a:pt x="4" y="353"/>
                    <a:pt x="4" y="351"/>
                    <a:pt x="5" y="348"/>
                  </a:cubicBezTo>
                  <a:cubicBezTo>
                    <a:pt x="6" y="346"/>
                    <a:pt x="8" y="345"/>
                    <a:pt x="10" y="344"/>
                  </a:cubicBezTo>
                  <a:cubicBezTo>
                    <a:pt x="13" y="342"/>
                    <a:pt x="17" y="342"/>
                    <a:pt x="21" y="341"/>
                  </a:cubicBezTo>
                  <a:cubicBezTo>
                    <a:pt x="96" y="322"/>
                    <a:pt x="167" y="298"/>
                    <a:pt x="235" y="279"/>
                  </a:cubicBezTo>
                  <a:cubicBezTo>
                    <a:pt x="240" y="193"/>
                    <a:pt x="243" y="117"/>
                    <a:pt x="245" y="8"/>
                  </a:cubicBezTo>
                  <a:cubicBezTo>
                    <a:pt x="245" y="5"/>
                    <a:pt x="247" y="2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2" y="0"/>
                    <a:pt x="253" y="0"/>
                    <a:pt x="254" y="0"/>
                  </a:cubicBezTo>
                  <a:close/>
                  <a:moveTo>
                    <a:pt x="224" y="9"/>
                  </a:moveTo>
                  <a:cubicBezTo>
                    <a:pt x="228" y="9"/>
                    <a:pt x="233" y="14"/>
                    <a:pt x="234" y="18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7" y="162"/>
                    <a:pt x="223" y="165"/>
                    <a:pt x="219" y="169"/>
                  </a:cubicBezTo>
                  <a:cubicBezTo>
                    <a:pt x="146" y="236"/>
                    <a:pt x="89" y="143"/>
                    <a:pt x="36" y="221"/>
                  </a:cubicBezTo>
                  <a:cubicBezTo>
                    <a:pt x="33" y="226"/>
                    <a:pt x="25" y="219"/>
                    <a:pt x="24" y="21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0" y="118"/>
                    <a:pt x="2" y="103"/>
                    <a:pt x="5" y="98"/>
                  </a:cubicBezTo>
                  <a:cubicBezTo>
                    <a:pt x="58" y="33"/>
                    <a:pt x="171" y="87"/>
                    <a:pt x="222" y="11"/>
                  </a:cubicBezTo>
                  <a:cubicBezTo>
                    <a:pt x="222" y="10"/>
                    <a:pt x="223" y="10"/>
                    <a:pt x="223" y="10"/>
                  </a:cubicBezTo>
                  <a:cubicBezTo>
                    <a:pt x="224" y="9"/>
                    <a:pt x="224" y="9"/>
                    <a:pt x="224" y="9"/>
                  </a:cubicBezTo>
                  <a:close/>
                  <a:moveTo>
                    <a:pt x="255" y="313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90" y="349"/>
                    <a:pt x="227" y="362"/>
                    <a:pt x="298" y="339"/>
                  </a:cubicBezTo>
                  <a:lnTo>
                    <a:pt x="255" y="313"/>
                  </a:ln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65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11FA777-4D33-4A81-A26D-A46BB11F5EB0}"/>
              </a:ext>
            </a:extLst>
          </p:cNvPr>
          <p:cNvGrpSpPr/>
          <p:nvPr/>
        </p:nvGrpSpPr>
        <p:grpSpPr>
          <a:xfrm>
            <a:off x="0" y="2289481"/>
            <a:ext cx="12192000" cy="4668531"/>
            <a:chOff x="0" y="2289481"/>
            <a:chExt cx="12192000" cy="4668531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ACE36CFC-32C7-4CD3-B0FA-DC0DB944F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289481"/>
              <a:ext cx="12192000" cy="4045569"/>
            </a:xfrm>
            <a:custGeom>
              <a:avLst/>
              <a:gdLst>
                <a:gd name="T0" fmla="*/ 1402 w 2861"/>
                <a:gd name="T1" fmla="*/ 637 h 947"/>
                <a:gd name="T2" fmla="*/ 1321 w 2861"/>
                <a:gd name="T3" fmla="*/ 620 h 947"/>
                <a:gd name="T4" fmla="*/ 2714 w 2861"/>
                <a:gd name="T5" fmla="*/ 803 h 947"/>
                <a:gd name="T6" fmla="*/ 2833 w 2861"/>
                <a:gd name="T7" fmla="*/ 549 h 947"/>
                <a:gd name="T8" fmla="*/ 2798 w 2861"/>
                <a:gd name="T9" fmla="*/ 524 h 947"/>
                <a:gd name="T10" fmla="*/ 2761 w 2861"/>
                <a:gd name="T11" fmla="*/ 630 h 947"/>
                <a:gd name="T12" fmla="*/ 2587 w 2861"/>
                <a:gd name="T13" fmla="*/ 723 h 947"/>
                <a:gd name="T14" fmla="*/ 2588 w 2861"/>
                <a:gd name="T15" fmla="*/ 576 h 947"/>
                <a:gd name="T16" fmla="*/ 2545 w 2861"/>
                <a:gd name="T17" fmla="*/ 555 h 947"/>
                <a:gd name="T18" fmla="*/ 2449 w 2861"/>
                <a:gd name="T19" fmla="*/ 667 h 947"/>
                <a:gd name="T20" fmla="*/ 2325 w 2861"/>
                <a:gd name="T21" fmla="*/ 732 h 947"/>
                <a:gd name="T22" fmla="*/ 2246 w 2861"/>
                <a:gd name="T23" fmla="*/ 624 h 947"/>
                <a:gd name="T24" fmla="*/ 2167 w 2861"/>
                <a:gd name="T25" fmla="*/ 604 h 947"/>
                <a:gd name="T26" fmla="*/ 2104 w 2861"/>
                <a:gd name="T27" fmla="*/ 521 h 947"/>
                <a:gd name="T28" fmla="*/ 2075 w 2861"/>
                <a:gd name="T29" fmla="*/ 509 h 947"/>
                <a:gd name="T30" fmla="*/ 2046 w 2861"/>
                <a:gd name="T31" fmla="*/ 527 h 947"/>
                <a:gd name="T32" fmla="*/ 1872 w 2861"/>
                <a:gd name="T33" fmla="*/ 666 h 947"/>
                <a:gd name="T34" fmla="*/ 1852 w 2861"/>
                <a:gd name="T35" fmla="*/ 444 h 947"/>
                <a:gd name="T36" fmla="*/ 1822 w 2861"/>
                <a:gd name="T37" fmla="*/ 398 h 947"/>
                <a:gd name="T38" fmla="*/ 1789 w 2861"/>
                <a:gd name="T39" fmla="*/ 409 h 947"/>
                <a:gd name="T40" fmla="*/ 1639 w 2861"/>
                <a:gd name="T41" fmla="*/ 581 h 947"/>
                <a:gd name="T42" fmla="*/ 1607 w 2861"/>
                <a:gd name="T43" fmla="*/ 366 h 947"/>
                <a:gd name="T44" fmla="*/ 1576 w 2861"/>
                <a:gd name="T45" fmla="*/ 294 h 947"/>
                <a:gd name="T46" fmla="*/ 1537 w 2861"/>
                <a:gd name="T47" fmla="*/ 316 h 947"/>
                <a:gd name="T48" fmla="*/ 1514 w 2861"/>
                <a:gd name="T49" fmla="*/ 476 h 947"/>
                <a:gd name="T50" fmla="*/ 1402 w 2861"/>
                <a:gd name="T51" fmla="*/ 549 h 947"/>
                <a:gd name="T52" fmla="*/ 1347 w 2861"/>
                <a:gd name="T53" fmla="*/ 471 h 947"/>
                <a:gd name="T54" fmla="*/ 1280 w 2861"/>
                <a:gd name="T55" fmla="*/ 521 h 947"/>
                <a:gd name="T56" fmla="*/ 1086 w 2861"/>
                <a:gd name="T57" fmla="*/ 430 h 947"/>
                <a:gd name="T58" fmla="*/ 1086 w 2861"/>
                <a:gd name="T59" fmla="*/ 475 h 947"/>
                <a:gd name="T60" fmla="*/ 1147 w 2861"/>
                <a:gd name="T61" fmla="*/ 670 h 947"/>
                <a:gd name="T62" fmla="*/ 1088 w 2861"/>
                <a:gd name="T63" fmla="*/ 689 h 947"/>
                <a:gd name="T64" fmla="*/ 1010 w 2861"/>
                <a:gd name="T65" fmla="*/ 731 h 947"/>
                <a:gd name="T66" fmla="*/ 896 w 2861"/>
                <a:gd name="T67" fmla="*/ 682 h 947"/>
                <a:gd name="T68" fmla="*/ 892 w 2861"/>
                <a:gd name="T69" fmla="*/ 582 h 947"/>
                <a:gd name="T70" fmla="*/ 794 w 2861"/>
                <a:gd name="T71" fmla="*/ 681 h 947"/>
                <a:gd name="T72" fmla="*/ 693 w 2861"/>
                <a:gd name="T73" fmla="*/ 514 h 947"/>
                <a:gd name="T74" fmla="*/ 683 w 2861"/>
                <a:gd name="T75" fmla="*/ 64 h 947"/>
                <a:gd name="T76" fmla="*/ 622 w 2861"/>
                <a:gd name="T77" fmla="*/ 461 h 947"/>
                <a:gd name="T78" fmla="*/ 586 w 2861"/>
                <a:gd name="T79" fmla="*/ 420 h 947"/>
                <a:gd name="T80" fmla="*/ 585 w 2861"/>
                <a:gd name="T81" fmla="*/ 654 h 947"/>
                <a:gd name="T82" fmla="*/ 570 w 2861"/>
                <a:gd name="T83" fmla="*/ 708 h 947"/>
                <a:gd name="T84" fmla="*/ 494 w 2861"/>
                <a:gd name="T85" fmla="*/ 486 h 947"/>
                <a:gd name="T86" fmla="*/ 467 w 2861"/>
                <a:gd name="T87" fmla="*/ 746 h 947"/>
                <a:gd name="T88" fmla="*/ 360 w 2861"/>
                <a:gd name="T89" fmla="*/ 686 h 947"/>
                <a:gd name="T90" fmla="*/ 394 w 2861"/>
                <a:gd name="T91" fmla="*/ 467 h 947"/>
                <a:gd name="T92" fmla="*/ 308 w 2861"/>
                <a:gd name="T93" fmla="*/ 570 h 947"/>
                <a:gd name="T94" fmla="*/ 278 w 2861"/>
                <a:gd name="T95" fmla="*/ 605 h 947"/>
                <a:gd name="T96" fmla="*/ 277 w 2861"/>
                <a:gd name="T97" fmla="*/ 678 h 947"/>
                <a:gd name="T98" fmla="*/ 127 w 2861"/>
                <a:gd name="T99" fmla="*/ 633 h 947"/>
                <a:gd name="T100" fmla="*/ 56 w 2861"/>
                <a:gd name="T101" fmla="*/ 469 h 947"/>
                <a:gd name="T102" fmla="*/ 23 w 2861"/>
                <a:gd name="T103" fmla="*/ 489 h 947"/>
                <a:gd name="T104" fmla="*/ 122 w 2861"/>
                <a:gd name="T105" fmla="*/ 719 h 947"/>
                <a:gd name="T106" fmla="*/ 1227 w 2861"/>
                <a:gd name="T107" fmla="*/ 641 h 947"/>
                <a:gd name="T108" fmla="*/ 2248 w 2861"/>
                <a:gd name="T109" fmla="*/ 680 h 947"/>
                <a:gd name="T110" fmla="*/ 1565 w 2861"/>
                <a:gd name="T111" fmla="*/ 698 h 947"/>
                <a:gd name="T112" fmla="*/ 1565 w 2861"/>
                <a:gd name="T113" fmla="*/ 591 h 947"/>
                <a:gd name="T114" fmla="*/ 1780 w 2861"/>
                <a:gd name="T115" fmla="*/ 597 h 947"/>
                <a:gd name="T116" fmla="*/ 1754 w 2861"/>
                <a:gd name="T117" fmla="*/ 643 h 947"/>
                <a:gd name="T118" fmla="*/ 2081 w 2861"/>
                <a:gd name="T119" fmla="*/ 753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1" h="947">
                  <a:moveTo>
                    <a:pt x="1326" y="550"/>
                  </a:moveTo>
                  <a:cubicBezTo>
                    <a:pt x="1332" y="561"/>
                    <a:pt x="1344" y="569"/>
                    <a:pt x="1351" y="572"/>
                  </a:cubicBezTo>
                  <a:cubicBezTo>
                    <a:pt x="1356" y="574"/>
                    <a:pt x="1361" y="574"/>
                    <a:pt x="1367" y="573"/>
                  </a:cubicBezTo>
                  <a:cubicBezTo>
                    <a:pt x="1371" y="575"/>
                    <a:pt x="1375" y="578"/>
                    <a:pt x="1378" y="581"/>
                  </a:cubicBezTo>
                  <a:cubicBezTo>
                    <a:pt x="1379" y="583"/>
                    <a:pt x="1381" y="584"/>
                    <a:pt x="1382" y="586"/>
                  </a:cubicBezTo>
                  <a:cubicBezTo>
                    <a:pt x="1380" y="594"/>
                    <a:pt x="1385" y="599"/>
                    <a:pt x="1391" y="602"/>
                  </a:cubicBezTo>
                  <a:cubicBezTo>
                    <a:pt x="1392" y="610"/>
                    <a:pt x="1395" y="617"/>
                    <a:pt x="1401" y="623"/>
                  </a:cubicBezTo>
                  <a:cubicBezTo>
                    <a:pt x="1403" y="628"/>
                    <a:pt x="1404" y="632"/>
                    <a:pt x="1402" y="637"/>
                  </a:cubicBezTo>
                  <a:cubicBezTo>
                    <a:pt x="1409" y="634"/>
                    <a:pt x="1415" y="635"/>
                    <a:pt x="1420" y="638"/>
                  </a:cubicBezTo>
                  <a:cubicBezTo>
                    <a:pt x="1413" y="636"/>
                    <a:pt x="1406" y="635"/>
                    <a:pt x="1401" y="642"/>
                  </a:cubicBezTo>
                  <a:cubicBezTo>
                    <a:pt x="1394" y="642"/>
                    <a:pt x="1390" y="643"/>
                    <a:pt x="1389" y="648"/>
                  </a:cubicBezTo>
                  <a:cubicBezTo>
                    <a:pt x="1379" y="648"/>
                    <a:pt x="1374" y="651"/>
                    <a:pt x="1373" y="656"/>
                  </a:cubicBezTo>
                  <a:cubicBezTo>
                    <a:pt x="1360" y="656"/>
                    <a:pt x="1356" y="659"/>
                    <a:pt x="1352" y="663"/>
                  </a:cubicBezTo>
                  <a:cubicBezTo>
                    <a:pt x="1346" y="666"/>
                    <a:pt x="1340" y="667"/>
                    <a:pt x="1335" y="663"/>
                  </a:cubicBezTo>
                  <a:cubicBezTo>
                    <a:pt x="1336" y="646"/>
                    <a:pt x="1331" y="635"/>
                    <a:pt x="1322" y="630"/>
                  </a:cubicBezTo>
                  <a:cubicBezTo>
                    <a:pt x="1319" y="626"/>
                    <a:pt x="1319" y="623"/>
                    <a:pt x="1321" y="620"/>
                  </a:cubicBezTo>
                  <a:cubicBezTo>
                    <a:pt x="1329" y="622"/>
                    <a:pt x="1328" y="612"/>
                    <a:pt x="1328" y="607"/>
                  </a:cubicBezTo>
                  <a:cubicBezTo>
                    <a:pt x="1329" y="603"/>
                    <a:pt x="1332" y="595"/>
                    <a:pt x="1325" y="594"/>
                  </a:cubicBezTo>
                  <a:cubicBezTo>
                    <a:pt x="1326" y="590"/>
                    <a:pt x="1327" y="586"/>
                    <a:pt x="1327" y="582"/>
                  </a:cubicBezTo>
                  <a:cubicBezTo>
                    <a:pt x="1332" y="582"/>
                    <a:pt x="1331" y="565"/>
                    <a:pt x="1326" y="550"/>
                  </a:cubicBezTo>
                  <a:close/>
                  <a:moveTo>
                    <a:pt x="2861" y="823"/>
                  </a:moveTo>
                  <a:cubicBezTo>
                    <a:pt x="2836" y="775"/>
                    <a:pt x="2786" y="779"/>
                    <a:pt x="2714" y="823"/>
                  </a:cubicBezTo>
                  <a:cubicBezTo>
                    <a:pt x="2715" y="822"/>
                    <a:pt x="2715" y="822"/>
                    <a:pt x="2715" y="822"/>
                  </a:cubicBezTo>
                  <a:cubicBezTo>
                    <a:pt x="2728" y="802"/>
                    <a:pt x="2710" y="833"/>
                    <a:pt x="2714" y="803"/>
                  </a:cubicBezTo>
                  <a:cubicBezTo>
                    <a:pt x="2718" y="799"/>
                    <a:pt x="2722" y="795"/>
                    <a:pt x="2727" y="790"/>
                  </a:cubicBezTo>
                  <a:cubicBezTo>
                    <a:pt x="2735" y="785"/>
                    <a:pt x="2738" y="775"/>
                    <a:pt x="2741" y="763"/>
                  </a:cubicBezTo>
                  <a:cubicBezTo>
                    <a:pt x="2757" y="739"/>
                    <a:pt x="2753" y="744"/>
                    <a:pt x="2764" y="714"/>
                  </a:cubicBezTo>
                  <a:cubicBezTo>
                    <a:pt x="2772" y="694"/>
                    <a:pt x="2780" y="674"/>
                    <a:pt x="2788" y="653"/>
                  </a:cubicBezTo>
                  <a:cubicBezTo>
                    <a:pt x="2792" y="643"/>
                    <a:pt x="2797" y="646"/>
                    <a:pt x="2802" y="639"/>
                  </a:cubicBezTo>
                  <a:cubicBezTo>
                    <a:pt x="2808" y="631"/>
                    <a:pt x="2814" y="622"/>
                    <a:pt x="2816" y="607"/>
                  </a:cubicBezTo>
                  <a:cubicBezTo>
                    <a:pt x="2817" y="595"/>
                    <a:pt x="2819" y="584"/>
                    <a:pt x="2821" y="572"/>
                  </a:cubicBezTo>
                  <a:cubicBezTo>
                    <a:pt x="2823" y="565"/>
                    <a:pt x="2829" y="558"/>
                    <a:pt x="2833" y="549"/>
                  </a:cubicBezTo>
                  <a:cubicBezTo>
                    <a:pt x="2836" y="544"/>
                    <a:pt x="2834" y="539"/>
                    <a:pt x="2828" y="544"/>
                  </a:cubicBezTo>
                  <a:cubicBezTo>
                    <a:pt x="2830" y="540"/>
                    <a:pt x="2832" y="536"/>
                    <a:pt x="2834" y="532"/>
                  </a:cubicBezTo>
                  <a:cubicBezTo>
                    <a:pt x="2838" y="525"/>
                    <a:pt x="2834" y="521"/>
                    <a:pt x="2827" y="524"/>
                  </a:cubicBezTo>
                  <a:cubicBezTo>
                    <a:pt x="2828" y="517"/>
                    <a:pt x="2828" y="512"/>
                    <a:pt x="2818" y="518"/>
                  </a:cubicBezTo>
                  <a:cubicBezTo>
                    <a:pt x="2812" y="523"/>
                    <a:pt x="2797" y="541"/>
                    <a:pt x="2794" y="549"/>
                  </a:cubicBezTo>
                  <a:cubicBezTo>
                    <a:pt x="2791" y="554"/>
                    <a:pt x="2789" y="560"/>
                    <a:pt x="2787" y="563"/>
                  </a:cubicBezTo>
                  <a:cubicBezTo>
                    <a:pt x="2786" y="556"/>
                    <a:pt x="2786" y="548"/>
                    <a:pt x="2789" y="540"/>
                  </a:cubicBezTo>
                  <a:cubicBezTo>
                    <a:pt x="2792" y="535"/>
                    <a:pt x="2794" y="529"/>
                    <a:pt x="2798" y="524"/>
                  </a:cubicBezTo>
                  <a:cubicBezTo>
                    <a:pt x="2803" y="516"/>
                    <a:pt x="2798" y="507"/>
                    <a:pt x="2789" y="520"/>
                  </a:cubicBezTo>
                  <a:cubicBezTo>
                    <a:pt x="2786" y="524"/>
                    <a:pt x="2783" y="529"/>
                    <a:pt x="2780" y="533"/>
                  </a:cubicBezTo>
                  <a:cubicBezTo>
                    <a:pt x="2776" y="539"/>
                    <a:pt x="2774" y="545"/>
                    <a:pt x="2773" y="551"/>
                  </a:cubicBezTo>
                  <a:cubicBezTo>
                    <a:pt x="2773" y="560"/>
                    <a:pt x="2773" y="569"/>
                    <a:pt x="2772" y="578"/>
                  </a:cubicBezTo>
                  <a:cubicBezTo>
                    <a:pt x="2769" y="574"/>
                    <a:pt x="2767" y="570"/>
                    <a:pt x="2763" y="568"/>
                  </a:cubicBezTo>
                  <a:cubicBezTo>
                    <a:pt x="2755" y="564"/>
                    <a:pt x="2754" y="569"/>
                    <a:pt x="2757" y="574"/>
                  </a:cubicBezTo>
                  <a:cubicBezTo>
                    <a:pt x="2760" y="579"/>
                    <a:pt x="2764" y="584"/>
                    <a:pt x="2763" y="594"/>
                  </a:cubicBezTo>
                  <a:cubicBezTo>
                    <a:pt x="2757" y="605"/>
                    <a:pt x="2757" y="617"/>
                    <a:pt x="2761" y="630"/>
                  </a:cubicBezTo>
                  <a:cubicBezTo>
                    <a:pt x="2744" y="661"/>
                    <a:pt x="2725" y="691"/>
                    <a:pt x="2703" y="718"/>
                  </a:cubicBezTo>
                  <a:cubicBezTo>
                    <a:pt x="2684" y="737"/>
                    <a:pt x="2691" y="727"/>
                    <a:pt x="2682" y="749"/>
                  </a:cubicBezTo>
                  <a:cubicBezTo>
                    <a:pt x="2676" y="759"/>
                    <a:pt x="2669" y="766"/>
                    <a:pt x="2660" y="773"/>
                  </a:cubicBezTo>
                  <a:cubicBezTo>
                    <a:pt x="2644" y="779"/>
                    <a:pt x="2660" y="736"/>
                    <a:pt x="2650" y="749"/>
                  </a:cubicBezTo>
                  <a:cubicBezTo>
                    <a:pt x="2636" y="758"/>
                    <a:pt x="2622" y="768"/>
                    <a:pt x="2619" y="786"/>
                  </a:cubicBezTo>
                  <a:cubicBezTo>
                    <a:pt x="2615" y="795"/>
                    <a:pt x="2609" y="796"/>
                    <a:pt x="2603" y="797"/>
                  </a:cubicBezTo>
                  <a:cubicBezTo>
                    <a:pt x="2602" y="785"/>
                    <a:pt x="2592" y="775"/>
                    <a:pt x="2594" y="765"/>
                  </a:cubicBezTo>
                  <a:cubicBezTo>
                    <a:pt x="2599" y="736"/>
                    <a:pt x="2586" y="732"/>
                    <a:pt x="2587" y="723"/>
                  </a:cubicBezTo>
                  <a:cubicBezTo>
                    <a:pt x="2588" y="712"/>
                    <a:pt x="2588" y="703"/>
                    <a:pt x="2571" y="690"/>
                  </a:cubicBezTo>
                  <a:cubicBezTo>
                    <a:pt x="2564" y="677"/>
                    <a:pt x="2553" y="676"/>
                    <a:pt x="2541" y="675"/>
                  </a:cubicBezTo>
                  <a:cubicBezTo>
                    <a:pt x="2542" y="672"/>
                    <a:pt x="2543" y="668"/>
                    <a:pt x="2544" y="665"/>
                  </a:cubicBezTo>
                  <a:cubicBezTo>
                    <a:pt x="2547" y="659"/>
                    <a:pt x="2550" y="653"/>
                    <a:pt x="2553" y="648"/>
                  </a:cubicBezTo>
                  <a:cubicBezTo>
                    <a:pt x="2560" y="645"/>
                    <a:pt x="2568" y="644"/>
                    <a:pt x="2571" y="635"/>
                  </a:cubicBezTo>
                  <a:cubicBezTo>
                    <a:pt x="2577" y="627"/>
                    <a:pt x="2583" y="618"/>
                    <a:pt x="2585" y="607"/>
                  </a:cubicBezTo>
                  <a:cubicBezTo>
                    <a:pt x="2589" y="599"/>
                    <a:pt x="2594" y="590"/>
                    <a:pt x="2598" y="582"/>
                  </a:cubicBezTo>
                  <a:cubicBezTo>
                    <a:pt x="2603" y="573"/>
                    <a:pt x="2596" y="566"/>
                    <a:pt x="2588" y="576"/>
                  </a:cubicBezTo>
                  <a:cubicBezTo>
                    <a:pt x="2583" y="585"/>
                    <a:pt x="2578" y="595"/>
                    <a:pt x="2570" y="602"/>
                  </a:cubicBezTo>
                  <a:cubicBezTo>
                    <a:pt x="2569" y="601"/>
                    <a:pt x="2568" y="598"/>
                    <a:pt x="2569" y="591"/>
                  </a:cubicBezTo>
                  <a:cubicBezTo>
                    <a:pt x="2570" y="586"/>
                    <a:pt x="2571" y="581"/>
                    <a:pt x="2570" y="575"/>
                  </a:cubicBezTo>
                  <a:cubicBezTo>
                    <a:pt x="2573" y="562"/>
                    <a:pt x="2576" y="549"/>
                    <a:pt x="2579" y="535"/>
                  </a:cubicBezTo>
                  <a:cubicBezTo>
                    <a:pt x="2578" y="529"/>
                    <a:pt x="2575" y="527"/>
                    <a:pt x="2570" y="533"/>
                  </a:cubicBezTo>
                  <a:cubicBezTo>
                    <a:pt x="2569" y="527"/>
                    <a:pt x="2565" y="530"/>
                    <a:pt x="2560" y="540"/>
                  </a:cubicBezTo>
                  <a:cubicBezTo>
                    <a:pt x="2559" y="536"/>
                    <a:pt x="2556" y="537"/>
                    <a:pt x="2551" y="544"/>
                  </a:cubicBezTo>
                  <a:cubicBezTo>
                    <a:pt x="2549" y="548"/>
                    <a:pt x="2547" y="552"/>
                    <a:pt x="2545" y="555"/>
                  </a:cubicBezTo>
                  <a:cubicBezTo>
                    <a:pt x="2542" y="554"/>
                    <a:pt x="2539" y="553"/>
                    <a:pt x="2535" y="559"/>
                  </a:cubicBezTo>
                  <a:cubicBezTo>
                    <a:pt x="2530" y="570"/>
                    <a:pt x="2525" y="580"/>
                    <a:pt x="2520" y="590"/>
                  </a:cubicBezTo>
                  <a:cubicBezTo>
                    <a:pt x="2511" y="607"/>
                    <a:pt x="2513" y="625"/>
                    <a:pt x="2514" y="644"/>
                  </a:cubicBezTo>
                  <a:cubicBezTo>
                    <a:pt x="2508" y="655"/>
                    <a:pt x="2502" y="667"/>
                    <a:pt x="2496" y="678"/>
                  </a:cubicBezTo>
                  <a:cubicBezTo>
                    <a:pt x="2469" y="693"/>
                    <a:pt x="2457" y="718"/>
                    <a:pt x="2458" y="749"/>
                  </a:cubicBezTo>
                  <a:cubicBezTo>
                    <a:pt x="2445" y="745"/>
                    <a:pt x="2433" y="740"/>
                    <a:pt x="2421" y="733"/>
                  </a:cubicBezTo>
                  <a:cubicBezTo>
                    <a:pt x="2431" y="722"/>
                    <a:pt x="2438" y="707"/>
                    <a:pt x="2440" y="689"/>
                  </a:cubicBezTo>
                  <a:cubicBezTo>
                    <a:pt x="2452" y="688"/>
                    <a:pt x="2449" y="676"/>
                    <a:pt x="2449" y="667"/>
                  </a:cubicBezTo>
                  <a:cubicBezTo>
                    <a:pt x="2450" y="662"/>
                    <a:pt x="2455" y="650"/>
                    <a:pt x="2448" y="648"/>
                  </a:cubicBezTo>
                  <a:cubicBezTo>
                    <a:pt x="2451" y="624"/>
                    <a:pt x="2456" y="597"/>
                    <a:pt x="2439" y="579"/>
                  </a:cubicBezTo>
                  <a:cubicBezTo>
                    <a:pt x="2414" y="554"/>
                    <a:pt x="2376" y="555"/>
                    <a:pt x="2348" y="578"/>
                  </a:cubicBezTo>
                  <a:cubicBezTo>
                    <a:pt x="2331" y="592"/>
                    <a:pt x="2332" y="616"/>
                    <a:pt x="2332" y="636"/>
                  </a:cubicBezTo>
                  <a:cubicBezTo>
                    <a:pt x="2324" y="641"/>
                    <a:pt x="2327" y="654"/>
                    <a:pt x="2327" y="660"/>
                  </a:cubicBezTo>
                  <a:cubicBezTo>
                    <a:pt x="2328" y="669"/>
                    <a:pt x="2323" y="682"/>
                    <a:pt x="2333" y="681"/>
                  </a:cubicBezTo>
                  <a:cubicBezTo>
                    <a:pt x="2334" y="690"/>
                    <a:pt x="2336" y="700"/>
                    <a:pt x="2337" y="709"/>
                  </a:cubicBezTo>
                  <a:cubicBezTo>
                    <a:pt x="2337" y="720"/>
                    <a:pt x="2333" y="727"/>
                    <a:pt x="2325" y="732"/>
                  </a:cubicBezTo>
                  <a:cubicBezTo>
                    <a:pt x="2319" y="705"/>
                    <a:pt x="2324" y="681"/>
                    <a:pt x="2313" y="665"/>
                  </a:cubicBezTo>
                  <a:cubicBezTo>
                    <a:pt x="2317" y="658"/>
                    <a:pt x="2320" y="650"/>
                    <a:pt x="2323" y="641"/>
                  </a:cubicBezTo>
                  <a:cubicBezTo>
                    <a:pt x="2323" y="634"/>
                    <a:pt x="2321" y="631"/>
                    <a:pt x="2316" y="633"/>
                  </a:cubicBezTo>
                  <a:cubicBezTo>
                    <a:pt x="2313" y="626"/>
                    <a:pt x="2310" y="623"/>
                    <a:pt x="2305" y="622"/>
                  </a:cubicBezTo>
                  <a:cubicBezTo>
                    <a:pt x="2301" y="614"/>
                    <a:pt x="2295" y="610"/>
                    <a:pt x="2288" y="610"/>
                  </a:cubicBezTo>
                  <a:cubicBezTo>
                    <a:pt x="2282" y="604"/>
                    <a:pt x="2275" y="605"/>
                    <a:pt x="2268" y="610"/>
                  </a:cubicBezTo>
                  <a:cubicBezTo>
                    <a:pt x="2260" y="616"/>
                    <a:pt x="2258" y="632"/>
                    <a:pt x="2259" y="651"/>
                  </a:cubicBezTo>
                  <a:cubicBezTo>
                    <a:pt x="2251" y="659"/>
                    <a:pt x="2252" y="630"/>
                    <a:pt x="2246" y="624"/>
                  </a:cubicBezTo>
                  <a:cubicBezTo>
                    <a:pt x="2244" y="621"/>
                    <a:pt x="2241" y="619"/>
                    <a:pt x="2240" y="619"/>
                  </a:cubicBezTo>
                  <a:cubicBezTo>
                    <a:pt x="2404" y="254"/>
                    <a:pt x="2404" y="254"/>
                    <a:pt x="2404" y="254"/>
                  </a:cubicBezTo>
                  <a:cubicBezTo>
                    <a:pt x="2398" y="251"/>
                    <a:pt x="2391" y="248"/>
                    <a:pt x="2384" y="244"/>
                  </a:cubicBezTo>
                  <a:cubicBezTo>
                    <a:pt x="2170" y="0"/>
                    <a:pt x="2090" y="288"/>
                    <a:pt x="1877" y="59"/>
                  </a:cubicBezTo>
                  <a:cubicBezTo>
                    <a:pt x="1801" y="75"/>
                    <a:pt x="1868" y="172"/>
                    <a:pt x="1820" y="224"/>
                  </a:cubicBezTo>
                  <a:cubicBezTo>
                    <a:pt x="1941" y="376"/>
                    <a:pt x="2174" y="99"/>
                    <a:pt x="2308" y="410"/>
                  </a:cubicBezTo>
                  <a:cubicBezTo>
                    <a:pt x="2282" y="493"/>
                    <a:pt x="2250" y="568"/>
                    <a:pt x="2215" y="639"/>
                  </a:cubicBezTo>
                  <a:cubicBezTo>
                    <a:pt x="2210" y="616"/>
                    <a:pt x="2191" y="607"/>
                    <a:pt x="2167" y="604"/>
                  </a:cubicBezTo>
                  <a:cubicBezTo>
                    <a:pt x="2130" y="600"/>
                    <a:pt x="2107" y="616"/>
                    <a:pt x="2101" y="658"/>
                  </a:cubicBezTo>
                  <a:cubicBezTo>
                    <a:pt x="2093" y="652"/>
                    <a:pt x="2087" y="651"/>
                    <a:pt x="2077" y="646"/>
                  </a:cubicBezTo>
                  <a:cubicBezTo>
                    <a:pt x="2071" y="643"/>
                    <a:pt x="2069" y="629"/>
                    <a:pt x="2061" y="624"/>
                  </a:cubicBezTo>
                  <a:cubicBezTo>
                    <a:pt x="2066" y="611"/>
                    <a:pt x="2072" y="598"/>
                    <a:pt x="2077" y="585"/>
                  </a:cubicBezTo>
                  <a:cubicBezTo>
                    <a:pt x="2084" y="570"/>
                    <a:pt x="2101" y="570"/>
                    <a:pt x="2107" y="532"/>
                  </a:cubicBezTo>
                  <a:cubicBezTo>
                    <a:pt x="2113" y="525"/>
                    <a:pt x="2119" y="517"/>
                    <a:pt x="2125" y="509"/>
                  </a:cubicBezTo>
                  <a:cubicBezTo>
                    <a:pt x="2129" y="504"/>
                    <a:pt x="2128" y="498"/>
                    <a:pt x="2120" y="503"/>
                  </a:cubicBezTo>
                  <a:cubicBezTo>
                    <a:pt x="2113" y="507"/>
                    <a:pt x="2110" y="515"/>
                    <a:pt x="2104" y="521"/>
                  </a:cubicBezTo>
                  <a:cubicBezTo>
                    <a:pt x="2099" y="525"/>
                    <a:pt x="2097" y="523"/>
                    <a:pt x="2099" y="517"/>
                  </a:cubicBezTo>
                  <a:cubicBezTo>
                    <a:pt x="2103" y="508"/>
                    <a:pt x="2109" y="502"/>
                    <a:pt x="2112" y="493"/>
                  </a:cubicBezTo>
                  <a:cubicBezTo>
                    <a:pt x="2114" y="484"/>
                    <a:pt x="2108" y="481"/>
                    <a:pt x="2103" y="489"/>
                  </a:cubicBezTo>
                  <a:cubicBezTo>
                    <a:pt x="2097" y="497"/>
                    <a:pt x="2095" y="506"/>
                    <a:pt x="2090" y="514"/>
                  </a:cubicBezTo>
                  <a:cubicBezTo>
                    <a:pt x="2088" y="517"/>
                    <a:pt x="2085" y="517"/>
                    <a:pt x="2085" y="512"/>
                  </a:cubicBezTo>
                  <a:cubicBezTo>
                    <a:pt x="2087" y="503"/>
                    <a:pt x="2091" y="495"/>
                    <a:pt x="2093" y="487"/>
                  </a:cubicBezTo>
                  <a:cubicBezTo>
                    <a:pt x="2094" y="477"/>
                    <a:pt x="2090" y="473"/>
                    <a:pt x="2084" y="484"/>
                  </a:cubicBezTo>
                  <a:cubicBezTo>
                    <a:pt x="2080" y="492"/>
                    <a:pt x="2078" y="501"/>
                    <a:pt x="2075" y="509"/>
                  </a:cubicBezTo>
                  <a:cubicBezTo>
                    <a:pt x="2074" y="512"/>
                    <a:pt x="2071" y="512"/>
                    <a:pt x="2071" y="508"/>
                  </a:cubicBezTo>
                  <a:cubicBezTo>
                    <a:pt x="2071" y="501"/>
                    <a:pt x="2076" y="494"/>
                    <a:pt x="2077" y="486"/>
                  </a:cubicBezTo>
                  <a:cubicBezTo>
                    <a:pt x="2077" y="479"/>
                    <a:pt x="2071" y="477"/>
                    <a:pt x="2068" y="485"/>
                  </a:cubicBezTo>
                  <a:cubicBezTo>
                    <a:pt x="2064" y="496"/>
                    <a:pt x="2064" y="508"/>
                    <a:pt x="2060" y="519"/>
                  </a:cubicBezTo>
                  <a:cubicBezTo>
                    <a:pt x="2059" y="523"/>
                    <a:pt x="2055" y="525"/>
                    <a:pt x="2053" y="521"/>
                  </a:cubicBezTo>
                  <a:cubicBezTo>
                    <a:pt x="2050" y="516"/>
                    <a:pt x="2050" y="509"/>
                    <a:pt x="2044" y="506"/>
                  </a:cubicBezTo>
                  <a:cubicBezTo>
                    <a:pt x="2038" y="503"/>
                    <a:pt x="2032" y="508"/>
                    <a:pt x="2037" y="513"/>
                  </a:cubicBezTo>
                  <a:cubicBezTo>
                    <a:pt x="2041" y="518"/>
                    <a:pt x="2045" y="521"/>
                    <a:pt x="2046" y="527"/>
                  </a:cubicBezTo>
                  <a:cubicBezTo>
                    <a:pt x="2048" y="538"/>
                    <a:pt x="2049" y="548"/>
                    <a:pt x="2050" y="558"/>
                  </a:cubicBezTo>
                  <a:cubicBezTo>
                    <a:pt x="2042" y="585"/>
                    <a:pt x="2028" y="603"/>
                    <a:pt x="2015" y="621"/>
                  </a:cubicBezTo>
                  <a:cubicBezTo>
                    <a:pt x="1993" y="626"/>
                    <a:pt x="1981" y="642"/>
                    <a:pt x="1980" y="664"/>
                  </a:cubicBezTo>
                  <a:cubicBezTo>
                    <a:pt x="1967" y="664"/>
                    <a:pt x="1956" y="670"/>
                    <a:pt x="1949" y="686"/>
                  </a:cubicBezTo>
                  <a:cubicBezTo>
                    <a:pt x="1940" y="684"/>
                    <a:pt x="1935" y="694"/>
                    <a:pt x="1930" y="704"/>
                  </a:cubicBezTo>
                  <a:cubicBezTo>
                    <a:pt x="1910" y="698"/>
                    <a:pt x="1891" y="698"/>
                    <a:pt x="1875" y="710"/>
                  </a:cubicBezTo>
                  <a:cubicBezTo>
                    <a:pt x="1874" y="698"/>
                    <a:pt x="1871" y="689"/>
                    <a:pt x="1865" y="686"/>
                  </a:cubicBezTo>
                  <a:cubicBezTo>
                    <a:pt x="1868" y="679"/>
                    <a:pt x="1870" y="673"/>
                    <a:pt x="1872" y="666"/>
                  </a:cubicBezTo>
                  <a:cubicBezTo>
                    <a:pt x="1884" y="670"/>
                    <a:pt x="1892" y="665"/>
                    <a:pt x="1895" y="649"/>
                  </a:cubicBezTo>
                  <a:cubicBezTo>
                    <a:pt x="1899" y="633"/>
                    <a:pt x="1898" y="624"/>
                    <a:pt x="1886" y="629"/>
                  </a:cubicBezTo>
                  <a:cubicBezTo>
                    <a:pt x="1887" y="622"/>
                    <a:pt x="1888" y="616"/>
                    <a:pt x="1889" y="609"/>
                  </a:cubicBezTo>
                  <a:cubicBezTo>
                    <a:pt x="1890" y="594"/>
                    <a:pt x="1897" y="574"/>
                    <a:pt x="1883" y="564"/>
                  </a:cubicBezTo>
                  <a:cubicBezTo>
                    <a:pt x="1860" y="548"/>
                    <a:pt x="1827" y="545"/>
                    <a:pt x="1799" y="553"/>
                  </a:cubicBezTo>
                  <a:cubicBezTo>
                    <a:pt x="1822" y="493"/>
                    <a:pt x="1822" y="493"/>
                    <a:pt x="1822" y="493"/>
                  </a:cubicBezTo>
                  <a:cubicBezTo>
                    <a:pt x="1826" y="483"/>
                    <a:pt x="1832" y="485"/>
                    <a:pt x="1838" y="478"/>
                  </a:cubicBezTo>
                  <a:cubicBezTo>
                    <a:pt x="1844" y="470"/>
                    <a:pt x="1850" y="459"/>
                    <a:pt x="1852" y="444"/>
                  </a:cubicBezTo>
                  <a:cubicBezTo>
                    <a:pt x="1854" y="431"/>
                    <a:pt x="1855" y="419"/>
                    <a:pt x="1857" y="407"/>
                  </a:cubicBezTo>
                  <a:cubicBezTo>
                    <a:pt x="1860" y="399"/>
                    <a:pt x="1865" y="392"/>
                    <a:pt x="1870" y="383"/>
                  </a:cubicBezTo>
                  <a:cubicBezTo>
                    <a:pt x="1874" y="377"/>
                    <a:pt x="1872" y="372"/>
                    <a:pt x="1865" y="377"/>
                  </a:cubicBezTo>
                  <a:cubicBezTo>
                    <a:pt x="1867" y="373"/>
                    <a:pt x="1869" y="369"/>
                    <a:pt x="1872" y="365"/>
                  </a:cubicBezTo>
                  <a:cubicBezTo>
                    <a:pt x="1876" y="358"/>
                    <a:pt x="1871" y="354"/>
                    <a:pt x="1864" y="357"/>
                  </a:cubicBezTo>
                  <a:cubicBezTo>
                    <a:pt x="1865" y="349"/>
                    <a:pt x="1865" y="343"/>
                    <a:pt x="1854" y="349"/>
                  </a:cubicBezTo>
                  <a:cubicBezTo>
                    <a:pt x="1848" y="355"/>
                    <a:pt x="1832" y="374"/>
                    <a:pt x="1829" y="382"/>
                  </a:cubicBezTo>
                  <a:cubicBezTo>
                    <a:pt x="1825" y="388"/>
                    <a:pt x="1824" y="394"/>
                    <a:pt x="1822" y="398"/>
                  </a:cubicBezTo>
                  <a:cubicBezTo>
                    <a:pt x="1820" y="390"/>
                    <a:pt x="1821" y="382"/>
                    <a:pt x="1823" y="374"/>
                  </a:cubicBezTo>
                  <a:cubicBezTo>
                    <a:pt x="1826" y="368"/>
                    <a:pt x="1829" y="362"/>
                    <a:pt x="1833" y="356"/>
                  </a:cubicBezTo>
                  <a:cubicBezTo>
                    <a:pt x="1838" y="348"/>
                    <a:pt x="1833" y="338"/>
                    <a:pt x="1823" y="352"/>
                  </a:cubicBezTo>
                  <a:cubicBezTo>
                    <a:pt x="1820" y="356"/>
                    <a:pt x="1817" y="361"/>
                    <a:pt x="1814" y="366"/>
                  </a:cubicBezTo>
                  <a:cubicBezTo>
                    <a:pt x="1810" y="372"/>
                    <a:pt x="1807" y="378"/>
                    <a:pt x="1807" y="385"/>
                  </a:cubicBezTo>
                  <a:cubicBezTo>
                    <a:pt x="1806" y="394"/>
                    <a:pt x="1806" y="404"/>
                    <a:pt x="1806" y="413"/>
                  </a:cubicBezTo>
                  <a:cubicBezTo>
                    <a:pt x="1802" y="409"/>
                    <a:pt x="1800" y="405"/>
                    <a:pt x="1796" y="402"/>
                  </a:cubicBezTo>
                  <a:cubicBezTo>
                    <a:pt x="1788" y="398"/>
                    <a:pt x="1786" y="404"/>
                    <a:pt x="1789" y="409"/>
                  </a:cubicBezTo>
                  <a:cubicBezTo>
                    <a:pt x="1793" y="415"/>
                    <a:pt x="1797" y="420"/>
                    <a:pt x="1796" y="431"/>
                  </a:cubicBezTo>
                  <a:cubicBezTo>
                    <a:pt x="1790" y="442"/>
                    <a:pt x="1790" y="455"/>
                    <a:pt x="1793" y="468"/>
                  </a:cubicBezTo>
                  <a:cubicBezTo>
                    <a:pt x="1776" y="501"/>
                    <a:pt x="1756" y="533"/>
                    <a:pt x="1732" y="561"/>
                  </a:cubicBezTo>
                  <a:cubicBezTo>
                    <a:pt x="1712" y="581"/>
                    <a:pt x="1701" y="604"/>
                    <a:pt x="1692" y="628"/>
                  </a:cubicBezTo>
                  <a:cubicBezTo>
                    <a:pt x="1691" y="628"/>
                    <a:pt x="1691" y="628"/>
                    <a:pt x="1691" y="629"/>
                  </a:cubicBezTo>
                  <a:cubicBezTo>
                    <a:pt x="1691" y="629"/>
                    <a:pt x="1690" y="629"/>
                    <a:pt x="1690" y="629"/>
                  </a:cubicBezTo>
                  <a:cubicBezTo>
                    <a:pt x="1687" y="623"/>
                    <a:pt x="1683" y="618"/>
                    <a:pt x="1674" y="617"/>
                  </a:cubicBezTo>
                  <a:cubicBezTo>
                    <a:pt x="1667" y="598"/>
                    <a:pt x="1655" y="587"/>
                    <a:pt x="1639" y="581"/>
                  </a:cubicBezTo>
                  <a:cubicBezTo>
                    <a:pt x="1637" y="570"/>
                    <a:pt x="1631" y="563"/>
                    <a:pt x="1621" y="561"/>
                  </a:cubicBezTo>
                  <a:cubicBezTo>
                    <a:pt x="1620" y="560"/>
                    <a:pt x="1618" y="560"/>
                    <a:pt x="1616" y="559"/>
                  </a:cubicBezTo>
                  <a:cubicBezTo>
                    <a:pt x="1614" y="513"/>
                    <a:pt x="1588" y="480"/>
                    <a:pt x="1585" y="413"/>
                  </a:cubicBezTo>
                  <a:cubicBezTo>
                    <a:pt x="1585" y="407"/>
                    <a:pt x="1584" y="403"/>
                    <a:pt x="1588" y="400"/>
                  </a:cubicBezTo>
                  <a:cubicBezTo>
                    <a:pt x="1597" y="398"/>
                    <a:pt x="1605" y="393"/>
                    <a:pt x="1612" y="378"/>
                  </a:cubicBezTo>
                  <a:cubicBezTo>
                    <a:pt x="1615" y="371"/>
                    <a:pt x="1621" y="369"/>
                    <a:pt x="1629" y="367"/>
                  </a:cubicBezTo>
                  <a:cubicBezTo>
                    <a:pt x="1635" y="365"/>
                    <a:pt x="1637" y="360"/>
                    <a:pt x="1627" y="357"/>
                  </a:cubicBezTo>
                  <a:cubicBezTo>
                    <a:pt x="1620" y="354"/>
                    <a:pt x="1614" y="360"/>
                    <a:pt x="1607" y="366"/>
                  </a:cubicBezTo>
                  <a:cubicBezTo>
                    <a:pt x="1603" y="370"/>
                    <a:pt x="1598" y="370"/>
                    <a:pt x="1598" y="363"/>
                  </a:cubicBezTo>
                  <a:cubicBezTo>
                    <a:pt x="1597" y="356"/>
                    <a:pt x="1598" y="350"/>
                    <a:pt x="1597" y="343"/>
                  </a:cubicBezTo>
                  <a:cubicBezTo>
                    <a:pt x="1601" y="332"/>
                    <a:pt x="1604" y="322"/>
                    <a:pt x="1607" y="311"/>
                  </a:cubicBezTo>
                  <a:cubicBezTo>
                    <a:pt x="1609" y="302"/>
                    <a:pt x="1602" y="302"/>
                    <a:pt x="1598" y="307"/>
                  </a:cubicBezTo>
                  <a:cubicBezTo>
                    <a:pt x="1592" y="314"/>
                    <a:pt x="1591" y="325"/>
                    <a:pt x="1586" y="334"/>
                  </a:cubicBezTo>
                  <a:cubicBezTo>
                    <a:pt x="1584" y="337"/>
                    <a:pt x="1581" y="338"/>
                    <a:pt x="1581" y="332"/>
                  </a:cubicBezTo>
                  <a:cubicBezTo>
                    <a:pt x="1582" y="320"/>
                    <a:pt x="1587" y="307"/>
                    <a:pt x="1586" y="294"/>
                  </a:cubicBezTo>
                  <a:cubicBezTo>
                    <a:pt x="1586" y="290"/>
                    <a:pt x="1578" y="287"/>
                    <a:pt x="1576" y="294"/>
                  </a:cubicBezTo>
                  <a:cubicBezTo>
                    <a:pt x="1571" y="305"/>
                    <a:pt x="1572" y="317"/>
                    <a:pt x="1570" y="329"/>
                  </a:cubicBezTo>
                  <a:cubicBezTo>
                    <a:pt x="1569" y="332"/>
                    <a:pt x="1566" y="335"/>
                    <a:pt x="1565" y="330"/>
                  </a:cubicBezTo>
                  <a:cubicBezTo>
                    <a:pt x="1563" y="320"/>
                    <a:pt x="1566" y="310"/>
                    <a:pt x="1565" y="300"/>
                  </a:cubicBezTo>
                  <a:cubicBezTo>
                    <a:pt x="1563" y="292"/>
                    <a:pt x="1557" y="293"/>
                    <a:pt x="1556" y="301"/>
                  </a:cubicBezTo>
                  <a:cubicBezTo>
                    <a:pt x="1554" y="311"/>
                    <a:pt x="1555" y="321"/>
                    <a:pt x="1554" y="331"/>
                  </a:cubicBezTo>
                  <a:cubicBezTo>
                    <a:pt x="1554" y="335"/>
                    <a:pt x="1550" y="337"/>
                    <a:pt x="1549" y="334"/>
                  </a:cubicBezTo>
                  <a:cubicBezTo>
                    <a:pt x="1546" y="328"/>
                    <a:pt x="1548" y="320"/>
                    <a:pt x="1545" y="313"/>
                  </a:cubicBezTo>
                  <a:cubicBezTo>
                    <a:pt x="1541" y="304"/>
                    <a:pt x="1536" y="305"/>
                    <a:pt x="1537" y="316"/>
                  </a:cubicBezTo>
                  <a:cubicBezTo>
                    <a:pt x="1537" y="326"/>
                    <a:pt x="1539" y="335"/>
                    <a:pt x="1541" y="345"/>
                  </a:cubicBezTo>
                  <a:cubicBezTo>
                    <a:pt x="1535" y="382"/>
                    <a:pt x="1539" y="395"/>
                    <a:pt x="1545" y="403"/>
                  </a:cubicBezTo>
                  <a:cubicBezTo>
                    <a:pt x="1547" y="406"/>
                    <a:pt x="1547" y="412"/>
                    <a:pt x="1547" y="416"/>
                  </a:cubicBezTo>
                  <a:cubicBezTo>
                    <a:pt x="1546" y="427"/>
                    <a:pt x="1546" y="438"/>
                    <a:pt x="1546" y="449"/>
                  </a:cubicBezTo>
                  <a:cubicBezTo>
                    <a:pt x="1545" y="448"/>
                    <a:pt x="1543" y="449"/>
                    <a:pt x="1540" y="452"/>
                  </a:cubicBezTo>
                  <a:cubicBezTo>
                    <a:pt x="1539" y="446"/>
                    <a:pt x="1535" y="449"/>
                    <a:pt x="1530" y="460"/>
                  </a:cubicBezTo>
                  <a:cubicBezTo>
                    <a:pt x="1528" y="456"/>
                    <a:pt x="1525" y="457"/>
                    <a:pt x="1520" y="464"/>
                  </a:cubicBezTo>
                  <a:cubicBezTo>
                    <a:pt x="1518" y="468"/>
                    <a:pt x="1516" y="472"/>
                    <a:pt x="1514" y="476"/>
                  </a:cubicBezTo>
                  <a:cubicBezTo>
                    <a:pt x="1510" y="475"/>
                    <a:pt x="1507" y="474"/>
                    <a:pt x="1502" y="481"/>
                  </a:cubicBezTo>
                  <a:cubicBezTo>
                    <a:pt x="1497" y="492"/>
                    <a:pt x="1492" y="503"/>
                    <a:pt x="1487" y="513"/>
                  </a:cubicBezTo>
                  <a:cubicBezTo>
                    <a:pt x="1477" y="531"/>
                    <a:pt x="1480" y="550"/>
                    <a:pt x="1481" y="570"/>
                  </a:cubicBezTo>
                  <a:cubicBezTo>
                    <a:pt x="1474" y="582"/>
                    <a:pt x="1468" y="594"/>
                    <a:pt x="1462" y="606"/>
                  </a:cubicBezTo>
                  <a:cubicBezTo>
                    <a:pt x="1461" y="606"/>
                    <a:pt x="1460" y="607"/>
                    <a:pt x="1458" y="608"/>
                  </a:cubicBezTo>
                  <a:cubicBezTo>
                    <a:pt x="1455" y="603"/>
                    <a:pt x="1450" y="597"/>
                    <a:pt x="1445" y="592"/>
                  </a:cubicBezTo>
                  <a:cubicBezTo>
                    <a:pt x="1441" y="582"/>
                    <a:pt x="1432" y="575"/>
                    <a:pt x="1420" y="568"/>
                  </a:cubicBezTo>
                  <a:cubicBezTo>
                    <a:pt x="1414" y="562"/>
                    <a:pt x="1408" y="555"/>
                    <a:pt x="1402" y="549"/>
                  </a:cubicBezTo>
                  <a:cubicBezTo>
                    <a:pt x="1402" y="540"/>
                    <a:pt x="1402" y="532"/>
                    <a:pt x="1395" y="523"/>
                  </a:cubicBezTo>
                  <a:cubicBezTo>
                    <a:pt x="1393" y="511"/>
                    <a:pt x="1392" y="498"/>
                    <a:pt x="1389" y="486"/>
                  </a:cubicBezTo>
                  <a:cubicBezTo>
                    <a:pt x="1387" y="477"/>
                    <a:pt x="1381" y="478"/>
                    <a:pt x="1380" y="484"/>
                  </a:cubicBezTo>
                  <a:cubicBezTo>
                    <a:pt x="1379" y="494"/>
                    <a:pt x="1381" y="503"/>
                    <a:pt x="1381" y="513"/>
                  </a:cubicBezTo>
                  <a:cubicBezTo>
                    <a:pt x="1376" y="499"/>
                    <a:pt x="1372" y="484"/>
                    <a:pt x="1364" y="472"/>
                  </a:cubicBezTo>
                  <a:cubicBezTo>
                    <a:pt x="1359" y="464"/>
                    <a:pt x="1354" y="468"/>
                    <a:pt x="1355" y="473"/>
                  </a:cubicBezTo>
                  <a:cubicBezTo>
                    <a:pt x="1357" y="486"/>
                    <a:pt x="1361" y="498"/>
                    <a:pt x="1365" y="511"/>
                  </a:cubicBezTo>
                  <a:cubicBezTo>
                    <a:pt x="1358" y="498"/>
                    <a:pt x="1355" y="483"/>
                    <a:pt x="1347" y="471"/>
                  </a:cubicBezTo>
                  <a:cubicBezTo>
                    <a:pt x="1342" y="463"/>
                    <a:pt x="1336" y="467"/>
                    <a:pt x="1337" y="474"/>
                  </a:cubicBezTo>
                  <a:cubicBezTo>
                    <a:pt x="1340" y="488"/>
                    <a:pt x="1346" y="502"/>
                    <a:pt x="1351" y="516"/>
                  </a:cubicBezTo>
                  <a:cubicBezTo>
                    <a:pt x="1343" y="504"/>
                    <a:pt x="1337" y="492"/>
                    <a:pt x="1328" y="481"/>
                  </a:cubicBezTo>
                  <a:cubicBezTo>
                    <a:pt x="1322" y="474"/>
                    <a:pt x="1318" y="479"/>
                    <a:pt x="1322" y="487"/>
                  </a:cubicBezTo>
                  <a:cubicBezTo>
                    <a:pt x="1327" y="499"/>
                    <a:pt x="1331" y="510"/>
                    <a:pt x="1337" y="521"/>
                  </a:cubicBezTo>
                  <a:cubicBezTo>
                    <a:pt x="1340" y="528"/>
                    <a:pt x="1341" y="534"/>
                    <a:pt x="1338" y="539"/>
                  </a:cubicBezTo>
                  <a:cubicBezTo>
                    <a:pt x="1335" y="544"/>
                    <a:pt x="1330" y="541"/>
                    <a:pt x="1321" y="539"/>
                  </a:cubicBezTo>
                  <a:cubicBezTo>
                    <a:pt x="1314" y="527"/>
                    <a:pt x="1302" y="522"/>
                    <a:pt x="1280" y="521"/>
                  </a:cubicBezTo>
                  <a:cubicBezTo>
                    <a:pt x="1246" y="521"/>
                    <a:pt x="1218" y="533"/>
                    <a:pt x="1221" y="570"/>
                  </a:cubicBezTo>
                  <a:cubicBezTo>
                    <a:pt x="1215" y="551"/>
                    <a:pt x="1208" y="533"/>
                    <a:pt x="1198" y="515"/>
                  </a:cubicBezTo>
                  <a:cubicBezTo>
                    <a:pt x="1193" y="504"/>
                    <a:pt x="1188" y="493"/>
                    <a:pt x="1187" y="482"/>
                  </a:cubicBezTo>
                  <a:cubicBezTo>
                    <a:pt x="1194" y="465"/>
                    <a:pt x="1193" y="450"/>
                    <a:pt x="1183" y="437"/>
                  </a:cubicBezTo>
                  <a:cubicBezTo>
                    <a:pt x="1180" y="428"/>
                    <a:pt x="1173" y="421"/>
                    <a:pt x="1166" y="416"/>
                  </a:cubicBezTo>
                  <a:cubicBezTo>
                    <a:pt x="1160" y="413"/>
                    <a:pt x="1154" y="411"/>
                    <a:pt x="1147" y="409"/>
                  </a:cubicBezTo>
                  <a:cubicBezTo>
                    <a:pt x="1140" y="406"/>
                    <a:pt x="1133" y="407"/>
                    <a:pt x="1126" y="409"/>
                  </a:cubicBezTo>
                  <a:cubicBezTo>
                    <a:pt x="1113" y="415"/>
                    <a:pt x="1104" y="425"/>
                    <a:pt x="1086" y="430"/>
                  </a:cubicBezTo>
                  <a:cubicBezTo>
                    <a:pt x="1057" y="440"/>
                    <a:pt x="1032" y="458"/>
                    <a:pt x="1005" y="471"/>
                  </a:cubicBezTo>
                  <a:cubicBezTo>
                    <a:pt x="983" y="481"/>
                    <a:pt x="958" y="481"/>
                    <a:pt x="937" y="484"/>
                  </a:cubicBezTo>
                  <a:cubicBezTo>
                    <a:pt x="956" y="493"/>
                    <a:pt x="950" y="522"/>
                    <a:pt x="964" y="533"/>
                  </a:cubicBezTo>
                  <a:cubicBezTo>
                    <a:pt x="993" y="511"/>
                    <a:pt x="1026" y="488"/>
                    <a:pt x="1057" y="467"/>
                  </a:cubicBezTo>
                  <a:cubicBezTo>
                    <a:pt x="1040" y="492"/>
                    <a:pt x="1017" y="521"/>
                    <a:pt x="990" y="538"/>
                  </a:cubicBezTo>
                  <a:cubicBezTo>
                    <a:pt x="999" y="543"/>
                    <a:pt x="1019" y="535"/>
                    <a:pt x="1029" y="552"/>
                  </a:cubicBezTo>
                  <a:cubicBezTo>
                    <a:pt x="1033" y="533"/>
                    <a:pt x="1045" y="514"/>
                    <a:pt x="1058" y="498"/>
                  </a:cubicBezTo>
                  <a:cubicBezTo>
                    <a:pt x="1066" y="489"/>
                    <a:pt x="1074" y="481"/>
                    <a:pt x="1086" y="475"/>
                  </a:cubicBezTo>
                  <a:cubicBezTo>
                    <a:pt x="1096" y="469"/>
                    <a:pt x="1102" y="460"/>
                    <a:pt x="1108" y="451"/>
                  </a:cubicBezTo>
                  <a:cubicBezTo>
                    <a:pt x="1116" y="443"/>
                    <a:pt x="1123" y="442"/>
                    <a:pt x="1131" y="440"/>
                  </a:cubicBezTo>
                  <a:cubicBezTo>
                    <a:pt x="1122" y="477"/>
                    <a:pt x="1137" y="488"/>
                    <a:pt x="1156" y="495"/>
                  </a:cubicBezTo>
                  <a:cubicBezTo>
                    <a:pt x="1163" y="510"/>
                    <a:pt x="1167" y="528"/>
                    <a:pt x="1170" y="547"/>
                  </a:cubicBezTo>
                  <a:cubicBezTo>
                    <a:pt x="1172" y="567"/>
                    <a:pt x="1176" y="587"/>
                    <a:pt x="1182" y="605"/>
                  </a:cubicBezTo>
                  <a:cubicBezTo>
                    <a:pt x="1185" y="615"/>
                    <a:pt x="1187" y="625"/>
                    <a:pt x="1180" y="630"/>
                  </a:cubicBezTo>
                  <a:cubicBezTo>
                    <a:pt x="1171" y="638"/>
                    <a:pt x="1163" y="646"/>
                    <a:pt x="1157" y="658"/>
                  </a:cubicBezTo>
                  <a:cubicBezTo>
                    <a:pt x="1153" y="661"/>
                    <a:pt x="1150" y="665"/>
                    <a:pt x="1147" y="670"/>
                  </a:cubicBezTo>
                  <a:cubicBezTo>
                    <a:pt x="1136" y="674"/>
                    <a:pt x="1128" y="683"/>
                    <a:pt x="1123" y="695"/>
                  </a:cubicBezTo>
                  <a:cubicBezTo>
                    <a:pt x="1122" y="696"/>
                    <a:pt x="1120" y="697"/>
                    <a:pt x="1118" y="698"/>
                  </a:cubicBezTo>
                  <a:cubicBezTo>
                    <a:pt x="1112" y="701"/>
                    <a:pt x="1108" y="705"/>
                    <a:pt x="1108" y="710"/>
                  </a:cubicBezTo>
                  <a:cubicBezTo>
                    <a:pt x="1103" y="714"/>
                    <a:pt x="1099" y="716"/>
                    <a:pt x="1096" y="714"/>
                  </a:cubicBezTo>
                  <a:cubicBezTo>
                    <a:pt x="1095" y="712"/>
                    <a:pt x="1094" y="710"/>
                    <a:pt x="1091" y="710"/>
                  </a:cubicBezTo>
                  <a:cubicBezTo>
                    <a:pt x="1090" y="705"/>
                    <a:pt x="1087" y="705"/>
                    <a:pt x="1085" y="704"/>
                  </a:cubicBezTo>
                  <a:cubicBezTo>
                    <a:pt x="1084" y="700"/>
                    <a:pt x="1084" y="695"/>
                    <a:pt x="1084" y="691"/>
                  </a:cubicBezTo>
                  <a:cubicBezTo>
                    <a:pt x="1086" y="691"/>
                    <a:pt x="1088" y="690"/>
                    <a:pt x="1088" y="689"/>
                  </a:cubicBezTo>
                  <a:cubicBezTo>
                    <a:pt x="1089" y="686"/>
                    <a:pt x="1088" y="683"/>
                    <a:pt x="1089" y="681"/>
                  </a:cubicBezTo>
                  <a:cubicBezTo>
                    <a:pt x="1089" y="675"/>
                    <a:pt x="1088" y="672"/>
                    <a:pt x="1085" y="674"/>
                  </a:cubicBezTo>
                  <a:cubicBezTo>
                    <a:pt x="1083" y="632"/>
                    <a:pt x="1068" y="610"/>
                    <a:pt x="1037" y="612"/>
                  </a:cubicBezTo>
                  <a:cubicBezTo>
                    <a:pt x="1004" y="613"/>
                    <a:pt x="1002" y="647"/>
                    <a:pt x="1003" y="684"/>
                  </a:cubicBezTo>
                  <a:cubicBezTo>
                    <a:pt x="997" y="684"/>
                    <a:pt x="1003" y="689"/>
                    <a:pt x="1002" y="695"/>
                  </a:cubicBezTo>
                  <a:cubicBezTo>
                    <a:pt x="1000" y="706"/>
                    <a:pt x="1006" y="710"/>
                    <a:pt x="1011" y="702"/>
                  </a:cubicBezTo>
                  <a:cubicBezTo>
                    <a:pt x="1012" y="708"/>
                    <a:pt x="1014" y="714"/>
                    <a:pt x="1016" y="720"/>
                  </a:cubicBezTo>
                  <a:cubicBezTo>
                    <a:pt x="1016" y="724"/>
                    <a:pt x="1014" y="728"/>
                    <a:pt x="1010" y="731"/>
                  </a:cubicBezTo>
                  <a:cubicBezTo>
                    <a:pt x="1005" y="730"/>
                    <a:pt x="1000" y="730"/>
                    <a:pt x="996" y="735"/>
                  </a:cubicBezTo>
                  <a:cubicBezTo>
                    <a:pt x="991" y="735"/>
                    <a:pt x="986" y="735"/>
                    <a:pt x="984" y="731"/>
                  </a:cubicBezTo>
                  <a:cubicBezTo>
                    <a:pt x="980" y="726"/>
                    <a:pt x="974" y="728"/>
                    <a:pt x="967" y="728"/>
                  </a:cubicBezTo>
                  <a:cubicBezTo>
                    <a:pt x="954" y="731"/>
                    <a:pt x="941" y="730"/>
                    <a:pt x="927" y="727"/>
                  </a:cubicBezTo>
                  <a:cubicBezTo>
                    <a:pt x="922" y="723"/>
                    <a:pt x="918" y="718"/>
                    <a:pt x="906" y="721"/>
                  </a:cubicBezTo>
                  <a:cubicBezTo>
                    <a:pt x="900" y="722"/>
                    <a:pt x="896" y="720"/>
                    <a:pt x="895" y="715"/>
                  </a:cubicBezTo>
                  <a:cubicBezTo>
                    <a:pt x="895" y="710"/>
                    <a:pt x="893" y="705"/>
                    <a:pt x="888" y="704"/>
                  </a:cubicBezTo>
                  <a:cubicBezTo>
                    <a:pt x="892" y="697"/>
                    <a:pt x="894" y="690"/>
                    <a:pt x="896" y="682"/>
                  </a:cubicBezTo>
                  <a:cubicBezTo>
                    <a:pt x="905" y="695"/>
                    <a:pt x="908" y="683"/>
                    <a:pt x="909" y="675"/>
                  </a:cubicBezTo>
                  <a:cubicBezTo>
                    <a:pt x="910" y="666"/>
                    <a:pt x="915" y="657"/>
                    <a:pt x="908" y="656"/>
                  </a:cubicBezTo>
                  <a:cubicBezTo>
                    <a:pt x="922" y="622"/>
                    <a:pt x="913" y="605"/>
                    <a:pt x="896" y="591"/>
                  </a:cubicBezTo>
                  <a:cubicBezTo>
                    <a:pt x="902" y="587"/>
                    <a:pt x="908" y="591"/>
                    <a:pt x="905" y="588"/>
                  </a:cubicBezTo>
                  <a:cubicBezTo>
                    <a:pt x="904" y="586"/>
                    <a:pt x="899" y="585"/>
                    <a:pt x="892" y="587"/>
                  </a:cubicBezTo>
                  <a:cubicBezTo>
                    <a:pt x="892" y="587"/>
                    <a:pt x="892" y="587"/>
                    <a:pt x="892" y="587"/>
                  </a:cubicBezTo>
                  <a:cubicBezTo>
                    <a:pt x="892" y="587"/>
                    <a:pt x="907" y="579"/>
                    <a:pt x="900" y="580"/>
                  </a:cubicBezTo>
                  <a:cubicBezTo>
                    <a:pt x="899" y="581"/>
                    <a:pt x="895" y="581"/>
                    <a:pt x="892" y="582"/>
                  </a:cubicBezTo>
                  <a:cubicBezTo>
                    <a:pt x="894" y="573"/>
                    <a:pt x="890" y="563"/>
                    <a:pt x="889" y="576"/>
                  </a:cubicBezTo>
                  <a:cubicBezTo>
                    <a:pt x="889" y="579"/>
                    <a:pt x="888" y="579"/>
                    <a:pt x="887" y="582"/>
                  </a:cubicBezTo>
                  <a:cubicBezTo>
                    <a:pt x="887" y="582"/>
                    <a:pt x="883" y="566"/>
                    <a:pt x="883" y="572"/>
                  </a:cubicBezTo>
                  <a:cubicBezTo>
                    <a:pt x="883" y="574"/>
                    <a:pt x="884" y="573"/>
                    <a:pt x="883" y="577"/>
                  </a:cubicBezTo>
                  <a:cubicBezTo>
                    <a:pt x="874" y="570"/>
                    <a:pt x="865" y="567"/>
                    <a:pt x="856" y="570"/>
                  </a:cubicBezTo>
                  <a:cubicBezTo>
                    <a:pt x="828" y="570"/>
                    <a:pt x="817" y="591"/>
                    <a:pt x="815" y="623"/>
                  </a:cubicBezTo>
                  <a:cubicBezTo>
                    <a:pt x="806" y="639"/>
                    <a:pt x="800" y="656"/>
                    <a:pt x="800" y="675"/>
                  </a:cubicBezTo>
                  <a:cubicBezTo>
                    <a:pt x="798" y="677"/>
                    <a:pt x="796" y="679"/>
                    <a:pt x="794" y="681"/>
                  </a:cubicBezTo>
                  <a:cubicBezTo>
                    <a:pt x="792" y="672"/>
                    <a:pt x="783" y="668"/>
                    <a:pt x="772" y="667"/>
                  </a:cubicBezTo>
                  <a:cubicBezTo>
                    <a:pt x="769" y="663"/>
                    <a:pt x="765" y="661"/>
                    <a:pt x="759" y="661"/>
                  </a:cubicBezTo>
                  <a:cubicBezTo>
                    <a:pt x="756" y="657"/>
                    <a:pt x="753" y="655"/>
                    <a:pt x="748" y="655"/>
                  </a:cubicBezTo>
                  <a:cubicBezTo>
                    <a:pt x="742" y="645"/>
                    <a:pt x="735" y="641"/>
                    <a:pt x="728" y="640"/>
                  </a:cubicBezTo>
                  <a:cubicBezTo>
                    <a:pt x="724" y="632"/>
                    <a:pt x="718" y="628"/>
                    <a:pt x="712" y="630"/>
                  </a:cubicBezTo>
                  <a:cubicBezTo>
                    <a:pt x="711" y="610"/>
                    <a:pt x="710" y="591"/>
                    <a:pt x="708" y="573"/>
                  </a:cubicBezTo>
                  <a:cubicBezTo>
                    <a:pt x="713" y="553"/>
                    <a:pt x="713" y="538"/>
                    <a:pt x="707" y="526"/>
                  </a:cubicBezTo>
                  <a:cubicBezTo>
                    <a:pt x="703" y="518"/>
                    <a:pt x="698" y="514"/>
                    <a:pt x="693" y="514"/>
                  </a:cubicBezTo>
                  <a:cubicBezTo>
                    <a:pt x="693" y="471"/>
                    <a:pt x="693" y="429"/>
                    <a:pt x="693" y="387"/>
                  </a:cubicBezTo>
                  <a:cubicBezTo>
                    <a:pt x="746" y="375"/>
                    <a:pt x="799" y="387"/>
                    <a:pt x="851" y="398"/>
                  </a:cubicBezTo>
                  <a:cubicBezTo>
                    <a:pt x="1000" y="445"/>
                    <a:pt x="958" y="390"/>
                    <a:pt x="959" y="372"/>
                  </a:cubicBezTo>
                  <a:cubicBezTo>
                    <a:pt x="979" y="344"/>
                    <a:pt x="983" y="405"/>
                    <a:pt x="1031" y="343"/>
                  </a:cubicBezTo>
                  <a:cubicBezTo>
                    <a:pt x="1079" y="352"/>
                    <a:pt x="1091" y="337"/>
                    <a:pt x="1081" y="299"/>
                  </a:cubicBezTo>
                  <a:cubicBezTo>
                    <a:pt x="1065" y="237"/>
                    <a:pt x="1143" y="231"/>
                    <a:pt x="1072" y="194"/>
                  </a:cubicBezTo>
                  <a:cubicBezTo>
                    <a:pt x="980" y="148"/>
                    <a:pt x="791" y="73"/>
                    <a:pt x="694" y="64"/>
                  </a:cubicBezTo>
                  <a:cubicBezTo>
                    <a:pt x="690" y="64"/>
                    <a:pt x="687" y="64"/>
                    <a:pt x="683" y="64"/>
                  </a:cubicBezTo>
                  <a:cubicBezTo>
                    <a:pt x="684" y="213"/>
                    <a:pt x="684" y="362"/>
                    <a:pt x="684" y="512"/>
                  </a:cubicBezTo>
                  <a:cubicBezTo>
                    <a:pt x="669" y="525"/>
                    <a:pt x="661" y="540"/>
                    <a:pt x="673" y="559"/>
                  </a:cubicBezTo>
                  <a:cubicBezTo>
                    <a:pt x="676" y="572"/>
                    <a:pt x="676" y="586"/>
                    <a:pt x="675" y="602"/>
                  </a:cubicBezTo>
                  <a:cubicBezTo>
                    <a:pt x="674" y="603"/>
                    <a:pt x="674" y="603"/>
                    <a:pt x="674" y="603"/>
                  </a:cubicBezTo>
                  <a:cubicBezTo>
                    <a:pt x="669" y="596"/>
                    <a:pt x="665" y="588"/>
                    <a:pt x="663" y="579"/>
                  </a:cubicBezTo>
                  <a:cubicBezTo>
                    <a:pt x="657" y="556"/>
                    <a:pt x="648" y="534"/>
                    <a:pt x="635" y="513"/>
                  </a:cubicBezTo>
                  <a:cubicBezTo>
                    <a:pt x="629" y="501"/>
                    <a:pt x="624" y="488"/>
                    <a:pt x="621" y="474"/>
                  </a:cubicBezTo>
                  <a:cubicBezTo>
                    <a:pt x="619" y="469"/>
                    <a:pt x="618" y="465"/>
                    <a:pt x="622" y="461"/>
                  </a:cubicBezTo>
                  <a:cubicBezTo>
                    <a:pt x="626" y="456"/>
                    <a:pt x="630" y="451"/>
                    <a:pt x="633" y="445"/>
                  </a:cubicBezTo>
                  <a:cubicBezTo>
                    <a:pt x="635" y="442"/>
                    <a:pt x="636" y="439"/>
                    <a:pt x="635" y="436"/>
                  </a:cubicBezTo>
                  <a:cubicBezTo>
                    <a:pt x="635" y="431"/>
                    <a:pt x="634" y="427"/>
                    <a:pt x="634" y="421"/>
                  </a:cubicBezTo>
                  <a:cubicBezTo>
                    <a:pt x="633" y="419"/>
                    <a:pt x="632" y="416"/>
                    <a:pt x="628" y="415"/>
                  </a:cubicBezTo>
                  <a:cubicBezTo>
                    <a:pt x="624" y="414"/>
                    <a:pt x="621" y="412"/>
                    <a:pt x="618" y="408"/>
                  </a:cubicBezTo>
                  <a:cubicBezTo>
                    <a:pt x="613" y="405"/>
                    <a:pt x="610" y="407"/>
                    <a:pt x="609" y="411"/>
                  </a:cubicBezTo>
                  <a:cubicBezTo>
                    <a:pt x="604" y="408"/>
                    <a:pt x="600" y="410"/>
                    <a:pt x="598" y="415"/>
                  </a:cubicBezTo>
                  <a:cubicBezTo>
                    <a:pt x="593" y="415"/>
                    <a:pt x="588" y="415"/>
                    <a:pt x="586" y="420"/>
                  </a:cubicBezTo>
                  <a:cubicBezTo>
                    <a:pt x="578" y="420"/>
                    <a:pt x="574" y="422"/>
                    <a:pt x="572" y="427"/>
                  </a:cubicBezTo>
                  <a:cubicBezTo>
                    <a:pt x="570" y="439"/>
                    <a:pt x="571" y="452"/>
                    <a:pt x="579" y="466"/>
                  </a:cubicBezTo>
                  <a:cubicBezTo>
                    <a:pt x="582" y="471"/>
                    <a:pt x="584" y="475"/>
                    <a:pt x="586" y="479"/>
                  </a:cubicBezTo>
                  <a:cubicBezTo>
                    <a:pt x="589" y="502"/>
                    <a:pt x="592" y="525"/>
                    <a:pt x="595" y="549"/>
                  </a:cubicBezTo>
                  <a:cubicBezTo>
                    <a:pt x="597" y="571"/>
                    <a:pt x="603" y="590"/>
                    <a:pt x="616" y="608"/>
                  </a:cubicBezTo>
                  <a:cubicBezTo>
                    <a:pt x="624" y="621"/>
                    <a:pt x="624" y="621"/>
                    <a:pt x="624" y="621"/>
                  </a:cubicBezTo>
                  <a:cubicBezTo>
                    <a:pt x="619" y="624"/>
                    <a:pt x="614" y="629"/>
                    <a:pt x="610" y="636"/>
                  </a:cubicBezTo>
                  <a:cubicBezTo>
                    <a:pt x="603" y="644"/>
                    <a:pt x="595" y="650"/>
                    <a:pt x="585" y="654"/>
                  </a:cubicBezTo>
                  <a:cubicBezTo>
                    <a:pt x="588" y="657"/>
                    <a:pt x="593" y="661"/>
                    <a:pt x="599" y="664"/>
                  </a:cubicBezTo>
                  <a:cubicBezTo>
                    <a:pt x="595" y="673"/>
                    <a:pt x="592" y="681"/>
                    <a:pt x="589" y="690"/>
                  </a:cubicBezTo>
                  <a:cubicBezTo>
                    <a:pt x="590" y="694"/>
                    <a:pt x="593" y="696"/>
                    <a:pt x="597" y="696"/>
                  </a:cubicBezTo>
                  <a:cubicBezTo>
                    <a:pt x="597" y="703"/>
                    <a:pt x="597" y="710"/>
                    <a:pt x="597" y="717"/>
                  </a:cubicBezTo>
                  <a:cubicBezTo>
                    <a:pt x="594" y="731"/>
                    <a:pt x="602" y="735"/>
                    <a:pt x="612" y="736"/>
                  </a:cubicBezTo>
                  <a:cubicBezTo>
                    <a:pt x="612" y="740"/>
                    <a:pt x="604" y="743"/>
                    <a:pt x="592" y="745"/>
                  </a:cubicBezTo>
                  <a:cubicBezTo>
                    <a:pt x="589" y="739"/>
                    <a:pt x="584" y="734"/>
                    <a:pt x="578" y="731"/>
                  </a:cubicBezTo>
                  <a:cubicBezTo>
                    <a:pt x="575" y="724"/>
                    <a:pt x="572" y="717"/>
                    <a:pt x="570" y="708"/>
                  </a:cubicBezTo>
                  <a:cubicBezTo>
                    <a:pt x="568" y="696"/>
                    <a:pt x="564" y="684"/>
                    <a:pt x="558" y="672"/>
                  </a:cubicBezTo>
                  <a:cubicBezTo>
                    <a:pt x="543" y="636"/>
                    <a:pt x="511" y="599"/>
                    <a:pt x="503" y="573"/>
                  </a:cubicBezTo>
                  <a:cubicBezTo>
                    <a:pt x="502" y="567"/>
                    <a:pt x="502" y="560"/>
                    <a:pt x="505" y="553"/>
                  </a:cubicBezTo>
                  <a:cubicBezTo>
                    <a:pt x="511" y="536"/>
                    <a:pt x="514" y="519"/>
                    <a:pt x="516" y="502"/>
                  </a:cubicBezTo>
                  <a:cubicBezTo>
                    <a:pt x="516" y="489"/>
                    <a:pt x="514" y="486"/>
                    <a:pt x="511" y="488"/>
                  </a:cubicBezTo>
                  <a:cubicBezTo>
                    <a:pt x="511" y="484"/>
                    <a:pt x="510" y="479"/>
                    <a:pt x="510" y="475"/>
                  </a:cubicBezTo>
                  <a:cubicBezTo>
                    <a:pt x="508" y="467"/>
                    <a:pt x="506" y="465"/>
                    <a:pt x="502" y="474"/>
                  </a:cubicBezTo>
                  <a:cubicBezTo>
                    <a:pt x="498" y="471"/>
                    <a:pt x="496" y="475"/>
                    <a:pt x="494" y="486"/>
                  </a:cubicBezTo>
                  <a:cubicBezTo>
                    <a:pt x="490" y="482"/>
                    <a:pt x="488" y="486"/>
                    <a:pt x="487" y="493"/>
                  </a:cubicBezTo>
                  <a:cubicBezTo>
                    <a:pt x="488" y="499"/>
                    <a:pt x="488" y="505"/>
                    <a:pt x="486" y="510"/>
                  </a:cubicBezTo>
                  <a:cubicBezTo>
                    <a:pt x="481" y="521"/>
                    <a:pt x="476" y="533"/>
                    <a:pt x="473" y="545"/>
                  </a:cubicBezTo>
                  <a:cubicBezTo>
                    <a:pt x="467" y="558"/>
                    <a:pt x="471" y="566"/>
                    <a:pt x="473" y="575"/>
                  </a:cubicBezTo>
                  <a:cubicBezTo>
                    <a:pt x="481" y="593"/>
                    <a:pt x="485" y="610"/>
                    <a:pt x="488" y="627"/>
                  </a:cubicBezTo>
                  <a:cubicBezTo>
                    <a:pt x="467" y="630"/>
                    <a:pt x="455" y="642"/>
                    <a:pt x="459" y="672"/>
                  </a:cubicBezTo>
                  <a:cubicBezTo>
                    <a:pt x="453" y="680"/>
                    <a:pt x="455" y="687"/>
                    <a:pt x="460" y="691"/>
                  </a:cubicBezTo>
                  <a:cubicBezTo>
                    <a:pt x="463" y="701"/>
                    <a:pt x="454" y="725"/>
                    <a:pt x="467" y="746"/>
                  </a:cubicBezTo>
                  <a:cubicBezTo>
                    <a:pt x="463" y="746"/>
                    <a:pt x="460" y="747"/>
                    <a:pt x="459" y="753"/>
                  </a:cubicBezTo>
                  <a:cubicBezTo>
                    <a:pt x="455" y="751"/>
                    <a:pt x="451" y="748"/>
                    <a:pt x="448" y="746"/>
                  </a:cubicBezTo>
                  <a:cubicBezTo>
                    <a:pt x="446" y="742"/>
                    <a:pt x="442" y="741"/>
                    <a:pt x="439" y="741"/>
                  </a:cubicBezTo>
                  <a:cubicBezTo>
                    <a:pt x="435" y="736"/>
                    <a:pt x="431" y="735"/>
                    <a:pt x="425" y="737"/>
                  </a:cubicBezTo>
                  <a:cubicBezTo>
                    <a:pt x="423" y="731"/>
                    <a:pt x="418" y="729"/>
                    <a:pt x="412" y="729"/>
                  </a:cubicBezTo>
                  <a:cubicBezTo>
                    <a:pt x="406" y="718"/>
                    <a:pt x="399" y="716"/>
                    <a:pt x="392" y="718"/>
                  </a:cubicBezTo>
                  <a:cubicBezTo>
                    <a:pt x="385" y="710"/>
                    <a:pt x="376" y="704"/>
                    <a:pt x="367" y="699"/>
                  </a:cubicBezTo>
                  <a:cubicBezTo>
                    <a:pt x="365" y="694"/>
                    <a:pt x="363" y="690"/>
                    <a:pt x="360" y="686"/>
                  </a:cubicBezTo>
                  <a:cubicBezTo>
                    <a:pt x="360" y="686"/>
                    <a:pt x="361" y="685"/>
                    <a:pt x="361" y="685"/>
                  </a:cubicBezTo>
                  <a:cubicBezTo>
                    <a:pt x="382" y="653"/>
                    <a:pt x="388" y="609"/>
                    <a:pt x="409" y="570"/>
                  </a:cubicBezTo>
                  <a:cubicBezTo>
                    <a:pt x="414" y="560"/>
                    <a:pt x="425" y="560"/>
                    <a:pt x="424" y="539"/>
                  </a:cubicBezTo>
                  <a:cubicBezTo>
                    <a:pt x="426" y="531"/>
                    <a:pt x="427" y="522"/>
                    <a:pt x="427" y="513"/>
                  </a:cubicBezTo>
                  <a:cubicBezTo>
                    <a:pt x="426" y="504"/>
                    <a:pt x="420" y="503"/>
                    <a:pt x="418" y="511"/>
                  </a:cubicBezTo>
                  <a:cubicBezTo>
                    <a:pt x="418" y="519"/>
                    <a:pt x="415" y="526"/>
                    <a:pt x="411" y="525"/>
                  </a:cubicBezTo>
                  <a:cubicBezTo>
                    <a:pt x="406" y="525"/>
                    <a:pt x="407" y="503"/>
                    <a:pt x="402" y="499"/>
                  </a:cubicBezTo>
                  <a:cubicBezTo>
                    <a:pt x="399" y="488"/>
                    <a:pt x="402" y="464"/>
                    <a:pt x="394" y="467"/>
                  </a:cubicBezTo>
                  <a:cubicBezTo>
                    <a:pt x="391" y="457"/>
                    <a:pt x="387" y="459"/>
                    <a:pt x="387" y="476"/>
                  </a:cubicBezTo>
                  <a:cubicBezTo>
                    <a:pt x="383" y="475"/>
                    <a:pt x="381" y="481"/>
                    <a:pt x="382" y="492"/>
                  </a:cubicBezTo>
                  <a:cubicBezTo>
                    <a:pt x="380" y="527"/>
                    <a:pt x="391" y="541"/>
                    <a:pt x="388" y="551"/>
                  </a:cubicBezTo>
                  <a:cubicBezTo>
                    <a:pt x="386" y="562"/>
                    <a:pt x="381" y="570"/>
                    <a:pt x="376" y="579"/>
                  </a:cubicBezTo>
                  <a:cubicBezTo>
                    <a:pt x="358" y="601"/>
                    <a:pt x="342" y="624"/>
                    <a:pt x="328" y="647"/>
                  </a:cubicBezTo>
                  <a:cubicBezTo>
                    <a:pt x="325" y="640"/>
                    <a:pt x="325" y="640"/>
                    <a:pt x="325" y="640"/>
                  </a:cubicBezTo>
                  <a:cubicBezTo>
                    <a:pt x="325" y="625"/>
                    <a:pt x="328" y="609"/>
                    <a:pt x="320" y="596"/>
                  </a:cubicBezTo>
                  <a:cubicBezTo>
                    <a:pt x="316" y="587"/>
                    <a:pt x="312" y="578"/>
                    <a:pt x="308" y="570"/>
                  </a:cubicBezTo>
                  <a:cubicBezTo>
                    <a:pt x="304" y="565"/>
                    <a:pt x="301" y="565"/>
                    <a:pt x="299" y="567"/>
                  </a:cubicBezTo>
                  <a:cubicBezTo>
                    <a:pt x="297" y="563"/>
                    <a:pt x="295" y="560"/>
                    <a:pt x="294" y="557"/>
                  </a:cubicBezTo>
                  <a:cubicBezTo>
                    <a:pt x="290" y="552"/>
                    <a:pt x="287" y="551"/>
                    <a:pt x="286" y="554"/>
                  </a:cubicBezTo>
                  <a:cubicBezTo>
                    <a:pt x="282" y="545"/>
                    <a:pt x="279" y="543"/>
                    <a:pt x="278" y="548"/>
                  </a:cubicBezTo>
                  <a:cubicBezTo>
                    <a:pt x="274" y="543"/>
                    <a:pt x="272" y="544"/>
                    <a:pt x="271" y="550"/>
                  </a:cubicBezTo>
                  <a:cubicBezTo>
                    <a:pt x="273" y="561"/>
                    <a:pt x="276" y="572"/>
                    <a:pt x="279" y="583"/>
                  </a:cubicBezTo>
                  <a:cubicBezTo>
                    <a:pt x="278" y="588"/>
                    <a:pt x="279" y="592"/>
                    <a:pt x="279" y="596"/>
                  </a:cubicBezTo>
                  <a:cubicBezTo>
                    <a:pt x="280" y="602"/>
                    <a:pt x="279" y="604"/>
                    <a:pt x="278" y="605"/>
                  </a:cubicBezTo>
                  <a:cubicBezTo>
                    <a:pt x="271" y="599"/>
                    <a:pt x="268" y="591"/>
                    <a:pt x="263" y="584"/>
                  </a:cubicBezTo>
                  <a:cubicBezTo>
                    <a:pt x="257" y="575"/>
                    <a:pt x="251" y="581"/>
                    <a:pt x="255" y="588"/>
                  </a:cubicBezTo>
                  <a:cubicBezTo>
                    <a:pt x="259" y="595"/>
                    <a:pt x="262" y="602"/>
                    <a:pt x="266" y="610"/>
                  </a:cubicBezTo>
                  <a:cubicBezTo>
                    <a:pt x="268" y="618"/>
                    <a:pt x="272" y="626"/>
                    <a:pt x="278" y="633"/>
                  </a:cubicBezTo>
                  <a:cubicBezTo>
                    <a:pt x="280" y="640"/>
                    <a:pt x="287" y="641"/>
                    <a:pt x="293" y="643"/>
                  </a:cubicBezTo>
                  <a:cubicBezTo>
                    <a:pt x="295" y="648"/>
                    <a:pt x="298" y="653"/>
                    <a:pt x="300" y="657"/>
                  </a:cubicBezTo>
                  <a:cubicBezTo>
                    <a:pt x="301" y="660"/>
                    <a:pt x="301" y="663"/>
                    <a:pt x="302" y="666"/>
                  </a:cubicBezTo>
                  <a:cubicBezTo>
                    <a:pt x="292" y="666"/>
                    <a:pt x="283" y="668"/>
                    <a:pt x="277" y="678"/>
                  </a:cubicBezTo>
                  <a:cubicBezTo>
                    <a:pt x="264" y="689"/>
                    <a:pt x="264" y="696"/>
                    <a:pt x="264" y="706"/>
                  </a:cubicBezTo>
                  <a:cubicBezTo>
                    <a:pt x="265" y="713"/>
                    <a:pt x="254" y="717"/>
                    <a:pt x="259" y="740"/>
                  </a:cubicBezTo>
                  <a:cubicBezTo>
                    <a:pt x="260" y="749"/>
                    <a:pt x="252" y="757"/>
                    <a:pt x="251" y="767"/>
                  </a:cubicBezTo>
                  <a:cubicBezTo>
                    <a:pt x="246" y="766"/>
                    <a:pt x="241" y="765"/>
                    <a:pt x="238" y="757"/>
                  </a:cubicBezTo>
                  <a:cubicBezTo>
                    <a:pt x="235" y="743"/>
                    <a:pt x="224" y="735"/>
                    <a:pt x="212" y="727"/>
                  </a:cubicBezTo>
                  <a:cubicBezTo>
                    <a:pt x="204" y="717"/>
                    <a:pt x="191" y="710"/>
                    <a:pt x="178" y="705"/>
                  </a:cubicBezTo>
                  <a:cubicBezTo>
                    <a:pt x="170" y="700"/>
                    <a:pt x="164" y="693"/>
                    <a:pt x="159" y="685"/>
                  </a:cubicBezTo>
                  <a:cubicBezTo>
                    <a:pt x="152" y="667"/>
                    <a:pt x="143" y="649"/>
                    <a:pt x="127" y="633"/>
                  </a:cubicBezTo>
                  <a:cubicBezTo>
                    <a:pt x="109" y="611"/>
                    <a:pt x="93" y="586"/>
                    <a:pt x="79" y="560"/>
                  </a:cubicBezTo>
                  <a:cubicBezTo>
                    <a:pt x="82" y="550"/>
                    <a:pt x="82" y="540"/>
                    <a:pt x="78" y="531"/>
                  </a:cubicBezTo>
                  <a:cubicBezTo>
                    <a:pt x="77" y="522"/>
                    <a:pt x="80" y="518"/>
                    <a:pt x="83" y="514"/>
                  </a:cubicBezTo>
                  <a:cubicBezTo>
                    <a:pt x="85" y="510"/>
                    <a:pt x="84" y="505"/>
                    <a:pt x="78" y="509"/>
                  </a:cubicBezTo>
                  <a:cubicBezTo>
                    <a:pt x="74" y="510"/>
                    <a:pt x="72" y="514"/>
                    <a:pt x="70" y="517"/>
                  </a:cubicBezTo>
                  <a:cubicBezTo>
                    <a:pt x="69" y="509"/>
                    <a:pt x="69" y="502"/>
                    <a:pt x="69" y="495"/>
                  </a:cubicBezTo>
                  <a:cubicBezTo>
                    <a:pt x="68" y="489"/>
                    <a:pt x="67" y="485"/>
                    <a:pt x="63" y="480"/>
                  </a:cubicBezTo>
                  <a:cubicBezTo>
                    <a:pt x="61" y="476"/>
                    <a:pt x="58" y="473"/>
                    <a:pt x="56" y="469"/>
                  </a:cubicBezTo>
                  <a:cubicBezTo>
                    <a:pt x="48" y="458"/>
                    <a:pt x="44" y="466"/>
                    <a:pt x="49" y="472"/>
                  </a:cubicBezTo>
                  <a:cubicBezTo>
                    <a:pt x="51" y="477"/>
                    <a:pt x="53" y="481"/>
                    <a:pt x="56" y="486"/>
                  </a:cubicBezTo>
                  <a:cubicBezTo>
                    <a:pt x="58" y="493"/>
                    <a:pt x="58" y="499"/>
                    <a:pt x="57" y="505"/>
                  </a:cubicBezTo>
                  <a:cubicBezTo>
                    <a:pt x="56" y="502"/>
                    <a:pt x="54" y="498"/>
                    <a:pt x="51" y="493"/>
                  </a:cubicBezTo>
                  <a:cubicBezTo>
                    <a:pt x="49" y="486"/>
                    <a:pt x="37" y="471"/>
                    <a:pt x="31" y="467"/>
                  </a:cubicBezTo>
                  <a:cubicBezTo>
                    <a:pt x="23" y="462"/>
                    <a:pt x="23" y="467"/>
                    <a:pt x="24" y="473"/>
                  </a:cubicBezTo>
                  <a:cubicBezTo>
                    <a:pt x="19" y="470"/>
                    <a:pt x="15" y="474"/>
                    <a:pt x="18" y="479"/>
                  </a:cubicBezTo>
                  <a:cubicBezTo>
                    <a:pt x="20" y="482"/>
                    <a:pt x="21" y="486"/>
                    <a:pt x="23" y="489"/>
                  </a:cubicBezTo>
                  <a:cubicBezTo>
                    <a:pt x="18" y="485"/>
                    <a:pt x="17" y="489"/>
                    <a:pt x="19" y="494"/>
                  </a:cubicBezTo>
                  <a:cubicBezTo>
                    <a:pt x="23" y="501"/>
                    <a:pt x="27" y="506"/>
                    <a:pt x="29" y="512"/>
                  </a:cubicBezTo>
                  <a:cubicBezTo>
                    <a:pt x="31" y="522"/>
                    <a:pt x="32" y="531"/>
                    <a:pt x="34" y="541"/>
                  </a:cubicBezTo>
                  <a:cubicBezTo>
                    <a:pt x="35" y="553"/>
                    <a:pt x="40" y="561"/>
                    <a:pt x="45" y="568"/>
                  </a:cubicBezTo>
                  <a:cubicBezTo>
                    <a:pt x="49" y="573"/>
                    <a:pt x="54" y="571"/>
                    <a:pt x="57" y="580"/>
                  </a:cubicBezTo>
                  <a:cubicBezTo>
                    <a:pt x="63" y="596"/>
                    <a:pt x="70" y="613"/>
                    <a:pt x="76" y="630"/>
                  </a:cubicBezTo>
                  <a:cubicBezTo>
                    <a:pt x="86" y="655"/>
                    <a:pt x="97" y="677"/>
                    <a:pt x="110" y="697"/>
                  </a:cubicBezTo>
                  <a:cubicBezTo>
                    <a:pt x="113" y="707"/>
                    <a:pt x="115" y="715"/>
                    <a:pt x="122" y="719"/>
                  </a:cubicBezTo>
                  <a:cubicBezTo>
                    <a:pt x="126" y="723"/>
                    <a:pt x="130" y="727"/>
                    <a:pt x="132" y="730"/>
                  </a:cubicBezTo>
                  <a:cubicBezTo>
                    <a:pt x="136" y="755"/>
                    <a:pt x="148" y="771"/>
                    <a:pt x="158" y="788"/>
                  </a:cubicBezTo>
                  <a:cubicBezTo>
                    <a:pt x="162" y="796"/>
                    <a:pt x="166" y="809"/>
                    <a:pt x="171" y="824"/>
                  </a:cubicBezTo>
                  <a:cubicBezTo>
                    <a:pt x="75" y="702"/>
                    <a:pt x="4" y="731"/>
                    <a:pt x="0" y="824"/>
                  </a:cubicBezTo>
                  <a:cubicBezTo>
                    <a:pt x="0" y="947"/>
                    <a:pt x="0" y="947"/>
                    <a:pt x="0" y="947"/>
                  </a:cubicBezTo>
                  <a:cubicBezTo>
                    <a:pt x="2861" y="947"/>
                    <a:pt x="2861" y="947"/>
                    <a:pt x="2861" y="947"/>
                  </a:cubicBezTo>
                  <a:cubicBezTo>
                    <a:pt x="2861" y="823"/>
                    <a:pt x="2861" y="823"/>
                    <a:pt x="2861" y="823"/>
                  </a:cubicBezTo>
                  <a:close/>
                  <a:moveTo>
                    <a:pt x="1227" y="641"/>
                  </a:moveTo>
                  <a:cubicBezTo>
                    <a:pt x="1231" y="635"/>
                    <a:pt x="1232" y="628"/>
                    <a:pt x="1232" y="622"/>
                  </a:cubicBezTo>
                  <a:cubicBezTo>
                    <a:pt x="1232" y="622"/>
                    <a:pt x="1232" y="622"/>
                    <a:pt x="1232" y="622"/>
                  </a:cubicBezTo>
                  <a:cubicBezTo>
                    <a:pt x="1236" y="627"/>
                    <a:pt x="1237" y="633"/>
                    <a:pt x="1235" y="639"/>
                  </a:cubicBezTo>
                  <a:cubicBezTo>
                    <a:pt x="1232" y="640"/>
                    <a:pt x="1230" y="640"/>
                    <a:pt x="1227" y="641"/>
                  </a:cubicBezTo>
                  <a:close/>
                  <a:moveTo>
                    <a:pt x="2216" y="672"/>
                  </a:moveTo>
                  <a:cubicBezTo>
                    <a:pt x="2238" y="624"/>
                    <a:pt x="2238" y="624"/>
                    <a:pt x="2238" y="624"/>
                  </a:cubicBezTo>
                  <a:cubicBezTo>
                    <a:pt x="2238" y="626"/>
                    <a:pt x="2238" y="629"/>
                    <a:pt x="2239" y="632"/>
                  </a:cubicBezTo>
                  <a:cubicBezTo>
                    <a:pt x="2244" y="650"/>
                    <a:pt x="2238" y="667"/>
                    <a:pt x="2248" y="680"/>
                  </a:cubicBezTo>
                  <a:cubicBezTo>
                    <a:pt x="2252" y="685"/>
                    <a:pt x="2253" y="691"/>
                    <a:pt x="2251" y="698"/>
                  </a:cubicBezTo>
                  <a:cubicBezTo>
                    <a:pt x="2236" y="726"/>
                    <a:pt x="2216" y="747"/>
                    <a:pt x="2194" y="766"/>
                  </a:cubicBezTo>
                  <a:cubicBezTo>
                    <a:pt x="2193" y="759"/>
                    <a:pt x="2194" y="751"/>
                    <a:pt x="2197" y="742"/>
                  </a:cubicBezTo>
                  <a:cubicBezTo>
                    <a:pt x="2204" y="737"/>
                    <a:pt x="2207" y="729"/>
                    <a:pt x="2208" y="719"/>
                  </a:cubicBezTo>
                  <a:cubicBezTo>
                    <a:pt x="2218" y="721"/>
                    <a:pt x="2217" y="707"/>
                    <a:pt x="2218" y="699"/>
                  </a:cubicBezTo>
                  <a:cubicBezTo>
                    <a:pt x="2219" y="693"/>
                    <a:pt x="2222" y="681"/>
                    <a:pt x="2215" y="680"/>
                  </a:cubicBezTo>
                  <a:cubicBezTo>
                    <a:pt x="2216" y="677"/>
                    <a:pt x="2216" y="674"/>
                    <a:pt x="2216" y="672"/>
                  </a:cubicBezTo>
                  <a:close/>
                  <a:moveTo>
                    <a:pt x="1565" y="698"/>
                  </a:moveTo>
                  <a:cubicBezTo>
                    <a:pt x="1570" y="668"/>
                    <a:pt x="1557" y="663"/>
                    <a:pt x="1558" y="654"/>
                  </a:cubicBezTo>
                  <a:cubicBezTo>
                    <a:pt x="1558" y="642"/>
                    <a:pt x="1558" y="632"/>
                    <a:pt x="1541" y="619"/>
                  </a:cubicBezTo>
                  <a:cubicBezTo>
                    <a:pt x="1534" y="605"/>
                    <a:pt x="1522" y="604"/>
                    <a:pt x="1510" y="603"/>
                  </a:cubicBezTo>
                  <a:cubicBezTo>
                    <a:pt x="1510" y="599"/>
                    <a:pt x="1511" y="596"/>
                    <a:pt x="1512" y="592"/>
                  </a:cubicBezTo>
                  <a:cubicBezTo>
                    <a:pt x="1515" y="586"/>
                    <a:pt x="1518" y="580"/>
                    <a:pt x="1521" y="574"/>
                  </a:cubicBezTo>
                  <a:cubicBezTo>
                    <a:pt x="1529" y="571"/>
                    <a:pt x="1537" y="570"/>
                    <a:pt x="1541" y="560"/>
                  </a:cubicBezTo>
                  <a:cubicBezTo>
                    <a:pt x="1546" y="554"/>
                    <a:pt x="1550" y="548"/>
                    <a:pt x="1553" y="541"/>
                  </a:cubicBezTo>
                  <a:cubicBezTo>
                    <a:pt x="1555" y="558"/>
                    <a:pt x="1559" y="575"/>
                    <a:pt x="1565" y="591"/>
                  </a:cubicBezTo>
                  <a:cubicBezTo>
                    <a:pt x="1560" y="598"/>
                    <a:pt x="1561" y="604"/>
                    <a:pt x="1565" y="610"/>
                  </a:cubicBezTo>
                  <a:cubicBezTo>
                    <a:pt x="1574" y="614"/>
                    <a:pt x="1568" y="625"/>
                    <a:pt x="1572" y="630"/>
                  </a:cubicBezTo>
                  <a:cubicBezTo>
                    <a:pt x="1581" y="647"/>
                    <a:pt x="1593" y="652"/>
                    <a:pt x="1605" y="654"/>
                  </a:cubicBezTo>
                  <a:cubicBezTo>
                    <a:pt x="1610" y="669"/>
                    <a:pt x="1616" y="677"/>
                    <a:pt x="1622" y="682"/>
                  </a:cubicBezTo>
                  <a:cubicBezTo>
                    <a:pt x="1608" y="692"/>
                    <a:pt x="1594" y="702"/>
                    <a:pt x="1591" y="720"/>
                  </a:cubicBezTo>
                  <a:cubicBezTo>
                    <a:pt x="1587" y="730"/>
                    <a:pt x="1581" y="731"/>
                    <a:pt x="1575" y="732"/>
                  </a:cubicBezTo>
                  <a:cubicBezTo>
                    <a:pt x="1574" y="719"/>
                    <a:pt x="1563" y="708"/>
                    <a:pt x="1565" y="698"/>
                  </a:cubicBezTo>
                  <a:close/>
                  <a:moveTo>
                    <a:pt x="1780" y="597"/>
                  </a:moveTo>
                  <a:cubicBezTo>
                    <a:pt x="1782" y="616"/>
                    <a:pt x="1782" y="616"/>
                    <a:pt x="1782" y="616"/>
                  </a:cubicBezTo>
                  <a:cubicBezTo>
                    <a:pt x="1773" y="614"/>
                    <a:pt x="1767" y="618"/>
                    <a:pt x="1771" y="637"/>
                  </a:cubicBezTo>
                  <a:cubicBezTo>
                    <a:pt x="1773" y="658"/>
                    <a:pt x="1779" y="661"/>
                    <a:pt x="1785" y="660"/>
                  </a:cubicBezTo>
                  <a:cubicBezTo>
                    <a:pt x="1786" y="663"/>
                    <a:pt x="1786" y="667"/>
                    <a:pt x="1787" y="671"/>
                  </a:cubicBezTo>
                  <a:cubicBezTo>
                    <a:pt x="1785" y="672"/>
                    <a:pt x="1783" y="674"/>
                    <a:pt x="1781" y="676"/>
                  </a:cubicBezTo>
                  <a:cubicBezTo>
                    <a:pt x="1781" y="669"/>
                    <a:pt x="1782" y="662"/>
                    <a:pt x="1768" y="659"/>
                  </a:cubicBezTo>
                  <a:cubicBezTo>
                    <a:pt x="1763" y="652"/>
                    <a:pt x="1758" y="648"/>
                    <a:pt x="1752" y="649"/>
                  </a:cubicBezTo>
                  <a:cubicBezTo>
                    <a:pt x="1753" y="647"/>
                    <a:pt x="1753" y="645"/>
                    <a:pt x="1754" y="643"/>
                  </a:cubicBezTo>
                  <a:cubicBezTo>
                    <a:pt x="1763" y="628"/>
                    <a:pt x="1772" y="613"/>
                    <a:pt x="1780" y="597"/>
                  </a:cubicBezTo>
                  <a:close/>
                  <a:moveTo>
                    <a:pt x="1546" y="468"/>
                  </a:moveTo>
                  <a:cubicBezTo>
                    <a:pt x="1547" y="484"/>
                    <a:pt x="1548" y="500"/>
                    <a:pt x="1549" y="515"/>
                  </a:cubicBezTo>
                  <a:cubicBezTo>
                    <a:pt x="1547" y="519"/>
                    <a:pt x="1544" y="523"/>
                    <a:pt x="1540" y="526"/>
                  </a:cubicBezTo>
                  <a:cubicBezTo>
                    <a:pt x="1538" y="524"/>
                    <a:pt x="1537" y="521"/>
                    <a:pt x="1538" y="514"/>
                  </a:cubicBezTo>
                  <a:cubicBezTo>
                    <a:pt x="1539" y="509"/>
                    <a:pt x="1540" y="504"/>
                    <a:pt x="1539" y="497"/>
                  </a:cubicBezTo>
                  <a:cubicBezTo>
                    <a:pt x="1546" y="468"/>
                    <a:pt x="1546" y="468"/>
                    <a:pt x="1546" y="468"/>
                  </a:cubicBezTo>
                  <a:close/>
                  <a:moveTo>
                    <a:pt x="2081" y="753"/>
                  </a:moveTo>
                  <a:cubicBezTo>
                    <a:pt x="2093" y="738"/>
                    <a:pt x="2098" y="719"/>
                    <a:pt x="2098" y="698"/>
                  </a:cubicBezTo>
                  <a:cubicBezTo>
                    <a:pt x="2101" y="699"/>
                    <a:pt x="2103" y="700"/>
                    <a:pt x="2106" y="700"/>
                  </a:cubicBezTo>
                  <a:cubicBezTo>
                    <a:pt x="2106" y="709"/>
                    <a:pt x="2108" y="718"/>
                    <a:pt x="2111" y="727"/>
                  </a:cubicBezTo>
                  <a:cubicBezTo>
                    <a:pt x="2113" y="735"/>
                    <a:pt x="2112" y="743"/>
                    <a:pt x="2109" y="751"/>
                  </a:cubicBezTo>
                  <a:cubicBezTo>
                    <a:pt x="2099" y="750"/>
                    <a:pt x="2090" y="751"/>
                    <a:pt x="2081" y="753"/>
                  </a:cubicBezTo>
                  <a:close/>
                </a:path>
              </a:pathLst>
            </a:custGeom>
            <a:solidFill>
              <a:srgbClr val="0064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3C7262B-2BE2-4B2E-A261-E87806EAE7B0}"/>
                </a:ext>
              </a:extLst>
            </p:cNvPr>
            <p:cNvSpPr/>
            <p:nvPr/>
          </p:nvSpPr>
          <p:spPr>
            <a:xfrm>
              <a:off x="0" y="6140057"/>
              <a:ext cx="12192000" cy="817955"/>
            </a:xfrm>
            <a:prstGeom prst="rect">
              <a:avLst/>
            </a:prstGeom>
            <a:solidFill>
              <a:srgbClr val="0064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BEB03CB-6D2D-436C-8EDE-83195E80C59F}"/>
              </a:ext>
            </a:extLst>
          </p:cNvPr>
          <p:cNvSpPr/>
          <p:nvPr/>
        </p:nvSpPr>
        <p:spPr>
          <a:xfrm>
            <a:off x="4565514" y="1306281"/>
            <a:ext cx="30609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</a:p>
          <a:p>
            <a:pPr algn="ctr"/>
            <a:r>
              <a:rPr lang="en-US" altLang="zh-CN" sz="6000" b="1" dirty="0">
                <a:solidFill>
                  <a:srgbClr val="0064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6000" b="1" dirty="0">
              <a:solidFill>
                <a:srgbClr val="0064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510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2335</Words>
  <Application>Microsoft Office PowerPoint</Application>
  <PresentationFormat>宽屏</PresentationFormat>
  <Paragraphs>236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8" baseType="lpstr">
      <vt:lpstr>Clear Sans</vt:lpstr>
      <vt:lpstr>Clear Sans Light</vt:lpstr>
      <vt:lpstr>Fira Sans Book</vt:lpstr>
      <vt:lpstr>Fira Sans SemiBold Italic</vt:lpstr>
      <vt:lpstr>Gill Sans</vt:lpstr>
      <vt:lpstr>Helvetica Light</vt:lpstr>
      <vt:lpstr>Kontrapunkt Bob Bold</vt:lpstr>
      <vt:lpstr>Lato</vt:lpstr>
      <vt:lpstr>Lato Black</vt:lpstr>
      <vt:lpstr>Lato Bold</vt:lpstr>
      <vt:lpstr>Lato Light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Extrabold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faith123</cp:lastModifiedBy>
  <cp:revision>16</cp:revision>
  <dcterms:created xsi:type="dcterms:W3CDTF">2017-06-05T05:35:40Z</dcterms:created>
  <dcterms:modified xsi:type="dcterms:W3CDTF">2018-06-25T02:04:25Z</dcterms:modified>
</cp:coreProperties>
</file>