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072" r:id="rId2"/>
    <p:sldId id="3191" r:id="rId3"/>
    <p:sldId id="3199" r:id="rId4"/>
    <p:sldId id="3164" r:id="rId5"/>
    <p:sldId id="3169" r:id="rId6"/>
    <p:sldId id="3161" r:id="rId7"/>
    <p:sldId id="3166" r:id="rId8"/>
    <p:sldId id="3200" r:id="rId9"/>
    <p:sldId id="3173" r:id="rId10"/>
    <p:sldId id="3165" r:id="rId11"/>
    <p:sldId id="3171" r:id="rId12"/>
    <p:sldId id="3160" r:id="rId13"/>
    <p:sldId id="3201" r:id="rId14"/>
    <p:sldId id="3167" r:id="rId15"/>
    <p:sldId id="3163" r:id="rId16"/>
    <p:sldId id="3159" r:id="rId17"/>
    <p:sldId id="3162" r:id="rId18"/>
    <p:sldId id="3202" r:id="rId19"/>
    <p:sldId id="3170" r:id="rId20"/>
    <p:sldId id="3175" r:id="rId21"/>
    <p:sldId id="3172" r:id="rId22"/>
    <p:sldId id="320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0000"/>
    <a:srgbClr val="28C7D4"/>
    <a:srgbClr val="F94D4D"/>
    <a:srgbClr val="FEFEFE"/>
    <a:srgbClr val="FFFFFF"/>
    <a:srgbClr val="8F1A12"/>
    <a:srgbClr val="F84E4B"/>
    <a:srgbClr val="26C8D2"/>
    <a:srgbClr val="1CB7F1"/>
    <a:srgbClr val="01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2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32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186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395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009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90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808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038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083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60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883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496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88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687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648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0629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691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1249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903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727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2318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5745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171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49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795" y="1"/>
            <a:ext cx="12858751" cy="87933"/>
            <a:chOff x="0" y="0"/>
            <a:chExt cx="12858751" cy="87933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2858750" cy="87933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0461823" y="0"/>
              <a:ext cx="2396928" cy="87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 userDrawn="1"/>
        </p:nvSpPr>
        <p:spPr>
          <a:xfrm>
            <a:off x="795" y="87933"/>
            <a:ext cx="308695" cy="4327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511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137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244409" y="624038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microsoft.com/office/2007/relationships/hdphoto" Target="../media/hdphoto1.wdp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六边形 11"/>
          <p:cNvSpPr/>
          <p:nvPr/>
        </p:nvSpPr>
        <p:spPr>
          <a:xfrm>
            <a:off x="308695" y="2248173"/>
            <a:ext cx="2305818" cy="198777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56"/>
          <p:cNvSpPr txBox="1"/>
          <p:nvPr/>
        </p:nvSpPr>
        <p:spPr>
          <a:xfrm>
            <a:off x="2850419" y="2637435"/>
            <a:ext cx="6912768" cy="88094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400" dirty="0">
                <a:solidFill>
                  <a:schemeClr val="accent4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公司招聘介绍</a:t>
            </a:r>
            <a:r>
              <a:rPr lang="en-US" altLang="zh-CN" sz="4400" dirty="0" err="1">
                <a:solidFill>
                  <a:schemeClr val="accent4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ppt</a:t>
            </a:r>
            <a:r>
              <a:rPr lang="zh-CN" altLang="en-US" sz="4400" dirty="0">
                <a:solidFill>
                  <a:schemeClr val="accent4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模板</a:t>
            </a:r>
            <a:endParaRPr lang="en-US" sz="4400" dirty="0">
              <a:solidFill>
                <a:schemeClr val="accent4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TextBox 56"/>
          <p:cNvSpPr txBox="1"/>
          <p:nvPr/>
        </p:nvSpPr>
        <p:spPr>
          <a:xfrm>
            <a:off x="394199" y="2651483"/>
            <a:ext cx="2121990" cy="1152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dirty="0" smtClean="0">
                <a:solidFill>
                  <a:schemeClr val="accent1"/>
                </a:solidFill>
                <a:latin typeface="Impact" panose="020B0806030902050204" pitchFamily="34" charset="0"/>
                <a:ea typeface="Cambria Math" panose="02040503050406030204" pitchFamily="18" charset="0"/>
                <a:sym typeface="Arial" panose="020B0604020202020204" pitchFamily="34" charset="0"/>
              </a:rPr>
              <a:t>201X</a:t>
            </a:r>
            <a:endParaRPr lang="en-US" sz="6000" dirty="0">
              <a:solidFill>
                <a:schemeClr val="accent1"/>
              </a:solidFill>
              <a:latin typeface="Impact" panose="020B0806030902050204" pitchFamily="34" charset="0"/>
              <a:ea typeface="Cambria Math" panose="02040503050406030204" pitchFamily="18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50419" y="3374427"/>
            <a:ext cx="5184576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on add related title </a:t>
            </a:r>
            <a:r>
              <a:rPr lang="en-US" altLang="zh-CN" sz="2000" dirty="0" err="1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endParaRPr lang="zh-CN" altLang="en-US" sz="20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50419" y="3759282"/>
            <a:ext cx="5184576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on add related title </a:t>
            </a:r>
            <a:r>
              <a:rPr lang="en-US" altLang="zh-CN" sz="1100" dirty="0" err="1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</a:t>
            </a:r>
            <a:r>
              <a:rPr lang="en-US" altLang="zh-CN" sz="1100" dirty="0" err="1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</a:t>
            </a:r>
            <a:r>
              <a:rPr lang="en-US" altLang="zh-CN" sz="1100" dirty="0" err="1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words </a:t>
            </a:r>
            <a:endParaRPr lang="zh-CN" altLang="en-US" sz="11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62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2" grpId="0" animBg="1"/>
          <p:bldP spid="13" grpId="0"/>
          <p:bldP spid="14" grpId="0"/>
          <p:bldP spid="14" grpId="1"/>
          <p:bldP spid="15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2" grpId="0" animBg="1"/>
          <p:bldP spid="13" grpId="0"/>
          <p:bldP spid="14" grpId="0"/>
          <p:bldP spid="14" grpId="1"/>
          <p:bldP spid="15" grpId="0"/>
          <p:bldP spid="16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2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MH_Number_1"/>
          <p:cNvSpPr/>
          <p:nvPr>
            <p:custDataLst>
              <p:tags r:id="rId1"/>
            </p:custDataLst>
          </p:nvPr>
        </p:nvSpPr>
        <p:spPr>
          <a:xfrm>
            <a:off x="4510305" y="1798940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BE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1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2531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MH_Entry_1"/>
          <p:cNvSpPr/>
          <p:nvPr>
            <p:custDataLst>
              <p:tags r:id="rId2"/>
            </p:custDataLst>
          </p:nvPr>
        </p:nvSpPr>
        <p:spPr>
          <a:xfrm>
            <a:off x="4773191" y="1816125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MH_Number_2"/>
          <p:cNvSpPr/>
          <p:nvPr>
            <p:custDataLst>
              <p:tags r:id="rId3"/>
            </p:custDataLst>
          </p:nvPr>
        </p:nvSpPr>
        <p:spPr>
          <a:xfrm>
            <a:off x="4510305" y="3007510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BE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1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2531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MH_Entry_2"/>
          <p:cNvSpPr/>
          <p:nvPr>
            <p:custDataLst>
              <p:tags r:id="rId4"/>
            </p:custDataLst>
          </p:nvPr>
        </p:nvSpPr>
        <p:spPr>
          <a:xfrm>
            <a:off x="4773191" y="3024698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MH_Number_3"/>
          <p:cNvSpPr/>
          <p:nvPr>
            <p:custDataLst>
              <p:tags r:id="rId5"/>
            </p:custDataLst>
          </p:nvPr>
        </p:nvSpPr>
        <p:spPr>
          <a:xfrm>
            <a:off x="4510305" y="4216080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BE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1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zh-CN" altLang="en-US" sz="2531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6"/>
            </p:custDataLst>
          </p:nvPr>
        </p:nvSpPr>
        <p:spPr>
          <a:xfrm>
            <a:off x="4773191" y="4233268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4510305" y="5424650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BE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1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zh-CN" altLang="en-US" sz="2531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MH_Entry_4"/>
          <p:cNvSpPr/>
          <p:nvPr>
            <p:custDataLst>
              <p:tags r:id="rId8"/>
            </p:custDataLst>
          </p:nvPr>
        </p:nvSpPr>
        <p:spPr>
          <a:xfrm>
            <a:off x="4773191" y="5441839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MH_Others_1"/>
          <p:cNvSpPr/>
          <p:nvPr>
            <p:custDataLst>
              <p:tags r:id="rId9"/>
            </p:custDataLst>
          </p:nvPr>
        </p:nvSpPr>
        <p:spPr>
          <a:xfrm>
            <a:off x="27533" y="448"/>
            <a:ext cx="2502971" cy="7231757"/>
          </a:xfrm>
          <a:prstGeom prst="rect">
            <a:avLst/>
          </a:prstGeom>
          <a:solidFill>
            <a:srgbClr val="BE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592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759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7592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</p:spTree>
    <p:extLst>
      <p:ext uri="{BB962C8B-B14F-4D97-AF65-F5344CB8AC3E}">
        <p14:creationId xmlns:p14="http://schemas.microsoft.com/office/powerpoint/2010/main" val="293769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13351" y="2320181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385353" y="4561208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300900" y="3903974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86493" y="4838023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3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6"/>
          <p:cNvGrpSpPr/>
          <p:nvPr/>
        </p:nvGrpSpPr>
        <p:grpSpPr>
          <a:xfrm rot="5400000">
            <a:off x="1430315" y="3182320"/>
            <a:ext cx="2313900" cy="1056015"/>
            <a:chOff x="1426011" y="1587375"/>
            <a:chExt cx="1722710" cy="745217"/>
          </a:xfrm>
        </p:grpSpPr>
        <p:sp>
          <p:nvSpPr>
            <p:cNvPr id="57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76"/>
          <p:cNvGrpSpPr/>
          <p:nvPr/>
        </p:nvGrpSpPr>
        <p:grpSpPr>
          <a:xfrm rot="5400000">
            <a:off x="3374630" y="3182320"/>
            <a:ext cx="2313900" cy="1056015"/>
            <a:chOff x="1426011" y="1587375"/>
            <a:chExt cx="1722710" cy="745217"/>
          </a:xfrm>
        </p:grpSpPr>
        <p:sp>
          <p:nvSpPr>
            <p:cNvPr id="84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Text Placeholder 3"/>
            <p:cNvSpPr txBox="1">
              <a:spLocks/>
            </p:cNvSpPr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6"/>
          <p:cNvGrpSpPr/>
          <p:nvPr/>
        </p:nvGrpSpPr>
        <p:grpSpPr>
          <a:xfrm rot="5400000">
            <a:off x="5318945" y="3182320"/>
            <a:ext cx="2313900" cy="1056015"/>
            <a:chOff x="1426011" y="1587375"/>
            <a:chExt cx="1722710" cy="745217"/>
          </a:xfrm>
        </p:grpSpPr>
        <p:sp>
          <p:nvSpPr>
            <p:cNvPr id="91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Text Placeholder 3"/>
            <p:cNvSpPr txBox="1">
              <a:spLocks/>
            </p:cNvSpPr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76"/>
          <p:cNvGrpSpPr/>
          <p:nvPr/>
        </p:nvGrpSpPr>
        <p:grpSpPr>
          <a:xfrm rot="5400000">
            <a:off x="7263260" y="3182320"/>
            <a:ext cx="2313900" cy="1056015"/>
            <a:chOff x="1426011" y="1587375"/>
            <a:chExt cx="1722710" cy="745217"/>
          </a:xfrm>
        </p:grpSpPr>
        <p:sp>
          <p:nvSpPr>
            <p:cNvPr id="98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4"/>
                </a:gs>
                <a:gs pos="50000">
                  <a:schemeClr val="accent4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Text Placeholder 3"/>
            <p:cNvSpPr txBox="1">
              <a:spLocks/>
            </p:cNvSpPr>
            <p:nvPr/>
          </p:nvSpPr>
          <p:spPr>
            <a:xfrm rot="19102985">
              <a:off x="1800238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76"/>
          <p:cNvGrpSpPr/>
          <p:nvPr/>
        </p:nvGrpSpPr>
        <p:grpSpPr>
          <a:xfrm rot="5400000">
            <a:off x="9207575" y="3182320"/>
            <a:ext cx="2313900" cy="1056015"/>
            <a:chOff x="1426011" y="1587375"/>
            <a:chExt cx="1722710" cy="745217"/>
          </a:xfrm>
        </p:grpSpPr>
        <p:sp>
          <p:nvSpPr>
            <p:cNvPr id="105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5"/>
                </a:gs>
                <a:gs pos="50000">
                  <a:schemeClr val="accent5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 Placeholder 3"/>
            <p:cNvSpPr txBox="1">
              <a:spLocks/>
            </p:cNvSpPr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1684263" y="4843667"/>
            <a:ext cx="1806009" cy="859015"/>
            <a:chOff x="764014" y="1572527"/>
            <a:chExt cx="1544637" cy="703523"/>
          </a:xfrm>
        </p:grpSpPr>
        <p:sp>
          <p:nvSpPr>
            <p:cNvPr id="108" name="Text Placeholder 3"/>
            <p:cNvSpPr txBox="1">
              <a:spLocks/>
            </p:cNvSpPr>
            <p:nvPr/>
          </p:nvSpPr>
          <p:spPr>
            <a:xfrm>
              <a:off x="998962" y="1572527"/>
              <a:ext cx="1074740" cy="21170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3628578" y="4843658"/>
            <a:ext cx="1806009" cy="859015"/>
            <a:chOff x="764014" y="1572526"/>
            <a:chExt cx="1544637" cy="703526"/>
          </a:xfrm>
        </p:grpSpPr>
        <p:sp>
          <p:nvSpPr>
            <p:cNvPr id="111" name="Text Placeholder 3"/>
            <p:cNvSpPr txBox="1">
              <a:spLocks/>
            </p:cNvSpPr>
            <p:nvPr/>
          </p:nvSpPr>
          <p:spPr>
            <a:xfrm>
              <a:off x="998962" y="1572526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5572892" y="4843658"/>
            <a:ext cx="1806009" cy="859014"/>
            <a:chOff x="764014" y="1572527"/>
            <a:chExt cx="1544637" cy="703525"/>
          </a:xfrm>
        </p:grpSpPr>
        <p:sp>
          <p:nvSpPr>
            <p:cNvPr id="114" name="Text Placeholder 3"/>
            <p:cNvSpPr txBox="1">
              <a:spLocks/>
            </p:cNvSpPr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7517207" y="4843658"/>
            <a:ext cx="1806009" cy="859014"/>
            <a:chOff x="764014" y="1572527"/>
            <a:chExt cx="1544637" cy="703525"/>
          </a:xfrm>
        </p:grpSpPr>
        <p:sp>
          <p:nvSpPr>
            <p:cNvPr id="117" name="Text Placeholder 3"/>
            <p:cNvSpPr txBox="1">
              <a:spLocks/>
            </p:cNvSpPr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9461522" y="4843659"/>
            <a:ext cx="1806009" cy="859014"/>
            <a:chOff x="764014" y="1572527"/>
            <a:chExt cx="1544637" cy="703525"/>
          </a:xfrm>
        </p:grpSpPr>
        <p:sp>
          <p:nvSpPr>
            <p:cNvPr id="120" name="Text Placeholder 3"/>
            <p:cNvSpPr txBox="1">
              <a:spLocks/>
            </p:cNvSpPr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063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6"/>
          <p:cNvSpPr>
            <a:spLocks/>
          </p:cNvSpPr>
          <p:nvPr/>
        </p:nvSpPr>
        <p:spPr bwMode="auto">
          <a:xfrm rot="11258092">
            <a:off x="10312249" y="2470183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35" name="Freeform 16"/>
          <p:cNvSpPr>
            <a:spLocks/>
          </p:cNvSpPr>
          <p:nvPr/>
        </p:nvSpPr>
        <p:spPr bwMode="auto">
          <a:xfrm rot="11258092">
            <a:off x="6532101" y="5086468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6625118" y="2972841"/>
            <a:ext cx="6225456" cy="4252447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rot="458092">
            <a:off x="9090578" y="4488104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6480446" y="1528306"/>
            <a:ext cx="495536" cy="433036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4246418" y="3098512"/>
            <a:ext cx="578126" cy="546875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41" name="Freeform 16"/>
          <p:cNvSpPr>
            <a:spLocks noEditPoints="1"/>
          </p:cNvSpPr>
          <p:nvPr/>
        </p:nvSpPr>
        <p:spPr bwMode="auto">
          <a:xfrm>
            <a:off x="2036895" y="4728273"/>
            <a:ext cx="522322" cy="522322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96659" y="192318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7196660" y="16034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4979447" y="364538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4979448" y="332566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2667404" y="518766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2667405" y="486793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0922494" y="2932462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9750919" y="5189887"/>
            <a:ext cx="858602" cy="712925"/>
          </a:xfrm>
          <a:prstGeom prst="rect">
            <a:avLst/>
          </a:prstGeom>
          <a:solidFill>
            <a:schemeClr val="bg1"/>
          </a:solidFill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accent2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02</a:t>
            </a:r>
            <a:endParaRPr lang="zh-CN" altLang="en-US" sz="4000" b="1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7150594" y="5661374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385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29" grpId="0" animBg="1"/>
      <p:bldP spid="33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725" y="3399261"/>
            <a:ext cx="3675254" cy="679464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1414" y="3399261"/>
            <a:ext cx="3684151" cy="679464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870" y="1895287"/>
            <a:ext cx="4049174" cy="906895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1415" y="1895287"/>
            <a:ext cx="4063622" cy="906895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590" y="4735338"/>
            <a:ext cx="4080521" cy="906895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1414" y="4735338"/>
            <a:ext cx="4063615" cy="906895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2232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2232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2232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044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044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044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>
            <a:spLocks/>
          </p:cNvSpPr>
          <p:nvPr/>
        </p:nvSpPr>
        <p:spPr>
          <a:xfrm>
            <a:off x="2110647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>
            <a:spLocks/>
          </p:cNvSpPr>
          <p:nvPr/>
        </p:nvSpPr>
        <p:spPr>
          <a:xfrm>
            <a:off x="2110647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>
            <a:spLocks/>
          </p:cNvSpPr>
          <p:nvPr/>
        </p:nvSpPr>
        <p:spPr>
          <a:xfrm>
            <a:off x="2110645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>
            <a:spLocks/>
          </p:cNvSpPr>
          <p:nvPr/>
        </p:nvSpPr>
        <p:spPr>
          <a:xfrm>
            <a:off x="7959303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>
            <a:spLocks/>
          </p:cNvSpPr>
          <p:nvPr/>
        </p:nvSpPr>
        <p:spPr>
          <a:xfrm>
            <a:off x="7959303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>
            <a:spLocks/>
          </p:cNvSpPr>
          <p:nvPr/>
        </p:nvSpPr>
        <p:spPr>
          <a:xfrm>
            <a:off x="7959302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>
            <a:spLocks/>
          </p:cNvSpPr>
          <p:nvPr/>
        </p:nvSpPr>
        <p:spPr>
          <a:xfrm>
            <a:off x="2110646" y="2656285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>
            <a:spLocks/>
          </p:cNvSpPr>
          <p:nvPr/>
        </p:nvSpPr>
        <p:spPr>
          <a:xfrm>
            <a:off x="2110645" y="4164516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>
            <a:spLocks/>
          </p:cNvSpPr>
          <p:nvPr/>
        </p:nvSpPr>
        <p:spPr>
          <a:xfrm>
            <a:off x="2110645" y="5763832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>
            <a:spLocks/>
          </p:cNvSpPr>
          <p:nvPr/>
        </p:nvSpPr>
        <p:spPr>
          <a:xfrm>
            <a:off x="8352892" y="266341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>
            <a:spLocks/>
          </p:cNvSpPr>
          <p:nvPr/>
        </p:nvSpPr>
        <p:spPr>
          <a:xfrm>
            <a:off x="8352890" y="417164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>
            <a:spLocks/>
          </p:cNvSpPr>
          <p:nvPr/>
        </p:nvSpPr>
        <p:spPr>
          <a:xfrm>
            <a:off x="8352890" y="5770961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285" y="2359668"/>
            <a:ext cx="2808957" cy="2808955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65" tIns="53565" rIns="53565" bIns="53565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sp>
        <p:nvSpPr>
          <p:cNvPr id="46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256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637" y="1636642"/>
            <a:ext cx="10601085" cy="463936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619" y="3956323"/>
            <a:ext cx="0" cy="1013383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21" y="3956323"/>
            <a:ext cx="0" cy="1013383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17" y="2943501"/>
            <a:ext cx="0" cy="1013383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84" y="2943501"/>
            <a:ext cx="0" cy="1013383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280570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259506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237957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4216893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352507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331443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245968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245968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894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13351" y="2320181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385353" y="4561208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300900" y="3903974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86493" y="4838023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2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362347"/>
            <a:ext cx="2771272" cy="301551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flipH="1">
            <a:off x="1293465" y="1259325"/>
            <a:ext cx="3000215" cy="438488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21329" y="4536750"/>
            <a:ext cx="2771272" cy="965876"/>
            <a:chOff x="578159" y="1949614"/>
            <a:chExt cx="1971069" cy="687382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50354" y="1362347"/>
            <a:ext cx="2771272" cy="301551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flipH="1">
            <a:off x="4922490" y="1259325"/>
            <a:ext cx="3000215" cy="438488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050354" y="4536750"/>
            <a:ext cx="2771272" cy="965876"/>
            <a:chOff x="578159" y="1949614"/>
            <a:chExt cx="1971069" cy="687382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362347"/>
            <a:ext cx="2771272" cy="301551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8589615" y="1259325"/>
            <a:ext cx="3000215" cy="438488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717479" y="4536750"/>
            <a:ext cx="2771272" cy="965876"/>
            <a:chOff x="578159" y="1949614"/>
            <a:chExt cx="1971069" cy="687382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546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30" grpId="0" animBg="1"/>
      <p:bldP spid="31" grpId="0" animBg="1"/>
      <p:bldP spid="35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75" y="1818014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74" y="319286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74" y="4812731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88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548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4699" y="3536282"/>
            <a:ext cx="3623299" cy="618304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8282" y="1931404"/>
            <a:ext cx="1294756" cy="12947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504" y="3627380"/>
            <a:ext cx="2362736" cy="618305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992" y="4657674"/>
            <a:ext cx="1294756" cy="1294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5" y="3536282"/>
            <a:ext cx="2364673" cy="618304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580" y="1931404"/>
            <a:ext cx="1294756" cy="1294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7824" y="4657674"/>
            <a:ext cx="1294756" cy="1294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3306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878" y="4636282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4274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517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486" y="3778564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2864" y="3627376"/>
            <a:ext cx="3501188" cy="618306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406" y="3778564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4014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588" y="1918845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03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39" y="4649851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378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011" y="1918845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611" y="2338259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020" y="2338259"/>
            <a:ext cx="759945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322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153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731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13351" y="2320181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385353" y="4561208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300900" y="3903974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86493" y="4838023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50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>
                <a:spLocks/>
              </p:cNvSpPr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>
                <a:spLocks/>
              </p:cNvSpPr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>
                <a:spLocks/>
              </p:cNvSpPr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660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704" y="2642447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960" y="2642444"/>
            <a:ext cx="2381924" cy="706189"/>
            <a:chOff x="509993" y="4146958"/>
            <a:chExt cx="2041329" cy="669729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704" y="3827459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704" y="5012472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960" y="5012470"/>
            <a:ext cx="2381924" cy="706189"/>
            <a:chOff x="509993" y="4146958"/>
            <a:chExt cx="2041329" cy="669729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960" y="3827457"/>
            <a:ext cx="2381924" cy="706189"/>
            <a:chOff x="509993" y="4146958"/>
            <a:chExt cx="2041329" cy="669729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933" y="2290442"/>
            <a:ext cx="4201490" cy="4180924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076" tIns="1086668" rIns="625575" bIns="2423667" numCol="1" spcCol="1270" anchor="ctr" anchorCtr="0">
              <a:noAutofit/>
            </a:bodyPr>
            <a:lstStyle/>
            <a:p>
              <a:pPr algn="just" defTabSz="2437032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778" tIns="3200992" rIns="1172640" bIns="515570" numCol="1" spcCol="1270" anchor="ctr" anchorCtr="0">
              <a:noAutofit/>
            </a:bodyPr>
            <a:lstStyle/>
            <a:p>
              <a:pPr algn="just" defTabSz="3046291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577" tIns="1086668" rIns="2599075" bIns="2423667" numCol="1" spcCol="1270" anchor="ctr" anchorCtr="0">
              <a:noAutofit/>
            </a:bodyPr>
            <a:lstStyle/>
            <a:p>
              <a:pPr algn="just" defTabSz="2437032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72" y="5221893"/>
            <a:ext cx="788611" cy="460983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741" y="3597726"/>
            <a:ext cx="693597" cy="543665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693" y="3459063"/>
            <a:ext cx="514128" cy="761132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336" y="2607773"/>
            <a:ext cx="3073325" cy="170258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rgbClr val="28C7D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647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09807" y="5468938"/>
            <a:ext cx="796846" cy="796846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899926" y="4526830"/>
            <a:ext cx="796846" cy="796846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7729" y="4672077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123" y="4934237"/>
            <a:ext cx="960400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5973" y="5614185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6838" y="5876346"/>
            <a:ext cx="1139915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540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775" y="2488261"/>
            <a:ext cx="6344304" cy="355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565" y="4181487"/>
            <a:ext cx="1455234" cy="2585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7440" y="4453892"/>
            <a:ext cx="2069361" cy="29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331" y="4275845"/>
            <a:ext cx="1" cy="1270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631" y="2888865"/>
            <a:ext cx="1" cy="18036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92" y="2274291"/>
            <a:ext cx="1" cy="187679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314" y="3641555"/>
            <a:ext cx="1" cy="1246239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775" y="4083905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1011" y="267752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323" y="191044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129" y="4731171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424" y="5500520"/>
            <a:ext cx="105807" cy="10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320" y="4612483"/>
            <a:ext cx="164612" cy="16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93" y="4048608"/>
            <a:ext cx="211597" cy="211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626" y="3513315"/>
            <a:ext cx="261666" cy="26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487" y="2789890"/>
            <a:ext cx="1570103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815" y="3057935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398" y="2027076"/>
            <a:ext cx="1345070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47" y="2305407"/>
            <a:ext cx="1711411" cy="4431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236" y="4846199"/>
            <a:ext cx="1344226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542" y="5117987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595" y="4148848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837" y="2729575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611" y="1962500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3952" y="4802126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068" y="2434194"/>
            <a:ext cx="1270050" cy="127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6870" y="2605157"/>
            <a:ext cx="378675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241" y="3044749"/>
            <a:ext cx="934041" cy="37429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810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34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13351" y="2320181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385353" y="4561208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300900" y="3903974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86493" y="4838023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68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83257" y="1902448"/>
            <a:ext cx="4623336" cy="4391810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圆角矩形 17"/>
              <p:cNvSpPr/>
              <p:nvPr/>
            </p:nvSpPr>
            <p:spPr>
              <a:xfrm rot="18884533">
                <a:off x="3394757" y="2310909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4" y="1188251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圆角矩形 17"/>
              <p:cNvSpPr/>
              <p:nvPr/>
            </p:nvSpPr>
            <p:spPr>
              <a:xfrm rot="18884533">
                <a:off x="4986624" y="2349450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46289" y="5533423"/>
            <a:ext cx="6005876" cy="10130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946289" y="3865387"/>
            <a:ext cx="6005878" cy="1036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946290" y="1875614"/>
            <a:ext cx="6005876" cy="13122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92157" y="193092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92157" y="387647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92157" y="5572913"/>
            <a:ext cx="1451423" cy="333552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F94D4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rgbClr val="F94D4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92157" y="2415107"/>
            <a:ext cx="5067833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92157" y="4215985"/>
            <a:ext cx="5147287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92157" y="5848051"/>
            <a:ext cx="5042291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rgbClr val="F9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rgbClr val="F94D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448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6200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53897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10364781" y="5093132"/>
            <a:ext cx="1884198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76" b="1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  <a:cs typeface="Open Sans" panose="020B0606030504020204" pitchFamily="34" charset="0"/>
              </a:rPr>
              <a:t>SUBTITLE </a:t>
            </a:r>
            <a:endParaRPr lang="zh-CN" altLang="en-US" sz="1476" b="1">
              <a:solidFill>
                <a:schemeClr val="bg1"/>
              </a:solidFill>
              <a:latin typeface="AXIS Std M" panose="020B0600000000000000" pitchFamily="34" charset="-128"/>
              <a:ea typeface="AXIS Std M" panose="020B06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1964879" y="3700499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964879" y="5470609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22907" y="2177857"/>
            <a:ext cx="451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PLEASE 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REPLACE THE WRITTEN CONTENT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95062" y="1168053"/>
            <a:ext cx="4960780" cy="5446888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10617273" y="4983353"/>
            <a:ext cx="1538569" cy="1631588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9"/>
          <p:cNvSpPr txBox="1"/>
          <p:nvPr/>
        </p:nvSpPr>
        <p:spPr>
          <a:xfrm>
            <a:off x="10617273" y="5072025"/>
            <a:ext cx="1538569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7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324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871613" y="46235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599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六边形 11"/>
          <p:cNvSpPr/>
          <p:nvPr/>
        </p:nvSpPr>
        <p:spPr>
          <a:xfrm>
            <a:off x="308695" y="2248173"/>
            <a:ext cx="2305818" cy="1987776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56"/>
          <p:cNvSpPr txBox="1"/>
          <p:nvPr/>
        </p:nvSpPr>
        <p:spPr>
          <a:xfrm>
            <a:off x="2850419" y="2453579"/>
            <a:ext cx="4587068" cy="11726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5400" dirty="0" smtClean="0">
                <a:solidFill>
                  <a:schemeClr val="accent4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THANK YOU</a:t>
            </a:r>
            <a:endParaRPr lang="en-US" sz="5400" dirty="0">
              <a:solidFill>
                <a:schemeClr val="accent4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TextBox 56"/>
          <p:cNvSpPr txBox="1"/>
          <p:nvPr/>
        </p:nvSpPr>
        <p:spPr>
          <a:xfrm>
            <a:off x="394199" y="2651483"/>
            <a:ext cx="212199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dirty="0" smtClean="0">
                <a:solidFill>
                  <a:schemeClr val="accent1"/>
                </a:solidFill>
                <a:latin typeface="Impact" panose="020B0806030902050204" pitchFamily="34" charset="0"/>
                <a:ea typeface="Cambria Math" panose="02040503050406030204" pitchFamily="18" charset="0"/>
                <a:sym typeface="Arial" panose="020B0604020202020204" pitchFamily="34" charset="0"/>
              </a:rPr>
              <a:t>201X</a:t>
            </a:r>
            <a:endParaRPr lang="en-US" sz="6000" dirty="0">
              <a:solidFill>
                <a:schemeClr val="accent1"/>
              </a:solidFill>
              <a:latin typeface="Impact" panose="020B0806030902050204" pitchFamily="34" charset="0"/>
              <a:ea typeface="Cambria Math" panose="02040503050406030204" pitchFamily="18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50419" y="3374427"/>
            <a:ext cx="5184576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on add related title </a:t>
            </a:r>
            <a:r>
              <a:rPr lang="en-US" altLang="zh-CN" sz="2000" dirty="0" err="1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endParaRPr lang="zh-CN" altLang="en-US" sz="20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50419" y="3759282"/>
            <a:ext cx="5184576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on add related title </a:t>
            </a:r>
            <a:r>
              <a:rPr lang="en-US" altLang="zh-CN" sz="1100" dirty="0" err="1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</a:t>
            </a:r>
            <a:r>
              <a:rPr lang="en-US" altLang="zh-CN" sz="1100" dirty="0" err="1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</a:t>
            </a:r>
            <a:r>
              <a:rPr lang="en-US" altLang="zh-CN" sz="1100" dirty="0" err="1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wordsclick</a:t>
            </a:r>
            <a:r>
              <a:rPr lang="en-US" altLang="zh-CN" sz="11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on add related title words</a:t>
            </a:r>
            <a:endParaRPr lang="zh-CN" altLang="en-US" sz="11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94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2" grpId="0" animBg="1"/>
          <p:bldP spid="13" grpId="0"/>
          <p:bldP spid="14" grpId="0"/>
          <p:bldP spid="14" grpId="1"/>
          <p:bldP spid="15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2" grpId="0" animBg="1"/>
          <p:bldP spid="13" grpId="0"/>
          <p:bldP spid="14" grpId="0"/>
          <p:bldP spid="14" grpId="1"/>
          <p:bldP spid="15" grpId="0"/>
          <p:bldP spid="16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7DAB1E1-55F2-4B81-91EC-8DB7DBDCA93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求职竞聘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OTHERS"/>
  <p:tag name="ID" val="547132"/>
</p:tagLst>
</file>

<file path=ppt/theme/theme1.xml><?xml version="1.0" encoding="utf-8"?>
<a:theme xmlns:a="http://schemas.openxmlformats.org/drawingml/2006/main" name="第一PPT，www.1ppt.com">
  <a:themeElements>
    <a:clrScheme name="自定义 3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0000"/>
      </a:accent1>
      <a:accent2>
        <a:srgbClr val="535353"/>
      </a:accent2>
      <a:accent3>
        <a:srgbClr val="BE0000"/>
      </a:accent3>
      <a:accent4>
        <a:srgbClr val="535353"/>
      </a:accent4>
      <a:accent5>
        <a:srgbClr val="BE0000"/>
      </a:accent5>
      <a:accent6>
        <a:srgbClr val="535353"/>
      </a:accent6>
      <a:hlink>
        <a:srgbClr val="BE0000"/>
      </a:hlink>
      <a:folHlink>
        <a:srgbClr val="53535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3305</Words>
  <Application>Microsoft Office PowerPoint</Application>
  <PresentationFormat>自定义</PresentationFormat>
  <Paragraphs>259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AXIS Std M</vt:lpstr>
      <vt:lpstr>Gill Sans</vt:lpstr>
      <vt:lpstr>方正正准黑简体</vt:lpstr>
      <vt:lpstr>宋体</vt:lpstr>
      <vt:lpstr>微软雅黑</vt:lpstr>
      <vt:lpstr>Agency FB</vt:lpstr>
      <vt:lpstr>Arial</vt:lpstr>
      <vt:lpstr>Calibri</vt:lpstr>
      <vt:lpstr>Calibri Light</vt:lpstr>
      <vt:lpstr>Cambria Math</vt:lpstr>
      <vt:lpstr>Franklin Gothic Book</vt:lpstr>
      <vt:lpstr>Franklin Gothic Medium</vt:lpstr>
      <vt:lpstr>Impact</vt:lpstr>
      <vt:lpstr>Open Sans</vt:lpstr>
      <vt:lpstr>Segoe UI Emoji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求职竞聘</dc:title>
  <dc:creator/>
  <cp:keywords>第一PPT模板网-WWW.1PPT.COM</cp:keywords>
  <cp:lastModifiedBy/>
  <cp:revision>1</cp:revision>
  <dcterms:created xsi:type="dcterms:W3CDTF">2016-10-17T14:00:15Z</dcterms:created>
  <dcterms:modified xsi:type="dcterms:W3CDTF">2019-06-20T06:00:13Z</dcterms:modified>
</cp:coreProperties>
</file>