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2" r:id="rId2"/>
  </p:sldMasterIdLst>
  <p:notesMasterIdLst>
    <p:notesMasterId r:id="rId27"/>
  </p:notesMasterIdLst>
  <p:sldIdLst>
    <p:sldId id="256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80" r:id="rId14"/>
    <p:sldId id="266" r:id="rId15"/>
    <p:sldId id="267" r:id="rId16"/>
    <p:sldId id="268" r:id="rId17"/>
    <p:sldId id="269" r:id="rId18"/>
    <p:sldId id="270" r:id="rId19"/>
    <p:sldId id="281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979A"/>
    <a:srgbClr val="70C0C2"/>
    <a:srgbClr val="E2F1F2"/>
    <a:srgbClr val="CDE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FBEED-5B1A-40EC-9746-C7BA207C31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0997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369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000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954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806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793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705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678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598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39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822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535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000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611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0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340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764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957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bg-BG" altLang="zh-CN" dirty="0"/>
          </a:p>
        </p:txBody>
      </p:sp>
      <p:sp>
        <p:nvSpPr>
          <p:cNvPr id="2662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bg-BG" altLang="zh-CN" sz="1200" dirty="0">
                <a:solidFill>
                  <a:srgbClr val="000000"/>
                </a:solidFill>
              </a:rPr>
              <a:pPr lvl="0" algn="r"/>
              <a:t>18</a:t>
            </a:fld>
            <a:endParaRPr lang="bg-BG" altLang="zh-CN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32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227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29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37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534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211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035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A53D9D-B420-4D25-BAAE-5F5E57226C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2018/11/28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bg-BG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A53D9D-B420-4D25-BAAE-5F5E57226C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2018/11/28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FDF10D-4BC3-4F02-ACA6-FC04989841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advClick="0" advTm="1000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advClick="0" advTm="1000"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1"/>
          <p:cNvPicPr>
            <a:picLocks noChangeAspect="1"/>
          </p:cNvPicPr>
          <p:nvPr/>
        </p:nvPicPr>
        <p:blipFill>
          <a:blip r:embed="rId4" cstate="print"/>
          <a:srcRect l="75720" t="14799" r="7230" b="24400"/>
          <a:stretch>
            <a:fillRect/>
          </a:stretch>
        </p:blipFill>
        <p:spPr>
          <a:xfrm>
            <a:off x="9975850" y="600075"/>
            <a:ext cx="1012825" cy="256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7" name="图片 12"/>
          <p:cNvPicPr>
            <a:picLocks noChangeAspect="1"/>
          </p:cNvPicPr>
          <p:nvPr/>
        </p:nvPicPr>
        <p:blipFill>
          <a:blip r:embed="rId5" cstate="print"/>
          <a:srcRect l="54791" t="14799" r="30553" b="24400"/>
          <a:stretch>
            <a:fillRect/>
          </a:stretch>
        </p:blipFill>
        <p:spPr>
          <a:xfrm>
            <a:off x="7132638" y="833438"/>
            <a:ext cx="996950" cy="2933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13"/>
          <p:cNvPicPr>
            <a:picLocks noChangeAspect="1"/>
          </p:cNvPicPr>
          <p:nvPr/>
        </p:nvPicPr>
        <p:blipFill>
          <a:blip r:embed="rId6"/>
          <a:srcRect l="28537" t="21777" r="49432" b="24400"/>
          <a:stretch>
            <a:fillRect/>
          </a:stretch>
        </p:blipFill>
        <p:spPr>
          <a:xfrm>
            <a:off x="3970338" y="1925638"/>
            <a:ext cx="1428750" cy="247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图片 14"/>
          <p:cNvPicPr>
            <a:picLocks noChangeAspect="1"/>
          </p:cNvPicPr>
          <p:nvPr/>
        </p:nvPicPr>
        <p:blipFill>
          <a:blip r:embed="rId7"/>
          <a:srcRect l="5782" t="34978" r="71474" b="24400"/>
          <a:stretch>
            <a:fillRect/>
          </a:stretch>
        </p:blipFill>
        <p:spPr>
          <a:xfrm>
            <a:off x="746125" y="3190875"/>
            <a:ext cx="1536700" cy="19478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50" name="组合 22"/>
          <p:cNvGrpSpPr/>
          <p:nvPr/>
        </p:nvGrpSpPr>
        <p:grpSpPr>
          <a:xfrm>
            <a:off x="976313" y="514350"/>
            <a:ext cx="1966912" cy="1966913"/>
            <a:chOff x="2191239" y="194086"/>
            <a:chExt cx="1965960" cy="1965960"/>
          </a:xfrm>
        </p:grpSpPr>
        <p:grpSp>
          <p:nvGrpSpPr>
            <p:cNvPr id="6163" name="组合 21"/>
            <p:cNvGrpSpPr/>
            <p:nvPr/>
          </p:nvGrpSpPr>
          <p:grpSpPr>
            <a:xfrm>
              <a:off x="2191239" y="194086"/>
              <a:ext cx="1965960" cy="1965960"/>
              <a:chOff x="2191239" y="194086"/>
              <a:chExt cx="1965960" cy="196596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191239" y="194086"/>
                <a:ext cx="1965960" cy="1965960"/>
              </a:xfrm>
              <a:prstGeom prst="ellipse">
                <a:avLst/>
              </a:prstGeom>
              <a:solidFill>
                <a:srgbClr val="4297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76575" y="276654"/>
                <a:ext cx="1795288" cy="179528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164" name="文本框 18"/>
            <p:cNvSpPr txBox="1"/>
            <p:nvPr/>
          </p:nvSpPr>
          <p:spPr>
            <a:xfrm>
              <a:off x="2576543" y="512578"/>
              <a:ext cx="1393665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校园招聘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0" y="4929188"/>
            <a:ext cx="3052763" cy="374650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52763" y="4265613"/>
            <a:ext cx="3052763" cy="398463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687638" y="4265613"/>
            <a:ext cx="365125" cy="103822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05525" y="3624263"/>
            <a:ext cx="3051175" cy="425450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856288" y="3624263"/>
            <a:ext cx="365125" cy="1039813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139238" y="3006725"/>
            <a:ext cx="3052763" cy="393700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09038" y="3008313"/>
            <a:ext cx="363538" cy="103822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159" name="组合 38"/>
          <p:cNvGrpSpPr/>
          <p:nvPr/>
        </p:nvGrpSpPr>
        <p:grpSpPr>
          <a:xfrm>
            <a:off x="6519863" y="4781550"/>
            <a:ext cx="5305425" cy="1012333"/>
            <a:chOff x="6629400" y="4635669"/>
            <a:chExt cx="5305816" cy="1011756"/>
          </a:xfrm>
        </p:grpSpPr>
        <p:sp>
          <p:nvSpPr>
            <p:cNvPr id="6161" name="文本框 36"/>
            <p:cNvSpPr txBox="1"/>
            <p:nvPr/>
          </p:nvSpPr>
          <p:spPr>
            <a:xfrm>
              <a:off x="6629400" y="5062650"/>
              <a:ext cx="529708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62" name="文本框 37"/>
            <p:cNvSpPr txBox="1"/>
            <p:nvPr/>
          </p:nvSpPr>
          <p:spPr>
            <a:xfrm>
              <a:off x="6638128" y="4635669"/>
              <a:ext cx="529708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书吧招聘广告</a:t>
              </a:r>
              <a:r>
                <a:rPr lang="en-US" altLang="zh-CN" sz="2400" b="1" dirty="0" err="1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4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</p:grpSp>
    </p:spTree>
  </p:cSld>
  <p:clrMapOvr>
    <a:masterClrMapping/>
  </p:clrMapOvr>
  <p:transition advTm="1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54"/>
          <p:cNvGrpSpPr/>
          <p:nvPr/>
        </p:nvGrpSpPr>
        <p:grpSpPr>
          <a:xfrm>
            <a:off x="547688" y="2055813"/>
            <a:ext cx="5754687" cy="4056062"/>
            <a:chOff x="448604" y="1670131"/>
            <a:chExt cx="5754630" cy="4056361"/>
          </a:xfrm>
        </p:grpSpPr>
        <p:sp>
          <p:nvSpPr>
            <p:cNvPr id="65" name="矩形 64"/>
            <p:cNvSpPr/>
            <p:nvPr/>
          </p:nvSpPr>
          <p:spPr bwMode="auto">
            <a:xfrm rot="19581902">
              <a:off x="5417967" y="4218278"/>
              <a:ext cx="785267" cy="1508214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</a:lstStyle>
            <a:p>
              <a:pPr lvl="0" algn="ctr" eaLnBrk="1" hangingPunct="1"/>
              <a:endParaRPr lang="zh-CN" altLang="en-US" sz="5600" dirty="0">
                <a:solidFill>
                  <a:srgbClr val="000000"/>
                </a:solidFill>
                <a:latin typeface="Gill Sans"/>
                <a:ea typeface="ヒラギノ角ゴ ProN W3"/>
                <a:sym typeface="Gill Sans"/>
              </a:endParaRPr>
            </a:p>
          </p:txBody>
        </p:sp>
        <p:grpSp>
          <p:nvGrpSpPr>
            <p:cNvPr id="9266" name="组合 65"/>
            <p:cNvGrpSpPr/>
            <p:nvPr/>
          </p:nvGrpSpPr>
          <p:grpSpPr>
            <a:xfrm>
              <a:off x="448604" y="1670131"/>
              <a:ext cx="5381574" cy="3941256"/>
              <a:chOff x="1346200" y="803275"/>
              <a:chExt cx="3375026" cy="2471738"/>
            </a:xfrm>
          </p:grpSpPr>
          <p:sp>
            <p:nvSpPr>
              <p:cNvPr id="9267" name="Freeform 5"/>
              <p:cNvSpPr/>
              <p:nvPr/>
            </p:nvSpPr>
            <p:spPr>
              <a:xfrm>
                <a:off x="2214563" y="1593850"/>
                <a:ext cx="49213" cy="177800"/>
              </a:xfrm>
              <a:custGeom>
                <a:avLst/>
                <a:gdLst/>
                <a:ahLst/>
                <a:cxnLst>
                  <a:cxn ang="0">
                    <a:pos x="49213" y="128588"/>
                  </a:cxn>
                  <a:cxn ang="0">
                    <a:pos x="41275" y="177800"/>
                  </a:cxn>
                  <a:cxn ang="0">
                    <a:pos x="0" y="30163"/>
                  </a:cxn>
                  <a:cxn ang="0">
                    <a:pos x="23813" y="0"/>
                  </a:cxn>
                  <a:cxn ang="0">
                    <a:pos x="49213" y="128588"/>
                  </a:cxn>
                </a:cxnLst>
                <a:rect l="0" t="0" r="0" b="0"/>
                <a:pathLst>
                  <a:path w="31" h="112">
                    <a:moveTo>
                      <a:pt x="31" y="81"/>
                    </a:moveTo>
                    <a:lnTo>
                      <a:pt x="26" y="112"/>
                    </a:lnTo>
                    <a:lnTo>
                      <a:pt x="0" y="19"/>
                    </a:lnTo>
                    <a:lnTo>
                      <a:pt x="15" y="0"/>
                    </a:lnTo>
                    <a:lnTo>
                      <a:pt x="31" y="81"/>
                    </a:lnTo>
                    <a:close/>
                  </a:path>
                </a:pathLst>
              </a:custGeom>
              <a:solidFill>
                <a:srgbClr val="DEBDA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68" name="Freeform 6"/>
              <p:cNvSpPr/>
              <p:nvPr/>
            </p:nvSpPr>
            <p:spPr>
              <a:xfrm>
                <a:off x="2214563" y="1593850"/>
                <a:ext cx="49213" cy="177800"/>
              </a:xfrm>
              <a:custGeom>
                <a:avLst/>
                <a:gdLst/>
                <a:ahLst/>
                <a:cxnLst>
                  <a:cxn ang="0">
                    <a:pos x="49213" y="128588"/>
                  </a:cxn>
                  <a:cxn ang="0">
                    <a:pos x="41275" y="177800"/>
                  </a:cxn>
                  <a:cxn ang="0">
                    <a:pos x="0" y="30163"/>
                  </a:cxn>
                  <a:cxn ang="0">
                    <a:pos x="23813" y="0"/>
                  </a:cxn>
                  <a:cxn ang="0">
                    <a:pos x="49213" y="128588"/>
                  </a:cxn>
                </a:cxnLst>
                <a:rect l="0" t="0" r="0" b="0"/>
                <a:pathLst>
                  <a:path w="31" h="112">
                    <a:moveTo>
                      <a:pt x="31" y="81"/>
                    </a:moveTo>
                    <a:lnTo>
                      <a:pt x="26" y="112"/>
                    </a:lnTo>
                    <a:lnTo>
                      <a:pt x="0" y="19"/>
                    </a:lnTo>
                    <a:lnTo>
                      <a:pt x="15" y="0"/>
                    </a:lnTo>
                    <a:lnTo>
                      <a:pt x="31" y="81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69" name="Freeform 7"/>
              <p:cNvSpPr/>
              <p:nvPr/>
            </p:nvSpPr>
            <p:spPr>
              <a:xfrm>
                <a:off x="2238375" y="803275"/>
                <a:ext cx="1598613" cy="1250950"/>
              </a:xfrm>
              <a:custGeom>
                <a:avLst/>
                <a:gdLst/>
                <a:ahLst/>
                <a:cxnLst>
                  <a:cxn ang="0">
                    <a:pos x="1598613" y="1198199"/>
                  </a:cxn>
                  <a:cxn ang="0">
                    <a:pos x="1545953" y="1250950"/>
                  </a:cxn>
                  <a:cxn ang="0">
                    <a:pos x="52660" y="1250950"/>
                  </a:cxn>
                  <a:cxn ang="0">
                    <a:pos x="0" y="1198199"/>
                  </a:cxn>
                  <a:cxn ang="0">
                    <a:pos x="0" y="52751"/>
                  </a:cxn>
                  <a:cxn ang="0">
                    <a:pos x="52660" y="0"/>
                  </a:cxn>
                  <a:cxn ang="0">
                    <a:pos x="1545953" y="0"/>
                  </a:cxn>
                  <a:cxn ang="0">
                    <a:pos x="1598613" y="52751"/>
                  </a:cxn>
                  <a:cxn ang="0">
                    <a:pos x="1598613" y="1198199"/>
                  </a:cxn>
                </a:cxnLst>
                <a:rect l="0" t="0" r="0" b="0"/>
                <a:pathLst>
                  <a:path w="425" h="332">
                    <a:moveTo>
                      <a:pt x="425" y="318"/>
                    </a:moveTo>
                    <a:cubicBezTo>
                      <a:pt x="425" y="326"/>
                      <a:pt x="419" y="332"/>
                      <a:pt x="411" y="332"/>
                    </a:cubicBezTo>
                    <a:cubicBezTo>
                      <a:pt x="14" y="332"/>
                      <a:pt x="14" y="332"/>
                      <a:pt x="14" y="332"/>
                    </a:cubicBezTo>
                    <a:cubicBezTo>
                      <a:pt x="7" y="332"/>
                      <a:pt x="0" y="326"/>
                      <a:pt x="0" y="31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7" y="0"/>
                      <a:pt x="14" y="0"/>
                    </a:cubicBezTo>
                    <a:cubicBezTo>
                      <a:pt x="411" y="0"/>
                      <a:pt x="411" y="0"/>
                      <a:pt x="411" y="0"/>
                    </a:cubicBezTo>
                    <a:cubicBezTo>
                      <a:pt x="419" y="0"/>
                      <a:pt x="425" y="7"/>
                      <a:pt x="425" y="14"/>
                    </a:cubicBezTo>
                    <a:cubicBezTo>
                      <a:pt x="425" y="318"/>
                      <a:pt x="425" y="318"/>
                      <a:pt x="425" y="318"/>
                    </a:cubicBezTo>
                  </a:path>
                </a:pathLst>
              </a:custGeom>
              <a:solidFill>
                <a:srgbClr val="4A3D5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0" name="Rectangle 8"/>
              <p:cNvSpPr/>
              <p:nvPr/>
            </p:nvSpPr>
            <p:spPr>
              <a:xfrm>
                <a:off x="2332038" y="893763"/>
                <a:ext cx="1312863" cy="1069975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71" name="Rectangle 9"/>
              <p:cNvSpPr/>
              <p:nvPr/>
            </p:nvSpPr>
            <p:spPr>
              <a:xfrm>
                <a:off x="2332038" y="893763"/>
                <a:ext cx="1312863" cy="1069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72" name="Freeform 10"/>
              <p:cNvSpPr>
                <a:spLocks noEditPoints="1"/>
              </p:cNvSpPr>
              <p:nvPr/>
            </p:nvSpPr>
            <p:spPr>
              <a:xfrm>
                <a:off x="2238375" y="803275"/>
                <a:ext cx="747713" cy="52388"/>
              </a:xfrm>
              <a:custGeom>
                <a:avLst/>
                <a:gdLst/>
                <a:ahLst/>
                <a:cxnLst>
                  <a:cxn ang="0">
                    <a:pos x="3757" y="33678"/>
                  </a:cxn>
                  <a:cxn ang="0">
                    <a:pos x="0" y="52388"/>
                  </a:cxn>
                  <a:cxn ang="0">
                    <a:pos x="0" y="52388"/>
                  </a:cxn>
                  <a:cxn ang="0">
                    <a:pos x="3757" y="33678"/>
                  </a:cxn>
                  <a:cxn ang="0">
                    <a:pos x="30059" y="7484"/>
                  </a:cxn>
                  <a:cxn ang="0">
                    <a:pos x="30059" y="7484"/>
                  </a:cxn>
                  <a:cxn ang="0">
                    <a:pos x="30059" y="7484"/>
                  </a:cxn>
                  <a:cxn ang="0">
                    <a:pos x="747713" y="0"/>
                  </a:cxn>
                  <a:cxn ang="0">
                    <a:pos x="52603" y="0"/>
                  </a:cxn>
                  <a:cxn ang="0">
                    <a:pos x="30059" y="7484"/>
                  </a:cxn>
                  <a:cxn ang="0">
                    <a:pos x="52603" y="0"/>
                  </a:cxn>
                  <a:cxn ang="0">
                    <a:pos x="747713" y="0"/>
                  </a:cxn>
                </a:cxnLst>
                <a:rect l="0" t="0" r="0" b="0"/>
                <a:pathLst>
                  <a:path w="199" h="14">
                    <a:moveTo>
                      <a:pt x="1" y="9"/>
                    </a:moveTo>
                    <a:cubicBezTo>
                      <a:pt x="1" y="11"/>
                      <a:pt x="0" y="13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3"/>
                      <a:pt x="1" y="11"/>
                      <a:pt x="1" y="9"/>
                    </a:cubicBezTo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moveTo>
                      <a:pt x="19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10" y="1"/>
                      <a:pt x="8" y="2"/>
                    </a:cubicBezTo>
                    <a:cubicBezTo>
                      <a:pt x="10" y="1"/>
                      <a:pt x="12" y="0"/>
                      <a:pt x="14" y="0"/>
                    </a:cubicBezTo>
                    <a:cubicBezTo>
                      <a:pt x="199" y="0"/>
                      <a:pt x="199" y="0"/>
                      <a:pt x="199" y="0"/>
                    </a:cubicBezTo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3" name="Freeform 11"/>
              <p:cNvSpPr>
                <a:spLocks noEditPoints="1"/>
              </p:cNvSpPr>
              <p:nvPr/>
            </p:nvSpPr>
            <p:spPr>
              <a:xfrm>
                <a:off x="2238375" y="803275"/>
                <a:ext cx="747713" cy="1246188"/>
              </a:xfrm>
              <a:custGeom>
                <a:avLst/>
                <a:gdLst/>
                <a:ahLst/>
                <a:cxnLst>
                  <a:cxn ang="0">
                    <a:pos x="135265" y="1159595"/>
                  </a:cxn>
                  <a:cxn ang="0">
                    <a:pos x="135265" y="1159595"/>
                  </a:cxn>
                  <a:cxn ang="0">
                    <a:pos x="135265" y="1159595"/>
                  </a:cxn>
                  <a:cxn ang="0">
                    <a:pos x="112721" y="1185949"/>
                  </a:cxn>
                  <a:cxn ang="0">
                    <a:pos x="105206" y="1197244"/>
                  </a:cxn>
                  <a:cxn ang="0">
                    <a:pos x="101448" y="1201009"/>
                  </a:cxn>
                  <a:cxn ang="0">
                    <a:pos x="82662" y="1246188"/>
                  </a:cxn>
                  <a:cxn ang="0">
                    <a:pos x="101448" y="1201009"/>
                  </a:cxn>
                  <a:cxn ang="0">
                    <a:pos x="105206" y="1197244"/>
                  </a:cxn>
                  <a:cxn ang="0">
                    <a:pos x="112721" y="1185949"/>
                  </a:cxn>
                  <a:cxn ang="0">
                    <a:pos x="135265" y="1159595"/>
                  </a:cxn>
                  <a:cxn ang="0">
                    <a:pos x="135265" y="1159595"/>
                  </a:cxn>
                  <a:cxn ang="0">
                    <a:pos x="747713" y="0"/>
                  </a:cxn>
                  <a:cxn ang="0">
                    <a:pos x="52603" y="0"/>
                  </a:cxn>
                  <a:cxn ang="0">
                    <a:pos x="30059" y="7530"/>
                  </a:cxn>
                  <a:cxn ang="0">
                    <a:pos x="30059" y="7530"/>
                  </a:cxn>
                  <a:cxn ang="0">
                    <a:pos x="30059" y="7530"/>
                  </a:cxn>
                  <a:cxn ang="0">
                    <a:pos x="3757" y="33884"/>
                  </a:cxn>
                  <a:cxn ang="0">
                    <a:pos x="0" y="52709"/>
                  </a:cxn>
                  <a:cxn ang="0">
                    <a:pos x="0" y="903580"/>
                  </a:cxn>
                  <a:cxn ang="0">
                    <a:pos x="3757" y="911110"/>
                  </a:cxn>
                  <a:cxn ang="0">
                    <a:pos x="3757" y="911110"/>
                  </a:cxn>
                  <a:cxn ang="0">
                    <a:pos x="18787" y="971349"/>
                  </a:cxn>
                  <a:cxn ang="0">
                    <a:pos x="18787" y="993938"/>
                  </a:cxn>
                  <a:cxn ang="0">
                    <a:pos x="37574" y="975114"/>
                  </a:cxn>
                  <a:cxn ang="0">
                    <a:pos x="93934" y="911110"/>
                  </a:cxn>
                  <a:cxn ang="0">
                    <a:pos x="93934" y="90358"/>
                  </a:cxn>
                  <a:cxn ang="0">
                    <a:pos x="736441" y="90358"/>
                  </a:cxn>
                  <a:cxn ang="0">
                    <a:pos x="747713" y="0"/>
                  </a:cxn>
                </a:cxnLst>
                <a:rect l="0" t="0" r="0" b="0"/>
                <a:pathLst>
                  <a:path w="199" h="331">
                    <a:moveTo>
                      <a:pt x="36" y="308"/>
                    </a:moveTo>
                    <a:cubicBezTo>
                      <a:pt x="36" y="308"/>
                      <a:pt x="36" y="308"/>
                      <a:pt x="36" y="308"/>
                    </a:cubicBezTo>
                    <a:cubicBezTo>
                      <a:pt x="36" y="308"/>
                      <a:pt x="36" y="308"/>
                      <a:pt x="36" y="308"/>
                    </a:cubicBezTo>
                    <a:cubicBezTo>
                      <a:pt x="30" y="315"/>
                      <a:pt x="30" y="315"/>
                      <a:pt x="30" y="315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7" y="319"/>
                      <a:pt x="27" y="319"/>
                      <a:pt x="27" y="319"/>
                    </a:cubicBezTo>
                    <a:cubicBezTo>
                      <a:pt x="26" y="323"/>
                      <a:pt x="24" y="327"/>
                      <a:pt x="22" y="331"/>
                    </a:cubicBezTo>
                    <a:cubicBezTo>
                      <a:pt x="24" y="327"/>
                      <a:pt x="26" y="323"/>
                      <a:pt x="27" y="319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30" y="315"/>
                      <a:pt x="30" y="315"/>
                      <a:pt x="30" y="315"/>
                    </a:cubicBezTo>
                    <a:cubicBezTo>
                      <a:pt x="36" y="308"/>
                      <a:pt x="36" y="308"/>
                      <a:pt x="36" y="308"/>
                    </a:cubicBezTo>
                    <a:cubicBezTo>
                      <a:pt x="36" y="308"/>
                      <a:pt x="36" y="308"/>
                      <a:pt x="36" y="308"/>
                    </a:cubicBezTo>
                    <a:moveTo>
                      <a:pt x="19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10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4"/>
                      <a:pt x="3" y="6"/>
                      <a:pt x="1" y="9"/>
                    </a:cubicBezTo>
                    <a:cubicBezTo>
                      <a:pt x="1" y="11"/>
                      <a:pt x="0" y="13"/>
                      <a:pt x="0" y="14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1" y="242"/>
                      <a:pt x="1" y="242"/>
                      <a:pt x="1" y="242"/>
                    </a:cubicBezTo>
                    <a:cubicBezTo>
                      <a:pt x="1" y="242"/>
                      <a:pt x="1" y="242"/>
                      <a:pt x="1" y="242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5" y="264"/>
                      <a:pt x="5" y="264"/>
                      <a:pt x="5" y="264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25" y="242"/>
                      <a:pt x="25" y="242"/>
                      <a:pt x="25" y="242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196" y="24"/>
                      <a:pt x="196" y="24"/>
                      <a:pt x="196" y="24"/>
                    </a:cubicBezTo>
                    <a:cubicBezTo>
                      <a:pt x="199" y="0"/>
                      <a:pt x="199" y="0"/>
                      <a:pt x="199" y="0"/>
                    </a:cubicBezTo>
                  </a:path>
                </a:pathLst>
              </a:custGeom>
              <a:solidFill>
                <a:srgbClr val="81788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4" name="Freeform 12"/>
              <p:cNvSpPr>
                <a:spLocks noEditPoints="1"/>
              </p:cNvSpPr>
              <p:nvPr/>
            </p:nvSpPr>
            <p:spPr>
              <a:xfrm>
                <a:off x="2332038" y="893763"/>
                <a:ext cx="642938" cy="1069975"/>
              </a:xfrm>
              <a:custGeom>
                <a:avLst/>
                <a:gdLst/>
                <a:ahLst/>
                <a:cxnLst>
                  <a:cxn ang="0">
                    <a:pos x="537662" y="719596"/>
                  </a:cxn>
                  <a:cxn ang="0">
                    <a:pos x="462464" y="719596"/>
                  </a:cxn>
                  <a:cxn ang="0">
                    <a:pos x="492543" y="745968"/>
                  </a:cxn>
                  <a:cxn ang="0">
                    <a:pos x="526382" y="734666"/>
                  </a:cxn>
                  <a:cxn ang="0">
                    <a:pos x="533902" y="738433"/>
                  </a:cxn>
                  <a:cxn ang="0">
                    <a:pos x="537662" y="719596"/>
                  </a:cxn>
                  <a:cxn ang="0">
                    <a:pos x="642938" y="0"/>
                  </a:cxn>
                  <a:cxn ang="0">
                    <a:pos x="0" y="0"/>
                  </a:cxn>
                  <a:cxn ang="0">
                    <a:pos x="0" y="821319"/>
                  </a:cxn>
                  <a:cxn ang="0">
                    <a:pos x="112796" y="693223"/>
                  </a:cxn>
                  <a:cxn ang="0">
                    <a:pos x="124076" y="678153"/>
                  </a:cxn>
                  <a:cxn ang="0">
                    <a:pos x="157915" y="636710"/>
                  </a:cxn>
                  <a:cxn ang="0">
                    <a:pos x="251911" y="557593"/>
                  </a:cxn>
                  <a:cxn ang="0">
                    <a:pos x="255671" y="557593"/>
                  </a:cxn>
                  <a:cxn ang="0">
                    <a:pos x="274471" y="553825"/>
                  </a:cxn>
                  <a:cxn ang="0">
                    <a:pos x="342148" y="614105"/>
                  </a:cxn>
                  <a:cxn ang="0">
                    <a:pos x="285750" y="749736"/>
                  </a:cxn>
                  <a:cxn ang="0">
                    <a:pos x="248152" y="798714"/>
                  </a:cxn>
                  <a:cxn ang="0">
                    <a:pos x="184234" y="881599"/>
                  </a:cxn>
                  <a:cxn ang="0">
                    <a:pos x="93997" y="994625"/>
                  </a:cxn>
                  <a:cxn ang="0">
                    <a:pos x="56398" y="1043602"/>
                  </a:cxn>
                  <a:cxn ang="0">
                    <a:pos x="48878" y="1054905"/>
                  </a:cxn>
                  <a:cxn ang="0">
                    <a:pos x="48878" y="1058672"/>
                  </a:cxn>
                  <a:cxn ang="0">
                    <a:pos x="41359" y="1066207"/>
                  </a:cxn>
                  <a:cxn ang="0">
                    <a:pos x="41359" y="1069975"/>
                  </a:cxn>
                  <a:cxn ang="0">
                    <a:pos x="41359" y="1069975"/>
                  </a:cxn>
                  <a:cxn ang="0">
                    <a:pos x="41359" y="1066207"/>
                  </a:cxn>
                  <a:cxn ang="0">
                    <a:pos x="48878" y="1058672"/>
                  </a:cxn>
                  <a:cxn ang="0">
                    <a:pos x="48878" y="1054905"/>
                  </a:cxn>
                  <a:cxn ang="0">
                    <a:pos x="56398" y="1043602"/>
                  </a:cxn>
                  <a:cxn ang="0">
                    <a:pos x="93997" y="994625"/>
                  </a:cxn>
                  <a:cxn ang="0">
                    <a:pos x="184234" y="881599"/>
                  </a:cxn>
                  <a:cxn ang="0">
                    <a:pos x="248152" y="798714"/>
                  </a:cxn>
                  <a:cxn ang="0">
                    <a:pos x="285750" y="749736"/>
                  </a:cxn>
                  <a:cxn ang="0">
                    <a:pos x="342148" y="614105"/>
                  </a:cxn>
                  <a:cxn ang="0">
                    <a:pos x="334629" y="591500"/>
                  </a:cxn>
                  <a:cxn ang="0">
                    <a:pos x="402306" y="655548"/>
                  </a:cxn>
                  <a:cxn ang="0">
                    <a:pos x="300790" y="372984"/>
                  </a:cxn>
                  <a:cxn ang="0">
                    <a:pos x="236872" y="372984"/>
                  </a:cxn>
                  <a:cxn ang="0">
                    <a:pos x="210553" y="342844"/>
                  </a:cxn>
                  <a:cxn ang="0">
                    <a:pos x="236872" y="312704"/>
                  </a:cxn>
                  <a:cxn ang="0">
                    <a:pos x="319589" y="312704"/>
                  </a:cxn>
                  <a:cxn ang="0">
                    <a:pos x="349668" y="331542"/>
                  </a:cxn>
                  <a:cxn ang="0">
                    <a:pos x="466224" y="655548"/>
                  </a:cxn>
                  <a:cxn ang="0">
                    <a:pos x="545181" y="655548"/>
                  </a:cxn>
                  <a:cxn ang="0">
                    <a:pos x="642938" y="0"/>
                  </a:cxn>
                </a:cxnLst>
                <a:rect l="0" t="0" r="0" b="0"/>
                <a:pathLst>
                  <a:path w="171" h="284">
                    <a:moveTo>
                      <a:pt x="143" y="191"/>
                    </a:moveTo>
                    <a:cubicBezTo>
                      <a:pt x="123" y="191"/>
                      <a:pt x="123" y="191"/>
                      <a:pt x="123" y="191"/>
                    </a:cubicBez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33" y="196"/>
                      <a:pt x="136" y="195"/>
                      <a:pt x="140" y="195"/>
                    </a:cubicBezTo>
                    <a:cubicBezTo>
                      <a:pt x="140" y="195"/>
                      <a:pt x="141" y="195"/>
                      <a:pt x="142" y="196"/>
                    </a:cubicBezTo>
                    <a:cubicBezTo>
                      <a:pt x="143" y="191"/>
                      <a:pt x="143" y="191"/>
                      <a:pt x="143" y="191"/>
                    </a:cubicBezTo>
                    <a:moveTo>
                      <a:pt x="17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30" y="184"/>
                      <a:pt x="30" y="184"/>
                      <a:pt x="30" y="184"/>
                    </a:cubicBezTo>
                    <a:cubicBezTo>
                      <a:pt x="31" y="183"/>
                      <a:pt x="32" y="181"/>
                      <a:pt x="33" y="180"/>
                    </a:cubicBezTo>
                    <a:cubicBezTo>
                      <a:pt x="36" y="176"/>
                      <a:pt x="39" y="173"/>
                      <a:pt x="42" y="169"/>
                    </a:cubicBezTo>
                    <a:cubicBezTo>
                      <a:pt x="50" y="160"/>
                      <a:pt x="60" y="149"/>
                      <a:pt x="67" y="148"/>
                    </a:cubicBezTo>
                    <a:cubicBezTo>
                      <a:pt x="68" y="148"/>
                      <a:pt x="68" y="148"/>
                      <a:pt x="68" y="148"/>
                    </a:cubicBezTo>
                    <a:cubicBezTo>
                      <a:pt x="69" y="147"/>
                      <a:pt x="71" y="147"/>
                      <a:pt x="73" y="147"/>
                    </a:cubicBezTo>
                    <a:cubicBezTo>
                      <a:pt x="83" y="147"/>
                      <a:pt x="90" y="154"/>
                      <a:pt x="91" y="163"/>
                    </a:cubicBezTo>
                    <a:cubicBezTo>
                      <a:pt x="93" y="177"/>
                      <a:pt x="84" y="190"/>
                      <a:pt x="76" y="199"/>
                    </a:cubicBezTo>
                    <a:cubicBezTo>
                      <a:pt x="70" y="207"/>
                      <a:pt x="72" y="205"/>
                      <a:pt x="66" y="212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25" y="264"/>
                      <a:pt x="25" y="264"/>
                      <a:pt x="25" y="264"/>
                    </a:cubicBezTo>
                    <a:cubicBezTo>
                      <a:pt x="15" y="277"/>
                      <a:pt x="15" y="277"/>
                      <a:pt x="15" y="277"/>
                    </a:cubicBezTo>
                    <a:cubicBezTo>
                      <a:pt x="13" y="280"/>
                      <a:pt x="13" y="280"/>
                      <a:pt x="13" y="280"/>
                    </a:cubicBezTo>
                    <a:cubicBezTo>
                      <a:pt x="13" y="281"/>
                      <a:pt x="13" y="281"/>
                      <a:pt x="13" y="281"/>
                    </a:cubicBezTo>
                    <a:cubicBezTo>
                      <a:pt x="11" y="283"/>
                      <a:pt x="11" y="283"/>
                      <a:pt x="11" y="283"/>
                    </a:cubicBezTo>
                    <a:cubicBezTo>
                      <a:pt x="11" y="284"/>
                      <a:pt x="11" y="284"/>
                      <a:pt x="11" y="284"/>
                    </a:cubicBezTo>
                    <a:cubicBezTo>
                      <a:pt x="11" y="284"/>
                      <a:pt x="11" y="284"/>
                      <a:pt x="11" y="284"/>
                    </a:cubicBezTo>
                    <a:cubicBezTo>
                      <a:pt x="11" y="283"/>
                      <a:pt x="11" y="283"/>
                      <a:pt x="11" y="283"/>
                    </a:cubicBezTo>
                    <a:cubicBezTo>
                      <a:pt x="13" y="281"/>
                      <a:pt x="13" y="281"/>
                      <a:pt x="13" y="281"/>
                    </a:cubicBezTo>
                    <a:cubicBezTo>
                      <a:pt x="13" y="280"/>
                      <a:pt x="13" y="280"/>
                      <a:pt x="13" y="280"/>
                    </a:cubicBezTo>
                    <a:cubicBezTo>
                      <a:pt x="15" y="277"/>
                      <a:pt x="15" y="277"/>
                      <a:pt x="15" y="277"/>
                    </a:cubicBezTo>
                    <a:cubicBezTo>
                      <a:pt x="25" y="264"/>
                      <a:pt x="25" y="264"/>
                      <a:pt x="25" y="26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66" y="212"/>
                      <a:pt x="66" y="212"/>
                      <a:pt x="66" y="212"/>
                    </a:cubicBezTo>
                    <a:cubicBezTo>
                      <a:pt x="72" y="205"/>
                      <a:pt x="70" y="207"/>
                      <a:pt x="76" y="199"/>
                    </a:cubicBezTo>
                    <a:cubicBezTo>
                      <a:pt x="84" y="190"/>
                      <a:pt x="93" y="177"/>
                      <a:pt x="91" y="163"/>
                    </a:cubicBezTo>
                    <a:cubicBezTo>
                      <a:pt x="91" y="161"/>
                      <a:pt x="90" y="159"/>
                      <a:pt x="89" y="15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59" y="99"/>
                      <a:pt x="56" y="95"/>
                      <a:pt x="56" y="91"/>
                    </a:cubicBezTo>
                    <a:cubicBezTo>
                      <a:pt x="56" y="86"/>
                      <a:pt x="59" y="83"/>
                      <a:pt x="63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9" y="83"/>
                      <a:pt x="92" y="85"/>
                      <a:pt x="93" y="88"/>
                    </a:cubicBezTo>
                    <a:cubicBezTo>
                      <a:pt x="124" y="174"/>
                      <a:pt x="124" y="174"/>
                      <a:pt x="124" y="174"/>
                    </a:cubicBezTo>
                    <a:cubicBezTo>
                      <a:pt x="145" y="174"/>
                      <a:pt x="145" y="174"/>
                      <a:pt x="145" y="174"/>
                    </a:cubicBezTo>
                    <a:cubicBezTo>
                      <a:pt x="171" y="0"/>
                      <a:pt x="171" y="0"/>
                      <a:pt x="171" y="0"/>
                    </a:cubicBezTo>
                  </a:path>
                </a:pathLst>
              </a:custGeom>
              <a:solidFill>
                <a:srgbClr val="F6F6F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5" name="Freeform 13"/>
              <p:cNvSpPr/>
              <p:nvPr/>
            </p:nvSpPr>
            <p:spPr>
              <a:xfrm>
                <a:off x="2787650" y="1304925"/>
                <a:ext cx="285750" cy="63500"/>
              </a:xfrm>
              <a:custGeom>
                <a:avLst/>
                <a:gdLst/>
                <a:ahLst/>
                <a:cxnLst>
                  <a:cxn ang="0">
                    <a:pos x="0" y="33618"/>
                  </a:cxn>
                  <a:cxn ang="0">
                    <a:pos x="11280" y="11206"/>
                  </a:cxn>
                  <a:cxn ang="0">
                    <a:pos x="30079" y="0"/>
                  </a:cxn>
                  <a:cxn ang="0">
                    <a:pos x="285750" y="0"/>
                  </a:cxn>
                  <a:cxn ang="0">
                    <a:pos x="281990" y="37353"/>
                  </a:cxn>
                  <a:cxn ang="0">
                    <a:pos x="281990" y="63500"/>
                  </a:cxn>
                  <a:cxn ang="0">
                    <a:pos x="30079" y="63500"/>
                  </a:cxn>
                  <a:cxn ang="0">
                    <a:pos x="0" y="33618"/>
                  </a:cxn>
                </a:cxnLst>
                <a:rect l="0" t="0" r="0" b="0"/>
                <a:pathLst>
                  <a:path w="76" h="17">
                    <a:moveTo>
                      <a:pt x="0" y="9"/>
                    </a:moveTo>
                    <a:cubicBezTo>
                      <a:pt x="0" y="6"/>
                      <a:pt x="1" y="4"/>
                      <a:pt x="3" y="3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5" y="3"/>
                      <a:pt x="75" y="7"/>
                      <a:pt x="75" y="10"/>
                    </a:cubicBezTo>
                    <a:cubicBezTo>
                      <a:pt x="75" y="12"/>
                      <a:pt x="75" y="14"/>
                      <a:pt x="75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4" y="17"/>
                      <a:pt x="0" y="13"/>
                      <a:pt x="0" y="9"/>
                    </a:cubicBezTo>
                    <a:close/>
                  </a:path>
                </a:pathLst>
              </a:custGeom>
              <a:solidFill>
                <a:srgbClr val="5FC3D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6" name="Freeform 14"/>
              <p:cNvSpPr/>
              <p:nvPr/>
            </p:nvSpPr>
            <p:spPr>
              <a:xfrm>
                <a:off x="2787650" y="1428750"/>
                <a:ext cx="365125" cy="60325"/>
              </a:xfrm>
              <a:custGeom>
                <a:avLst/>
                <a:gdLst/>
                <a:ahLst/>
                <a:cxnLst>
                  <a:cxn ang="0">
                    <a:pos x="0" y="30163"/>
                  </a:cxn>
                  <a:cxn ang="0">
                    <a:pos x="11293" y="7541"/>
                  </a:cxn>
                  <a:cxn ang="0">
                    <a:pos x="33878" y="0"/>
                  </a:cxn>
                  <a:cxn ang="0">
                    <a:pos x="304898" y="0"/>
                  </a:cxn>
                  <a:cxn ang="0">
                    <a:pos x="365125" y="60325"/>
                  </a:cxn>
                  <a:cxn ang="0">
                    <a:pos x="33878" y="60325"/>
                  </a:cxn>
                  <a:cxn ang="0">
                    <a:pos x="0" y="30163"/>
                  </a:cxn>
                </a:cxnLst>
                <a:rect l="0" t="0" r="0" b="0"/>
                <a:pathLst>
                  <a:path w="97" h="16">
                    <a:moveTo>
                      <a:pt x="0" y="8"/>
                    </a:moveTo>
                    <a:cubicBezTo>
                      <a:pt x="0" y="6"/>
                      <a:pt x="1" y="4"/>
                      <a:pt x="3" y="2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5" y="7"/>
                      <a:pt x="91" y="12"/>
                      <a:pt x="97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4" y="16"/>
                      <a:pt x="0" y="12"/>
                      <a:pt x="0" y="8"/>
                    </a:cubicBezTo>
                    <a:close/>
                  </a:path>
                </a:pathLst>
              </a:custGeom>
              <a:solidFill>
                <a:srgbClr val="5FC3D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7" name="Freeform 15"/>
              <p:cNvSpPr/>
              <p:nvPr/>
            </p:nvSpPr>
            <p:spPr>
              <a:xfrm>
                <a:off x="2543175" y="1206500"/>
                <a:ext cx="673100" cy="406400"/>
              </a:xfrm>
              <a:custGeom>
                <a:avLst/>
                <a:gdLst/>
                <a:ahLst/>
                <a:cxnLst>
                  <a:cxn ang="0">
                    <a:pos x="673100" y="304800"/>
                  </a:cxn>
                  <a:cxn ang="0">
                    <a:pos x="646778" y="383822"/>
                  </a:cxn>
                  <a:cxn ang="0">
                    <a:pos x="646778" y="383822"/>
                  </a:cxn>
                  <a:cxn ang="0">
                    <a:pos x="643017" y="383822"/>
                  </a:cxn>
                  <a:cxn ang="0">
                    <a:pos x="643017" y="387585"/>
                  </a:cxn>
                  <a:cxn ang="0">
                    <a:pos x="612935" y="406400"/>
                  </a:cxn>
                  <a:cxn ang="0">
                    <a:pos x="233141" y="406400"/>
                  </a:cxn>
                  <a:cxn ang="0">
                    <a:pos x="206818" y="383822"/>
                  </a:cxn>
                  <a:cxn ang="0">
                    <a:pos x="195537" y="353719"/>
                  </a:cxn>
                  <a:cxn ang="0">
                    <a:pos x="90248" y="60207"/>
                  </a:cxn>
                  <a:cxn ang="0">
                    <a:pos x="26322" y="60207"/>
                  </a:cxn>
                  <a:cxn ang="0">
                    <a:pos x="0" y="30104"/>
                  </a:cxn>
                  <a:cxn ang="0">
                    <a:pos x="26322" y="0"/>
                  </a:cxn>
                  <a:cxn ang="0">
                    <a:pos x="109050" y="0"/>
                  </a:cxn>
                  <a:cxn ang="0">
                    <a:pos x="139132" y="18815"/>
                  </a:cxn>
                  <a:cxn ang="0">
                    <a:pos x="255703" y="342430"/>
                  </a:cxn>
                  <a:cxn ang="0">
                    <a:pos x="594133" y="342430"/>
                  </a:cxn>
                  <a:cxn ang="0">
                    <a:pos x="616695" y="285985"/>
                  </a:cxn>
                  <a:cxn ang="0">
                    <a:pos x="673100" y="304800"/>
                  </a:cxn>
                </a:cxnLst>
                <a:rect l="0" t="0" r="0" b="0"/>
                <a:pathLst>
                  <a:path w="179" h="108">
                    <a:moveTo>
                      <a:pt x="179" y="81"/>
                    </a:moveTo>
                    <a:cubicBezTo>
                      <a:pt x="172" y="102"/>
                      <a:pt x="172" y="102"/>
                      <a:pt x="172" y="102"/>
                    </a:cubicBezTo>
                    <a:cubicBezTo>
                      <a:pt x="172" y="102"/>
                      <a:pt x="172" y="102"/>
                      <a:pt x="172" y="102"/>
                    </a:cubicBezTo>
                    <a:cubicBezTo>
                      <a:pt x="171" y="102"/>
                      <a:pt x="171" y="102"/>
                      <a:pt x="171" y="102"/>
                    </a:cubicBezTo>
                    <a:cubicBezTo>
                      <a:pt x="171" y="103"/>
                      <a:pt x="171" y="103"/>
                      <a:pt x="171" y="103"/>
                    </a:cubicBezTo>
                    <a:cubicBezTo>
                      <a:pt x="170" y="105"/>
                      <a:pt x="167" y="108"/>
                      <a:pt x="163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59" y="108"/>
                      <a:pt x="56" y="105"/>
                      <a:pt x="55" y="102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3" y="0"/>
                      <a:pt x="36" y="2"/>
                      <a:pt x="37" y="5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158" y="91"/>
                      <a:pt x="158" y="91"/>
                      <a:pt x="158" y="91"/>
                    </a:cubicBezTo>
                    <a:cubicBezTo>
                      <a:pt x="164" y="76"/>
                      <a:pt x="164" y="76"/>
                      <a:pt x="164" y="76"/>
                    </a:cubicBezTo>
                    <a:cubicBezTo>
                      <a:pt x="168" y="78"/>
                      <a:pt x="174" y="80"/>
                      <a:pt x="179" y="81"/>
                    </a:cubicBezTo>
                  </a:path>
                </a:pathLst>
              </a:custGeom>
              <a:solidFill>
                <a:srgbClr val="5FC3D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78" name="Oval 16"/>
              <p:cNvSpPr/>
              <p:nvPr/>
            </p:nvSpPr>
            <p:spPr>
              <a:xfrm>
                <a:off x="3021013" y="1628775"/>
                <a:ext cx="104775" cy="104775"/>
              </a:xfrm>
              <a:prstGeom prst="ellipse">
                <a:avLst/>
              </a:prstGeom>
              <a:solidFill>
                <a:srgbClr val="5FC3D7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79" name="Oval 17"/>
              <p:cNvSpPr/>
              <p:nvPr/>
            </p:nvSpPr>
            <p:spPr>
              <a:xfrm>
                <a:off x="2806700" y="1628775"/>
                <a:ext cx="101600" cy="104775"/>
              </a:xfrm>
              <a:prstGeom prst="ellipse">
                <a:avLst/>
              </a:prstGeom>
              <a:solidFill>
                <a:srgbClr val="5FC3D7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80" name="Freeform 18"/>
              <p:cNvSpPr>
                <a:spLocks noEditPoints="1"/>
              </p:cNvSpPr>
              <p:nvPr/>
            </p:nvSpPr>
            <p:spPr>
              <a:xfrm>
                <a:off x="3103563" y="1206500"/>
                <a:ext cx="269875" cy="271463"/>
              </a:xfrm>
              <a:custGeom>
                <a:avLst/>
                <a:gdLst/>
                <a:ahLst/>
                <a:cxnLst>
                  <a:cxn ang="0">
                    <a:pos x="134938" y="0"/>
                  </a:cxn>
                  <a:cxn ang="0">
                    <a:pos x="108700" y="0"/>
                  </a:cxn>
                  <a:cxn ang="0">
                    <a:pos x="0" y="135732"/>
                  </a:cxn>
                  <a:cxn ang="0">
                    <a:pos x="134938" y="271463"/>
                  </a:cxn>
                  <a:cxn ang="0">
                    <a:pos x="269875" y="135732"/>
                  </a:cxn>
                  <a:cxn ang="0">
                    <a:pos x="134938" y="0"/>
                  </a:cxn>
                  <a:cxn ang="0">
                    <a:pos x="134938" y="241300"/>
                  </a:cxn>
                  <a:cxn ang="0">
                    <a:pos x="29986" y="135732"/>
                  </a:cxn>
                  <a:cxn ang="0">
                    <a:pos x="131189" y="30163"/>
                  </a:cxn>
                  <a:cxn ang="0">
                    <a:pos x="134938" y="30163"/>
                  </a:cxn>
                  <a:cxn ang="0">
                    <a:pos x="239889" y="135732"/>
                  </a:cxn>
                  <a:cxn ang="0">
                    <a:pos x="134938" y="241300"/>
                  </a:cxn>
                </a:cxnLst>
                <a:rect l="0" t="0" r="0" b="0"/>
                <a:pathLst>
                  <a:path w="72" h="72">
                    <a:moveTo>
                      <a:pt x="36" y="0"/>
                    </a:moveTo>
                    <a:cubicBezTo>
                      <a:pt x="34" y="0"/>
                      <a:pt x="31" y="0"/>
                      <a:pt x="29" y="0"/>
                    </a:cubicBezTo>
                    <a:cubicBezTo>
                      <a:pt x="12" y="3"/>
                      <a:pt x="0" y="18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6"/>
                      <a:pt x="56" y="0"/>
                      <a:pt x="36" y="0"/>
                    </a:cubicBezTo>
                    <a:close/>
                    <a:moveTo>
                      <a:pt x="36" y="64"/>
                    </a:moveTo>
                    <a:cubicBezTo>
                      <a:pt x="20" y="64"/>
                      <a:pt x="8" y="51"/>
                      <a:pt x="8" y="36"/>
                    </a:cubicBezTo>
                    <a:cubicBezTo>
                      <a:pt x="8" y="21"/>
                      <a:pt x="20" y="9"/>
                      <a:pt x="35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51" y="8"/>
                      <a:pt x="64" y="20"/>
                      <a:pt x="64" y="36"/>
                    </a:cubicBezTo>
                    <a:cubicBezTo>
                      <a:pt x="64" y="51"/>
                      <a:pt x="51" y="64"/>
                      <a:pt x="36" y="64"/>
                    </a:cubicBezTo>
                    <a:close/>
                  </a:path>
                </a:pathLst>
              </a:custGeom>
              <a:solidFill>
                <a:srgbClr val="5FC3D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1" name="Freeform 19"/>
              <p:cNvSpPr/>
              <p:nvPr/>
            </p:nvSpPr>
            <p:spPr>
              <a:xfrm>
                <a:off x="3167063" y="1274763"/>
                <a:ext cx="139700" cy="134938"/>
              </a:xfrm>
              <a:custGeom>
                <a:avLst/>
                <a:gdLst/>
                <a:ahLst/>
                <a:cxnLst>
                  <a:cxn ang="0">
                    <a:pos x="139700" y="67469"/>
                  </a:cxn>
                  <a:cxn ang="0">
                    <a:pos x="132149" y="82462"/>
                  </a:cxn>
                  <a:cxn ang="0">
                    <a:pos x="117046" y="89959"/>
                  </a:cxn>
                  <a:cxn ang="0">
                    <a:pos x="94392" y="89959"/>
                  </a:cxn>
                  <a:cxn ang="0">
                    <a:pos x="94392" y="112448"/>
                  </a:cxn>
                  <a:cxn ang="0">
                    <a:pos x="71738" y="134938"/>
                  </a:cxn>
                  <a:cxn ang="0">
                    <a:pos x="56635" y="131190"/>
                  </a:cxn>
                  <a:cxn ang="0">
                    <a:pos x="49084" y="112448"/>
                  </a:cxn>
                  <a:cxn ang="0">
                    <a:pos x="49084" y="89959"/>
                  </a:cxn>
                  <a:cxn ang="0">
                    <a:pos x="22654" y="89959"/>
                  </a:cxn>
                  <a:cxn ang="0">
                    <a:pos x="0" y="67469"/>
                  </a:cxn>
                  <a:cxn ang="0">
                    <a:pos x="7551" y="52476"/>
                  </a:cxn>
                  <a:cxn ang="0">
                    <a:pos x="22654" y="44979"/>
                  </a:cxn>
                  <a:cxn ang="0">
                    <a:pos x="49084" y="44979"/>
                  </a:cxn>
                  <a:cxn ang="0">
                    <a:pos x="49084" y="22490"/>
                  </a:cxn>
                  <a:cxn ang="0">
                    <a:pos x="71738" y="0"/>
                  </a:cxn>
                  <a:cxn ang="0">
                    <a:pos x="86841" y="3748"/>
                  </a:cxn>
                  <a:cxn ang="0">
                    <a:pos x="94392" y="22490"/>
                  </a:cxn>
                  <a:cxn ang="0">
                    <a:pos x="94392" y="44979"/>
                  </a:cxn>
                  <a:cxn ang="0">
                    <a:pos x="117046" y="44979"/>
                  </a:cxn>
                  <a:cxn ang="0">
                    <a:pos x="139700" y="67469"/>
                  </a:cxn>
                </a:cxnLst>
                <a:rect l="0" t="0" r="0" b="0"/>
                <a:pathLst>
                  <a:path w="37" h="36">
                    <a:moveTo>
                      <a:pt x="37" y="18"/>
                    </a:moveTo>
                    <a:cubicBezTo>
                      <a:pt x="37" y="20"/>
                      <a:pt x="36" y="21"/>
                      <a:pt x="35" y="22"/>
                    </a:cubicBezTo>
                    <a:cubicBezTo>
                      <a:pt x="34" y="23"/>
                      <a:pt x="33" y="24"/>
                      <a:pt x="31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4"/>
                      <a:pt x="22" y="36"/>
                      <a:pt x="19" y="36"/>
                    </a:cubicBezTo>
                    <a:cubicBezTo>
                      <a:pt x="17" y="36"/>
                      <a:pt x="16" y="36"/>
                      <a:pt x="15" y="35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3" y="24"/>
                      <a:pt x="0" y="21"/>
                      <a:pt x="0" y="18"/>
                    </a:cubicBezTo>
                    <a:cubicBezTo>
                      <a:pt x="0" y="16"/>
                      <a:pt x="1" y="15"/>
                      <a:pt x="2" y="14"/>
                    </a:cubicBezTo>
                    <a:cubicBezTo>
                      <a:pt x="3" y="13"/>
                      <a:pt x="5" y="12"/>
                      <a:pt x="6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2"/>
                      <a:pt x="15" y="0"/>
                      <a:pt x="19" y="0"/>
                    </a:cubicBezTo>
                    <a:cubicBezTo>
                      <a:pt x="20" y="0"/>
                      <a:pt x="22" y="0"/>
                      <a:pt x="23" y="1"/>
                    </a:cubicBezTo>
                    <a:cubicBezTo>
                      <a:pt x="24" y="2"/>
                      <a:pt x="25" y="4"/>
                      <a:pt x="25" y="6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4" y="12"/>
                      <a:pt x="37" y="15"/>
                      <a:pt x="37" y="18"/>
                    </a:cubicBezTo>
                    <a:close/>
                  </a:path>
                </a:pathLst>
              </a:custGeom>
              <a:solidFill>
                <a:srgbClr val="5FC3D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2" name="Freeform 20"/>
              <p:cNvSpPr/>
              <p:nvPr/>
            </p:nvSpPr>
            <p:spPr>
              <a:xfrm>
                <a:off x="2430463" y="1338263"/>
                <a:ext cx="130175" cy="206375"/>
              </a:xfrm>
              <a:custGeom>
                <a:avLst/>
                <a:gdLst/>
                <a:ahLst/>
                <a:cxnLst>
                  <a:cxn ang="0">
                    <a:pos x="77788" y="142875"/>
                  </a:cxn>
                  <a:cxn ang="0">
                    <a:pos x="130175" y="206375"/>
                  </a:cxn>
                  <a:cxn ang="0">
                    <a:pos x="77788" y="206375"/>
                  </a:cxn>
                  <a:cxn ang="0">
                    <a:pos x="0" y="101600"/>
                  </a:cxn>
                  <a:cxn ang="0">
                    <a:pos x="77788" y="0"/>
                  </a:cxn>
                  <a:cxn ang="0">
                    <a:pos x="130175" y="0"/>
                  </a:cxn>
                  <a:cxn ang="0">
                    <a:pos x="77788" y="63500"/>
                  </a:cxn>
                  <a:cxn ang="0">
                    <a:pos x="52388" y="101600"/>
                  </a:cxn>
                  <a:cxn ang="0">
                    <a:pos x="77788" y="142875"/>
                  </a:cxn>
                </a:cxnLst>
                <a:rect l="0" t="0" r="0" b="0"/>
                <a:pathLst>
                  <a:path w="82" h="130">
                    <a:moveTo>
                      <a:pt x="49" y="90"/>
                    </a:moveTo>
                    <a:lnTo>
                      <a:pt x="82" y="130"/>
                    </a:lnTo>
                    <a:lnTo>
                      <a:pt x="49" y="130"/>
                    </a:lnTo>
                    <a:lnTo>
                      <a:pt x="0" y="64"/>
                    </a:lnTo>
                    <a:lnTo>
                      <a:pt x="49" y="0"/>
                    </a:lnTo>
                    <a:lnTo>
                      <a:pt x="82" y="0"/>
                    </a:lnTo>
                    <a:lnTo>
                      <a:pt x="49" y="40"/>
                    </a:lnTo>
                    <a:lnTo>
                      <a:pt x="33" y="64"/>
                    </a:lnTo>
                    <a:lnTo>
                      <a:pt x="49" y="90"/>
                    </a:lnTo>
                    <a:close/>
                  </a:path>
                </a:pathLst>
              </a:custGeom>
              <a:solidFill>
                <a:srgbClr val="F9B64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3" name="Freeform 21"/>
              <p:cNvSpPr/>
              <p:nvPr/>
            </p:nvSpPr>
            <p:spPr>
              <a:xfrm>
                <a:off x="3400425" y="1338263"/>
                <a:ext cx="128588" cy="206375"/>
              </a:xfrm>
              <a:custGeom>
                <a:avLst/>
                <a:gdLst/>
                <a:ahLst/>
                <a:cxnLst>
                  <a:cxn ang="0">
                    <a:pos x="49213" y="142875"/>
                  </a:cxn>
                  <a:cxn ang="0">
                    <a:pos x="0" y="206375"/>
                  </a:cxn>
                  <a:cxn ang="0">
                    <a:pos x="49213" y="206375"/>
                  </a:cxn>
                  <a:cxn ang="0">
                    <a:pos x="128588" y="101600"/>
                  </a:cxn>
                  <a:cxn ang="0">
                    <a:pos x="49213" y="0"/>
                  </a:cxn>
                  <a:cxn ang="0">
                    <a:pos x="0" y="0"/>
                  </a:cxn>
                  <a:cxn ang="0">
                    <a:pos x="49213" y="63500"/>
                  </a:cxn>
                  <a:cxn ang="0">
                    <a:pos x="79375" y="101600"/>
                  </a:cxn>
                  <a:cxn ang="0">
                    <a:pos x="49213" y="142875"/>
                  </a:cxn>
                </a:cxnLst>
                <a:rect l="0" t="0" r="0" b="0"/>
                <a:pathLst>
                  <a:path w="81" h="130">
                    <a:moveTo>
                      <a:pt x="31" y="90"/>
                    </a:moveTo>
                    <a:lnTo>
                      <a:pt x="0" y="130"/>
                    </a:lnTo>
                    <a:lnTo>
                      <a:pt x="31" y="130"/>
                    </a:lnTo>
                    <a:lnTo>
                      <a:pt x="81" y="64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31" y="40"/>
                    </a:lnTo>
                    <a:lnTo>
                      <a:pt x="50" y="64"/>
                    </a:lnTo>
                    <a:lnTo>
                      <a:pt x="31" y="90"/>
                    </a:lnTo>
                    <a:close/>
                  </a:path>
                </a:pathLst>
              </a:custGeom>
              <a:solidFill>
                <a:srgbClr val="F9B64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4" name="Freeform 22"/>
              <p:cNvSpPr/>
              <p:nvPr/>
            </p:nvSpPr>
            <p:spPr>
              <a:xfrm>
                <a:off x="3400425" y="1338263"/>
                <a:ext cx="128588" cy="206375"/>
              </a:xfrm>
              <a:custGeom>
                <a:avLst/>
                <a:gdLst/>
                <a:ahLst/>
                <a:cxnLst>
                  <a:cxn ang="0">
                    <a:pos x="49213" y="142875"/>
                  </a:cxn>
                  <a:cxn ang="0">
                    <a:pos x="0" y="206375"/>
                  </a:cxn>
                  <a:cxn ang="0">
                    <a:pos x="49213" y="206375"/>
                  </a:cxn>
                  <a:cxn ang="0">
                    <a:pos x="128588" y="101600"/>
                  </a:cxn>
                  <a:cxn ang="0">
                    <a:pos x="49213" y="0"/>
                  </a:cxn>
                  <a:cxn ang="0">
                    <a:pos x="0" y="0"/>
                  </a:cxn>
                  <a:cxn ang="0">
                    <a:pos x="49213" y="63500"/>
                  </a:cxn>
                  <a:cxn ang="0">
                    <a:pos x="79375" y="101600"/>
                  </a:cxn>
                  <a:cxn ang="0">
                    <a:pos x="49213" y="142875"/>
                  </a:cxn>
                </a:cxnLst>
                <a:rect l="0" t="0" r="0" b="0"/>
                <a:pathLst>
                  <a:path w="81" h="130">
                    <a:moveTo>
                      <a:pt x="31" y="90"/>
                    </a:moveTo>
                    <a:lnTo>
                      <a:pt x="0" y="130"/>
                    </a:lnTo>
                    <a:lnTo>
                      <a:pt x="31" y="130"/>
                    </a:lnTo>
                    <a:lnTo>
                      <a:pt x="81" y="64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31" y="40"/>
                    </a:lnTo>
                    <a:lnTo>
                      <a:pt x="50" y="64"/>
                    </a:lnTo>
                    <a:lnTo>
                      <a:pt x="31" y="9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5" name="Oval 23"/>
              <p:cNvSpPr/>
              <p:nvPr/>
            </p:nvSpPr>
            <p:spPr>
              <a:xfrm>
                <a:off x="3683000" y="1360488"/>
                <a:ext cx="109538" cy="109538"/>
              </a:xfrm>
              <a:prstGeom prst="ellipse">
                <a:avLst/>
              </a:prstGeom>
              <a:solidFill>
                <a:srgbClr val="E5E5E5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86" name="Freeform 24"/>
              <p:cNvSpPr/>
              <p:nvPr/>
            </p:nvSpPr>
            <p:spPr>
              <a:xfrm>
                <a:off x="3471863" y="1360488"/>
                <a:ext cx="365125" cy="693738"/>
              </a:xfrm>
              <a:custGeom>
                <a:avLst/>
                <a:gdLst/>
                <a:ahLst/>
                <a:cxnLst>
                  <a:cxn ang="0">
                    <a:pos x="173152" y="0"/>
                  </a:cxn>
                  <a:cxn ang="0">
                    <a:pos x="173152" y="603250"/>
                  </a:cxn>
                  <a:cxn ang="0">
                    <a:pos x="0" y="603250"/>
                  </a:cxn>
                  <a:cxn ang="0">
                    <a:pos x="7528" y="693738"/>
                  </a:cxn>
                  <a:cxn ang="0">
                    <a:pos x="312427" y="693738"/>
                  </a:cxn>
                  <a:cxn ang="0">
                    <a:pos x="365125" y="640954"/>
                  </a:cxn>
                  <a:cxn ang="0">
                    <a:pos x="365125" y="640954"/>
                  </a:cxn>
                  <a:cxn ang="0">
                    <a:pos x="365125" y="67866"/>
                  </a:cxn>
                  <a:cxn ang="0">
                    <a:pos x="319955" y="52784"/>
                  </a:cxn>
                  <a:cxn ang="0">
                    <a:pos x="319955" y="56555"/>
                  </a:cxn>
                  <a:cxn ang="0">
                    <a:pos x="263492" y="109339"/>
                  </a:cxn>
                  <a:cxn ang="0">
                    <a:pos x="210794" y="56555"/>
                  </a:cxn>
                  <a:cxn ang="0">
                    <a:pos x="225851" y="18852"/>
                  </a:cxn>
                  <a:cxn ang="0">
                    <a:pos x="173152" y="0"/>
                  </a:cxn>
                </a:cxnLst>
                <a:rect l="0" t="0" r="0" b="0"/>
                <a:pathLst>
                  <a:path w="97" h="184">
                    <a:moveTo>
                      <a:pt x="46" y="0"/>
                    </a:moveTo>
                    <a:cubicBezTo>
                      <a:pt x="46" y="160"/>
                      <a:pt x="46" y="160"/>
                      <a:pt x="46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2" y="184"/>
                      <a:pt x="2" y="184"/>
                      <a:pt x="2" y="184"/>
                    </a:cubicBezTo>
                    <a:cubicBezTo>
                      <a:pt x="83" y="184"/>
                      <a:pt x="83" y="184"/>
                      <a:pt x="83" y="184"/>
                    </a:cubicBezTo>
                    <a:cubicBezTo>
                      <a:pt x="91" y="184"/>
                      <a:pt x="97" y="178"/>
                      <a:pt x="97" y="170"/>
                    </a:cubicBezTo>
                    <a:cubicBezTo>
                      <a:pt x="97" y="170"/>
                      <a:pt x="97" y="170"/>
                      <a:pt x="97" y="170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5" y="14"/>
                      <a:pt x="85" y="14"/>
                      <a:pt x="85" y="15"/>
                    </a:cubicBezTo>
                    <a:cubicBezTo>
                      <a:pt x="85" y="22"/>
                      <a:pt x="78" y="29"/>
                      <a:pt x="70" y="29"/>
                    </a:cubicBezTo>
                    <a:cubicBezTo>
                      <a:pt x="62" y="29"/>
                      <a:pt x="56" y="22"/>
                      <a:pt x="56" y="15"/>
                    </a:cubicBezTo>
                    <a:cubicBezTo>
                      <a:pt x="56" y="11"/>
                      <a:pt x="57" y="8"/>
                      <a:pt x="60" y="5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41354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7" name="Freeform 25"/>
              <p:cNvSpPr>
                <a:spLocks noEditPoints="1"/>
              </p:cNvSpPr>
              <p:nvPr/>
            </p:nvSpPr>
            <p:spPr>
              <a:xfrm>
                <a:off x="3419475" y="1311275"/>
                <a:ext cx="225425" cy="652463"/>
              </a:xfrm>
              <a:custGeom>
                <a:avLst/>
                <a:gdLst/>
                <a:ahLst/>
                <a:cxnLst>
                  <a:cxn ang="0">
                    <a:pos x="3757" y="56572"/>
                  </a:cxn>
                  <a:cxn ang="0">
                    <a:pos x="0" y="79201"/>
                  </a:cxn>
                  <a:cxn ang="0">
                    <a:pos x="11271" y="192345"/>
                  </a:cxn>
                  <a:cxn ang="0">
                    <a:pos x="30057" y="169716"/>
                  </a:cxn>
                  <a:cxn ang="0">
                    <a:pos x="60113" y="128230"/>
                  </a:cxn>
                  <a:cxn ang="0">
                    <a:pos x="30057" y="90515"/>
                  </a:cxn>
                  <a:cxn ang="0">
                    <a:pos x="3757" y="56572"/>
                  </a:cxn>
                  <a:cxn ang="0">
                    <a:pos x="63870" y="0"/>
                  </a:cxn>
                  <a:cxn ang="0">
                    <a:pos x="37571" y="7543"/>
                  </a:cxn>
                  <a:cxn ang="0">
                    <a:pos x="22543" y="18857"/>
                  </a:cxn>
                  <a:cxn ang="0">
                    <a:pos x="15028" y="26400"/>
                  </a:cxn>
                  <a:cxn ang="0">
                    <a:pos x="30057" y="26400"/>
                  </a:cxn>
                  <a:cxn ang="0">
                    <a:pos x="108955" y="128230"/>
                  </a:cxn>
                  <a:cxn ang="0">
                    <a:pos x="30057" y="233831"/>
                  </a:cxn>
                  <a:cxn ang="0">
                    <a:pos x="15028" y="233831"/>
                  </a:cxn>
                  <a:cxn ang="0">
                    <a:pos x="52599" y="652463"/>
                  </a:cxn>
                  <a:cxn ang="0">
                    <a:pos x="225425" y="652463"/>
                  </a:cxn>
                  <a:cxn ang="0">
                    <a:pos x="225425" y="49029"/>
                  </a:cxn>
                  <a:cxn ang="0">
                    <a:pos x="93927" y="3771"/>
                  </a:cxn>
                  <a:cxn ang="0">
                    <a:pos x="63870" y="0"/>
                  </a:cxn>
                </a:cxnLst>
                <a:rect l="0" t="0" r="0" b="0"/>
                <a:pathLst>
                  <a:path w="60" h="173">
                    <a:moveTo>
                      <a:pt x="1" y="15"/>
                    </a:moveTo>
                    <a:cubicBezTo>
                      <a:pt x="0" y="17"/>
                      <a:pt x="0" y="19"/>
                      <a:pt x="0" y="2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" y="15"/>
                      <a:pt x="1" y="15"/>
                      <a:pt x="1" y="15"/>
                    </a:cubicBezTo>
                    <a:moveTo>
                      <a:pt x="17" y="0"/>
                    </a:moveTo>
                    <a:cubicBezTo>
                      <a:pt x="15" y="0"/>
                      <a:pt x="12" y="1"/>
                      <a:pt x="10" y="2"/>
                    </a:cubicBezTo>
                    <a:cubicBezTo>
                      <a:pt x="8" y="3"/>
                      <a:pt x="7" y="3"/>
                      <a:pt x="6" y="5"/>
                    </a:cubicBezTo>
                    <a:cubicBezTo>
                      <a:pt x="5" y="5"/>
                      <a:pt x="4" y="6"/>
                      <a:pt x="4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14" y="173"/>
                      <a:pt x="14" y="173"/>
                      <a:pt x="14" y="173"/>
                    </a:cubicBezTo>
                    <a:cubicBezTo>
                      <a:pt x="60" y="173"/>
                      <a:pt x="60" y="173"/>
                      <a:pt x="60" y="17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2" y="0"/>
                      <a:pt x="20" y="0"/>
                      <a:pt x="17" y="0"/>
                    </a:cubicBezTo>
                  </a:path>
                </a:pathLst>
              </a:custGeom>
              <a:solidFill>
                <a:srgbClr val="D3D3D3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8" name="Freeform 26"/>
              <p:cNvSpPr/>
              <p:nvPr/>
            </p:nvSpPr>
            <p:spPr>
              <a:xfrm>
                <a:off x="3422650" y="1338263"/>
                <a:ext cx="106363" cy="206375"/>
              </a:xfrm>
              <a:custGeom>
                <a:avLst/>
                <a:gdLst/>
                <a:ahLst/>
                <a:cxnLst>
                  <a:cxn ang="0">
                    <a:pos x="26591" y="0"/>
                  </a:cxn>
                  <a:cxn ang="0">
                    <a:pos x="11396" y="0"/>
                  </a:cxn>
                  <a:cxn ang="0">
                    <a:pos x="0" y="30018"/>
                  </a:cxn>
                  <a:cxn ang="0">
                    <a:pos x="26591" y="63789"/>
                  </a:cxn>
                  <a:cxn ang="0">
                    <a:pos x="56980" y="101311"/>
                  </a:cxn>
                  <a:cxn ang="0">
                    <a:pos x="26591" y="142586"/>
                  </a:cxn>
                  <a:cxn ang="0">
                    <a:pos x="7597" y="165100"/>
                  </a:cxn>
                  <a:cxn ang="0">
                    <a:pos x="11396" y="206375"/>
                  </a:cxn>
                  <a:cxn ang="0">
                    <a:pos x="26591" y="206375"/>
                  </a:cxn>
                  <a:cxn ang="0">
                    <a:pos x="106363" y="101311"/>
                  </a:cxn>
                  <a:cxn ang="0">
                    <a:pos x="26591" y="0"/>
                  </a:cxn>
                </a:cxnLst>
                <a:rect l="0" t="0" r="0" b="0"/>
                <a:pathLst>
                  <a:path w="28" h="55">
                    <a:moveTo>
                      <a:pt x="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D99F4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89" name="Freeform 27"/>
              <p:cNvSpPr/>
              <p:nvPr/>
            </p:nvSpPr>
            <p:spPr>
              <a:xfrm>
                <a:off x="3683000" y="1379538"/>
                <a:ext cx="109538" cy="90488"/>
              </a:xfrm>
              <a:custGeom>
                <a:avLst/>
                <a:gdLst/>
                <a:ahLst/>
                <a:cxnLst>
                  <a:cxn ang="0">
                    <a:pos x="15109" y="0"/>
                  </a:cxn>
                  <a:cxn ang="0">
                    <a:pos x="0" y="37703"/>
                  </a:cxn>
                  <a:cxn ang="0">
                    <a:pos x="52880" y="90488"/>
                  </a:cxn>
                  <a:cxn ang="0">
                    <a:pos x="109538" y="37703"/>
                  </a:cxn>
                  <a:cxn ang="0">
                    <a:pos x="109538" y="33933"/>
                  </a:cxn>
                  <a:cxn ang="0">
                    <a:pos x="15109" y="0"/>
                  </a:cxn>
                </a:cxnLst>
                <a:rect l="0" t="0" r="0" b="0"/>
                <a:pathLst>
                  <a:path w="29" h="24">
                    <a:moveTo>
                      <a:pt x="4" y="0"/>
                    </a:moveTo>
                    <a:cubicBezTo>
                      <a:pt x="1" y="3"/>
                      <a:pt x="0" y="6"/>
                      <a:pt x="0" y="10"/>
                    </a:cubicBezTo>
                    <a:cubicBezTo>
                      <a:pt x="0" y="17"/>
                      <a:pt x="6" y="24"/>
                      <a:pt x="14" y="24"/>
                    </a:cubicBezTo>
                    <a:cubicBezTo>
                      <a:pt x="22" y="24"/>
                      <a:pt x="29" y="17"/>
                      <a:pt x="29" y="1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C8C8C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0" name="Freeform 28"/>
              <p:cNvSpPr>
                <a:spLocks noEditPoints="1"/>
              </p:cNvSpPr>
              <p:nvPr/>
            </p:nvSpPr>
            <p:spPr>
              <a:xfrm>
                <a:off x="3411538" y="1308100"/>
                <a:ext cx="1098550" cy="1149350"/>
              </a:xfrm>
              <a:custGeom>
                <a:avLst/>
                <a:gdLst/>
                <a:ahLst/>
                <a:cxnLst>
                  <a:cxn ang="0">
                    <a:pos x="759956" y="124356"/>
                  </a:cxn>
                  <a:cxn ang="0">
                    <a:pos x="759956" y="124356"/>
                  </a:cxn>
                  <a:cxn ang="0">
                    <a:pos x="756194" y="120588"/>
                  </a:cxn>
                  <a:cxn ang="0">
                    <a:pos x="744907" y="109282"/>
                  </a:cxn>
                  <a:cxn ang="0">
                    <a:pos x="726096" y="101746"/>
                  </a:cxn>
                  <a:cxn ang="0">
                    <a:pos x="711048" y="97977"/>
                  </a:cxn>
                  <a:cxn ang="0">
                    <a:pos x="658378" y="113051"/>
                  </a:cxn>
                  <a:cxn ang="0">
                    <a:pos x="654615" y="116819"/>
                  </a:cxn>
                  <a:cxn ang="0">
                    <a:pos x="632042" y="169576"/>
                  </a:cxn>
                  <a:cxn ang="0">
                    <a:pos x="680951" y="286395"/>
                  </a:cxn>
                  <a:cxn ang="0">
                    <a:pos x="658378" y="297700"/>
                  </a:cxn>
                  <a:cxn ang="0">
                    <a:pos x="583134" y="158271"/>
                  </a:cxn>
                  <a:cxn ang="0">
                    <a:pos x="492843" y="128124"/>
                  </a:cxn>
                  <a:cxn ang="0">
                    <a:pos x="474032" y="139429"/>
                  </a:cxn>
                  <a:cxn ang="0">
                    <a:pos x="530464" y="369299"/>
                  </a:cxn>
                  <a:cxn ang="0">
                    <a:pos x="417599" y="195955"/>
                  </a:cxn>
                  <a:cxn ang="0">
                    <a:pos x="372454" y="162040"/>
                  </a:cxn>
                  <a:cxn ang="0">
                    <a:pos x="304735" y="177113"/>
                  </a:cxn>
                  <a:cxn ang="0">
                    <a:pos x="383740" y="444667"/>
                  </a:cxn>
                  <a:cxn ang="0">
                    <a:pos x="361167" y="455972"/>
                  </a:cxn>
                  <a:cxn ang="0">
                    <a:pos x="101578" y="7537"/>
                  </a:cxn>
                  <a:cxn ang="0">
                    <a:pos x="30097" y="22610"/>
                  </a:cxn>
                  <a:cxn ang="0">
                    <a:pos x="270875" y="599169"/>
                  </a:cxn>
                  <a:cxn ang="0">
                    <a:pos x="285924" y="621780"/>
                  </a:cxn>
                  <a:cxn ang="0">
                    <a:pos x="278400" y="708452"/>
                  </a:cxn>
                  <a:cxn ang="0">
                    <a:pos x="203157" y="633085"/>
                  </a:cxn>
                  <a:cxn ang="0">
                    <a:pos x="63957" y="572791"/>
                  </a:cxn>
                  <a:cxn ang="0">
                    <a:pos x="180584" y="821503"/>
                  </a:cxn>
                  <a:cxn ang="0">
                    <a:pos x="214443" y="847881"/>
                  </a:cxn>
                  <a:cxn ang="0">
                    <a:pos x="470270" y="1024994"/>
                  </a:cxn>
                  <a:cxn ang="0">
                    <a:pos x="504129" y="1036299"/>
                  </a:cxn>
                  <a:cxn ang="0">
                    <a:pos x="688475" y="1141813"/>
                  </a:cxn>
                  <a:cxn ang="0">
                    <a:pos x="820150" y="1073983"/>
                  </a:cxn>
                  <a:cxn ang="0">
                    <a:pos x="1068453" y="938322"/>
                  </a:cxn>
                  <a:cxn ang="0">
                    <a:pos x="1015783" y="670768"/>
                  </a:cxn>
                  <a:cxn ang="0">
                    <a:pos x="816388" y="229870"/>
                  </a:cxn>
                  <a:cxn ang="0">
                    <a:pos x="759956" y="124356"/>
                  </a:cxn>
                  <a:cxn ang="0">
                    <a:pos x="60195" y="26379"/>
                  </a:cxn>
                  <a:cxn ang="0">
                    <a:pos x="139200" y="90441"/>
                  </a:cxn>
                  <a:cxn ang="0">
                    <a:pos x="101578" y="113051"/>
                  </a:cxn>
                  <a:cxn ang="0">
                    <a:pos x="56432" y="131893"/>
                  </a:cxn>
                  <a:cxn ang="0">
                    <a:pos x="33859" y="97977"/>
                  </a:cxn>
                  <a:cxn ang="0">
                    <a:pos x="267113" y="324079"/>
                  </a:cxn>
                  <a:cxn ang="0">
                    <a:pos x="203157" y="373068"/>
                  </a:cxn>
                  <a:cxn ang="0">
                    <a:pos x="180584" y="350458"/>
                  </a:cxn>
                  <a:cxn ang="0">
                    <a:pos x="255827" y="320311"/>
                  </a:cxn>
                  <a:cxn ang="0">
                    <a:pos x="180584" y="350458"/>
                  </a:cxn>
                  <a:cxn ang="0">
                    <a:pos x="180584" y="335384"/>
                  </a:cxn>
                  <a:cxn ang="0">
                    <a:pos x="244540" y="278859"/>
                  </a:cxn>
                </a:cxnLst>
                <a:rect l="0" t="0" r="0" b="0"/>
                <a:pathLst>
                  <a:path w="292" h="305">
                    <a:moveTo>
                      <a:pt x="202" y="33"/>
                    </a:moveTo>
                    <a:cubicBezTo>
                      <a:pt x="202" y="33"/>
                      <a:pt x="202" y="33"/>
                      <a:pt x="202" y="33"/>
                    </a:cubicBezTo>
                    <a:cubicBezTo>
                      <a:pt x="202" y="33"/>
                      <a:pt x="202" y="33"/>
                      <a:pt x="202" y="33"/>
                    </a:cubicBezTo>
                    <a:cubicBezTo>
                      <a:pt x="202" y="33"/>
                      <a:pt x="202" y="33"/>
                      <a:pt x="202" y="33"/>
                    </a:cubicBezTo>
                    <a:cubicBezTo>
                      <a:pt x="202" y="33"/>
                      <a:pt x="202" y="33"/>
                      <a:pt x="202" y="33"/>
                    </a:cubicBezTo>
                    <a:cubicBezTo>
                      <a:pt x="201" y="32"/>
                      <a:pt x="201" y="32"/>
                      <a:pt x="201" y="32"/>
                    </a:cubicBezTo>
                    <a:cubicBezTo>
                      <a:pt x="200" y="31"/>
                      <a:pt x="200" y="31"/>
                      <a:pt x="199" y="30"/>
                    </a:cubicBezTo>
                    <a:cubicBezTo>
                      <a:pt x="199" y="30"/>
                      <a:pt x="198" y="30"/>
                      <a:pt x="198" y="29"/>
                    </a:cubicBezTo>
                    <a:cubicBezTo>
                      <a:pt x="197" y="29"/>
                      <a:pt x="195" y="28"/>
                      <a:pt x="194" y="28"/>
                    </a:cubicBezTo>
                    <a:cubicBezTo>
                      <a:pt x="194" y="27"/>
                      <a:pt x="193" y="27"/>
                      <a:pt x="193" y="27"/>
                    </a:cubicBezTo>
                    <a:cubicBezTo>
                      <a:pt x="192" y="27"/>
                      <a:pt x="191" y="27"/>
                      <a:pt x="191" y="26"/>
                    </a:cubicBezTo>
                    <a:cubicBezTo>
                      <a:pt x="190" y="26"/>
                      <a:pt x="190" y="26"/>
                      <a:pt x="189" y="26"/>
                    </a:cubicBezTo>
                    <a:cubicBezTo>
                      <a:pt x="185" y="26"/>
                      <a:pt x="181" y="26"/>
                      <a:pt x="178" y="28"/>
                    </a:cubicBezTo>
                    <a:cubicBezTo>
                      <a:pt x="177" y="29"/>
                      <a:pt x="176" y="29"/>
                      <a:pt x="175" y="30"/>
                    </a:cubicBezTo>
                    <a:cubicBezTo>
                      <a:pt x="174" y="31"/>
                      <a:pt x="174" y="31"/>
                      <a:pt x="174" y="31"/>
                    </a:cubicBezTo>
                    <a:cubicBezTo>
                      <a:pt x="174" y="31"/>
                      <a:pt x="174" y="31"/>
                      <a:pt x="174" y="31"/>
                    </a:cubicBezTo>
                    <a:cubicBezTo>
                      <a:pt x="173" y="32"/>
                      <a:pt x="172" y="33"/>
                      <a:pt x="171" y="35"/>
                    </a:cubicBezTo>
                    <a:cubicBezTo>
                      <a:pt x="169" y="38"/>
                      <a:pt x="168" y="42"/>
                      <a:pt x="168" y="45"/>
                    </a:cubicBezTo>
                    <a:cubicBezTo>
                      <a:pt x="168" y="48"/>
                      <a:pt x="168" y="52"/>
                      <a:pt x="170" y="55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7"/>
                      <a:pt x="180" y="77"/>
                      <a:pt x="179" y="77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156" y="42"/>
                      <a:pt x="156" y="42"/>
                      <a:pt x="155" y="42"/>
                    </a:cubicBezTo>
                    <a:cubicBezTo>
                      <a:pt x="153" y="38"/>
                      <a:pt x="149" y="35"/>
                      <a:pt x="145" y="33"/>
                    </a:cubicBezTo>
                    <a:cubicBezTo>
                      <a:pt x="140" y="32"/>
                      <a:pt x="135" y="32"/>
                      <a:pt x="131" y="34"/>
                    </a:cubicBezTo>
                    <a:cubicBezTo>
                      <a:pt x="130" y="34"/>
                      <a:pt x="130" y="35"/>
                      <a:pt x="130" y="35"/>
                    </a:cubicBezTo>
                    <a:cubicBezTo>
                      <a:pt x="128" y="35"/>
                      <a:pt x="127" y="36"/>
                      <a:pt x="126" y="37"/>
                    </a:cubicBezTo>
                    <a:cubicBezTo>
                      <a:pt x="119" y="43"/>
                      <a:pt x="117" y="53"/>
                      <a:pt x="122" y="61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6" y="100"/>
                      <a:pt x="136" y="100"/>
                      <a:pt x="136" y="100"/>
                    </a:cubicBezTo>
                    <a:cubicBezTo>
                      <a:pt x="111" y="52"/>
                      <a:pt x="111" y="52"/>
                      <a:pt x="111" y="52"/>
                    </a:cubicBezTo>
                    <a:cubicBezTo>
                      <a:pt x="110" y="52"/>
                      <a:pt x="110" y="51"/>
                      <a:pt x="109" y="50"/>
                    </a:cubicBezTo>
                    <a:cubicBezTo>
                      <a:pt x="107" y="47"/>
                      <a:pt x="103" y="44"/>
                      <a:pt x="99" y="43"/>
                    </a:cubicBezTo>
                    <a:cubicBezTo>
                      <a:pt x="95" y="42"/>
                      <a:pt x="89" y="42"/>
                      <a:pt x="85" y="44"/>
                    </a:cubicBezTo>
                    <a:cubicBezTo>
                      <a:pt x="83" y="45"/>
                      <a:pt x="82" y="46"/>
                      <a:pt x="81" y="47"/>
                    </a:cubicBezTo>
                    <a:cubicBezTo>
                      <a:pt x="74" y="53"/>
                      <a:pt x="72" y="62"/>
                      <a:pt x="77" y="71"/>
                    </a:cubicBezTo>
                    <a:cubicBezTo>
                      <a:pt x="102" y="118"/>
                      <a:pt x="102" y="118"/>
                      <a:pt x="102" y="118"/>
                    </a:cubicBezTo>
                    <a:cubicBezTo>
                      <a:pt x="99" y="120"/>
                      <a:pt x="99" y="120"/>
                      <a:pt x="99" y="120"/>
                    </a:cubicBezTo>
                    <a:cubicBezTo>
                      <a:pt x="98" y="121"/>
                      <a:pt x="97" y="121"/>
                      <a:pt x="96" y="121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7" y="9"/>
                      <a:pt x="32" y="4"/>
                      <a:pt x="27" y="2"/>
                    </a:cubicBezTo>
                    <a:cubicBezTo>
                      <a:pt x="22" y="0"/>
                      <a:pt x="16" y="0"/>
                      <a:pt x="12" y="3"/>
                    </a:cubicBezTo>
                    <a:cubicBezTo>
                      <a:pt x="10" y="4"/>
                      <a:pt x="9" y="5"/>
                      <a:pt x="8" y="6"/>
                    </a:cubicBezTo>
                    <a:cubicBezTo>
                      <a:pt x="1" y="12"/>
                      <a:pt x="0" y="23"/>
                      <a:pt x="5" y="32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3" y="160"/>
                      <a:pt x="74" y="161"/>
                      <a:pt x="74" y="162"/>
                    </a:cubicBezTo>
                    <a:cubicBezTo>
                      <a:pt x="75" y="163"/>
                      <a:pt x="75" y="164"/>
                      <a:pt x="76" y="165"/>
                    </a:cubicBezTo>
                    <a:cubicBezTo>
                      <a:pt x="93" y="198"/>
                      <a:pt x="93" y="198"/>
                      <a:pt x="93" y="198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57" y="179"/>
                      <a:pt x="57" y="179"/>
                      <a:pt x="57" y="179"/>
                    </a:cubicBezTo>
                    <a:cubicBezTo>
                      <a:pt x="54" y="168"/>
                      <a:pt x="54" y="168"/>
                      <a:pt x="54" y="168"/>
                    </a:cubicBezTo>
                    <a:cubicBezTo>
                      <a:pt x="46" y="139"/>
                      <a:pt x="23" y="136"/>
                      <a:pt x="15" y="144"/>
                    </a:cubicBezTo>
                    <a:cubicBezTo>
                      <a:pt x="15" y="146"/>
                      <a:pt x="16" y="149"/>
                      <a:pt x="17" y="152"/>
                    </a:cubicBezTo>
                    <a:cubicBezTo>
                      <a:pt x="21" y="162"/>
                      <a:pt x="22" y="178"/>
                      <a:pt x="24" y="188"/>
                    </a:cubicBezTo>
                    <a:cubicBezTo>
                      <a:pt x="27" y="201"/>
                      <a:pt x="38" y="209"/>
                      <a:pt x="48" y="218"/>
                    </a:cubicBezTo>
                    <a:cubicBezTo>
                      <a:pt x="48" y="218"/>
                      <a:pt x="48" y="218"/>
                      <a:pt x="48" y="218"/>
                    </a:cubicBezTo>
                    <a:cubicBezTo>
                      <a:pt x="51" y="220"/>
                      <a:pt x="54" y="223"/>
                      <a:pt x="57" y="225"/>
                    </a:cubicBezTo>
                    <a:cubicBezTo>
                      <a:pt x="70" y="235"/>
                      <a:pt x="80" y="244"/>
                      <a:pt x="91" y="253"/>
                    </a:cubicBezTo>
                    <a:cubicBezTo>
                      <a:pt x="100" y="260"/>
                      <a:pt x="115" y="266"/>
                      <a:pt x="125" y="272"/>
                    </a:cubicBezTo>
                    <a:cubicBezTo>
                      <a:pt x="128" y="273"/>
                      <a:pt x="131" y="274"/>
                      <a:pt x="134" y="275"/>
                    </a:cubicBezTo>
                    <a:cubicBezTo>
                      <a:pt x="134" y="275"/>
                      <a:pt x="134" y="275"/>
                      <a:pt x="134" y="275"/>
                    </a:cubicBezTo>
                    <a:cubicBezTo>
                      <a:pt x="148" y="278"/>
                      <a:pt x="163" y="282"/>
                      <a:pt x="179" y="305"/>
                    </a:cubicBezTo>
                    <a:cubicBezTo>
                      <a:pt x="183" y="303"/>
                      <a:pt x="183" y="303"/>
                      <a:pt x="183" y="303"/>
                    </a:cubicBezTo>
                    <a:cubicBezTo>
                      <a:pt x="187" y="301"/>
                      <a:pt x="187" y="301"/>
                      <a:pt x="187" y="301"/>
                    </a:cubicBezTo>
                    <a:cubicBezTo>
                      <a:pt x="218" y="285"/>
                      <a:pt x="218" y="285"/>
                      <a:pt x="218" y="285"/>
                    </a:cubicBezTo>
                    <a:cubicBezTo>
                      <a:pt x="232" y="277"/>
                      <a:pt x="232" y="277"/>
                      <a:pt x="232" y="277"/>
                    </a:cubicBezTo>
                    <a:cubicBezTo>
                      <a:pt x="284" y="249"/>
                      <a:pt x="284" y="249"/>
                      <a:pt x="284" y="249"/>
                    </a:cubicBezTo>
                    <a:cubicBezTo>
                      <a:pt x="292" y="246"/>
                      <a:pt x="292" y="246"/>
                      <a:pt x="292" y="246"/>
                    </a:cubicBezTo>
                    <a:cubicBezTo>
                      <a:pt x="278" y="220"/>
                      <a:pt x="276" y="200"/>
                      <a:pt x="270" y="178"/>
                    </a:cubicBezTo>
                    <a:cubicBezTo>
                      <a:pt x="265" y="160"/>
                      <a:pt x="260" y="142"/>
                      <a:pt x="251" y="125"/>
                    </a:cubicBezTo>
                    <a:cubicBezTo>
                      <a:pt x="217" y="61"/>
                      <a:pt x="217" y="61"/>
                      <a:pt x="217" y="61"/>
                    </a:cubicBezTo>
                    <a:cubicBezTo>
                      <a:pt x="204" y="36"/>
                      <a:pt x="204" y="36"/>
                      <a:pt x="204" y="36"/>
                    </a:cubicBezTo>
                    <a:cubicBezTo>
                      <a:pt x="203" y="35"/>
                      <a:pt x="203" y="34"/>
                      <a:pt x="202" y="33"/>
                    </a:cubicBezTo>
                    <a:close/>
                    <a:moveTo>
                      <a:pt x="9" y="26"/>
                    </a:moveTo>
                    <a:cubicBezTo>
                      <a:pt x="7" y="20"/>
                      <a:pt x="9" y="10"/>
                      <a:pt x="16" y="7"/>
                    </a:cubicBezTo>
                    <a:cubicBezTo>
                      <a:pt x="24" y="4"/>
                      <a:pt x="32" y="11"/>
                      <a:pt x="37" y="17"/>
                    </a:cubicBezTo>
                    <a:cubicBezTo>
                      <a:pt x="40" y="20"/>
                      <a:pt x="41" y="21"/>
                      <a:pt x="37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3" y="26"/>
                      <a:pt x="30" y="28"/>
                      <a:pt x="27" y="30"/>
                    </a:cubicBezTo>
                    <a:cubicBezTo>
                      <a:pt x="25" y="31"/>
                      <a:pt x="21" y="32"/>
                      <a:pt x="18" y="34"/>
                    </a:cubicBezTo>
                    <a:cubicBezTo>
                      <a:pt x="17" y="34"/>
                      <a:pt x="16" y="35"/>
                      <a:pt x="15" y="35"/>
                    </a:cubicBezTo>
                    <a:cubicBezTo>
                      <a:pt x="15" y="36"/>
                      <a:pt x="13" y="36"/>
                      <a:pt x="12" y="35"/>
                    </a:cubicBezTo>
                    <a:cubicBezTo>
                      <a:pt x="11" y="32"/>
                      <a:pt x="9" y="29"/>
                      <a:pt x="9" y="26"/>
                    </a:cubicBezTo>
                    <a:close/>
                    <a:moveTo>
                      <a:pt x="52" y="96"/>
                    </a:moveTo>
                    <a:cubicBezTo>
                      <a:pt x="71" y="86"/>
                      <a:pt x="71" y="86"/>
                      <a:pt x="71" y="86"/>
                    </a:cubicBezTo>
                    <a:cubicBezTo>
                      <a:pt x="74" y="84"/>
                      <a:pt x="75" y="88"/>
                      <a:pt x="72" y="89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1" y="101"/>
                      <a:pt x="50" y="97"/>
                      <a:pt x="52" y="96"/>
                    </a:cubicBezTo>
                    <a:close/>
                    <a:moveTo>
                      <a:pt x="48" y="93"/>
                    </a:moveTo>
                    <a:cubicBezTo>
                      <a:pt x="54" y="88"/>
                      <a:pt x="61" y="84"/>
                      <a:pt x="68" y="81"/>
                    </a:cubicBezTo>
                    <a:cubicBezTo>
                      <a:pt x="71" y="80"/>
                      <a:pt x="70" y="84"/>
                      <a:pt x="68" y="85"/>
                    </a:cubicBezTo>
                    <a:cubicBezTo>
                      <a:pt x="62" y="88"/>
                      <a:pt x="55" y="92"/>
                      <a:pt x="50" y="96"/>
                    </a:cubicBezTo>
                    <a:cubicBezTo>
                      <a:pt x="47" y="98"/>
                      <a:pt x="46" y="94"/>
                      <a:pt x="48" y="93"/>
                    </a:cubicBezTo>
                    <a:close/>
                    <a:moveTo>
                      <a:pt x="66" y="77"/>
                    </a:moveTo>
                    <a:cubicBezTo>
                      <a:pt x="60" y="81"/>
                      <a:pt x="54" y="86"/>
                      <a:pt x="48" y="89"/>
                    </a:cubicBezTo>
                    <a:cubicBezTo>
                      <a:pt x="46" y="91"/>
                      <a:pt x="45" y="88"/>
                      <a:pt x="47" y="86"/>
                    </a:cubicBezTo>
                    <a:cubicBezTo>
                      <a:pt x="53" y="83"/>
                      <a:pt x="59" y="78"/>
                      <a:pt x="65" y="74"/>
                    </a:cubicBezTo>
                    <a:cubicBezTo>
                      <a:pt x="68" y="73"/>
                      <a:pt x="68" y="76"/>
                      <a:pt x="66" y="77"/>
                    </a:cubicBezTo>
                    <a:close/>
                  </a:path>
                </a:pathLst>
              </a:custGeom>
              <a:solidFill>
                <a:srgbClr val="F4D7C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1" name="Freeform 29"/>
              <p:cNvSpPr/>
              <p:nvPr/>
            </p:nvSpPr>
            <p:spPr>
              <a:xfrm>
                <a:off x="3581400" y="1582738"/>
                <a:ext cx="85725" cy="68263"/>
              </a:xfrm>
              <a:custGeom>
                <a:avLst/>
                <a:gdLst/>
                <a:ahLst/>
                <a:cxnLst>
                  <a:cxn ang="0">
                    <a:pos x="78271" y="15170"/>
                  </a:cxn>
                  <a:cxn ang="0">
                    <a:pos x="11182" y="60678"/>
                  </a:cxn>
                  <a:cxn ang="0">
                    <a:pos x="7454" y="49301"/>
                  </a:cxn>
                  <a:cxn ang="0">
                    <a:pos x="74543" y="3792"/>
                  </a:cxn>
                  <a:cxn ang="0">
                    <a:pos x="78271" y="15170"/>
                  </a:cxn>
                </a:cxnLst>
                <a:rect l="0" t="0" r="0" b="0"/>
                <a:pathLst>
                  <a:path w="23" h="18">
                    <a:moveTo>
                      <a:pt x="21" y="4"/>
                    </a:moveTo>
                    <a:cubicBezTo>
                      <a:pt x="15" y="8"/>
                      <a:pt x="9" y="13"/>
                      <a:pt x="3" y="16"/>
                    </a:cubicBezTo>
                    <a:cubicBezTo>
                      <a:pt x="1" y="18"/>
                      <a:pt x="0" y="15"/>
                      <a:pt x="2" y="13"/>
                    </a:cubicBezTo>
                    <a:cubicBezTo>
                      <a:pt x="8" y="10"/>
                      <a:pt x="14" y="5"/>
                      <a:pt x="20" y="1"/>
                    </a:cubicBezTo>
                    <a:cubicBezTo>
                      <a:pt x="23" y="0"/>
                      <a:pt x="23" y="3"/>
                      <a:pt x="21" y="4"/>
                    </a:cubicBezTo>
                    <a:close/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2" name="Freeform 30"/>
              <p:cNvSpPr/>
              <p:nvPr/>
            </p:nvSpPr>
            <p:spPr>
              <a:xfrm>
                <a:off x="3584575" y="1609725"/>
                <a:ext cx="93663" cy="66675"/>
              </a:xfrm>
              <a:custGeom>
                <a:avLst/>
                <a:gdLst/>
                <a:ahLst/>
                <a:cxnLst>
                  <a:cxn ang="0">
                    <a:pos x="82423" y="18521"/>
                  </a:cxn>
                  <a:cxn ang="0">
                    <a:pos x="14986" y="59267"/>
                  </a:cxn>
                  <a:cxn ang="0">
                    <a:pos x="7493" y="48154"/>
                  </a:cxn>
                  <a:cxn ang="0">
                    <a:pos x="82423" y="3704"/>
                  </a:cxn>
                  <a:cxn ang="0">
                    <a:pos x="82423" y="18521"/>
                  </a:cxn>
                </a:cxnLst>
                <a:rect l="0" t="0" r="0" b="0"/>
                <a:pathLst>
                  <a:path w="25" h="18">
                    <a:moveTo>
                      <a:pt x="22" y="5"/>
                    </a:moveTo>
                    <a:cubicBezTo>
                      <a:pt x="16" y="8"/>
                      <a:pt x="9" y="12"/>
                      <a:pt x="4" y="16"/>
                    </a:cubicBezTo>
                    <a:cubicBezTo>
                      <a:pt x="1" y="18"/>
                      <a:pt x="0" y="14"/>
                      <a:pt x="2" y="13"/>
                    </a:cubicBezTo>
                    <a:cubicBezTo>
                      <a:pt x="8" y="8"/>
                      <a:pt x="15" y="4"/>
                      <a:pt x="22" y="1"/>
                    </a:cubicBezTo>
                    <a:cubicBezTo>
                      <a:pt x="25" y="0"/>
                      <a:pt x="24" y="4"/>
                      <a:pt x="22" y="5"/>
                    </a:cubicBezTo>
                    <a:close/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3" name="Freeform 31"/>
              <p:cNvSpPr/>
              <p:nvPr/>
            </p:nvSpPr>
            <p:spPr>
              <a:xfrm>
                <a:off x="3600450" y="1624013"/>
                <a:ext cx="93663" cy="65088"/>
              </a:xfrm>
              <a:custGeom>
                <a:avLst/>
                <a:gdLst/>
                <a:ahLst/>
                <a:cxnLst>
                  <a:cxn ang="0">
                    <a:pos x="82423" y="19144"/>
                  </a:cxn>
                  <a:cxn ang="0">
                    <a:pos x="14986" y="57431"/>
                  </a:cxn>
                  <a:cxn ang="0">
                    <a:pos x="7493" y="45944"/>
                  </a:cxn>
                  <a:cxn ang="0">
                    <a:pos x="78677" y="7657"/>
                  </a:cxn>
                  <a:cxn ang="0">
                    <a:pos x="82423" y="19144"/>
                  </a:cxn>
                </a:cxnLst>
                <a:rect l="0" t="0" r="0" b="0"/>
                <a:pathLst>
                  <a:path w="25" h="17">
                    <a:moveTo>
                      <a:pt x="22" y="5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1" y="17"/>
                      <a:pt x="0" y="13"/>
                      <a:pt x="2" y="1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4" y="0"/>
                      <a:pt x="25" y="4"/>
                      <a:pt x="22" y="5"/>
                    </a:cubicBezTo>
                    <a:close/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4" name="Freeform 32"/>
              <p:cNvSpPr/>
              <p:nvPr/>
            </p:nvSpPr>
            <p:spPr>
              <a:xfrm>
                <a:off x="3438525" y="1322388"/>
                <a:ext cx="127000" cy="120650"/>
              </a:xfrm>
              <a:custGeom>
                <a:avLst/>
                <a:gdLst/>
                <a:ahLst/>
                <a:cxnLst>
                  <a:cxn ang="0">
                    <a:pos x="112059" y="75406"/>
                  </a:cxn>
                  <a:cxn ang="0">
                    <a:pos x="63500" y="71636"/>
                  </a:cxn>
                  <a:cxn ang="0">
                    <a:pos x="41088" y="113109"/>
                  </a:cxn>
                  <a:cxn ang="0">
                    <a:pos x="29882" y="116880"/>
                  </a:cxn>
                  <a:cxn ang="0">
                    <a:pos x="18676" y="116880"/>
                  </a:cxn>
                  <a:cxn ang="0">
                    <a:pos x="7471" y="82947"/>
                  </a:cxn>
                  <a:cxn ang="0">
                    <a:pos x="33618" y="11311"/>
                  </a:cxn>
                  <a:cxn ang="0">
                    <a:pos x="112059" y="49014"/>
                  </a:cxn>
                  <a:cxn ang="0">
                    <a:pos x="112059" y="75406"/>
                  </a:cxn>
                </a:cxnLst>
                <a:rect l="0" t="0" r="0" b="0"/>
                <a:pathLst>
                  <a:path w="34" h="32">
                    <a:moveTo>
                      <a:pt x="30" y="20"/>
                    </a:moveTo>
                    <a:cubicBezTo>
                      <a:pt x="26" y="18"/>
                      <a:pt x="20" y="18"/>
                      <a:pt x="17" y="19"/>
                    </a:cubicBezTo>
                    <a:cubicBezTo>
                      <a:pt x="12" y="20"/>
                      <a:pt x="11" y="25"/>
                      <a:pt x="11" y="30"/>
                    </a:cubicBezTo>
                    <a:cubicBezTo>
                      <a:pt x="10" y="30"/>
                      <a:pt x="9" y="31"/>
                      <a:pt x="8" y="31"/>
                    </a:cubicBezTo>
                    <a:cubicBezTo>
                      <a:pt x="8" y="32"/>
                      <a:pt x="6" y="32"/>
                      <a:pt x="5" y="31"/>
                    </a:cubicBezTo>
                    <a:cubicBezTo>
                      <a:pt x="4" y="28"/>
                      <a:pt x="2" y="25"/>
                      <a:pt x="2" y="22"/>
                    </a:cubicBezTo>
                    <a:cubicBezTo>
                      <a:pt x="0" y="16"/>
                      <a:pt x="2" y="6"/>
                      <a:pt x="9" y="3"/>
                    </a:cubicBezTo>
                    <a:cubicBezTo>
                      <a:pt x="17" y="0"/>
                      <a:pt x="25" y="7"/>
                      <a:pt x="30" y="13"/>
                    </a:cubicBezTo>
                    <a:cubicBezTo>
                      <a:pt x="33" y="16"/>
                      <a:pt x="34" y="17"/>
                      <a:pt x="30" y="20"/>
                    </a:cubicBezTo>
                    <a:close/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5" name="Freeform 33"/>
              <p:cNvSpPr/>
              <p:nvPr/>
            </p:nvSpPr>
            <p:spPr>
              <a:xfrm>
                <a:off x="3479800" y="1390650"/>
                <a:ext cx="71438" cy="46038"/>
              </a:xfrm>
              <a:custGeom>
                <a:avLst/>
                <a:gdLst/>
                <a:ahLst/>
                <a:cxnLst>
                  <a:cxn ang="0">
                    <a:pos x="71438" y="7673"/>
                  </a:cxn>
                  <a:cxn ang="0">
                    <a:pos x="67678" y="7673"/>
                  </a:cxn>
                  <a:cxn ang="0">
                    <a:pos x="33839" y="30692"/>
                  </a:cxn>
                  <a:cxn ang="0">
                    <a:pos x="0" y="46038"/>
                  </a:cxn>
                  <a:cxn ang="0">
                    <a:pos x="22559" y="3837"/>
                  </a:cxn>
                  <a:cxn ang="0">
                    <a:pos x="71438" y="7673"/>
                  </a:cxn>
                </a:cxnLst>
                <a:rect l="0" t="0" r="0" b="0"/>
                <a:pathLst>
                  <a:path w="19" h="12">
                    <a:moveTo>
                      <a:pt x="19" y="2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5" y="4"/>
                      <a:pt x="12" y="6"/>
                      <a:pt x="9" y="8"/>
                    </a:cubicBezTo>
                    <a:cubicBezTo>
                      <a:pt x="7" y="9"/>
                      <a:pt x="3" y="10"/>
                      <a:pt x="0" y="12"/>
                    </a:cubicBezTo>
                    <a:cubicBezTo>
                      <a:pt x="0" y="7"/>
                      <a:pt x="1" y="2"/>
                      <a:pt x="6" y="1"/>
                    </a:cubicBezTo>
                    <a:cubicBezTo>
                      <a:pt x="9" y="0"/>
                      <a:pt x="15" y="0"/>
                      <a:pt x="19" y="2"/>
                    </a:cubicBezTo>
                    <a:close/>
                  </a:path>
                </a:pathLst>
              </a:custGeom>
              <a:solidFill>
                <a:srgbClr val="FAF8F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6" name="Freeform 34"/>
              <p:cNvSpPr/>
              <p:nvPr/>
            </p:nvSpPr>
            <p:spPr>
              <a:xfrm>
                <a:off x="1346200" y="2197100"/>
                <a:ext cx="744538" cy="1077913"/>
              </a:xfrm>
              <a:custGeom>
                <a:avLst/>
                <a:gdLst/>
                <a:ahLst/>
                <a:cxnLst>
                  <a:cxn ang="0">
                    <a:pos x="744538" y="233363"/>
                  </a:cxn>
                  <a:cxn ang="0">
                    <a:pos x="541338" y="1077913"/>
                  </a:cxn>
                  <a:cxn ang="0">
                    <a:pos x="0" y="1077913"/>
                  </a:cxn>
                  <a:cxn ang="0">
                    <a:pos x="0" y="636588"/>
                  </a:cxn>
                  <a:cxn ang="0">
                    <a:pos x="319088" y="0"/>
                  </a:cxn>
                  <a:cxn ang="0">
                    <a:pos x="387350" y="38100"/>
                  </a:cxn>
                  <a:cxn ang="0">
                    <a:pos x="703263" y="211138"/>
                  </a:cxn>
                  <a:cxn ang="0">
                    <a:pos x="744538" y="233363"/>
                  </a:cxn>
                </a:cxnLst>
                <a:rect l="0" t="0" r="0" b="0"/>
                <a:pathLst>
                  <a:path w="469" h="679">
                    <a:moveTo>
                      <a:pt x="469" y="147"/>
                    </a:moveTo>
                    <a:lnTo>
                      <a:pt x="341" y="679"/>
                    </a:lnTo>
                    <a:lnTo>
                      <a:pt x="0" y="679"/>
                    </a:lnTo>
                    <a:lnTo>
                      <a:pt x="0" y="401"/>
                    </a:lnTo>
                    <a:lnTo>
                      <a:pt x="201" y="0"/>
                    </a:lnTo>
                    <a:lnTo>
                      <a:pt x="244" y="24"/>
                    </a:lnTo>
                    <a:lnTo>
                      <a:pt x="443" y="133"/>
                    </a:lnTo>
                    <a:lnTo>
                      <a:pt x="469" y="147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7" name="Freeform 35"/>
              <p:cNvSpPr/>
              <p:nvPr/>
            </p:nvSpPr>
            <p:spPr>
              <a:xfrm>
                <a:off x="1730375" y="1401763"/>
                <a:ext cx="950913" cy="1009650"/>
              </a:xfrm>
              <a:custGeom>
                <a:avLst/>
                <a:gdLst/>
                <a:ahLst/>
                <a:cxnLst>
                  <a:cxn ang="0">
                    <a:pos x="887018" y="241110"/>
                  </a:cxn>
                  <a:cxn ang="0">
                    <a:pos x="849432" y="290086"/>
                  </a:cxn>
                  <a:cxn ang="0">
                    <a:pos x="785537" y="372968"/>
                  </a:cxn>
                  <a:cxn ang="0">
                    <a:pos x="695332" y="485988"/>
                  </a:cxn>
                  <a:cxn ang="0">
                    <a:pos x="657746" y="534964"/>
                  </a:cxn>
                  <a:cxn ang="0">
                    <a:pos x="650229" y="546266"/>
                  </a:cxn>
                  <a:cxn ang="0">
                    <a:pos x="650229" y="550033"/>
                  </a:cxn>
                  <a:cxn ang="0">
                    <a:pos x="642712" y="557568"/>
                  </a:cxn>
                  <a:cxn ang="0">
                    <a:pos x="642712" y="561335"/>
                  </a:cxn>
                  <a:cxn ang="0">
                    <a:pos x="620161" y="587707"/>
                  </a:cxn>
                  <a:cxn ang="0">
                    <a:pos x="612644" y="599009"/>
                  </a:cxn>
                  <a:cxn ang="0">
                    <a:pos x="608885" y="602776"/>
                  </a:cxn>
                  <a:cxn ang="0">
                    <a:pos x="567541" y="689425"/>
                  </a:cxn>
                  <a:cxn ang="0">
                    <a:pos x="484853" y="821282"/>
                  </a:cxn>
                  <a:cxn ang="0">
                    <a:pos x="383372" y="923001"/>
                  </a:cxn>
                  <a:cxn ang="0">
                    <a:pos x="364579" y="941838"/>
                  </a:cxn>
                  <a:cxn ang="0">
                    <a:pos x="319477" y="1009650"/>
                  </a:cxn>
                  <a:cxn ang="0">
                    <a:pos x="0" y="840119"/>
                  </a:cxn>
                  <a:cxn ang="0">
                    <a:pos x="154101" y="406874"/>
                  </a:cxn>
                  <a:cxn ang="0">
                    <a:pos x="229272" y="244878"/>
                  </a:cxn>
                  <a:cxn ang="0">
                    <a:pos x="398406" y="37674"/>
                  </a:cxn>
                  <a:cxn ang="0">
                    <a:pos x="402165" y="30139"/>
                  </a:cxn>
                  <a:cxn ang="0">
                    <a:pos x="405923" y="26371"/>
                  </a:cxn>
                  <a:cxn ang="0">
                    <a:pos x="409682" y="22604"/>
                  </a:cxn>
                  <a:cxn ang="0">
                    <a:pos x="417199" y="18837"/>
                  </a:cxn>
                  <a:cxn ang="0">
                    <a:pos x="420958" y="15069"/>
                  </a:cxn>
                  <a:cxn ang="0">
                    <a:pos x="428475" y="11302"/>
                  </a:cxn>
                  <a:cxn ang="0">
                    <a:pos x="428475" y="11302"/>
                  </a:cxn>
                  <a:cxn ang="0">
                    <a:pos x="432233" y="7535"/>
                  </a:cxn>
                  <a:cxn ang="0">
                    <a:pos x="435992" y="7535"/>
                  </a:cxn>
                  <a:cxn ang="0">
                    <a:pos x="451026" y="3767"/>
                  </a:cxn>
                  <a:cxn ang="0">
                    <a:pos x="469819" y="0"/>
                  </a:cxn>
                  <a:cxn ang="0">
                    <a:pos x="507404" y="0"/>
                  </a:cxn>
                  <a:cxn ang="0">
                    <a:pos x="507404" y="192135"/>
                  </a:cxn>
                  <a:cxn ang="0">
                    <a:pos x="507404" y="192135"/>
                  </a:cxn>
                  <a:cxn ang="0">
                    <a:pos x="488611" y="218506"/>
                  </a:cxn>
                  <a:cxn ang="0">
                    <a:pos x="507404" y="305155"/>
                  </a:cxn>
                  <a:cxn ang="0">
                    <a:pos x="511163" y="312690"/>
                  </a:cxn>
                  <a:cxn ang="0">
                    <a:pos x="511163" y="312690"/>
                  </a:cxn>
                  <a:cxn ang="0">
                    <a:pos x="526197" y="372968"/>
                  </a:cxn>
                  <a:cxn ang="0">
                    <a:pos x="526197" y="395572"/>
                  </a:cxn>
                  <a:cxn ang="0">
                    <a:pos x="544990" y="376735"/>
                  </a:cxn>
                  <a:cxn ang="0">
                    <a:pos x="714124" y="184600"/>
                  </a:cxn>
                  <a:cxn ang="0">
                    <a:pos x="725400" y="169531"/>
                  </a:cxn>
                  <a:cxn ang="0">
                    <a:pos x="759227" y="128090"/>
                  </a:cxn>
                  <a:cxn ang="0">
                    <a:pos x="853191" y="48976"/>
                  </a:cxn>
                  <a:cxn ang="0">
                    <a:pos x="856949" y="48976"/>
                  </a:cxn>
                  <a:cxn ang="0">
                    <a:pos x="943396" y="105486"/>
                  </a:cxn>
                  <a:cxn ang="0">
                    <a:pos x="887018" y="241110"/>
                  </a:cxn>
                </a:cxnLst>
                <a:rect l="0" t="0" r="0" b="0"/>
                <a:pathLst>
                  <a:path w="253" h="268">
                    <a:moveTo>
                      <a:pt x="236" y="64"/>
                    </a:moveTo>
                    <a:cubicBezTo>
                      <a:pt x="230" y="72"/>
                      <a:pt x="232" y="70"/>
                      <a:pt x="226" y="77"/>
                    </a:cubicBezTo>
                    <a:cubicBezTo>
                      <a:pt x="209" y="99"/>
                      <a:pt x="209" y="99"/>
                      <a:pt x="209" y="99"/>
                    </a:cubicBezTo>
                    <a:cubicBezTo>
                      <a:pt x="185" y="129"/>
                      <a:pt x="185" y="129"/>
                      <a:pt x="185" y="129"/>
                    </a:cubicBezTo>
                    <a:cubicBezTo>
                      <a:pt x="175" y="142"/>
                      <a:pt x="175" y="142"/>
                      <a:pt x="175" y="142"/>
                    </a:cubicBezTo>
                    <a:cubicBezTo>
                      <a:pt x="173" y="145"/>
                      <a:pt x="173" y="145"/>
                      <a:pt x="173" y="145"/>
                    </a:cubicBezTo>
                    <a:cubicBezTo>
                      <a:pt x="173" y="146"/>
                      <a:pt x="173" y="146"/>
                      <a:pt x="173" y="146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1" y="149"/>
                      <a:pt x="171" y="149"/>
                      <a:pt x="171" y="149"/>
                    </a:cubicBezTo>
                    <a:cubicBezTo>
                      <a:pt x="165" y="156"/>
                      <a:pt x="165" y="156"/>
                      <a:pt x="165" y="156"/>
                    </a:cubicBezTo>
                    <a:cubicBezTo>
                      <a:pt x="163" y="159"/>
                      <a:pt x="163" y="159"/>
                      <a:pt x="163" y="159"/>
                    </a:cubicBezTo>
                    <a:cubicBezTo>
                      <a:pt x="162" y="160"/>
                      <a:pt x="162" y="160"/>
                      <a:pt x="162" y="160"/>
                    </a:cubicBezTo>
                    <a:cubicBezTo>
                      <a:pt x="159" y="168"/>
                      <a:pt x="154" y="176"/>
                      <a:pt x="151" y="183"/>
                    </a:cubicBezTo>
                    <a:cubicBezTo>
                      <a:pt x="145" y="196"/>
                      <a:pt x="138" y="207"/>
                      <a:pt x="129" y="218"/>
                    </a:cubicBezTo>
                    <a:cubicBezTo>
                      <a:pt x="121" y="228"/>
                      <a:pt x="112" y="238"/>
                      <a:pt x="102" y="245"/>
                    </a:cubicBezTo>
                    <a:cubicBezTo>
                      <a:pt x="101" y="245"/>
                      <a:pt x="98" y="250"/>
                      <a:pt x="97" y="250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3" y="98"/>
                      <a:pt x="58" y="69"/>
                      <a:pt x="61" y="65"/>
                    </a:cubicBezTo>
                    <a:cubicBezTo>
                      <a:pt x="106" y="10"/>
                      <a:pt x="106" y="10"/>
                      <a:pt x="106" y="10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0" y="6"/>
                      <a:pt x="110" y="5"/>
                      <a:pt x="111" y="5"/>
                    </a:cubicBezTo>
                    <a:cubicBezTo>
                      <a:pt x="111" y="4"/>
                      <a:pt x="112" y="4"/>
                      <a:pt x="112" y="4"/>
                    </a:cubicBezTo>
                    <a:cubicBezTo>
                      <a:pt x="113" y="3"/>
                      <a:pt x="113" y="3"/>
                      <a:pt x="114" y="3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2"/>
                      <a:pt x="115" y="2"/>
                      <a:pt x="115" y="2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17" y="1"/>
                      <a:pt x="118" y="1"/>
                      <a:pt x="120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0" y="58"/>
                      <a:pt x="130" y="58"/>
                      <a:pt x="130" y="58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40" y="99"/>
                      <a:pt x="140" y="99"/>
                      <a:pt x="140" y="99"/>
                    </a:cubicBezTo>
                    <a:cubicBezTo>
                      <a:pt x="140" y="105"/>
                      <a:pt x="140" y="105"/>
                      <a:pt x="140" y="105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90" y="49"/>
                      <a:pt x="190" y="49"/>
                      <a:pt x="190" y="49"/>
                    </a:cubicBezTo>
                    <a:cubicBezTo>
                      <a:pt x="191" y="48"/>
                      <a:pt x="192" y="46"/>
                      <a:pt x="193" y="45"/>
                    </a:cubicBezTo>
                    <a:cubicBezTo>
                      <a:pt x="196" y="41"/>
                      <a:pt x="199" y="38"/>
                      <a:pt x="202" y="34"/>
                    </a:cubicBezTo>
                    <a:cubicBezTo>
                      <a:pt x="210" y="25"/>
                      <a:pt x="220" y="14"/>
                      <a:pt x="227" y="13"/>
                    </a:cubicBezTo>
                    <a:cubicBezTo>
                      <a:pt x="228" y="13"/>
                      <a:pt x="228" y="13"/>
                      <a:pt x="228" y="13"/>
                    </a:cubicBezTo>
                    <a:cubicBezTo>
                      <a:pt x="240" y="10"/>
                      <a:pt x="250" y="17"/>
                      <a:pt x="251" y="28"/>
                    </a:cubicBezTo>
                    <a:cubicBezTo>
                      <a:pt x="253" y="42"/>
                      <a:pt x="244" y="55"/>
                      <a:pt x="236" y="64"/>
                    </a:cubicBezTo>
                  </a:path>
                </a:pathLst>
              </a:custGeom>
              <a:solidFill>
                <a:srgbClr val="F4D7C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8" name="Freeform 36"/>
              <p:cNvSpPr/>
              <p:nvPr/>
            </p:nvSpPr>
            <p:spPr>
              <a:xfrm>
                <a:off x="2417763" y="1651000"/>
                <a:ext cx="65088" cy="71438"/>
              </a:xfrm>
              <a:custGeom>
                <a:avLst/>
                <a:gdLst/>
                <a:ahLst/>
                <a:cxnLst>
                  <a:cxn ang="0">
                    <a:pos x="49773" y="63918"/>
                  </a:cxn>
                  <a:cxn ang="0">
                    <a:pos x="11486" y="30079"/>
                  </a:cxn>
                  <a:cxn ang="0">
                    <a:pos x="19144" y="11280"/>
                  </a:cxn>
                  <a:cxn ang="0">
                    <a:pos x="57431" y="48879"/>
                  </a:cxn>
                  <a:cxn ang="0">
                    <a:pos x="65088" y="67678"/>
                  </a:cxn>
                  <a:cxn ang="0">
                    <a:pos x="49773" y="63918"/>
                  </a:cxn>
                </a:cxnLst>
                <a:rect l="0" t="0" r="0" b="0"/>
                <a:pathLst>
                  <a:path w="17" h="19">
                    <a:moveTo>
                      <a:pt x="13" y="17"/>
                    </a:moveTo>
                    <a:cubicBezTo>
                      <a:pt x="9" y="14"/>
                      <a:pt x="6" y="11"/>
                      <a:pt x="3" y="8"/>
                    </a:cubicBezTo>
                    <a:cubicBezTo>
                      <a:pt x="0" y="5"/>
                      <a:pt x="2" y="0"/>
                      <a:pt x="5" y="3"/>
                    </a:cubicBezTo>
                    <a:cubicBezTo>
                      <a:pt x="9" y="6"/>
                      <a:pt x="12" y="10"/>
                      <a:pt x="15" y="13"/>
                    </a:cubicBezTo>
                    <a:cubicBezTo>
                      <a:pt x="16" y="14"/>
                      <a:pt x="17" y="16"/>
                      <a:pt x="17" y="18"/>
                    </a:cubicBezTo>
                    <a:cubicBezTo>
                      <a:pt x="16" y="19"/>
                      <a:pt x="14" y="18"/>
                      <a:pt x="13" y="17"/>
                    </a:cubicBezTo>
                    <a:close/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99" name="Freeform 37"/>
              <p:cNvSpPr/>
              <p:nvPr/>
            </p:nvSpPr>
            <p:spPr>
              <a:xfrm>
                <a:off x="2441575" y="1624013"/>
                <a:ext cx="82550" cy="82550"/>
              </a:xfrm>
              <a:custGeom>
                <a:avLst/>
                <a:gdLst/>
                <a:ahLst/>
                <a:cxnLst>
                  <a:cxn ang="0">
                    <a:pos x="56284" y="71293"/>
                  </a:cxn>
                  <a:cxn ang="0">
                    <a:pos x="11257" y="30018"/>
                  </a:cxn>
                  <a:cxn ang="0">
                    <a:pos x="26266" y="11257"/>
                  </a:cxn>
                  <a:cxn ang="0">
                    <a:pos x="67541" y="56284"/>
                  </a:cxn>
                  <a:cxn ang="0">
                    <a:pos x="56284" y="71293"/>
                  </a:cxn>
                </a:cxnLst>
                <a:rect l="0" t="0" r="0" b="0"/>
                <a:pathLst>
                  <a:path w="22" h="22">
                    <a:moveTo>
                      <a:pt x="15" y="19"/>
                    </a:moveTo>
                    <a:cubicBezTo>
                      <a:pt x="11" y="16"/>
                      <a:pt x="8" y="11"/>
                      <a:pt x="3" y="8"/>
                    </a:cubicBezTo>
                    <a:cubicBezTo>
                      <a:pt x="0" y="5"/>
                      <a:pt x="3" y="0"/>
                      <a:pt x="7" y="3"/>
                    </a:cubicBezTo>
                    <a:cubicBezTo>
                      <a:pt x="11" y="7"/>
                      <a:pt x="14" y="11"/>
                      <a:pt x="18" y="15"/>
                    </a:cubicBezTo>
                    <a:cubicBezTo>
                      <a:pt x="22" y="17"/>
                      <a:pt x="19" y="22"/>
                      <a:pt x="15" y="19"/>
                    </a:cubicBezTo>
                    <a:close/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0" name="Freeform 38"/>
              <p:cNvSpPr/>
              <p:nvPr/>
            </p:nvSpPr>
            <p:spPr>
              <a:xfrm>
                <a:off x="2532063" y="1511300"/>
                <a:ext cx="82550" cy="74613"/>
              </a:xfrm>
              <a:custGeom>
                <a:avLst/>
                <a:gdLst/>
                <a:ahLst/>
                <a:cxnLst>
                  <a:cxn ang="0">
                    <a:pos x="0" y="11192"/>
                  </a:cxn>
                  <a:cxn ang="0">
                    <a:pos x="26266" y="44768"/>
                  </a:cxn>
                  <a:cxn ang="0">
                    <a:pos x="63789" y="70882"/>
                  </a:cxn>
                  <a:cxn ang="0">
                    <a:pos x="71293" y="74613"/>
                  </a:cxn>
                  <a:cxn ang="0">
                    <a:pos x="48780" y="7461"/>
                  </a:cxn>
                  <a:cxn ang="0">
                    <a:pos x="0" y="11192"/>
                  </a:cxn>
                </a:cxnLst>
                <a:rect l="0" t="0" r="0" b="0"/>
                <a:pathLst>
                  <a:path w="22" h="20">
                    <a:moveTo>
                      <a:pt x="0" y="3"/>
                    </a:moveTo>
                    <a:cubicBezTo>
                      <a:pt x="1" y="7"/>
                      <a:pt x="5" y="10"/>
                      <a:pt x="7" y="12"/>
                    </a:cubicBezTo>
                    <a:cubicBezTo>
                      <a:pt x="10" y="14"/>
                      <a:pt x="14" y="17"/>
                      <a:pt x="17" y="19"/>
                    </a:cubicBezTo>
                    <a:cubicBezTo>
                      <a:pt x="18" y="20"/>
                      <a:pt x="18" y="20"/>
                      <a:pt x="19" y="20"/>
                    </a:cubicBezTo>
                    <a:cubicBezTo>
                      <a:pt x="22" y="15"/>
                      <a:pt x="19" y="4"/>
                      <a:pt x="13" y="2"/>
                    </a:cubicBezTo>
                    <a:cubicBezTo>
                      <a:pt x="9" y="0"/>
                      <a:pt x="4" y="2"/>
                      <a:pt x="0" y="3"/>
                    </a:cubicBezTo>
                    <a:close/>
                  </a:path>
                </a:pathLst>
              </a:custGeom>
              <a:solidFill>
                <a:srgbClr val="FAF8F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1" name="Freeform 39"/>
              <p:cNvSpPr/>
              <p:nvPr/>
            </p:nvSpPr>
            <p:spPr>
              <a:xfrm>
                <a:off x="2532063" y="1447800"/>
                <a:ext cx="146050" cy="146050"/>
              </a:xfrm>
              <a:custGeom>
                <a:avLst/>
                <a:gdLst/>
                <a:ahLst/>
                <a:cxnLst>
                  <a:cxn ang="0">
                    <a:pos x="0" y="63663"/>
                  </a:cxn>
                  <a:cxn ang="0">
                    <a:pos x="0" y="74897"/>
                  </a:cxn>
                  <a:cxn ang="0">
                    <a:pos x="48683" y="71153"/>
                  </a:cxn>
                  <a:cxn ang="0">
                    <a:pos x="71153" y="138560"/>
                  </a:cxn>
                  <a:cxn ang="0">
                    <a:pos x="97367" y="131071"/>
                  </a:cxn>
                  <a:cxn ang="0">
                    <a:pos x="127326" y="41194"/>
                  </a:cxn>
                  <a:cxn ang="0">
                    <a:pos x="119836" y="26214"/>
                  </a:cxn>
                  <a:cxn ang="0">
                    <a:pos x="29959" y="37449"/>
                  </a:cxn>
                  <a:cxn ang="0">
                    <a:pos x="0" y="63663"/>
                  </a:cxn>
                </a:cxnLst>
                <a:rect l="0" t="0" r="0" b="0"/>
                <a:pathLst>
                  <a:path w="39" h="39">
                    <a:moveTo>
                      <a:pt x="0" y="17"/>
                    </a:moveTo>
                    <a:cubicBezTo>
                      <a:pt x="0" y="18"/>
                      <a:pt x="0" y="19"/>
                      <a:pt x="0" y="20"/>
                    </a:cubicBezTo>
                    <a:cubicBezTo>
                      <a:pt x="4" y="19"/>
                      <a:pt x="9" y="17"/>
                      <a:pt x="13" y="19"/>
                    </a:cubicBezTo>
                    <a:cubicBezTo>
                      <a:pt x="19" y="21"/>
                      <a:pt x="22" y="32"/>
                      <a:pt x="19" y="37"/>
                    </a:cubicBezTo>
                    <a:cubicBezTo>
                      <a:pt x="22" y="39"/>
                      <a:pt x="23" y="39"/>
                      <a:pt x="26" y="35"/>
                    </a:cubicBezTo>
                    <a:cubicBezTo>
                      <a:pt x="32" y="29"/>
                      <a:pt x="39" y="19"/>
                      <a:pt x="34" y="11"/>
                    </a:cubicBezTo>
                    <a:cubicBezTo>
                      <a:pt x="33" y="9"/>
                      <a:pt x="32" y="8"/>
                      <a:pt x="32" y="7"/>
                    </a:cubicBezTo>
                    <a:cubicBezTo>
                      <a:pt x="26" y="0"/>
                      <a:pt x="17" y="2"/>
                      <a:pt x="8" y="10"/>
                    </a:cubicBezTo>
                    <a:cubicBezTo>
                      <a:pt x="5" y="12"/>
                      <a:pt x="2" y="15"/>
                      <a:pt x="0" y="17"/>
                    </a:cubicBezTo>
                  </a:path>
                </a:pathLst>
              </a:custGeom>
              <a:solidFill>
                <a:srgbClr val="F6ECE4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2" name="Freeform 40"/>
              <p:cNvSpPr/>
              <p:nvPr/>
            </p:nvSpPr>
            <p:spPr>
              <a:xfrm>
                <a:off x="4040188" y="2211388"/>
                <a:ext cx="681038" cy="1063625"/>
              </a:xfrm>
              <a:custGeom>
                <a:avLst/>
                <a:gdLst/>
                <a:ahLst/>
                <a:cxnLst>
                  <a:cxn ang="0">
                    <a:pos x="0" y="271463"/>
                  </a:cxn>
                  <a:cxn ang="0">
                    <a:pos x="508000" y="0"/>
                  </a:cxn>
                  <a:cxn ang="0">
                    <a:pos x="681038" y="230188"/>
                  </a:cxn>
                  <a:cxn ang="0">
                    <a:pos x="681038" y="1063625"/>
                  </a:cxn>
                  <a:cxn ang="0">
                    <a:pos x="342900" y="1063625"/>
                  </a:cxn>
                  <a:cxn ang="0">
                    <a:pos x="0" y="271463"/>
                  </a:cxn>
                </a:cxnLst>
                <a:rect l="0" t="0" r="0" b="0"/>
                <a:pathLst>
                  <a:path w="429" h="670">
                    <a:moveTo>
                      <a:pt x="0" y="171"/>
                    </a:moveTo>
                    <a:lnTo>
                      <a:pt x="320" y="0"/>
                    </a:lnTo>
                    <a:lnTo>
                      <a:pt x="429" y="145"/>
                    </a:lnTo>
                    <a:lnTo>
                      <a:pt x="429" y="670"/>
                    </a:lnTo>
                    <a:lnTo>
                      <a:pt x="216" y="67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3" name="Freeform 41"/>
              <p:cNvSpPr>
                <a:spLocks noEditPoints="1"/>
              </p:cNvSpPr>
              <p:nvPr/>
            </p:nvSpPr>
            <p:spPr>
              <a:xfrm>
                <a:off x="2316163" y="1963738"/>
                <a:ext cx="919163" cy="90488"/>
              </a:xfrm>
              <a:custGeom>
                <a:avLst/>
                <a:gdLst/>
                <a:ahLst/>
                <a:cxnLst>
                  <a:cxn ang="0">
                    <a:pos x="0" y="90488"/>
                  </a:cxn>
                  <a:cxn ang="0">
                    <a:pos x="0" y="90488"/>
                  </a:cxn>
                  <a:cxn ang="0">
                    <a:pos x="489718" y="90488"/>
                  </a:cxn>
                  <a:cxn ang="0">
                    <a:pos x="0" y="90488"/>
                  </a:cxn>
                  <a:cxn ang="0">
                    <a:pos x="828754" y="0"/>
                  </a:cxn>
                  <a:cxn ang="0">
                    <a:pos x="501019" y="0"/>
                  </a:cxn>
                  <a:cxn ang="0">
                    <a:pos x="489718" y="90488"/>
                  </a:cxn>
                  <a:cxn ang="0">
                    <a:pos x="919163" y="90488"/>
                  </a:cxn>
                  <a:cxn ang="0">
                    <a:pos x="828754" y="0"/>
                  </a:cxn>
                </a:cxnLst>
                <a:rect l="0" t="0" r="0" b="0"/>
                <a:pathLst>
                  <a:path w="244" h="24">
                    <a:moveTo>
                      <a:pt x="0" y="24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0" y="24"/>
                      <a:pt x="0" y="24"/>
                      <a:pt x="0" y="24"/>
                    </a:cubicBezTo>
                    <a:moveTo>
                      <a:pt x="220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244" y="24"/>
                      <a:pt x="244" y="24"/>
                      <a:pt x="244" y="24"/>
                    </a:cubicBezTo>
                    <a:cubicBezTo>
                      <a:pt x="220" y="0"/>
                      <a:pt x="220" y="0"/>
                      <a:pt x="220" y="0"/>
                    </a:cubicBezTo>
                  </a:path>
                </a:pathLst>
              </a:custGeom>
              <a:solidFill>
                <a:srgbClr val="3D324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4" name="Freeform 42"/>
              <p:cNvSpPr/>
              <p:nvPr/>
            </p:nvSpPr>
            <p:spPr>
              <a:xfrm>
                <a:off x="2817813" y="1714500"/>
                <a:ext cx="327025" cy="249238"/>
              </a:xfrm>
              <a:custGeom>
                <a:avLst/>
                <a:gdLst/>
                <a:ahLst/>
                <a:cxnLst>
                  <a:cxn ang="0">
                    <a:pos x="78937" y="0"/>
                  </a:cxn>
                  <a:cxn ang="0">
                    <a:pos x="41348" y="18882"/>
                  </a:cxn>
                  <a:cxn ang="0">
                    <a:pos x="33830" y="18882"/>
                  </a:cxn>
                  <a:cxn ang="0">
                    <a:pos x="0" y="249238"/>
                  </a:cxn>
                  <a:cxn ang="0">
                    <a:pos x="327025" y="249238"/>
                  </a:cxn>
                  <a:cxn ang="0">
                    <a:pos x="78937" y="0"/>
                  </a:cxn>
                </a:cxnLst>
                <a:rect l="0" t="0" r="0" b="0"/>
                <a:pathLst>
                  <a:path w="87" h="66">
                    <a:moveTo>
                      <a:pt x="21" y="0"/>
                    </a:moveTo>
                    <a:cubicBezTo>
                      <a:pt x="19" y="3"/>
                      <a:pt x="15" y="5"/>
                      <a:pt x="11" y="5"/>
                    </a:cubicBezTo>
                    <a:cubicBezTo>
                      <a:pt x="10" y="5"/>
                      <a:pt x="10" y="5"/>
                      <a:pt x="9" y="5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C7C7C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5" name="Freeform 43"/>
              <p:cNvSpPr/>
              <p:nvPr/>
            </p:nvSpPr>
            <p:spPr>
              <a:xfrm>
                <a:off x="2316163" y="1963738"/>
                <a:ext cx="501650" cy="90488"/>
              </a:xfrm>
              <a:custGeom>
                <a:avLst/>
                <a:gdLst/>
                <a:ahLst/>
                <a:cxnLst>
                  <a:cxn ang="0">
                    <a:pos x="501650" y="0"/>
                  </a:cxn>
                  <a:cxn ang="0">
                    <a:pos x="56577" y="0"/>
                  </a:cxn>
                  <a:cxn ang="0">
                    <a:pos x="56577" y="0"/>
                  </a:cxn>
                  <a:cxn ang="0">
                    <a:pos x="33946" y="26392"/>
                  </a:cxn>
                  <a:cxn ang="0">
                    <a:pos x="26403" y="37703"/>
                  </a:cxn>
                  <a:cxn ang="0">
                    <a:pos x="22631" y="41474"/>
                  </a:cxn>
                  <a:cxn ang="0">
                    <a:pos x="3772" y="86718"/>
                  </a:cxn>
                  <a:cxn ang="0">
                    <a:pos x="0" y="90488"/>
                  </a:cxn>
                  <a:cxn ang="0">
                    <a:pos x="490335" y="90488"/>
                  </a:cxn>
                  <a:cxn ang="0">
                    <a:pos x="501650" y="0"/>
                  </a:cxn>
                </a:cxnLst>
                <a:rect l="0" t="0" r="0" b="0"/>
                <a:pathLst>
                  <a:path w="133" h="24">
                    <a:moveTo>
                      <a:pt x="1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3" y="19"/>
                      <a:pt x="1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33" y="0"/>
                      <a:pt x="133" y="0"/>
                      <a:pt x="133" y="0"/>
                    </a:cubicBezTo>
                  </a:path>
                </a:pathLst>
              </a:custGeom>
              <a:solidFill>
                <a:srgbClr val="6A637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6" name="Freeform 44"/>
              <p:cNvSpPr/>
              <p:nvPr/>
            </p:nvSpPr>
            <p:spPr>
              <a:xfrm>
                <a:off x="2373313" y="1484313"/>
                <a:ext cx="477838" cy="479425"/>
              </a:xfrm>
              <a:custGeom>
                <a:avLst/>
                <a:gdLst/>
                <a:ahLst/>
                <a:cxnLst>
                  <a:cxn ang="0">
                    <a:pos x="293475" y="0"/>
                  </a:cxn>
                  <a:cxn ang="0">
                    <a:pos x="301000" y="22650"/>
                  </a:cxn>
                  <a:cxn ang="0">
                    <a:pos x="244563" y="158550"/>
                  </a:cxn>
                  <a:cxn ang="0">
                    <a:pos x="206938" y="207625"/>
                  </a:cxn>
                  <a:cxn ang="0">
                    <a:pos x="142975" y="290675"/>
                  </a:cxn>
                  <a:cxn ang="0">
                    <a:pos x="52675" y="403925"/>
                  </a:cxn>
                  <a:cxn ang="0">
                    <a:pos x="15050" y="453000"/>
                  </a:cxn>
                  <a:cxn ang="0">
                    <a:pos x="7525" y="464325"/>
                  </a:cxn>
                  <a:cxn ang="0">
                    <a:pos x="7525" y="468100"/>
                  </a:cxn>
                  <a:cxn ang="0">
                    <a:pos x="0" y="475650"/>
                  </a:cxn>
                  <a:cxn ang="0">
                    <a:pos x="0" y="479425"/>
                  </a:cxn>
                  <a:cxn ang="0">
                    <a:pos x="443975" y="479425"/>
                  </a:cxn>
                  <a:cxn ang="0">
                    <a:pos x="477838" y="249150"/>
                  </a:cxn>
                  <a:cxn ang="0">
                    <a:pos x="432688" y="196300"/>
                  </a:cxn>
                  <a:cxn ang="0">
                    <a:pos x="451500" y="154775"/>
                  </a:cxn>
                  <a:cxn ang="0">
                    <a:pos x="421400" y="128350"/>
                  </a:cxn>
                  <a:cxn ang="0">
                    <a:pos x="402588" y="128350"/>
                  </a:cxn>
                  <a:cxn ang="0">
                    <a:pos x="376250" y="105700"/>
                  </a:cxn>
                  <a:cxn ang="0">
                    <a:pos x="364963" y="75500"/>
                  </a:cxn>
                  <a:cxn ang="0">
                    <a:pos x="361200" y="64175"/>
                  </a:cxn>
                  <a:cxn ang="0">
                    <a:pos x="293475" y="0"/>
                  </a:cxn>
                </a:cxnLst>
                <a:rect l="0" t="0" r="0" b="0"/>
                <a:pathLst>
                  <a:path w="127" h="127">
                    <a:moveTo>
                      <a:pt x="78" y="0"/>
                    </a:moveTo>
                    <a:cubicBezTo>
                      <a:pt x="79" y="2"/>
                      <a:pt x="80" y="4"/>
                      <a:pt x="80" y="6"/>
                    </a:cubicBezTo>
                    <a:cubicBezTo>
                      <a:pt x="82" y="20"/>
                      <a:pt x="73" y="33"/>
                      <a:pt x="65" y="42"/>
                    </a:cubicBezTo>
                    <a:cubicBezTo>
                      <a:pt x="59" y="50"/>
                      <a:pt x="61" y="48"/>
                      <a:pt x="55" y="55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118" y="127"/>
                      <a:pt x="118" y="127"/>
                      <a:pt x="118" y="127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0" y="65"/>
                      <a:pt x="115" y="59"/>
                      <a:pt x="115" y="52"/>
                    </a:cubicBezTo>
                    <a:cubicBezTo>
                      <a:pt x="115" y="48"/>
                      <a:pt x="117" y="44"/>
                      <a:pt x="120" y="41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07" y="34"/>
                      <a:pt x="107" y="34"/>
                      <a:pt x="107" y="34"/>
                    </a:cubicBezTo>
                    <a:cubicBezTo>
                      <a:pt x="104" y="34"/>
                      <a:pt x="101" y="31"/>
                      <a:pt x="100" y="28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CBCBCB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7" name="Freeform 45"/>
              <p:cNvSpPr/>
              <p:nvPr/>
            </p:nvSpPr>
            <p:spPr>
              <a:xfrm>
                <a:off x="2735263" y="1549400"/>
                <a:ext cx="58738" cy="635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71" y="11206"/>
                  </a:cxn>
                  <a:cxn ang="0">
                    <a:pos x="14685" y="41088"/>
                  </a:cxn>
                  <a:cxn ang="0">
                    <a:pos x="40382" y="63500"/>
                  </a:cxn>
                  <a:cxn ang="0">
                    <a:pos x="58738" y="63500"/>
                  </a:cxn>
                  <a:cxn ang="0">
                    <a:pos x="0" y="0"/>
                  </a:cxn>
                </a:cxnLst>
                <a:rect l="0" t="0" r="0" b="0"/>
                <a:pathLst>
                  <a:path w="16" h="17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4"/>
                      <a:pt x="8" y="17"/>
                      <a:pt x="11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EA1B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8" name="Freeform 46"/>
              <p:cNvSpPr/>
              <p:nvPr/>
            </p:nvSpPr>
            <p:spPr>
              <a:xfrm>
                <a:off x="2806700" y="1639888"/>
                <a:ext cx="88900" cy="93663"/>
              </a:xfrm>
              <a:custGeom>
                <a:avLst/>
                <a:gdLst/>
                <a:ahLst/>
                <a:cxnLst>
                  <a:cxn ang="0">
                    <a:pos x="18521" y="0"/>
                  </a:cxn>
                  <a:cxn ang="0">
                    <a:pos x="0" y="41212"/>
                  </a:cxn>
                  <a:cxn ang="0">
                    <a:pos x="44450" y="93663"/>
                  </a:cxn>
                  <a:cxn ang="0">
                    <a:pos x="51858" y="93663"/>
                  </a:cxn>
                  <a:cxn ang="0">
                    <a:pos x="88900" y="74930"/>
                  </a:cxn>
                  <a:cxn ang="0">
                    <a:pos x="18521" y="0"/>
                  </a:cxn>
                </a:cxnLst>
                <a:rect l="0" t="0" r="0" b="0"/>
                <a:pathLst>
                  <a:path w="24" h="25">
                    <a:moveTo>
                      <a:pt x="5" y="0"/>
                    </a:moveTo>
                    <a:cubicBezTo>
                      <a:pt x="2" y="3"/>
                      <a:pt x="0" y="7"/>
                      <a:pt x="0" y="11"/>
                    </a:cubicBezTo>
                    <a:cubicBezTo>
                      <a:pt x="0" y="18"/>
                      <a:pt x="5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8" y="25"/>
                      <a:pt x="22" y="23"/>
                      <a:pt x="24" y="2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4EA1B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09" name="Freeform 47"/>
              <p:cNvSpPr/>
              <p:nvPr/>
            </p:nvSpPr>
            <p:spPr>
              <a:xfrm>
                <a:off x="2316163" y="2049463"/>
                <a:ext cx="4763" cy="4763"/>
              </a:xfrm>
              <a:custGeom>
                <a:avLst/>
                <a:gdLst/>
                <a:ahLst/>
                <a:cxnLst>
                  <a:cxn ang="0">
                    <a:pos x="4763" y="0"/>
                  </a:cxn>
                  <a:cxn ang="0">
                    <a:pos x="0" y="4763"/>
                  </a:cxn>
                  <a:cxn ang="0">
                    <a:pos x="0" y="4763"/>
                  </a:cxn>
                  <a:cxn ang="0">
                    <a:pos x="0" y="4763"/>
                  </a:cxn>
                  <a:cxn ang="0">
                    <a:pos x="4763" y="0"/>
                  </a:cxn>
                </a:cxnLst>
                <a:rect l="0" t="0" r="0" b="0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C9B1A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9219" name="组合 153"/>
          <p:cNvGrpSpPr/>
          <p:nvPr/>
        </p:nvGrpSpPr>
        <p:grpSpPr>
          <a:xfrm>
            <a:off x="-33337" y="4851400"/>
            <a:ext cx="12241212" cy="2068513"/>
            <a:chOff x="-33866" y="4440688"/>
            <a:chExt cx="12242343" cy="2478562"/>
          </a:xfrm>
        </p:grpSpPr>
        <p:grpSp>
          <p:nvGrpSpPr>
            <p:cNvPr id="110" name="Group 49"/>
            <p:cNvGrpSpPr/>
            <p:nvPr/>
          </p:nvGrpSpPr>
          <p:grpSpPr>
            <a:xfrm>
              <a:off x="-33866" y="4440688"/>
              <a:ext cx="12242343" cy="2348685"/>
              <a:chOff x="-25400" y="3026721"/>
              <a:chExt cx="9181757" cy="2131431"/>
            </a:xfrm>
            <a:solidFill>
              <a:schemeClr val="bg1">
                <a:lumMod val="85000"/>
              </a:schemeClr>
            </a:solidFill>
          </p:grpSpPr>
          <p:sp>
            <p:nvSpPr>
              <p:cNvPr id="111" name="Right Triangle 50"/>
              <p:cNvSpPr/>
              <p:nvPr/>
            </p:nvSpPr>
            <p:spPr bwMode="auto">
              <a:xfrm>
                <a:off x="-25400" y="3044983"/>
                <a:ext cx="2797200" cy="2113169"/>
              </a:xfrm>
              <a:prstGeom prst="rtTriangl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121856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465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112" name="Freeform 51"/>
              <p:cNvSpPr/>
              <p:nvPr/>
            </p:nvSpPr>
            <p:spPr bwMode="auto">
              <a:xfrm>
                <a:off x="-24155" y="3026721"/>
                <a:ext cx="9180512" cy="2124819"/>
              </a:xfrm>
              <a:custGeom>
                <a:avLst/>
                <a:gdLst>
                  <a:gd name="T0" fmla="*/ 4609 w 4609"/>
                  <a:gd name="T1" fmla="*/ 0 h 1044"/>
                  <a:gd name="T2" fmla="*/ 4609 w 4609"/>
                  <a:gd name="T3" fmla="*/ 1044 h 1044"/>
                  <a:gd name="T4" fmla="*/ 0 w 4609"/>
                  <a:gd name="T5" fmla="*/ 1044 h 1044"/>
                  <a:gd name="T6" fmla="*/ 0 w 4609"/>
                  <a:gd name="T7" fmla="*/ 788 h 1044"/>
                  <a:gd name="T8" fmla="*/ 4609 w 4609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09" h="1044">
                    <a:moveTo>
                      <a:pt x="4609" y="0"/>
                    </a:moveTo>
                    <a:lnTo>
                      <a:pt x="4609" y="1044"/>
                    </a:lnTo>
                    <a:lnTo>
                      <a:pt x="0" y="1044"/>
                    </a:lnTo>
                    <a:lnTo>
                      <a:pt x="0" y="788"/>
                    </a:lnTo>
                    <a:lnTo>
                      <a:pt x="460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735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9262" name="Group 18"/>
            <p:cNvGrpSpPr/>
            <p:nvPr/>
          </p:nvGrpSpPr>
          <p:grpSpPr>
            <a:xfrm>
              <a:off x="-33866" y="4570566"/>
              <a:ext cx="12242343" cy="2348684"/>
              <a:chOff x="-25400" y="3026721"/>
              <a:chExt cx="9181757" cy="2131430"/>
            </a:xfrm>
          </p:grpSpPr>
          <p:sp>
            <p:nvSpPr>
              <p:cNvPr id="114" name="Right Triangle 15"/>
              <p:cNvSpPr/>
              <p:nvPr/>
            </p:nvSpPr>
            <p:spPr bwMode="auto">
              <a:xfrm>
                <a:off x="-25400" y="3044983"/>
                <a:ext cx="2797200" cy="2113168"/>
              </a:xfrm>
              <a:prstGeom prst="rtTriangle">
                <a:avLst/>
              </a:prstGeom>
              <a:solidFill>
                <a:srgbClr val="70C0C2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121856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46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115" name="Freeform 36"/>
              <p:cNvSpPr/>
              <p:nvPr/>
            </p:nvSpPr>
            <p:spPr bwMode="auto">
              <a:xfrm>
                <a:off x="-24155" y="3026721"/>
                <a:ext cx="9180512" cy="2124819"/>
              </a:xfrm>
              <a:custGeom>
                <a:avLst/>
                <a:gdLst>
                  <a:gd name="T0" fmla="*/ 4609 w 4609"/>
                  <a:gd name="T1" fmla="*/ 0 h 1044"/>
                  <a:gd name="T2" fmla="*/ 4609 w 4609"/>
                  <a:gd name="T3" fmla="*/ 1044 h 1044"/>
                  <a:gd name="T4" fmla="*/ 0 w 4609"/>
                  <a:gd name="T5" fmla="*/ 1044 h 1044"/>
                  <a:gd name="T6" fmla="*/ 0 w 4609"/>
                  <a:gd name="T7" fmla="*/ 788 h 1044"/>
                  <a:gd name="T8" fmla="*/ 4609 w 4609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09" h="1044">
                    <a:moveTo>
                      <a:pt x="4609" y="0"/>
                    </a:moveTo>
                    <a:lnTo>
                      <a:pt x="4609" y="1044"/>
                    </a:lnTo>
                    <a:lnTo>
                      <a:pt x="0" y="1044"/>
                    </a:lnTo>
                    <a:lnTo>
                      <a:pt x="0" y="788"/>
                    </a:lnTo>
                    <a:lnTo>
                      <a:pt x="4609" y="0"/>
                    </a:lnTo>
                    <a:close/>
                  </a:path>
                </a:pathLst>
              </a:custGeom>
              <a:solidFill>
                <a:srgbClr val="70C0C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73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Gill Sans" charset="0"/>
                </a:endParaRPr>
              </a:p>
            </p:txBody>
          </p:sp>
        </p:grpSp>
      </p:grpSp>
      <p:grpSp>
        <p:nvGrpSpPr>
          <p:cNvPr id="9220" name="组合 122"/>
          <p:cNvGrpSpPr/>
          <p:nvPr/>
        </p:nvGrpSpPr>
        <p:grpSpPr>
          <a:xfrm>
            <a:off x="6783388" y="1376363"/>
            <a:ext cx="4244975" cy="665162"/>
            <a:chOff x="6413640" y="1103829"/>
            <a:chExt cx="4246035" cy="664808"/>
          </a:xfrm>
        </p:grpSpPr>
        <p:sp>
          <p:nvSpPr>
            <p:cNvPr id="9252" name="文本框 1"/>
            <p:cNvSpPr txBox="1"/>
            <p:nvPr/>
          </p:nvSpPr>
          <p:spPr>
            <a:xfrm>
              <a:off x="7140867" y="1206623"/>
              <a:ext cx="332711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点击此处添加目录文字</a:t>
              </a:r>
            </a:p>
          </p:txBody>
        </p:sp>
        <p:grpSp>
          <p:nvGrpSpPr>
            <p:cNvPr id="9253" name="组合 6"/>
            <p:cNvGrpSpPr/>
            <p:nvPr/>
          </p:nvGrpSpPr>
          <p:grpSpPr>
            <a:xfrm>
              <a:off x="6413640" y="1103829"/>
              <a:ext cx="649836" cy="649836"/>
              <a:chOff x="6031723" y="1164581"/>
              <a:chExt cx="649836" cy="649836"/>
            </a:xfrm>
          </p:grpSpPr>
          <p:grpSp>
            <p:nvGrpSpPr>
              <p:cNvPr id="9257" name="组合 116"/>
              <p:cNvGrpSpPr/>
              <p:nvPr/>
            </p:nvGrpSpPr>
            <p:grpSpPr>
              <a:xfrm>
                <a:off x="6031723" y="1164581"/>
                <a:ext cx="649836" cy="649836"/>
                <a:chOff x="2191239" y="194086"/>
                <a:chExt cx="1965960" cy="1965960"/>
              </a:xfrm>
            </p:grpSpPr>
            <p:sp>
              <p:nvSpPr>
                <p:cNvPr id="118" name="椭圆 117"/>
                <p:cNvSpPr/>
                <p:nvPr/>
              </p:nvSpPr>
              <p:spPr>
                <a:xfrm>
                  <a:off x="2191239" y="194086"/>
                  <a:ext cx="1965960" cy="1965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椭圆 118"/>
                <p:cNvSpPr/>
                <p:nvPr/>
              </p:nvSpPr>
              <p:spPr>
                <a:xfrm>
                  <a:off x="2262476" y="305781"/>
                  <a:ext cx="1737034" cy="1737034"/>
                </a:xfrm>
                <a:prstGeom prst="ellipse">
                  <a:avLst/>
                </a:prstGeom>
                <a:noFill/>
                <a:ln>
                  <a:solidFill>
                    <a:srgbClr val="42979A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58" name="文本框 119"/>
              <p:cNvSpPr txBox="1"/>
              <p:nvPr/>
            </p:nvSpPr>
            <p:spPr>
              <a:xfrm>
                <a:off x="6159782" y="1236106"/>
                <a:ext cx="455331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en-US" altLang="zh-CN" sz="2800" b="1" dirty="0">
                    <a:solidFill>
                      <a:srgbClr val="42979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8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54" name="组合 121"/>
            <p:cNvGrpSpPr/>
            <p:nvPr/>
          </p:nvGrpSpPr>
          <p:grpSpPr>
            <a:xfrm>
              <a:off x="6903932" y="1654337"/>
              <a:ext cx="3755743" cy="114300"/>
              <a:chOff x="7102757" y="1696515"/>
              <a:chExt cx="3755743" cy="114300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7102757" y="1753665"/>
                <a:ext cx="369859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椭圆 120"/>
              <p:cNvSpPr/>
              <p:nvPr/>
            </p:nvSpPr>
            <p:spPr>
              <a:xfrm>
                <a:off x="10744200" y="1696515"/>
                <a:ext cx="114300" cy="1143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21" name="组合 123"/>
          <p:cNvGrpSpPr/>
          <p:nvPr/>
        </p:nvGrpSpPr>
        <p:grpSpPr>
          <a:xfrm>
            <a:off x="6783388" y="2200275"/>
            <a:ext cx="4244975" cy="665163"/>
            <a:chOff x="6413640" y="1103829"/>
            <a:chExt cx="4246035" cy="664808"/>
          </a:xfrm>
        </p:grpSpPr>
        <p:sp>
          <p:nvSpPr>
            <p:cNvPr id="9243" name="文本框 124"/>
            <p:cNvSpPr txBox="1"/>
            <p:nvPr/>
          </p:nvSpPr>
          <p:spPr>
            <a:xfrm>
              <a:off x="7140867" y="1206623"/>
              <a:ext cx="332711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点击此处添加目录文字</a:t>
              </a:r>
            </a:p>
          </p:txBody>
        </p:sp>
        <p:grpSp>
          <p:nvGrpSpPr>
            <p:cNvPr id="9244" name="组合 125"/>
            <p:cNvGrpSpPr/>
            <p:nvPr/>
          </p:nvGrpSpPr>
          <p:grpSpPr>
            <a:xfrm>
              <a:off x="6413640" y="1103829"/>
              <a:ext cx="649836" cy="649836"/>
              <a:chOff x="6031723" y="1164581"/>
              <a:chExt cx="649836" cy="649836"/>
            </a:xfrm>
          </p:grpSpPr>
          <p:grpSp>
            <p:nvGrpSpPr>
              <p:cNvPr id="9248" name="组合 129"/>
              <p:cNvGrpSpPr/>
              <p:nvPr/>
            </p:nvGrpSpPr>
            <p:grpSpPr>
              <a:xfrm>
                <a:off x="6031723" y="1164581"/>
                <a:ext cx="649836" cy="649836"/>
                <a:chOff x="2191239" y="194086"/>
                <a:chExt cx="1965960" cy="1965960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2191239" y="194086"/>
                  <a:ext cx="1965960" cy="1965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椭圆 132"/>
                <p:cNvSpPr/>
                <p:nvPr/>
              </p:nvSpPr>
              <p:spPr>
                <a:xfrm>
                  <a:off x="2262476" y="305781"/>
                  <a:ext cx="1737034" cy="1737034"/>
                </a:xfrm>
                <a:prstGeom prst="ellipse">
                  <a:avLst/>
                </a:prstGeom>
                <a:noFill/>
                <a:ln>
                  <a:solidFill>
                    <a:srgbClr val="42979A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49" name="文本框 130"/>
              <p:cNvSpPr txBox="1"/>
              <p:nvPr/>
            </p:nvSpPr>
            <p:spPr>
              <a:xfrm>
                <a:off x="6159782" y="1236106"/>
                <a:ext cx="455331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en-US" altLang="zh-CN" sz="2800" b="1" dirty="0">
                    <a:solidFill>
                      <a:srgbClr val="42979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8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45" name="组合 126"/>
            <p:cNvGrpSpPr/>
            <p:nvPr/>
          </p:nvGrpSpPr>
          <p:grpSpPr>
            <a:xfrm>
              <a:off x="6903932" y="1654337"/>
              <a:ext cx="3755743" cy="114300"/>
              <a:chOff x="7102757" y="1696515"/>
              <a:chExt cx="3755743" cy="114300"/>
            </a:xfrm>
          </p:grpSpPr>
          <p:cxnSp>
            <p:nvCxnSpPr>
              <p:cNvPr id="128" name="直接连接符 127"/>
              <p:cNvCxnSpPr/>
              <p:nvPr/>
            </p:nvCxnSpPr>
            <p:spPr>
              <a:xfrm>
                <a:off x="7102757" y="1753665"/>
                <a:ext cx="369859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椭圆 128"/>
              <p:cNvSpPr/>
              <p:nvPr/>
            </p:nvSpPr>
            <p:spPr>
              <a:xfrm>
                <a:off x="10744200" y="1696515"/>
                <a:ext cx="114300" cy="1143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22" name="组合 133"/>
          <p:cNvGrpSpPr/>
          <p:nvPr/>
        </p:nvGrpSpPr>
        <p:grpSpPr>
          <a:xfrm>
            <a:off x="6783388" y="3024188"/>
            <a:ext cx="4244975" cy="665162"/>
            <a:chOff x="6413640" y="1103829"/>
            <a:chExt cx="4246035" cy="664808"/>
          </a:xfrm>
        </p:grpSpPr>
        <p:sp>
          <p:nvSpPr>
            <p:cNvPr id="9234" name="文本框 134"/>
            <p:cNvSpPr txBox="1"/>
            <p:nvPr/>
          </p:nvSpPr>
          <p:spPr>
            <a:xfrm>
              <a:off x="7140867" y="1206623"/>
              <a:ext cx="332711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点击此处添加目录文字</a:t>
              </a:r>
            </a:p>
          </p:txBody>
        </p:sp>
        <p:grpSp>
          <p:nvGrpSpPr>
            <p:cNvPr id="9235" name="组合 135"/>
            <p:cNvGrpSpPr/>
            <p:nvPr/>
          </p:nvGrpSpPr>
          <p:grpSpPr>
            <a:xfrm>
              <a:off x="6413640" y="1103829"/>
              <a:ext cx="649836" cy="649836"/>
              <a:chOff x="6031723" y="1164581"/>
              <a:chExt cx="649836" cy="649836"/>
            </a:xfrm>
          </p:grpSpPr>
          <p:grpSp>
            <p:nvGrpSpPr>
              <p:cNvPr id="9239" name="组合 139"/>
              <p:cNvGrpSpPr/>
              <p:nvPr/>
            </p:nvGrpSpPr>
            <p:grpSpPr>
              <a:xfrm>
                <a:off x="6031723" y="1164581"/>
                <a:ext cx="649836" cy="649836"/>
                <a:chOff x="2191239" y="194086"/>
                <a:chExt cx="1965960" cy="1965960"/>
              </a:xfrm>
            </p:grpSpPr>
            <p:sp>
              <p:nvSpPr>
                <p:cNvPr id="142" name="椭圆 141"/>
                <p:cNvSpPr/>
                <p:nvPr/>
              </p:nvSpPr>
              <p:spPr>
                <a:xfrm>
                  <a:off x="2191239" y="194086"/>
                  <a:ext cx="1965960" cy="1965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椭圆 142"/>
                <p:cNvSpPr/>
                <p:nvPr/>
              </p:nvSpPr>
              <p:spPr>
                <a:xfrm>
                  <a:off x="2262476" y="305781"/>
                  <a:ext cx="1737034" cy="1737034"/>
                </a:xfrm>
                <a:prstGeom prst="ellipse">
                  <a:avLst/>
                </a:prstGeom>
                <a:noFill/>
                <a:ln>
                  <a:solidFill>
                    <a:srgbClr val="42979A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40" name="文本框 140"/>
              <p:cNvSpPr txBox="1"/>
              <p:nvPr/>
            </p:nvSpPr>
            <p:spPr>
              <a:xfrm>
                <a:off x="6159782" y="1236106"/>
                <a:ext cx="455331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en-US" altLang="zh-CN" sz="2800" b="1" dirty="0">
                    <a:solidFill>
                      <a:srgbClr val="42979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28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36" name="组合 136"/>
            <p:cNvGrpSpPr/>
            <p:nvPr/>
          </p:nvGrpSpPr>
          <p:grpSpPr>
            <a:xfrm>
              <a:off x="6903932" y="1654337"/>
              <a:ext cx="3755743" cy="114300"/>
              <a:chOff x="7102757" y="1696515"/>
              <a:chExt cx="3755743" cy="114300"/>
            </a:xfrm>
          </p:grpSpPr>
          <p:cxnSp>
            <p:nvCxnSpPr>
              <p:cNvPr id="138" name="直接连接符 137"/>
              <p:cNvCxnSpPr/>
              <p:nvPr/>
            </p:nvCxnSpPr>
            <p:spPr>
              <a:xfrm>
                <a:off x="7102757" y="1753665"/>
                <a:ext cx="369859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椭圆 138"/>
              <p:cNvSpPr/>
              <p:nvPr/>
            </p:nvSpPr>
            <p:spPr>
              <a:xfrm>
                <a:off x="10744200" y="1696515"/>
                <a:ext cx="114300" cy="1143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23" name="组合 143"/>
          <p:cNvGrpSpPr/>
          <p:nvPr/>
        </p:nvGrpSpPr>
        <p:grpSpPr>
          <a:xfrm>
            <a:off x="6783388" y="3848100"/>
            <a:ext cx="4244975" cy="665163"/>
            <a:chOff x="6413640" y="1103829"/>
            <a:chExt cx="4246035" cy="664808"/>
          </a:xfrm>
        </p:grpSpPr>
        <p:sp>
          <p:nvSpPr>
            <p:cNvPr id="9225" name="文本框 144"/>
            <p:cNvSpPr txBox="1"/>
            <p:nvPr/>
          </p:nvSpPr>
          <p:spPr>
            <a:xfrm>
              <a:off x="7140867" y="1206623"/>
              <a:ext cx="332711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点击此处添加目录文字</a:t>
              </a:r>
            </a:p>
          </p:txBody>
        </p:sp>
        <p:grpSp>
          <p:nvGrpSpPr>
            <p:cNvPr id="9226" name="组合 145"/>
            <p:cNvGrpSpPr/>
            <p:nvPr/>
          </p:nvGrpSpPr>
          <p:grpSpPr>
            <a:xfrm>
              <a:off x="6413640" y="1103829"/>
              <a:ext cx="649836" cy="649836"/>
              <a:chOff x="6031723" y="1164581"/>
              <a:chExt cx="649836" cy="649836"/>
            </a:xfrm>
          </p:grpSpPr>
          <p:grpSp>
            <p:nvGrpSpPr>
              <p:cNvPr id="9230" name="组合 149"/>
              <p:cNvGrpSpPr/>
              <p:nvPr/>
            </p:nvGrpSpPr>
            <p:grpSpPr>
              <a:xfrm>
                <a:off x="6031723" y="1164581"/>
                <a:ext cx="649836" cy="649836"/>
                <a:chOff x="2191239" y="194086"/>
                <a:chExt cx="1965960" cy="1965960"/>
              </a:xfrm>
            </p:grpSpPr>
            <p:sp>
              <p:nvSpPr>
                <p:cNvPr id="152" name="椭圆 151"/>
                <p:cNvSpPr/>
                <p:nvPr/>
              </p:nvSpPr>
              <p:spPr>
                <a:xfrm>
                  <a:off x="2191239" y="194086"/>
                  <a:ext cx="1965960" cy="1965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椭圆 152"/>
                <p:cNvSpPr/>
                <p:nvPr/>
              </p:nvSpPr>
              <p:spPr>
                <a:xfrm>
                  <a:off x="2262476" y="305781"/>
                  <a:ext cx="1737034" cy="1737034"/>
                </a:xfrm>
                <a:prstGeom prst="ellipse">
                  <a:avLst/>
                </a:prstGeom>
                <a:noFill/>
                <a:ln>
                  <a:solidFill>
                    <a:srgbClr val="42979A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31" name="文本框 150"/>
              <p:cNvSpPr txBox="1"/>
              <p:nvPr/>
            </p:nvSpPr>
            <p:spPr>
              <a:xfrm>
                <a:off x="6159782" y="1236106"/>
                <a:ext cx="455331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en-US" altLang="zh-CN" sz="2800" b="1" dirty="0">
                    <a:solidFill>
                      <a:srgbClr val="42979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28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27" name="组合 146"/>
            <p:cNvGrpSpPr/>
            <p:nvPr/>
          </p:nvGrpSpPr>
          <p:grpSpPr>
            <a:xfrm>
              <a:off x="6903932" y="1654337"/>
              <a:ext cx="3755743" cy="114300"/>
              <a:chOff x="7102757" y="1696515"/>
              <a:chExt cx="3755743" cy="114300"/>
            </a:xfrm>
          </p:grpSpPr>
          <p:cxnSp>
            <p:nvCxnSpPr>
              <p:cNvPr id="148" name="直接连接符 147"/>
              <p:cNvCxnSpPr/>
              <p:nvPr/>
            </p:nvCxnSpPr>
            <p:spPr>
              <a:xfrm>
                <a:off x="7102757" y="1753665"/>
                <a:ext cx="369859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椭圆 148"/>
              <p:cNvSpPr/>
              <p:nvPr/>
            </p:nvSpPr>
            <p:spPr>
              <a:xfrm>
                <a:off x="10744200" y="1696515"/>
                <a:ext cx="114300" cy="1143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9224" name="文本框 155"/>
          <p:cNvSpPr txBox="1"/>
          <p:nvPr/>
        </p:nvSpPr>
        <p:spPr>
          <a:xfrm>
            <a:off x="255588" y="139700"/>
            <a:ext cx="2782887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ontent 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0243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244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8" name="TextBox 33"/>
          <p:cNvSpPr txBox="1"/>
          <p:nvPr/>
        </p:nvSpPr>
        <p:spPr>
          <a:xfrm>
            <a:off x="1014413" y="4240213"/>
            <a:ext cx="2373312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sp>
        <p:nvSpPr>
          <p:cNvPr id="10249" name="TextBox 33"/>
          <p:cNvSpPr txBox="1"/>
          <p:nvPr/>
        </p:nvSpPr>
        <p:spPr>
          <a:xfrm>
            <a:off x="3603625" y="4240213"/>
            <a:ext cx="23749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sp>
        <p:nvSpPr>
          <p:cNvPr id="10250" name="TextBox 33"/>
          <p:cNvSpPr txBox="1"/>
          <p:nvPr/>
        </p:nvSpPr>
        <p:spPr>
          <a:xfrm>
            <a:off x="6194425" y="4240213"/>
            <a:ext cx="2373313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sp>
        <p:nvSpPr>
          <p:cNvPr id="10251" name="TextBox 33"/>
          <p:cNvSpPr txBox="1"/>
          <p:nvPr/>
        </p:nvSpPr>
        <p:spPr>
          <a:xfrm>
            <a:off x="8783638" y="4240213"/>
            <a:ext cx="23749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pic>
        <p:nvPicPr>
          <p:cNvPr id="10252" name="图片 48"/>
          <p:cNvPicPr>
            <a:picLocks noChangeAspect="1"/>
          </p:cNvPicPr>
          <p:nvPr/>
        </p:nvPicPr>
        <p:blipFill>
          <a:blip r:embed="rId3"/>
          <a:srcRect r="-140"/>
          <a:stretch>
            <a:fillRect/>
          </a:stretch>
        </p:blipFill>
        <p:spPr>
          <a:xfrm>
            <a:off x="8783638" y="1828800"/>
            <a:ext cx="2374900" cy="1606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3" name="图片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425" y="1828800"/>
            <a:ext cx="2373313" cy="1597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4" name="图片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3625" y="1844675"/>
            <a:ext cx="2374900" cy="1590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5" name="图片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938" y="1844675"/>
            <a:ext cx="2363787" cy="1581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" name="矩形 52"/>
          <p:cNvSpPr/>
          <p:nvPr/>
        </p:nvSpPr>
        <p:spPr>
          <a:xfrm>
            <a:off x="3603625" y="3425825"/>
            <a:ext cx="2374900" cy="42862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94425" y="3425825"/>
            <a:ext cx="2373313" cy="428625"/>
          </a:xfrm>
          <a:prstGeom prst="rect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783638" y="3425825"/>
            <a:ext cx="2374900" cy="42862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259" name="组合 55"/>
          <p:cNvGrpSpPr/>
          <p:nvPr/>
        </p:nvGrpSpPr>
        <p:grpSpPr>
          <a:xfrm>
            <a:off x="1014413" y="3425825"/>
            <a:ext cx="2373312" cy="428625"/>
            <a:chOff x="1028632" y="3554166"/>
            <a:chExt cx="2374066" cy="429359"/>
          </a:xfrm>
        </p:grpSpPr>
        <p:sp>
          <p:nvSpPr>
            <p:cNvPr id="57" name="矩形 56"/>
            <p:cNvSpPr/>
            <p:nvPr/>
          </p:nvSpPr>
          <p:spPr>
            <a:xfrm>
              <a:off x="1028636" y="3554166"/>
              <a:ext cx="2374062" cy="429359"/>
            </a:xfrm>
            <a:prstGeom prst="rect">
              <a:avLst/>
            </a:prstGeom>
            <a:solidFill>
              <a:srgbClr val="70C0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264" name="文本框 57"/>
            <p:cNvSpPr txBox="1"/>
            <p:nvPr/>
          </p:nvSpPr>
          <p:spPr>
            <a:xfrm>
              <a:off x="1028632" y="3611485"/>
              <a:ext cx="2374062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10260" name="文本框 58"/>
          <p:cNvSpPr txBox="1"/>
          <p:nvPr/>
        </p:nvSpPr>
        <p:spPr>
          <a:xfrm>
            <a:off x="3603625" y="3490913"/>
            <a:ext cx="237490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0261" name="文本框 59"/>
          <p:cNvSpPr txBox="1"/>
          <p:nvPr/>
        </p:nvSpPr>
        <p:spPr>
          <a:xfrm>
            <a:off x="6194425" y="3482975"/>
            <a:ext cx="2373313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0262" name="文本框 60"/>
          <p:cNvSpPr txBox="1"/>
          <p:nvPr/>
        </p:nvSpPr>
        <p:spPr>
          <a:xfrm>
            <a:off x="8783638" y="3482975"/>
            <a:ext cx="237490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1267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268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1269" name="组合 72"/>
          <p:cNvGrpSpPr/>
          <p:nvPr/>
        </p:nvGrpSpPr>
        <p:grpSpPr>
          <a:xfrm>
            <a:off x="8404225" y="1809750"/>
            <a:ext cx="1647825" cy="1560513"/>
            <a:chOff x="8374307" y="1895466"/>
            <a:chExt cx="1646832" cy="1560157"/>
          </a:xfrm>
        </p:grpSpPr>
        <p:sp>
          <p:nvSpPr>
            <p:cNvPr id="74" name="Oval 5"/>
            <p:cNvSpPr/>
            <p:nvPr/>
          </p:nvSpPr>
          <p:spPr>
            <a:xfrm>
              <a:off x="8374307" y="1895466"/>
              <a:ext cx="1646832" cy="1560157"/>
            </a:xfrm>
            <a:prstGeom prst="ellipse">
              <a:avLst/>
            </a:prstGeom>
            <a:solidFill>
              <a:srgbClr val="70C0C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86" name="Freeform 144"/>
            <p:cNvSpPr/>
            <p:nvPr/>
          </p:nvSpPr>
          <p:spPr>
            <a:xfrm>
              <a:off x="8979245" y="2510971"/>
              <a:ext cx="481888" cy="429407"/>
            </a:xfrm>
            <a:custGeom>
              <a:avLst/>
              <a:gdLst/>
              <a:ahLst/>
              <a:cxnLst>
                <a:cxn ang="0">
                  <a:pos x="462352" y="0"/>
                </a:cxn>
                <a:cxn ang="0">
                  <a:pos x="462352" y="0"/>
                </a:cxn>
                <a:cxn ang="0">
                  <a:pos x="9768" y="0"/>
                </a:cxn>
                <a:cxn ang="0">
                  <a:pos x="0" y="18296"/>
                </a:cxn>
                <a:cxn ang="0">
                  <a:pos x="0" y="75335"/>
                </a:cxn>
                <a:cxn ang="0">
                  <a:pos x="480803" y="75335"/>
                </a:cxn>
                <a:cxn ang="0">
                  <a:pos x="480803" y="18296"/>
                </a:cxn>
                <a:cxn ang="0">
                  <a:pos x="462352" y="0"/>
                </a:cxn>
                <a:cxn ang="0">
                  <a:pos x="29304" y="390664"/>
                </a:cxn>
                <a:cxn ang="0">
                  <a:pos x="29304" y="390664"/>
                </a:cxn>
                <a:cxn ang="0">
                  <a:pos x="58608" y="428331"/>
                </a:cxn>
                <a:cxn ang="0">
                  <a:pos x="413512" y="428331"/>
                </a:cxn>
                <a:cxn ang="0">
                  <a:pos x="452584" y="390664"/>
                </a:cxn>
                <a:cxn ang="0">
                  <a:pos x="452584" y="104392"/>
                </a:cxn>
                <a:cxn ang="0">
                  <a:pos x="29304" y="104392"/>
                </a:cxn>
                <a:cxn ang="0">
                  <a:pos x="29304" y="390664"/>
                </a:cxn>
                <a:cxn ang="0">
                  <a:pos x="163885" y="161431"/>
                </a:cxn>
                <a:cxn ang="0">
                  <a:pos x="163885" y="161431"/>
                </a:cxn>
                <a:cxn ang="0">
                  <a:pos x="318003" y="161431"/>
                </a:cxn>
                <a:cxn ang="0">
                  <a:pos x="318003" y="208784"/>
                </a:cxn>
                <a:cxn ang="0">
                  <a:pos x="163885" y="208784"/>
                </a:cxn>
                <a:cxn ang="0">
                  <a:pos x="163885" y="161431"/>
                </a:cxn>
              </a:cxnLst>
              <a:rect l="0" t="0" r="0" b="0"/>
              <a:pathLst>
                <a:path w="444" h="399">
                  <a:moveTo>
                    <a:pt x="426" y="0"/>
                  </a:moveTo>
                  <a:lnTo>
                    <a:pt x="426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43" y="70"/>
                    <a:pt x="443" y="70"/>
                    <a:pt x="443" y="70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8"/>
                    <a:pt x="434" y="0"/>
                    <a:pt x="426" y="0"/>
                  </a:cubicBezTo>
                  <a:close/>
                  <a:moveTo>
                    <a:pt x="27" y="363"/>
                  </a:moveTo>
                  <a:lnTo>
                    <a:pt x="27" y="363"/>
                  </a:lnTo>
                  <a:cubicBezTo>
                    <a:pt x="27" y="380"/>
                    <a:pt x="36" y="398"/>
                    <a:pt x="54" y="398"/>
                  </a:cubicBezTo>
                  <a:cubicBezTo>
                    <a:pt x="381" y="398"/>
                    <a:pt x="381" y="398"/>
                    <a:pt x="381" y="398"/>
                  </a:cubicBezTo>
                  <a:cubicBezTo>
                    <a:pt x="408" y="398"/>
                    <a:pt x="417" y="380"/>
                    <a:pt x="417" y="363"/>
                  </a:cubicBezTo>
                  <a:cubicBezTo>
                    <a:pt x="417" y="97"/>
                    <a:pt x="417" y="97"/>
                    <a:pt x="417" y="97"/>
                  </a:cubicBezTo>
                  <a:cubicBezTo>
                    <a:pt x="27" y="97"/>
                    <a:pt x="27" y="97"/>
                    <a:pt x="27" y="97"/>
                  </a:cubicBezTo>
                  <a:lnTo>
                    <a:pt x="27" y="363"/>
                  </a:lnTo>
                  <a:close/>
                  <a:moveTo>
                    <a:pt x="151" y="150"/>
                  </a:moveTo>
                  <a:lnTo>
                    <a:pt x="151" y="150"/>
                  </a:lnTo>
                  <a:cubicBezTo>
                    <a:pt x="293" y="150"/>
                    <a:pt x="293" y="150"/>
                    <a:pt x="293" y="150"/>
                  </a:cubicBezTo>
                  <a:cubicBezTo>
                    <a:pt x="293" y="194"/>
                    <a:pt x="293" y="194"/>
                    <a:pt x="293" y="194"/>
                  </a:cubicBezTo>
                  <a:cubicBezTo>
                    <a:pt x="151" y="194"/>
                    <a:pt x="151" y="194"/>
                    <a:pt x="151" y="194"/>
                  </a:cubicBezTo>
                  <a:lnTo>
                    <a:pt x="151" y="15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270" name="组合 75"/>
          <p:cNvGrpSpPr/>
          <p:nvPr/>
        </p:nvGrpSpPr>
        <p:grpSpPr>
          <a:xfrm>
            <a:off x="1557338" y="1809750"/>
            <a:ext cx="1646237" cy="1560513"/>
            <a:chOff x="1526952" y="1895466"/>
            <a:chExt cx="1646832" cy="1560157"/>
          </a:xfrm>
        </p:grpSpPr>
        <p:sp>
          <p:nvSpPr>
            <p:cNvPr id="77" name="Oval 7"/>
            <p:cNvSpPr/>
            <p:nvPr/>
          </p:nvSpPr>
          <p:spPr>
            <a:xfrm>
              <a:off x="1526952" y="1895466"/>
              <a:ext cx="1646832" cy="1560157"/>
            </a:xfrm>
            <a:prstGeom prst="ellipse">
              <a:avLst/>
            </a:prstGeom>
            <a:solidFill>
              <a:srgbClr val="70C0C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84" name="Freeform 145"/>
            <p:cNvSpPr/>
            <p:nvPr/>
          </p:nvSpPr>
          <p:spPr>
            <a:xfrm>
              <a:off x="2109422" y="2484730"/>
              <a:ext cx="481892" cy="481888"/>
            </a:xfrm>
            <a:custGeom>
              <a:avLst/>
              <a:gdLst/>
              <a:ahLst/>
              <a:cxnLst>
                <a:cxn ang="0">
                  <a:pos x="75974" y="433158"/>
                </a:cxn>
                <a:cxn ang="0">
                  <a:pos x="75974" y="433158"/>
                </a:cxn>
                <a:cxn ang="0">
                  <a:pos x="134582" y="480805"/>
                </a:cxn>
                <a:cxn ang="0">
                  <a:pos x="182338" y="433158"/>
                </a:cxn>
                <a:cxn ang="0">
                  <a:pos x="134582" y="374681"/>
                </a:cxn>
                <a:cxn ang="0">
                  <a:pos x="75974" y="433158"/>
                </a:cxn>
                <a:cxn ang="0">
                  <a:pos x="346224" y="433158"/>
                </a:cxn>
                <a:cxn ang="0">
                  <a:pos x="346224" y="433158"/>
                </a:cxn>
                <a:cxn ang="0">
                  <a:pos x="403747" y="480805"/>
                </a:cxn>
                <a:cxn ang="0">
                  <a:pos x="452588" y="433158"/>
                </a:cxn>
                <a:cxn ang="0">
                  <a:pos x="403747" y="374681"/>
                </a:cxn>
                <a:cxn ang="0">
                  <a:pos x="346224" y="433158"/>
                </a:cxn>
                <a:cxn ang="0">
                  <a:pos x="172569" y="307542"/>
                </a:cxn>
                <a:cxn ang="0">
                  <a:pos x="172569" y="307542"/>
                </a:cxn>
                <a:cxn ang="0">
                  <a:pos x="471039" y="220910"/>
                </a:cxn>
                <a:cxn ang="0">
                  <a:pos x="480807" y="202501"/>
                </a:cxn>
                <a:cxn ang="0">
                  <a:pos x="480807" y="58476"/>
                </a:cxn>
                <a:cxn ang="0">
                  <a:pos x="106364" y="58476"/>
                </a:cxn>
                <a:cxn ang="0">
                  <a:pos x="106364" y="10829"/>
                </a:cxn>
                <a:cxn ang="0">
                  <a:pos x="96595" y="0"/>
                </a:cxn>
                <a:cxn ang="0">
                  <a:pos x="9768" y="0"/>
                </a:cxn>
                <a:cxn ang="0">
                  <a:pos x="0" y="10829"/>
                </a:cxn>
                <a:cxn ang="0">
                  <a:pos x="0" y="58476"/>
                </a:cxn>
                <a:cxn ang="0">
                  <a:pos x="48840" y="58476"/>
                </a:cxn>
                <a:cxn ang="0">
                  <a:pos x="106364" y="297796"/>
                </a:cxn>
                <a:cxn ang="0">
                  <a:pos x="106364" y="327034"/>
                </a:cxn>
                <a:cxn ang="0">
                  <a:pos x="106364" y="366018"/>
                </a:cxn>
                <a:cxn ang="0">
                  <a:pos x="115046" y="374681"/>
                </a:cxn>
                <a:cxn ang="0">
                  <a:pos x="134582" y="374681"/>
                </a:cxn>
                <a:cxn ang="0">
                  <a:pos x="403747" y="374681"/>
                </a:cxn>
                <a:cxn ang="0">
                  <a:pos x="471039" y="374681"/>
                </a:cxn>
                <a:cxn ang="0">
                  <a:pos x="480807" y="366018"/>
                </a:cxn>
                <a:cxn ang="0">
                  <a:pos x="480807" y="327034"/>
                </a:cxn>
                <a:cxn ang="0">
                  <a:pos x="182338" y="327034"/>
                </a:cxn>
                <a:cxn ang="0">
                  <a:pos x="172569" y="307542"/>
                </a:cxn>
              </a:cxnLst>
              <a:rect l="0" t="0" r="0" b="0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271" name="组合 78"/>
          <p:cNvGrpSpPr/>
          <p:nvPr/>
        </p:nvGrpSpPr>
        <p:grpSpPr>
          <a:xfrm>
            <a:off x="4937125" y="1809750"/>
            <a:ext cx="1647825" cy="1560513"/>
            <a:chOff x="4907292" y="1895466"/>
            <a:chExt cx="1646832" cy="1560157"/>
          </a:xfrm>
        </p:grpSpPr>
        <p:sp>
          <p:nvSpPr>
            <p:cNvPr id="80" name="Oval 6"/>
            <p:cNvSpPr/>
            <p:nvPr/>
          </p:nvSpPr>
          <p:spPr>
            <a:xfrm>
              <a:off x="4907292" y="1895466"/>
              <a:ext cx="1646832" cy="1560157"/>
            </a:xfrm>
            <a:prstGeom prst="ellipse">
              <a:avLst/>
            </a:prstGeom>
            <a:solidFill>
              <a:srgbClr val="70C0C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82" name="Freeform 146"/>
            <p:cNvSpPr/>
            <p:nvPr/>
          </p:nvSpPr>
          <p:spPr>
            <a:xfrm>
              <a:off x="5537475" y="2441129"/>
              <a:ext cx="386465" cy="539141"/>
            </a:xfrm>
            <a:custGeom>
              <a:avLst/>
              <a:gdLst/>
              <a:ahLst/>
              <a:cxnLst>
                <a:cxn ang="0">
                  <a:pos x="345213" y="58579"/>
                </a:cxn>
                <a:cxn ang="0">
                  <a:pos x="345213" y="58579"/>
                </a:cxn>
                <a:cxn ang="0">
                  <a:pos x="307218" y="134514"/>
                </a:cxn>
                <a:cxn ang="0">
                  <a:pos x="77076" y="134514"/>
                </a:cxn>
                <a:cxn ang="0">
                  <a:pos x="39081" y="58579"/>
                </a:cxn>
                <a:cxn ang="0">
                  <a:pos x="0" y="96546"/>
                </a:cxn>
                <a:cxn ang="0">
                  <a:pos x="0" y="500089"/>
                </a:cxn>
                <a:cxn ang="0">
                  <a:pos x="39081" y="538056"/>
                </a:cxn>
                <a:cxn ang="0">
                  <a:pos x="345213" y="538056"/>
                </a:cxn>
                <a:cxn ang="0">
                  <a:pos x="385379" y="500089"/>
                </a:cxn>
                <a:cxn ang="0">
                  <a:pos x="385379" y="96546"/>
                </a:cxn>
                <a:cxn ang="0">
                  <a:pos x="345213" y="58579"/>
                </a:cxn>
                <a:cxn ang="0">
                  <a:pos x="287678" y="106309"/>
                </a:cxn>
                <a:cxn ang="0">
                  <a:pos x="287678" y="106309"/>
                </a:cxn>
                <a:cxn ang="0">
                  <a:pos x="316988" y="58579"/>
                </a:cxn>
                <a:cxn ang="0">
                  <a:pos x="249682" y="58579"/>
                </a:cxn>
                <a:cxn ang="0">
                  <a:pos x="230142" y="0"/>
                </a:cxn>
                <a:cxn ang="0">
                  <a:pos x="144382" y="0"/>
                </a:cxn>
                <a:cxn ang="0">
                  <a:pos x="124841" y="58579"/>
                </a:cxn>
                <a:cxn ang="0">
                  <a:pos x="66220" y="58579"/>
                </a:cxn>
                <a:cxn ang="0">
                  <a:pos x="96616" y="106309"/>
                </a:cxn>
                <a:cxn ang="0">
                  <a:pos x="287678" y="106309"/>
                </a:cxn>
              </a:cxnLst>
              <a:rect l="0" t="0" r="0" b="0"/>
              <a:pathLst>
                <a:path w="356" h="497">
                  <a:moveTo>
                    <a:pt x="318" y="54"/>
                  </a:moveTo>
                  <a:lnTo>
                    <a:pt x="318" y="54"/>
                  </a:lnTo>
                  <a:cubicBezTo>
                    <a:pt x="283" y="124"/>
                    <a:pt x="283" y="124"/>
                    <a:pt x="283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17" y="54"/>
                    <a:pt x="0" y="71"/>
                    <a:pt x="0" y="89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487"/>
                    <a:pt x="17" y="496"/>
                    <a:pt x="36" y="496"/>
                  </a:cubicBezTo>
                  <a:cubicBezTo>
                    <a:pt x="318" y="496"/>
                    <a:pt x="318" y="496"/>
                    <a:pt x="318" y="496"/>
                  </a:cubicBezTo>
                  <a:cubicBezTo>
                    <a:pt x="336" y="496"/>
                    <a:pt x="355" y="487"/>
                    <a:pt x="355" y="461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5" y="71"/>
                    <a:pt x="336" y="54"/>
                    <a:pt x="318" y="54"/>
                  </a:cubicBezTo>
                  <a:close/>
                  <a:moveTo>
                    <a:pt x="265" y="98"/>
                  </a:moveTo>
                  <a:lnTo>
                    <a:pt x="265" y="98"/>
                  </a:lnTo>
                  <a:cubicBezTo>
                    <a:pt x="292" y="54"/>
                    <a:pt x="292" y="54"/>
                    <a:pt x="292" y="54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89" y="98"/>
                    <a:pt x="89" y="98"/>
                    <a:pt x="89" y="98"/>
                  </a:cubicBezTo>
                  <a:lnTo>
                    <a:pt x="265" y="9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72" name="矩形 81"/>
          <p:cNvSpPr/>
          <p:nvPr/>
        </p:nvSpPr>
        <p:spPr>
          <a:xfrm>
            <a:off x="1093788" y="4400550"/>
            <a:ext cx="2795587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sp>
        <p:nvSpPr>
          <p:cNvPr id="11273" name="矩形 82"/>
          <p:cNvSpPr/>
          <p:nvPr/>
        </p:nvSpPr>
        <p:spPr>
          <a:xfrm>
            <a:off x="4449763" y="4400550"/>
            <a:ext cx="2795587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sp>
        <p:nvSpPr>
          <p:cNvPr id="11274" name="矩形 83"/>
          <p:cNvSpPr/>
          <p:nvPr/>
        </p:nvSpPr>
        <p:spPr>
          <a:xfrm>
            <a:off x="7805738" y="4400550"/>
            <a:ext cx="2795587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</a:p>
        </p:txBody>
      </p:sp>
      <p:sp>
        <p:nvSpPr>
          <p:cNvPr id="11275" name="矩形 84"/>
          <p:cNvSpPr/>
          <p:nvPr/>
        </p:nvSpPr>
        <p:spPr>
          <a:xfrm>
            <a:off x="1682750" y="3749675"/>
            <a:ext cx="1570038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6" name="矩形 85"/>
          <p:cNvSpPr/>
          <p:nvPr/>
        </p:nvSpPr>
        <p:spPr>
          <a:xfrm>
            <a:off x="5062538" y="3749675"/>
            <a:ext cx="1570037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7" name="矩形 86"/>
          <p:cNvSpPr/>
          <p:nvPr/>
        </p:nvSpPr>
        <p:spPr>
          <a:xfrm>
            <a:off x="8443913" y="3749675"/>
            <a:ext cx="156845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1192213" y="4219575"/>
            <a:ext cx="26971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498975" y="4219575"/>
            <a:ext cx="26971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7805738" y="4219575"/>
            <a:ext cx="26987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2291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292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296" name="组合 9"/>
          <p:cNvGrpSpPr/>
          <p:nvPr/>
        </p:nvGrpSpPr>
        <p:grpSpPr>
          <a:xfrm>
            <a:off x="6211888" y="1296988"/>
            <a:ext cx="4672012" cy="4499321"/>
            <a:chOff x="6032626" y="1459201"/>
            <a:chExt cx="5557199" cy="4497843"/>
          </a:xfrm>
        </p:grpSpPr>
        <p:sp>
          <p:nvSpPr>
            <p:cNvPr id="12326" name="TextBox 15"/>
            <p:cNvSpPr txBox="1"/>
            <p:nvPr/>
          </p:nvSpPr>
          <p:spPr>
            <a:xfrm>
              <a:off x="6032626" y="1459201"/>
              <a:ext cx="4995847" cy="5155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x-none" sz="20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032626" y="2172635"/>
              <a:ext cx="5557199" cy="37844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Tx/>
                <a:buFont typeface="Wingdings" panose="05000000000000000000" pitchFamily="2" charset="2"/>
                <a:buChar char="ü"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添加此处添加文字</a:t>
              </a:r>
              <a:endPara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endPara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tilliumText22L Lt" pitchFamily="50" charset="0"/>
                <a:ea typeface="+mn-ea"/>
                <a:cs typeface="+mn-cs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Tx/>
                <a:buFontTx/>
                <a:buNone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rtl="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defRPr/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添加此处添加文字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Tx/>
                <a:buFont typeface="Wingdings" panose="05000000000000000000" pitchFamily="2" charset="2"/>
                <a:buChar char="ü"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297" name="组合 12"/>
          <p:cNvGrpSpPr/>
          <p:nvPr/>
        </p:nvGrpSpPr>
        <p:grpSpPr>
          <a:xfrm>
            <a:off x="1254125" y="1639888"/>
            <a:ext cx="3846513" cy="3848100"/>
            <a:chOff x="1174750" y="1830388"/>
            <a:chExt cx="3490913" cy="3492500"/>
          </a:xfrm>
        </p:grpSpPr>
        <p:sp>
          <p:nvSpPr>
            <p:cNvPr id="12298" name="Oval 5"/>
            <p:cNvSpPr/>
            <p:nvPr/>
          </p:nvSpPr>
          <p:spPr>
            <a:xfrm>
              <a:off x="1174750" y="1830388"/>
              <a:ext cx="3490913" cy="3492499"/>
            </a:xfrm>
            <a:prstGeom prst="ellipse">
              <a:avLst/>
            </a:prstGeom>
            <a:solidFill>
              <a:srgbClr val="70C0C2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299" name="Freeform 6"/>
            <p:cNvSpPr/>
            <p:nvPr/>
          </p:nvSpPr>
          <p:spPr>
            <a:xfrm>
              <a:off x="1765300" y="2478088"/>
              <a:ext cx="2889250" cy="2844800"/>
            </a:xfrm>
            <a:custGeom>
              <a:avLst/>
              <a:gdLst/>
              <a:ahLst/>
              <a:cxnLst>
                <a:cxn ang="0">
                  <a:pos x="2539380" y="948267"/>
                </a:cxn>
                <a:cxn ang="0">
                  <a:pos x="2539380" y="944504"/>
                </a:cxn>
                <a:cxn ang="0">
                  <a:pos x="2539380" y="944504"/>
                </a:cxn>
                <a:cxn ang="0">
                  <a:pos x="2535618" y="944504"/>
                </a:cxn>
                <a:cxn ang="0">
                  <a:pos x="2535618" y="944504"/>
                </a:cxn>
                <a:cxn ang="0">
                  <a:pos x="2535618" y="944504"/>
                </a:cxn>
                <a:cxn ang="0">
                  <a:pos x="2339992" y="944504"/>
                </a:cxn>
                <a:cxn ang="0">
                  <a:pos x="1802019" y="402637"/>
                </a:cxn>
                <a:cxn ang="0">
                  <a:pos x="1802019" y="398874"/>
                </a:cxn>
                <a:cxn ang="0">
                  <a:pos x="1403243" y="0"/>
                </a:cxn>
                <a:cxn ang="0">
                  <a:pos x="293439" y="0"/>
                </a:cxn>
                <a:cxn ang="0">
                  <a:pos x="293439" y="410163"/>
                </a:cxn>
                <a:cxn ang="0">
                  <a:pos x="293439" y="598311"/>
                </a:cxn>
                <a:cxn ang="0">
                  <a:pos x="150482" y="451556"/>
                </a:cxn>
                <a:cxn ang="0">
                  <a:pos x="150482" y="447793"/>
                </a:cxn>
                <a:cxn ang="0">
                  <a:pos x="146720" y="447793"/>
                </a:cxn>
                <a:cxn ang="0">
                  <a:pos x="142958" y="447793"/>
                </a:cxn>
                <a:cxn ang="0">
                  <a:pos x="142958" y="447793"/>
                </a:cxn>
                <a:cxn ang="0">
                  <a:pos x="116623" y="447793"/>
                </a:cxn>
                <a:cxn ang="0">
                  <a:pos x="33858" y="447793"/>
                </a:cxn>
                <a:cxn ang="0">
                  <a:pos x="0" y="447793"/>
                </a:cxn>
                <a:cxn ang="0">
                  <a:pos x="0" y="492948"/>
                </a:cxn>
                <a:cxn ang="0">
                  <a:pos x="33858" y="492948"/>
                </a:cxn>
                <a:cxn ang="0">
                  <a:pos x="105337" y="492948"/>
                </a:cxn>
                <a:cxn ang="0">
                  <a:pos x="105337" y="492948"/>
                </a:cxn>
                <a:cxn ang="0">
                  <a:pos x="33858" y="492948"/>
                </a:cxn>
                <a:cxn ang="0">
                  <a:pos x="0" y="492948"/>
                </a:cxn>
                <a:cxn ang="0">
                  <a:pos x="0" y="1738489"/>
                </a:cxn>
                <a:cxn ang="0">
                  <a:pos x="0" y="1738489"/>
                </a:cxn>
                <a:cxn ang="0">
                  <a:pos x="37620" y="1783644"/>
                </a:cxn>
                <a:cxn ang="0">
                  <a:pos x="37620" y="1783644"/>
                </a:cxn>
                <a:cxn ang="0">
                  <a:pos x="75241" y="1828800"/>
                </a:cxn>
                <a:cxn ang="0">
                  <a:pos x="79003" y="1825037"/>
                </a:cxn>
                <a:cxn ang="0">
                  <a:pos x="75241" y="1832563"/>
                </a:cxn>
                <a:cxn ang="0">
                  <a:pos x="293439" y="2050815"/>
                </a:cxn>
                <a:cxn ang="0">
                  <a:pos x="293439" y="2058341"/>
                </a:cxn>
                <a:cxn ang="0">
                  <a:pos x="300964" y="2058341"/>
                </a:cxn>
                <a:cxn ang="0">
                  <a:pos x="1083469" y="2841037"/>
                </a:cxn>
                <a:cxn ang="0">
                  <a:pos x="1154948" y="2844800"/>
                </a:cxn>
                <a:cxn ang="0">
                  <a:pos x="2889250" y="1294459"/>
                </a:cxn>
                <a:cxn ang="0">
                  <a:pos x="2539380" y="948267"/>
                </a:cxn>
              </a:cxnLst>
              <a:rect l="0" t="0" r="0" b="0"/>
              <a:pathLst>
                <a:path w="768" h="756">
                  <a:moveTo>
                    <a:pt x="675" y="252"/>
                  </a:moveTo>
                  <a:cubicBezTo>
                    <a:pt x="675" y="251"/>
                    <a:pt x="675" y="251"/>
                    <a:pt x="675" y="251"/>
                  </a:cubicBezTo>
                  <a:cubicBezTo>
                    <a:pt x="675" y="251"/>
                    <a:pt x="675" y="251"/>
                    <a:pt x="675" y="251"/>
                  </a:cubicBezTo>
                  <a:cubicBezTo>
                    <a:pt x="674" y="251"/>
                    <a:pt x="674" y="251"/>
                    <a:pt x="674" y="251"/>
                  </a:cubicBezTo>
                  <a:cubicBezTo>
                    <a:pt x="674" y="251"/>
                    <a:pt x="674" y="251"/>
                    <a:pt x="674" y="251"/>
                  </a:cubicBezTo>
                  <a:cubicBezTo>
                    <a:pt x="674" y="251"/>
                    <a:pt x="674" y="251"/>
                    <a:pt x="674" y="251"/>
                  </a:cubicBezTo>
                  <a:cubicBezTo>
                    <a:pt x="622" y="251"/>
                    <a:pt x="622" y="251"/>
                    <a:pt x="622" y="251"/>
                  </a:cubicBezTo>
                  <a:cubicBezTo>
                    <a:pt x="479" y="107"/>
                    <a:pt x="479" y="107"/>
                    <a:pt x="479" y="107"/>
                  </a:cubicBezTo>
                  <a:cubicBezTo>
                    <a:pt x="479" y="106"/>
                    <a:pt x="479" y="106"/>
                    <a:pt x="479" y="106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28" y="131"/>
                    <a:pt x="28" y="131"/>
                    <a:pt x="28" y="131"/>
                  </a:cubicBezTo>
                  <a:cubicBezTo>
                    <a:pt x="28" y="131"/>
                    <a:pt x="28" y="131"/>
                    <a:pt x="28" y="13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10" y="474"/>
                    <a:pt x="10" y="474"/>
                    <a:pt x="10" y="474"/>
                  </a:cubicBezTo>
                  <a:cubicBezTo>
                    <a:pt x="10" y="474"/>
                    <a:pt x="10" y="474"/>
                    <a:pt x="10" y="474"/>
                  </a:cubicBezTo>
                  <a:cubicBezTo>
                    <a:pt x="20" y="486"/>
                    <a:pt x="20" y="486"/>
                    <a:pt x="20" y="486"/>
                  </a:cubicBezTo>
                  <a:cubicBezTo>
                    <a:pt x="21" y="485"/>
                    <a:pt x="21" y="485"/>
                    <a:pt x="21" y="485"/>
                  </a:cubicBezTo>
                  <a:cubicBezTo>
                    <a:pt x="20" y="487"/>
                    <a:pt x="20" y="487"/>
                    <a:pt x="20" y="487"/>
                  </a:cubicBezTo>
                  <a:cubicBezTo>
                    <a:pt x="78" y="545"/>
                    <a:pt x="78" y="545"/>
                    <a:pt x="78" y="545"/>
                  </a:cubicBezTo>
                  <a:cubicBezTo>
                    <a:pt x="78" y="547"/>
                    <a:pt x="78" y="547"/>
                    <a:pt x="78" y="547"/>
                  </a:cubicBezTo>
                  <a:cubicBezTo>
                    <a:pt x="80" y="547"/>
                    <a:pt x="80" y="547"/>
                    <a:pt x="80" y="547"/>
                  </a:cubicBezTo>
                  <a:cubicBezTo>
                    <a:pt x="288" y="755"/>
                    <a:pt x="288" y="755"/>
                    <a:pt x="288" y="755"/>
                  </a:cubicBezTo>
                  <a:cubicBezTo>
                    <a:pt x="294" y="755"/>
                    <a:pt x="300" y="756"/>
                    <a:pt x="307" y="756"/>
                  </a:cubicBezTo>
                  <a:cubicBezTo>
                    <a:pt x="545" y="756"/>
                    <a:pt x="742" y="576"/>
                    <a:pt x="768" y="344"/>
                  </a:cubicBezTo>
                  <a:lnTo>
                    <a:pt x="675" y="252"/>
                  </a:lnTo>
                  <a:close/>
                </a:path>
              </a:pathLst>
            </a:custGeom>
            <a:solidFill>
              <a:srgbClr val="1482A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0" name="Freeform 7"/>
            <p:cNvSpPr/>
            <p:nvPr/>
          </p:nvSpPr>
          <p:spPr>
            <a:xfrm>
              <a:off x="2058988" y="2478088"/>
              <a:ext cx="1508125" cy="2057400"/>
            </a:xfrm>
            <a:custGeom>
              <a:avLst/>
              <a:gdLst/>
              <a:ahLst/>
              <a:cxnLst>
                <a:cxn ang="0">
                  <a:pos x="1508125" y="2057400"/>
                </a:cxn>
                <a:cxn ang="0">
                  <a:pos x="1508125" y="950913"/>
                </a:cxn>
                <a:cxn ang="0">
                  <a:pos x="1508125" y="398463"/>
                </a:cxn>
                <a:cxn ang="0">
                  <a:pos x="1109663" y="0"/>
                </a:cxn>
                <a:cxn ang="0">
                  <a:pos x="0" y="0"/>
                </a:cxn>
                <a:cxn ang="0">
                  <a:pos x="0" y="409575"/>
                </a:cxn>
                <a:cxn ang="0">
                  <a:pos x="0" y="950913"/>
                </a:cxn>
                <a:cxn ang="0">
                  <a:pos x="0" y="2057400"/>
                </a:cxn>
                <a:cxn ang="0">
                  <a:pos x="1508125" y="2057400"/>
                </a:cxn>
              </a:cxnLst>
              <a:rect l="0" t="0" r="0" b="0"/>
              <a:pathLst>
                <a:path w="950" h="1296">
                  <a:moveTo>
                    <a:pt x="950" y="1296"/>
                  </a:moveTo>
                  <a:lnTo>
                    <a:pt x="950" y="599"/>
                  </a:lnTo>
                  <a:lnTo>
                    <a:pt x="950" y="251"/>
                  </a:lnTo>
                  <a:lnTo>
                    <a:pt x="699" y="0"/>
                  </a:lnTo>
                  <a:lnTo>
                    <a:pt x="0" y="0"/>
                  </a:lnTo>
                  <a:lnTo>
                    <a:pt x="0" y="258"/>
                  </a:lnTo>
                  <a:lnTo>
                    <a:pt x="0" y="599"/>
                  </a:lnTo>
                  <a:lnTo>
                    <a:pt x="0" y="1296"/>
                  </a:lnTo>
                  <a:lnTo>
                    <a:pt x="950" y="129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1" name="Freeform 8"/>
            <p:cNvSpPr/>
            <p:nvPr/>
          </p:nvSpPr>
          <p:spPr>
            <a:xfrm>
              <a:off x="3168650" y="2478088"/>
              <a:ext cx="398463" cy="398462"/>
            </a:xfrm>
            <a:custGeom>
              <a:avLst/>
              <a:gdLst/>
              <a:ahLst/>
              <a:cxnLst>
                <a:cxn ang="0">
                  <a:pos x="0" y="398462"/>
                </a:cxn>
                <a:cxn ang="0">
                  <a:pos x="398463" y="398462"/>
                </a:cxn>
                <a:cxn ang="0">
                  <a:pos x="0" y="0"/>
                </a:cxn>
                <a:cxn ang="0">
                  <a:pos x="0" y="398462"/>
                </a:cxn>
              </a:cxnLst>
              <a:rect l="0" t="0" r="0" b="0"/>
              <a:pathLst>
                <a:path w="251" h="251">
                  <a:moveTo>
                    <a:pt x="0" y="251"/>
                  </a:moveTo>
                  <a:lnTo>
                    <a:pt x="251" y="251"/>
                  </a:lnTo>
                  <a:lnTo>
                    <a:pt x="0" y="0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E7403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2" name="Freeform 9"/>
            <p:cNvSpPr/>
            <p:nvPr/>
          </p:nvSpPr>
          <p:spPr>
            <a:xfrm>
              <a:off x="3168650" y="2876550"/>
              <a:ext cx="398463" cy="395287"/>
            </a:xfrm>
            <a:custGeom>
              <a:avLst/>
              <a:gdLst/>
              <a:ahLst/>
              <a:cxnLst>
                <a:cxn ang="0">
                  <a:pos x="398463" y="0"/>
                </a:cxn>
                <a:cxn ang="0">
                  <a:pos x="0" y="0"/>
                </a:cxn>
                <a:cxn ang="0">
                  <a:pos x="398463" y="395287"/>
                </a:cxn>
                <a:cxn ang="0">
                  <a:pos x="398463" y="0"/>
                </a:cxn>
              </a:cxnLst>
              <a:rect l="0" t="0" r="0" b="0"/>
              <a:pathLst>
                <a:path w="251" h="249">
                  <a:moveTo>
                    <a:pt x="251" y="0"/>
                  </a:moveTo>
                  <a:lnTo>
                    <a:pt x="0" y="0"/>
                  </a:lnTo>
                  <a:lnTo>
                    <a:pt x="251" y="249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D1ECFB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3" name="Oval 10"/>
            <p:cNvSpPr/>
            <p:nvPr/>
          </p:nvSpPr>
          <p:spPr>
            <a:xfrm>
              <a:off x="2325688" y="2613025"/>
              <a:ext cx="98425" cy="93662"/>
            </a:xfrm>
            <a:prstGeom prst="ellipse">
              <a:avLst/>
            </a:prstGeom>
            <a:solidFill>
              <a:srgbClr val="15B0BF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4" name="Oval 11"/>
            <p:cNvSpPr/>
            <p:nvPr/>
          </p:nvSpPr>
          <p:spPr>
            <a:xfrm>
              <a:off x="2193925" y="2613025"/>
              <a:ext cx="93663" cy="93662"/>
            </a:xfrm>
            <a:prstGeom prst="ellipse">
              <a:avLst/>
            </a:prstGeom>
            <a:solidFill>
              <a:srgbClr val="E74036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5" name="Oval 12"/>
            <p:cNvSpPr/>
            <p:nvPr/>
          </p:nvSpPr>
          <p:spPr>
            <a:xfrm>
              <a:off x="2462213" y="2613025"/>
              <a:ext cx="93663" cy="93662"/>
            </a:xfrm>
            <a:prstGeom prst="ellipse">
              <a:avLst/>
            </a:prstGeom>
            <a:solidFill>
              <a:srgbClr val="F6D147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6" name="Rectangle 13"/>
            <p:cNvSpPr/>
            <p:nvPr/>
          </p:nvSpPr>
          <p:spPr>
            <a:xfrm>
              <a:off x="2193925" y="2786063"/>
              <a:ext cx="428625" cy="26987"/>
            </a:xfrm>
            <a:prstGeom prst="rect">
              <a:avLst/>
            </a:prstGeom>
            <a:solidFill>
              <a:srgbClr val="E74036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7" name="Rectangle 14"/>
            <p:cNvSpPr/>
            <p:nvPr/>
          </p:nvSpPr>
          <p:spPr>
            <a:xfrm>
              <a:off x="2193925" y="2846388"/>
              <a:ext cx="609600" cy="22225"/>
            </a:xfrm>
            <a:prstGeom prst="rect">
              <a:avLst/>
            </a:prstGeom>
            <a:solidFill>
              <a:srgbClr val="C3C9C4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8" name="Rectangle 15"/>
            <p:cNvSpPr/>
            <p:nvPr/>
          </p:nvSpPr>
          <p:spPr>
            <a:xfrm>
              <a:off x="2193925" y="2903538"/>
              <a:ext cx="485775" cy="25400"/>
            </a:xfrm>
            <a:prstGeom prst="rect">
              <a:avLst/>
            </a:prstGeom>
            <a:solidFill>
              <a:srgbClr val="C3C9C4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9" name="Rectangle 16"/>
            <p:cNvSpPr/>
            <p:nvPr/>
          </p:nvSpPr>
          <p:spPr>
            <a:xfrm>
              <a:off x="2586038" y="3422650"/>
              <a:ext cx="1719263" cy="752475"/>
            </a:xfrm>
            <a:prstGeom prst="rect">
              <a:avLst/>
            </a:prstGeom>
            <a:solidFill>
              <a:srgbClr val="15B0BF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0" name="Freeform 17"/>
            <p:cNvSpPr/>
            <p:nvPr/>
          </p:nvSpPr>
          <p:spPr>
            <a:xfrm>
              <a:off x="2581275" y="3422650"/>
              <a:ext cx="1724025" cy="568325"/>
            </a:xfrm>
            <a:custGeom>
              <a:avLst/>
              <a:gdLst/>
              <a:ahLst/>
              <a:cxnLst>
                <a:cxn ang="0">
                  <a:pos x="41407" y="71511"/>
                </a:cxn>
                <a:cxn ang="0">
                  <a:pos x="775435" y="538215"/>
                </a:cxn>
                <a:cxn ang="0">
                  <a:pos x="956119" y="538215"/>
                </a:cxn>
                <a:cxn ang="0">
                  <a:pos x="1690147" y="71511"/>
                </a:cxn>
                <a:cxn ang="0">
                  <a:pos x="1724025" y="15055"/>
                </a:cxn>
                <a:cxn ang="0">
                  <a:pos x="1724025" y="7527"/>
                </a:cxn>
                <a:cxn ang="0">
                  <a:pos x="1724025" y="0"/>
                </a:cxn>
                <a:cxn ang="0">
                  <a:pos x="7528" y="0"/>
                </a:cxn>
                <a:cxn ang="0">
                  <a:pos x="41407" y="71511"/>
                </a:cxn>
              </a:cxnLst>
              <a:rect l="0" t="0" r="0" b="0"/>
              <a:pathLst>
                <a:path w="458" h="151">
                  <a:moveTo>
                    <a:pt x="11" y="19"/>
                  </a:moveTo>
                  <a:cubicBezTo>
                    <a:pt x="206" y="143"/>
                    <a:pt x="206" y="143"/>
                    <a:pt x="206" y="143"/>
                  </a:cubicBezTo>
                  <a:cubicBezTo>
                    <a:pt x="219" y="151"/>
                    <a:pt x="241" y="151"/>
                    <a:pt x="254" y="143"/>
                  </a:cubicBezTo>
                  <a:cubicBezTo>
                    <a:pt x="449" y="19"/>
                    <a:pt x="449" y="19"/>
                    <a:pt x="449" y="19"/>
                  </a:cubicBezTo>
                  <a:cubicBezTo>
                    <a:pt x="455" y="15"/>
                    <a:pt x="458" y="9"/>
                    <a:pt x="458" y="4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458" y="2"/>
                    <a:pt x="458" y="1"/>
                    <a:pt x="4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3" y="14"/>
                    <a:pt x="11" y="19"/>
                  </a:cubicBezTo>
                  <a:close/>
                </a:path>
              </a:pathLst>
            </a:custGeom>
            <a:solidFill>
              <a:srgbClr val="E7403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1" name="Rectangle 18"/>
            <p:cNvSpPr/>
            <p:nvPr/>
          </p:nvSpPr>
          <p:spPr>
            <a:xfrm>
              <a:off x="2182813" y="3933825"/>
              <a:ext cx="733425" cy="458787"/>
            </a:xfrm>
            <a:prstGeom prst="rect">
              <a:avLst/>
            </a:prstGeom>
            <a:solidFill>
              <a:srgbClr val="E74036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2" name="Oval 19"/>
            <p:cNvSpPr/>
            <p:nvPr/>
          </p:nvSpPr>
          <p:spPr>
            <a:xfrm>
              <a:off x="2360613" y="4008438"/>
              <a:ext cx="82550" cy="84137"/>
            </a:xfrm>
            <a:prstGeom prst="ellipse">
              <a:avLst/>
            </a:prstGeom>
            <a:solidFill>
              <a:srgbClr val="15B0BF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3" name="Oval 20"/>
            <p:cNvSpPr/>
            <p:nvPr/>
          </p:nvSpPr>
          <p:spPr>
            <a:xfrm>
              <a:off x="2246313" y="4008438"/>
              <a:ext cx="84138" cy="84137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4" name="Freeform 21"/>
            <p:cNvSpPr/>
            <p:nvPr/>
          </p:nvSpPr>
          <p:spPr>
            <a:xfrm>
              <a:off x="2476500" y="4008438"/>
              <a:ext cx="79375" cy="84137"/>
            </a:xfrm>
            <a:custGeom>
              <a:avLst/>
              <a:gdLst/>
              <a:ahLst/>
              <a:cxnLst>
                <a:cxn ang="0">
                  <a:pos x="79375" y="42069"/>
                </a:cxn>
                <a:cxn ang="0">
                  <a:pos x="41577" y="84137"/>
                </a:cxn>
                <a:cxn ang="0">
                  <a:pos x="0" y="42069"/>
                </a:cxn>
                <a:cxn ang="0">
                  <a:pos x="41577" y="0"/>
                </a:cxn>
                <a:cxn ang="0">
                  <a:pos x="79375" y="42069"/>
                </a:cxn>
              </a:cxnLst>
              <a:rect l="0" t="0" r="0" b="0"/>
              <a:pathLst>
                <a:path w="21" h="22">
                  <a:moveTo>
                    <a:pt x="21" y="11"/>
                  </a:moveTo>
                  <a:cubicBezTo>
                    <a:pt x="21" y="17"/>
                    <a:pt x="16" y="22"/>
                    <a:pt x="11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6" y="0"/>
                    <a:pt x="21" y="5"/>
                    <a:pt x="21" y="11"/>
                  </a:cubicBezTo>
                  <a:close/>
                </a:path>
              </a:pathLst>
            </a:custGeom>
            <a:solidFill>
              <a:srgbClr val="F6D14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5" name="Rectangle 22"/>
            <p:cNvSpPr/>
            <p:nvPr/>
          </p:nvSpPr>
          <p:spPr>
            <a:xfrm>
              <a:off x="2246313" y="4159250"/>
              <a:ext cx="369888" cy="2222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6" name="Rectangle 23"/>
            <p:cNvSpPr/>
            <p:nvPr/>
          </p:nvSpPr>
          <p:spPr>
            <a:xfrm>
              <a:off x="2246313" y="4208463"/>
              <a:ext cx="523875" cy="22225"/>
            </a:xfrm>
            <a:prstGeom prst="rect">
              <a:avLst/>
            </a:prstGeom>
            <a:solidFill>
              <a:srgbClr val="C3C9C4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7" name="Rectangle 24"/>
            <p:cNvSpPr/>
            <p:nvPr/>
          </p:nvSpPr>
          <p:spPr>
            <a:xfrm>
              <a:off x="2246313" y="4260850"/>
              <a:ext cx="414338" cy="19050"/>
            </a:xfrm>
            <a:prstGeom prst="rect">
              <a:avLst/>
            </a:prstGeom>
            <a:solidFill>
              <a:srgbClr val="C3C9C4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8" name="Freeform 25"/>
            <p:cNvSpPr/>
            <p:nvPr/>
          </p:nvSpPr>
          <p:spPr>
            <a:xfrm>
              <a:off x="1765300" y="2970213"/>
              <a:ext cx="33338" cy="12461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46187"/>
                </a:cxn>
                <a:cxn ang="0">
                  <a:pos x="33338" y="1212303"/>
                </a:cxn>
                <a:cxn ang="0">
                  <a:pos x="33338" y="0"/>
                </a:cxn>
                <a:cxn ang="0">
                  <a:pos x="0" y="0"/>
                </a:cxn>
              </a:cxnLst>
              <a:rect l="0" t="0" r="0" b="0"/>
              <a:pathLst>
                <a:path w="9" h="331">
                  <a:moveTo>
                    <a:pt x="0" y="0"/>
                  </a:moveTo>
                  <a:cubicBezTo>
                    <a:pt x="0" y="331"/>
                    <a:pt x="0" y="331"/>
                    <a:pt x="0" y="331"/>
                  </a:cubicBezTo>
                  <a:cubicBezTo>
                    <a:pt x="5" y="330"/>
                    <a:pt x="9" y="326"/>
                    <a:pt x="9" y="322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4262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9" name="Freeform 26"/>
            <p:cNvSpPr/>
            <p:nvPr/>
          </p:nvSpPr>
          <p:spPr>
            <a:xfrm>
              <a:off x="1798638" y="2970213"/>
              <a:ext cx="84138" cy="1246187"/>
            </a:xfrm>
            <a:custGeom>
              <a:avLst/>
              <a:gdLst/>
              <a:ahLst/>
              <a:cxnLst>
                <a:cxn ang="0">
                  <a:pos x="84138" y="0"/>
                </a:cxn>
                <a:cxn ang="0">
                  <a:pos x="0" y="0"/>
                </a:cxn>
                <a:cxn ang="0">
                  <a:pos x="0" y="1212303"/>
                </a:cxn>
                <a:cxn ang="0">
                  <a:pos x="0" y="1212303"/>
                </a:cxn>
                <a:cxn ang="0">
                  <a:pos x="0" y="1212303"/>
                </a:cxn>
                <a:cxn ang="0">
                  <a:pos x="0" y="1212303"/>
                </a:cxn>
                <a:cxn ang="0">
                  <a:pos x="42069" y="1246187"/>
                </a:cxn>
                <a:cxn ang="0">
                  <a:pos x="84138" y="1212303"/>
                </a:cxn>
                <a:cxn ang="0">
                  <a:pos x="84138" y="1212303"/>
                </a:cxn>
                <a:cxn ang="0">
                  <a:pos x="84138" y="1212303"/>
                </a:cxn>
                <a:cxn ang="0">
                  <a:pos x="84138" y="1212303"/>
                </a:cxn>
                <a:cxn ang="0">
                  <a:pos x="84138" y="0"/>
                </a:cxn>
              </a:cxnLst>
              <a:rect l="0" t="0" r="0" b="0"/>
              <a:pathLst>
                <a:path w="22" h="331">
                  <a:moveTo>
                    <a:pt x="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1" y="327"/>
                    <a:pt x="5" y="331"/>
                    <a:pt x="11" y="331"/>
                  </a:cubicBezTo>
                  <a:cubicBezTo>
                    <a:pt x="16" y="331"/>
                    <a:pt x="21" y="327"/>
                    <a:pt x="22" y="322"/>
                  </a:cubicBezTo>
                  <a:cubicBezTo>
                    <a:pt x="22" y="322"/>
                    <a:pt x="22" y="322"/>
                    <a:pt x="22" y="322"/>
                  </a:cubicBezTo>
                  <a:cubicBezTo>
                    <a:pt x="22" y="322"/>
                    <a:pt x="22" y="322"/>
                    <a:pt x="22" y="322"/>
                  </a:cubicBezTo>
                  <a:cubicBezTo>
                    <a:pt x="22" y="322"/>
                    <a:pt x="22" y="322"/>
                    <a:pt x="22" y="322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E7403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0" name="Freeform 27"/>
            <p:cNvSpPr/>
            <p:nvPr/>
          </p:nvSpPr>
          <p:spPr>
            <a:xfrm>
              <a:off x="1882775" y="2970213"/>
              <a:ext cx="33338" cy="1246187"/>
            </a:xfrm>
            <a:custGeom>
              <a:avLst/>
              <a:gdLst/>
              <a:ahLst/>
              <a:cxnLst>
                <a:cxn ang="0">
                  <a:pos x="0" y="1212303"/>
                </a:cxn>
                <a:cxn ang="0">
                  <a:pos x="33338" y="1246187"/>
                </a:cxn>
                <a:cxn ang="0">
                  <a:pos x="33338" y="0"/>
                </a:cxn>
                <a:cxn ang="0">
                  <a:pos x="0" y="0"/>
                </a:cxn>
                <a:cxn ang="0">
                  <a:pos x="0" y="1212303"/>
                </a:cxn>
              </a:cxnLst>
              <a:rect l="0" t="0" r="0" b="0"/>
              <a:pathLst>
                <a:path w="9" h="331">
                  <a:moveTo>
                    <a:pt x="0" y="322"/>
                  </a:moveTo>
                  <a:cubicBezTo>
                    <a:pt x="0" y="326"/>
                    <a:pt x="4" y="330"/>
                    <a:pt x="9" y="33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C4262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1" name="Freeform 28"/>
            <p:cNvSpPr/>
            <p:nvPr/>
          </p:nvSpPr>
          <p:spPr>
            <a:xfrm>
              <a:off x="1765300" y="4181475"/>
              <a:ext cx="150813" cy="125412"/>
            </a:xfrm>
            <a:custGeom>
              <a:avLst/>
              <a:gdLst/>
              <a:ahLst/>
              <a:cxnLst>
                <a:cxn ang="0">
                  <a:pos x="150813" y="34203"/>
                </a:cxn>
                <a:cxn ang="0">
                  <a:pos x="116880" y="0"/>
                </a:cxn>
                <a:cxn ang="0">
                  <a:pos x="116880" y="0"/>
                </a:cxn>
                <a:cxn ang="0">
                  <a:pos x="116880" y="0"/>
                </a:cxn>
                <a:cxn ang="0">
                  <a:pos x="116880" y="0"/>
                </a:cxn>
                <a:cxn ang="0">
                  <a:pos x="75407" y="34203"/>
                </a:cxn>
                <a:cxn ang="0">
                  <a:pos x="33933" y="0"/>
                </a:cxn>
                <a:cxn ang="0">
                  <a:pos x="33933" y="0"/>
                </a:cxn>
                <a:cxn ang="0">
                  <a:pos x="33933" y="0"/>
                </a:cxn>
                <a:cxn ang="0">
                  <a:pos x="33933" y="0"/>
                </a:cxn>
                <a:cxn ang="0">
                  <a:pos x="0" y="34203"/>
                </a:cxn>
                <a:cxn ang="0">
                  <a:pos x="75407" y="125412"/>
                </a:cxn>
                <a:cxn ang="0">
                  <a:pos x="150813" y="34203"/>
                </a:cxn>
              </a:cxnLst>
              <a:rect l="0" t="0" r="0" b="0"/>
              <a:pathLst>
                <a:path w="40" h="33">
                  <a:moveTo>
                    <a:pt x="40" y="9"/>
                  </a:moveTo>
                  <a:cubicBezTo>
                    <a:pt x="35" y="8"/>
                    <a:pt x="31" y="4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5"/>
                    <a:pt x="25" y="9"/>
                    <a:pt x="20" y="9"/>
                  </a:cubicBezTo>
                  <a:cubicBezTo>
                    <a:pt x="14" y="9"/>
                    <a:pt x="10" y="5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4"/>
                    <a:pt x="5" y="8"/>
                    <a:pt x="0" y="9"/>
                  </a:cubicBezTo>
                  <a:cubicBezTo>
                    <a:pt x="20" y="33"/>
                    <a:pt x="20" y="33"/>
                    <a:pt x="20" y="33"/>
                  </a:cubicBezTo>
                  <a:lnTo>
                    <a:pt x="40" y="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2" name="Freeform 29"/>
            <p:cNvSpPr/>
            <p:nvPr/>
          </p:nvSpPr>
          <p:spPr>
            <a:xfrm>
              <a:off x="1803400" y="4257675"/>
              <a:ext cx="74613" cy="49212"/>
            </a:xfrm>
            <a:custGeom>
              <a:avLst/>
              <a:gdLst/>
              <a:ahLst/>
              <a:cxnLst>
                <a:cxn ang="0">
                  <a:pos x="0" y="3786"/>
                </a:cxn>
                <a:cxn ang="0">
                  <a:pos x="37307" y="49212"/>
                </a:cxn>
                <a:cxn ang="0">
                  <a:pos x="74613" y="3786"/>
                </a:cxn>
                <a:cxn ang="0">
                  <a:pos x="37307" y="0"/>
                </a:cxn>
                <a:cxn ang="0">
                  <a:pos x="0" y="3786"/>
                </a:cxn>
              </a:cxnLst>
              <a:rect l="0" t="0" r="0" b="0"/>
              <a:pathLst>
                <a:path w="20" h="13">
                  <a:moveTo>
                    <a:pt x="0" y="1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6" y="1"/>
                    <a:pt x="13" y="0"/>
                    <a:pt x="10" y="0"/>
                  </a:cubicBezTo>
                  <a:cubicBezTo>
                    <a:pt x="7" y="0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E7403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3" name="Rectangle 30"/>
            <p:cNvSpPr/>
            <p:nvPr/>
          </p:nvSpPr>
          <p:spPr>
            <a:xfrm>
              <a:off x="1765300" y="2925763"/>
              <a:ext cx="33338" cy="44450"/>
            </a:xfrm>
            <a:prstGeom prst="rect">
              <a:avLst/>
            </a:prstGeom>
            <a:solidFill>
              <a:srgbClr val="008A9D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4" name="Rectangle 31"/>
            <p:cNvSpPr/>
            <p:nvPr/>
          </p:nvSpPr>
          <p:spPr>
            <a:xfrm>
              <a:off x="1798638" y="2925763"/>
              <a:ext cx="84138" cy="44450"/>
            </a:xfrm>
            <a:prstGeom prst="rect">
              <a:avLst/>
            </a:prstGeom>
            <a:solidFill>
              <a:srgbClr val="15B0BF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25" name="Rectangle 32"/>
            <p:cNvSpPr/>
            <p:nvPr/>
          </p:nvSpPr>
          <p:spPr>
            <a:xfrm>
              <a:off x="1882775" y="2925763"/>
              <a:ext cx="33338" cy="44450"/>
            </a:xfrm>
            <a:prstGeom prst="rect">
              <a:avLst/>
            </a:prstGeom>
            <a:solidFill>
              <a:srgbClr val="008A9D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3315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16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232275" y="4330700"/>
            <a:ext cx="1185863" cy="11842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730750" y="2506663"/>
            <a:ext cx="1185863" cy="1185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328863" y="4321175"/>
            <a:ext cx="1184275" cy="1185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747838" y="2506663"/>
            <a:ext cx="1185863" cy="1185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297238" y="1392238"/>
            <a:ext cx="1185863" cy="1185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11"/>
          <p:cNvSpPr/>
          <p:nvPr/>
        </p:nvSpPr>
        <p:spPr>
          <a:xfrm rot="2160000">
            <a:off x="4456113" y="2376488"/>
            <a:ext cx="314325" cy="398463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5515" rIns="101371" bIns="85514" numCol="1" spcCol="1270" anchor="ctr" anchorCtr="0">
            <a:noAutofit/>
          </a:bodyPr>
          <a:lstStyle/>
          <a:p>
            <a:pPr marL="0" marR="0" lvl="0" indent="0" algn="ctr" defTabSz="77025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Freeform 13"/>
          <p:cNvSpPr/>
          <p:nvPr/>
        </p:nvSpPr>
        <p:spPr>
          <a:xfrm rot="17280000">
            <a:off x="4942681" y="3836194"/>
            <a:ext cx="314325" cy="398463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1" tIns="85515" rIns="1" bIns="85514" numCol="1" spcCol="1270" anchor="ctr" anchorCtr="0">
            <a:noAutofit/>
          </a:bodyPr>
          <a:lstStyle/>
          <a:p>
            <a:pPr marL="0" marR="0" lvl="0" indent="0" algn="ctr" defTabSz="77025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Freeform 15"/>
          <p:cNvSpPr/>
          <p:nvPr/>
        </p:nvSpPr>
        <p:spPr>
          <a:xfrm>
            <a:off x="3695700" y="4743450"/>
            <a:ext cx="315913" cy="398463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6" rIns="1" bIns="85515" numCol="1" spcCol="1270" anchor="ctr" anchorCtr="0">
            <a:noAutofit/>
          </a:bodyPr>
          <a:lstStyle/>
          <a:p>
            <a:pPr marL="0" marR="0" lvl="0" indent="0" algn="ctr" defTabSz="77025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Freeform 17"/>
          <p:cNvSpPr/>
          <p:nvPr/>
        </p:nvSpPr>
        <p:spPr>
          <a:xfrm rot="4320000">
            <a:off x="2442369" y="3845719"/>
            <a:ext cx="314325" cy="398463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5" rIns="0" bIns="85515" numCol="1" spcCol="1270" anchor="ctr" anchorCtr="0">
            <a:noAutofit/>
          </a:bodyPr>
          <a:lstStyle/>
          <a:p>
            <a:pPr marL="0" marR="0" lvl="0" indent="0" algn="ctr" defTabSz="77025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19"/>
          <p:cNvSpPr/>
          <p:nvPr/>
        </p:nvSpPr>
        <p:spPr>
          <a:xfrm rot="19440000">
            <a:off x="2897188" y="2373313"/>
            <a:ext cx="315913" cy="398463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chemeClr val="bg1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5514" rIns="101372" bIns="85515" numCol="1" spcCol="1270" anchor="ctr" anchorCtr="0">
            <a:noAutofit/>
          </a:bodyPr>
          <a:lstStyle/>
          <a:p>
            <a:pPr marL="0" marR="0" lvl="0" indent="0" algn="ctr" defTabSz="77025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Arc 33"/>
          <p:cNvSpPr/>
          <p:nvPr/>
        </p:nvSpPr>
        <p:spPr>
          <a:xfrm>
            <a:off x="6654800" y="1687513"/>
            <a:ext cx="3876675" cy="3876675"/>
          </a:xfrm>
          <a:prstGeom prst="arc">
            <a:avLst>
              <a:gd name="adj1" fmla="val 16200000"/>
              <a:gd name="adj2" fmla="val 5320587"/>
            </a:avLst>
          </a:prstGeom>
          <a:ln w="127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Box 34"/>
          <p:cNvSpPr txBox="1"/>
          <p:nvPr/>
        </p:nvSpPr>
        <p:spPr>
          <a:xfrm>
            <a:off x="6910388" y="2535238"/>
            <a:ext cx="335280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defRPr/>
            </a:pP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2" name="文本框 25"/>
          <p:cNvSpPr txBox="1"/>
          <p:nvPr/>
        </p:nvSpPr>
        <p:spPr>
          <a:xfrm>
            <a:off x="3368675" y="1693863"/>
            <a:ext cx="10445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1" hangingPunct="1"/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3" name="文本框 28"/>
          <p:cNvSpPr txBox="1"/>
          <p:nvPr/>
        </p:nvSpPr>
        <p:spPr>
          <a:xfrm>
            <a:off x="4800600" y="2806700"/>
            <a:ext cx="1046163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1" hangingPunct="1"/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4" name="文本框 29"/>
          <p:cNvSpPr txBox="1"/>
          <p:nvPr/>
        </p:nvSpPr>
        <p:spPr>
          <a:xfrm>
            <a:off x="1793875" y="2792413"/>
            <a:ext cx="10445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1" hangingPunct="1"/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5" name="文本框 30"/>
          <p:cNvSpPr txBox="1"/>
          <p:nvPr/>
        </p:nvSpPr>
        <p:spPr>
          <a:xfrm>
            <a:off x="2398713" y="4649788"/>
            <a:ext cx="10445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1" hangingPunct="1"/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6" name="文本框 31"/>
          <p:cNvSpPr txBox="1"/>
          <p:nvPr/>
        </p:nvSpPr>
        <p:spPr>
          <a:xfrm>
            <a:off x="4305300" y="4621213"/>
            <a:ext cx="10445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1" hangingPunct="1"/>
            <a:r>
              <a:rPr lang="zh-CN" altLang="en-US" sz="16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4339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340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4519613" y="2181225"/>
            <a:ext cx="473075" cy="133350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>
            <a:solidFill>
              <a:srgbClr val="42979A"/>
            </a:solidFill>
            <a:tailEnd type="arrow"/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695" tIns="58585" rIns="220693" bIns="58585" numCol="1" spcCol="1270" anchor="ctr" anchorCtr="0">
            <a:noAutofit/>
          </a:bodyPr>
          <a:lstStyle/>
          <a:p>
            <a:pPr marL="0" marR="0" lvl="0" indent="0" algn="ctr" defTabSz="29591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12"/>
          <p:cNvSpPr/>
          <p:nvPr/>
        </p:nvSpPr>
        <p:spPr>
          <a:xfrm>
            <a:off x="7289800" y="2181225"/>
            <a:ext cx="473075" cy="133350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>
            <a:solidFill>
              <a:srgbClr val="42979A"/>
            </a:solidFill>
            <a:tailEnd type="arrow"/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695" tIns="58585" rIns="220693" bIns="58585" numCol="1" spcCol="1270" anchor="ctr" anchorCtr="0">
            <a:noAutofit/>
          </a:bodyPr>
          <a:lstStyle/>
          <a:p>
            <a:pPr marL="0" marR="0" lvl="0" indent="0" algn="ctr" defTabSz="29591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Freeform 14"/>
          <p:cNvSpPr/>
          <p:nvPr/>
        </p:nvSpPr>
        <p:spPr>
          <a:xfrm>
            <a:off x="3395663" y="2921000"/>
            <a:ext cx="5541963" cy="473075"/>
          </a:xfrm>
          <a:custGeom>
            <a:avLst/>
            <a:gdLst>
              <a:gd name="connsiteX0" fmla="*/ 3786567 w 3786567"/>
              <a:gd name="connsiteY0" fmla="*/ 0 h 323428"/>
              <a:gd name="connsiteX1" fmla="*/ 3786567 w 3786567"/>
              <a:gd name="connsiteY1" fmla="*/ 178814 h 323428"/>
              <a:gd name="connsiteX2" fmla="*/ 0 w 3786567"/>
              <a:gd name="connsiteY2" fmla="*/ 178814 h 323428"/>
              <a:gd name="connsiteX3" fmla="*/ 0 w 3786567"/>
              <a:gd name="connsiteY3" fmla="*/ 323428 h 323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6567" h="323428">
                <a:moveTo>
                  <a:pt x="3786567" y="0"/>
                </a:moveTo>
                <a:lnTo>
                  <a:pt x="3786567" y="178814"/>
                </a:lnTo>
                <a:lnTo>
                  <a:pt x="0" y="178814"/>
                </a:lnTo>
                <a:lnTo>
                  <a:pt x="0" y="323428"/>
                </a:lnTo>
              </a:path>
            </a:pathLst>
          </a:custGeom>
          <a:noFill/>
          <a:ln>
            <a:solidFill>
              <a:srgbClr val="42979A"/>
            </a:solidFill>
            <a:tailEnd type="arrow"/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913" tIns="213203" rIns="2413914" bIns="213203" numCol="1" spcCol="1270" anchor="ctr" anchorCtr="0">
            <a:noAutofit/>
          </a:bodyPr>
          <a:lstStyle/>
          <a:p>
            <a:pPr marL="0" marR="0" lvl="0" indent="0" algn="ctr" defTabSz="29591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Freeform 16"/>
          <p:cNvSpPr/>
          <p:nvPr/>
        </p:nvSpPr>
        <p:spPr>
          <a:xfrm>
            <a:off x="4519613" y="4051300"/>
            <a:ext cx="473075" cy="133350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>
            <a:solidFill>
              <a:srgbClr val="42979A"/>
            </a:solidFill>
            <a:tailEnd type="arrow"/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695" tIns="58585" rIns="220693" bIns="58585" numCol="1" spcCol="1270" anchor="ctr" anchorCtr="0">
            <a:noAutofit/>
          </a:bodyPr>
          <a:lstStyle/>
          <a:p>
            <a:pPr marL="0" marR="0" lvl="0" indent="0" algn="ctr" defTabSz="29591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Freeform 21"/>
          <p:cNvSpPr/>
          <p:nvPr/>
        </p:nvSpPr>
        <p:spPr>
          <a:xfrm>
            <a:off x="7281863" y="4059238"/>
            <a:ext cx="473075" cy="133350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>
            <a:solidFill>
              <a:srgbClr val="42979A"/>
            </a:solidFill>
            <a:tailEnd type="arrow"/>
          </a:ln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695" tIns="58585" rIns="220693" bIns="58585" numCol="1" spcCol="1270" anchor="ctr" anchorCtr="0">
            <a:noAutofit/>
          </a:bodyPr>
          <a:lstStyle/>
          <a:p>
            <a:pPr marL="0" marR="0" lvl="0" indent="0" algn="ctr" defTabSz="29591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49" name="TextBox 28"/>
          <p:cNvSpPr txBox="1"/>
          <p:nvPr/>
        </p:nvSpPr>
        <p:spPr>
          <a:xfrm>
            <a:off x="2267927" y="5137028"/>
            <a:ext cx="7796213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添加此处添加文字添加此处添加文字  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添加此处添加文字添加此处添加文字  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添加此处添加文字添加此处添加文字  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41550" y="1546225"/>
            <a:ext cx="2254250" cy="1352550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51" name="文本框 16"/>
          <p:cNvSpPr txBox="1"/>
          <p:nvPr/>
        </p:nvSpPr>
        <p:spPr>
          <a:xfrm>
            <a:off x="2441575" y="1733550"/>
            <a:ext cx="185737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352" name="文本框 17"/>
          <p:cNvSpPr txBox="1"/>
          <p:nvPr/>
        </p:nvSpPr>
        <p:spPr>
          <a:xfrm>
            <a:off x="2414588" y="2160588"/>
            <a:ext cx="185102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92688" y="1546225"/>
            <a:ext cx="2252663" cy="1352550"/>
          </a:xfrm>
          <a:prstGeom prst="rect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54" name="文本框 19"/>
          <p:cNvSpPr txBox="1"/>
          <p:nvPr/>
        </p:nvSpPr>
        <p:spPr>
          <a:xfrm>
            <a:off x="5192713" y="1733550"/>
            <a:ext cx="1855787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355" name="文本框 20"/>
          <p:cNvSpPr txBox="1"/>
          <p:nvPr/>
        </p:nvSpPr>
        <p:spPr>
          <a:xfrm>
            <a:off x="5164138" y="2160588"/>
            <a:ext cx="185102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10500" y="1546225"/>
            <a:ext cx="2252663" cy="1352550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57" name="文本框 22"/>
          <p:cNvSpPr txBox="1"/>
          <p:nvPr/>
        </p:nvSpPr>
        <p:spPr>
          <a:xfrm>
            <a:off x="8010525" y="1733550"/>
            <a:ext cx="185737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358" name="文本框 23"/>
          <p:cNvSpPr txBox="1"/>
          <p:nvPr/>
        </p:nvSpPr>
        <p:spPr>
          <a:xfrm>
            <a:off x="7983538" y="2160588"/>
            <a:ext cx="185102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41550" y="3460750"/>
            <a:ext cx="2254250" cy="1352550"/>
          </a:xfrm>
          <a:prstGeom prst="rect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60" name="文本框 28"/>
          <p:cNvSpPr txBox="1"/>
          <p:nvPr/>
        </p:nvSpPr>
        <p:spPr>
          <a:xfrm>
            <a:off x="2441575" y="3649663"/>
            <a:ext cx="18573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361" name="文本框 29"/>
          <p:cNvSpPr txBox="1"/>
          <p:nvPr/>
        </p:nvSpPr>
        <p:spPr>
          <a:xfrm>
            <a:off x="2414588" y="4075113"/>
            <a:ext cx="185102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92688" y="3460750"/>
            <a:ext cx="2252663" cy="1352550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63" name="文本框 31"/>
          <p:cNvSpPr txBox="1"/>
          <p:nvPr/>
        </p:nvSpPr>
        <p:spPr>
          <a:xfrm>
            <a:off x="5192713" y="3649663"/>
            <a:ext cx="1855787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364" name="文本框 32"/>
          <p:cNvSpPr txBox="1"/>
          <p:nvPr/>
        </p:nvSpPr>
        <p:spPr>
          <a:xfrm>
            <a:off x="5164138" y="4075113"/>
            <a:ext cx="185102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762875" y="3460750"/>
            <a:ext cx="2254250" cy="1352550"/>
          </a:xfrm>
          <a:prstGeom prst="rect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66" name="文本框 34"/>
          <p:cNvSpPr txBox="1"/>
          <p:nvPr/>
        </p:nvSpPr>
        <p:spPr>
          <a:xfrm>
            <a:off x="7962900" y="3649663"/>
            <a:ext cx="18573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367" name="文本框 35"/>
          <p:cNvSpPr txBox="1"/>
          <p:nvPr/>
        </p:nvSpPr>
        <p:spPr>
          <a:xfrm>
            <a:off x="7935913" y="4075113"/>
            <a:ext cx="185102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4"/>
          <p:cNvPicPr>
            <a:picLocks noChangeAspect="1"/>
          </p:cNvPicPr>
          <p:nvPr/>
        </p:nvPicPr>
        <p:blipFill>
          <a:blip r:embed="rId3"/>
          <a:srcRect t="18881"/>
          <a:stretch>
            <a:fillRect/>
          </a:stretch>
        </p:blipFill>
        <p:spPr>
          <a:xfrm>
            <a:off x="1582738" y="1901825"/>
            <a:ext cx="9121775" cy="2235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5364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365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4" name="Rectangle 58"/>
          <p:cNvSpPr/>
          <p:nvPr/>
        </p:nvSpPr>
        <p:spPr bwMode="auto">
          <a:xfrm>
            <a:off x="1582738" y="1744663"/>
            <a:ext cx="9121775" cy="57150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Gill Sans" charset="0"/>
            </a:endParaRPr>
          </a:p>
        </p:txBody>
      </p:sp>
      <p:sp>
        <p:nvSpPr>
          <p:cNvPr id="85" name="Rectangle 60"/>
          <p:cNvSpPr/>
          <p:nvPr/>
        </p:nvSpPr>
        <p:spPr bwMode="auto">
          <a:xfrm>
            <a:off x="1582738" y="4238625"/>
            <a:ext cx="9121775" cy="57150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Gill Sans" charset="0"/>
            </a:endParaRPr>
          </a:p>
        </p:txBody>
      </p:sp>
      <p:grpSp>
        <p:nvGrpSpPr>
          <p:cNvPr id="15371" name="组合 2"/>
          <p:cNvGrpSpPr/>
          <p:nvPr/>
        </p:nvGrpSpPr>
        <p:grpSpPr>
          <a:xfrm>
            <a:off x="1851025" y="4764088"/>
            <a:ext cx="692150" cy="692150"/>
            <a:chOff x="1851046" y="4764841"/>
            <a:chExt cx="692151" cy="692151"/>
          </a:xfrm>
        </p:grpSpPr>
        <p:sp>
          <p:nvSpPr>
            <p:cNvPr id="88" name="Oval 51"/>
            <p:cNvSpPr/>
            <p:nvPr/>
          </p:nvSpPr>
          <p:spPr bwMode="auto">
            <a:xfrm>
              <a:off x="1851046" y="4764841"/>
              <a:ext cx="692151" cy="692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 anchor="t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7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Gill Sans" charset="0"/>
              </a:endParaRPr>
            </a:p>
          </p:txBody>
        </p:sp>
        <p:sp>
          <p:nvSpPr>
            <p:cNvPr id="89" name="Freeform 6"/>
            <p:cNvSpPr>
              <a:spLocks noEditPoints="1"/>
            </p:cNvSpPr>
            <p:nvPr/>
          </p:nvSpPr>
          <p:spPr bwMode="auto">
            <a:xfrm>
              <a:off x="1994786" y="4926904"/>
              <a:ext cx="387735" cy="330007"/>
            </a:xfrm>
            <a:custGeom>
              <a:avLst/>
              <a:gdLst>
                <a:gd name="T0" fmla="*/ 93 w 171"/>
                <a:gd name="T1" fmla="*/ 120 h 145"/>
                <a:gd name="T2" fmla="*/ 78 w 171"/>
                <a:gd name="T3" fmla="*/ 120 h 145"/>
                <a:gd name="T4" fmla="*/ 78 w 171"/>
                <a:gd name="T5" fmla="*/ 102 h 145"/>
                <a:gd name="T6" fmla="*/ 4 w 171"/>
                <a:gd name="T7" fmla="*/ 102 h 145"/>
                <a:gd name="T8" fmla="*/ 6 w 171"/>
                <a:gd name="T9" fmla="*/ 131 h 145"/>
                <a:gd name="T10" fmla="*/ 21 w 171"/>
                <a:gd name="T11" fmla="*/ 145 h 145"/>
                <a:gd name="T12" fmla="*/ 150 w 171"/>
                <a:gd name="T13" fmla="*/ 145 h 145"/>
                <a:gd name="T14" fmla="*/ 165 w 171"/>
                <a:gd name="T15" fmla="*/ 131 h 145"/>
                <a:gd name="T16" fmla="*/ 167 w 171"/>
                <a:gd name="T17" fmla="*/ 102 h 145"/>
                <a:gd name="T18" fmla="*/ 93 w 171"/>
                <a:gd name="T19" fmla="*/ 102 h 145"/>
                <a:gd name="T20" fmla="*/ 93 w 171"/>
                <a:gd name="T21" fmla="*/ 120 h 145"/>
                <a:gd name="T22" fmla="*/ 65 w 171"/>
                <a:gd name="T23" fmla="*/ 16 h 145"/>
                <a:gd name="T24" fmla="*/ 72 w 171"/>
                <a:gd name="T25" fmla="*/ 12 h 145"/>
                <a:gd name="T26" fmla="*/ 98 w 171"/>
                <a:gd name="T27" fmla="*/ 12 h 145"/>
                <a:gd name="T28" fmla="*/ 105 w 171"/>
                <a:gd name="T29" fmla="*/ 16 h 145"/>
                <a:gd name="T30" fmla="*/ 110 w 171"/>
                <a:gd name="T31" fmla="*/ 25 h 145"/>
                <a:gd name="T32" fmla="*/ 60 w 171"/>
                <a:gd name="T33" fmla="*/ 25 h 145"/>
                <a:gd name="T34" fmla="*/ 65 w 171"/>
                <a:gd name="T35" fmla="*/ 16 h 145"/>
                <a:gd name="T36" fmla="*/ 78 w 171"/>
                <a:gd name="T37" fmla="*/ 77 h 145"/>
                <a:gd name="T38" fmla="*/ 93 w 171"/>
                <a:gd name="T39" fmla="*/ 77 h 145"/>
                <a:gd name="T40" fmla="*/ 93 w 171"/>
                <a:gd name="T41" fmla="*/ 94 h 145"/>
                <a:gd name="T42" fmla="*/ 171 w 171"/>
                <a:gd name="T43" fmla="*/ 94 h 145"/>
                <a:gd name="T44" fmla="*/ 169 w 171"/>
                <a:gd name="T45" fmla="*/ 44 h 145"/>
                <a:gd name="T46" fmla="*/ 152 w 171"/>
                <a:gd name="T47" fmla="*/ 25 h 145"/>
                <a:gd name="T48" fmla="*/ 125 w 171"/>
                <a:gd name="T49" fmla="*/ 25 h 145"/>
                <a:gd name="T50" fmla="*/ 114 w 171"/>
                <a:gd name="T51" fmla="*/ 6 h 145"/>
                <a:gd name="T52" fmla="*/ 104 w 171"/>
                <a:gd name="T53" fmla="*/ 0 h 145"/>
                <a:gd name="T54" fmla="*/ 66 w 171"/>
                <a:gd name="T55" fmla="*/ 0 h 145"/>
                <a:gd name="T56" fmla="*/ 56 w 171"/>
                <a:gd name="T57" fmla="*/ 6 h 145"/>
                <a:gd name="T58" fmla="*/ 46 w 171"/>
                <a:gd name="T59" fmla="*/ 25 h 145"/>
                <a:gd name="T60" fmla="*/ 18 w 171"/>
                <a:gd name="T61" fmla="*/ 25 h 145"/>
                <a:gd name="T62" fmla="*/ 1 w 171"/>
                <a:gd name="T63" fmla="*/ 44 h 145"/>
                <a:gd name="T64" fmla="*/ 0 w 171"/>
                <a:gd name="T65" fmla="*/ 94 h 145"/>
                <a:gd name="T66" fmla="*/ 78 w 171"/>
                <a:gd name="T67" fmla="*/ 94 h 145"/>
                <a:gd name="T68" fmla="*/ 78 w 171"/>
                <a:gd name="T69" fmla="*/ 7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1" h="145">
                  <a:moveTo>
                    <a:pt x="93" y="120"/>
                  </a:moveTo>
                  <a:cubicBezTo>
                    <a:pt x="78" y="120"/>
                    <a:pt x="78" y="120"/>
                    <a:pt x="78" y="120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5" y="118"/>
                    <a:pt x="6" y="131"/>
                  </a:cubicBezTo>
                  <a:cubicBezTo>
                    <a:pt x="6" y="136"/>
                    <a:pt x="7" y="145"/>
                    <a:pt x="21" y="145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63" y="145"/>
                    <a:pt x="165" y="136"/>
                    <a:pt x="165" y="131"/>
                  </a:cubicBezTo>
                  <a:cubicBezTo>
                    <a:pt x="166" y="117"/>
                    <a:pt x="167" y="102"/>
                    <a:pt x="167" y="102"/>
                  </a:cubicBezTo>
                  <a:cubicBezTo>
                    <a:pt x="93" y="102"/>
                    <a:pt x="93" y="102"/>
                    <a:pt x="93" y="102"/>
                  </a:cubicBezTo>
                  <a:cubicBezTo>
                    <a:pt x="93" y="120"/>
                    <a:pt x="93" y="120"/>
                    <a:pt x="93" y="120"/>
                  </a:cubicBezTo>
                  <a:close/>
                  <a:moveTo>
                    <a:pt x="65" y="16"/>
                  </a:moveTo>
                  <a:cubicBezTo>
                    <a:pt x="67" y="12"/>
                    <a:pt x="68" y="12"/>
                    <a:pt x="72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103" y="12"/>
                    <a:pt x="103" y="12"/>
                    <a:pt x="105" y="16"/>
                  </a:cubicBezTo>
                  <a:cubicBezTo>
                    <a:pt x="106" y="17"/>
                    <a:pt x="108" y="21"/>
                    <a:pt x="11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2" y="21"/>
                    <a:pt x="64" y="17"/>
                    <a:pt x="65" y="16"/>
                  </a:cubicBezTo>
                  <a:close/>
                  <a:moveTo>
                    <a:pt x="78" y="77"/>
                  </a:moveTo>
                  <a:cubicBezTo>
                    <a:pt x="93" y="77"/>
                    <a:pt x="93" y="77"/>
                    <a:pt x="93" y="77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171" y="94"/>
                    <a:pt x="171" y="94"/>
                    <a:pt x="171" y="94"/>
                  </a:cubicBezTo>
                  <a:cubicBezTo>
                    <a:pt x="171" y="94"/>
                    <a:pt x="170" y="56"/>
                    <a:pt x="169" y="44"/>
                  </a:cubicBezTo>
                  <a:cubicBezTo>
                    <a:pt x="169" y="32"/>
                    <a:pt x="165" y="25"/>
                    <a:pt x="152" y="25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0" y="17"/>
                    <a:pt x="116" y="9"/>
                    <a:pt x="114" y="6"/>
                  </a:cubicBezTo>
                  <a:cubicBezTo>
                    <a:pt x="112" y="1"/>
                    <a:pt x="111" y="0"/>
                    <a:pt x="104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0" y="0"/>
                    <a:pt x="59" y="1"/>
                    <a:pt x="56" y="6"/>
                  </a:cubicBezTo>
                  <a:cubicBezTo>
                    <a:pt x="55" y="9"/>
                    <a:pt x="50" y="17"/>
                    <a:pt x="46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25"/>
                    <a:pt x="2" y="32"/>
                    <a:pt x="1" y="44"/>
                  </a:cubicBezTo>
                  <a:cubicBezTo>
                    <a:pt x="1" y="55"/>
                    <a:pt x="0" y="94"/>
                    <a:pt x="0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77"/>
                    <a:pt x="78" y="77"/>
                    <a:pt x="78" y="77"/>
                  </a:cubicBezTo>
                  <a:close/>
                </a:path>
              </a:pathLst>
            </a:custGeom>
            <a:solidFill>
              <a:srgbClr val="42979A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7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Gill Sans" charset="0"/>
              </a:endParaRPr>
            </a:p>
          </p:txBody>
        </p:sp>
      </p:grpSp>
      <p:grpSp>
        <p:nvGrpSpPr>
          <p:cNvPr id="15372" name="组合 3"/>
          <p:cNvGrpSpPr/>
          <p:nvPr/>
        </p:nvGrpSpPr>
        <p:grpSpPr>
          <a:xfrm>
            <a:off x="6532563" y="4767263"/>
            <a:ext cx="692150" cy="692150"/>
            <a:chOff x="6532213" y="4767954"/>
            <a:chExt cx="692151" cy="692151"/>
          </a:xfrm>
        </p:grpSpPr>
        <p:sp>
          <p:nvSpPr>
            <p:cNvPr id="91" name="Oval 54"/>
            <p:cNvSpPr/>
            <p:nvPr/>
          </p:nvSpPr>
          <p:spPr bwMode="auto">
            <a:xfrm>
              <a:off x="6532213" y="4767954"/>
              <a:ext cx="692151" cy="692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 anchor="t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7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Gill Sans" charset="0"/>
              </a:endParaRPr>
            </a:p>
          </p:txBody>
        </p:sp>
        <p:sp>
          <p:nvSpPr>
            <p:cNvPr id="92" name="Freeform 7"/>
            <p:cNvSpPr>
              <a:spLocks noEditPoints="1"/>
            </p:cNvSpPr>
            <p:nvPr/>
          </p:nvSpPr>
          <p:spPr bwMode="auto">
            <a:xfrm>
              <a:off x="6720596" y="4903950"/>
              <a:ext cx="315384" cy="427567"/>
            </a:xfrm>
            <a:custGeom>
              <a:avLst/>
              <a:gdLst>
                <a:gd name="T0" fmla="*/ 21 w 126"/>
                <a:gd name="T1" fmla="*/ 51 h 171"/>
                <a:gd name="T2" fmla="*/ 63 w 126"/>
                <a:gd name="T3" fmla="*/ 17 h 171"/>
                <a:gd name="T4" fmla="*/ 105 w 126"/>
                <a:gd name="T5" fmla="*/ 51 h 171"/>
                <a:gd name="T6" fmla="*/ 89 w 126"/>
                <a:gd name="T7" fmla="*/ 84 h 171"/>
                <a:gd name="T8" fmla="*/ 70 w 126"/>
                <a:gd name="T9" fmla="*/ 121 h 171"/>
                <a:gd name="T10" fmla="*/ 56 w 126"/>
                <a:gd name="T11" fmla="*/ 121 h 171"/>
                <a:gd name="T12" fmla="*/ 37 w 126"/>
                <a:gd name="T13" fmla="*/ 84 h 171"/>
                <a:gd name="T14" fmla="*/ 21 w 126"/>
                <a:gd name="T15" fmla="*/ 51 h 171"/>
                <a:gd name="T16" fmla="*/ 86 w 126"/>
                <a:gd name="T17" fmla="*/ 136 h 171"/>
                <a:gd name="T18" fmla="*/ 123 w 126"/>
                <a:gd name="T19" fmla="*/ 49 h 171"/>
                <a:gd name="T20" fmla="*/ 63 w 126"/>
                <a:gd name="T21" fmla="*/ 0 h 171"/>
                <a:gd name="T22" fmla="*/ 3 w 126"/>
                <a:gd name="T23" fmla="*/ 49 h 171"/>
                <a:gd name="T24" fmla="*/ 40 w 126"/>
                <a:gd name="T25" fmla="*/ 136 h 171"/>
                <a:gd name="T26" fmla="*/ 86 w 126"/>
                <a:gd name="T27" fmla="*/ 136 h 171"/>
                <a:gd name="T28" fmla="*/ 39 w 126"/>
                <a:gd name="T29" fmla="*/ 164 h 171"/>
                <a:gd name="T30" fmla="*/ 63 w 126"/>
                <a:gd name="T31" fmla="*/ 171 h 171"/>
                <a:gd name="T32" fmla="*/ 87 w 126"/>
                <a:gd name="T33" fmla="*/ 164 h 171"/>
                <a:gd name="T34" fmla="*/ 87 w 126"/>
                <a:gd name="T35" fmla="*/ 146 h 171"/>
                <a:gd name="T36" fmla="*/ 39 w 126"/>
                <a:gd name="T37" fmla="*/ 146 h 171"/>
                <a:gd name="T38" fmla="*/ 39 w 126"/>
                <a:gd name="T39" fmla="*/ 1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171">
                  <a:moveTo>
                    <a:pt x="21" y="51"/>
                  </a:moveTo>
                  <a:cubicBezTo>
                    <a:pt x="23" y="29"/>
                    <a:pt x="38" y="17"/>
                    <a:pt x="63" y="17"/>
                  </a:cubicBezTo>
                  <a:cubicBezTo>
                    <a:pt x="88" y="17"/>
                    <a:pt x="103" y="29"/>
                    <a:pt x="105" y="51"/>
                  </a:cubicBezTo>
                  <a:cubicBezTo>
                    <a:pt x="106" y="63"/>
                    <a:pt x="99" y="71"/>
                    <a:pt x="89" y="84"/>
                  </a:cubicBezTo>
                  <a:cubicBezTo>
                    <a:pt x="82" y="94"/>
                    <a:pt x="74" y="106"/>
                    <a:pt x="70" y="121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2" y="106"/>
                    <a:pt x="44" y="94"/>
                    <a:pt x="37" y="84"/>
                  </a:cubicBezTo>
                  <a:cubicBezTo>
                    <a:pt x="27" y="71"/>
                    <a:pt x="20" y="63"/>
                    <a:pt x="21" y="51"/>
                  </a:cubicBezTo>
                  <a:close/>
                  <a:moveTo>
                    <a:pt x="86" y="136"/>
                  </a:moveTo>
                  <a:cubicBezTo>
                    <a:pt x="86" y="99"/>
                    <a:pt x="126" y="87"/>
                    <a:pt x="123" y="49"/>
                  </a:cubicBezTo>
                  <a:cubicBezTo>
                    <a:pt x="121" y="26"/>
                    <a:pt x="105" y="0"/>
                    <a:pt x="63" y="0"/>
                  </a:cubicBezTo>
                  <a:cubicBezTo>
                    <a:pt x="21" y="0"/>
                    <a:pt x="5" y="26"/>
                    <a:pt x="3" y="49"/>
                  </a:cubicBezTo>
                  <a:cubicBezTo>
                    <a:pt x="0" y="87"/>
                    <a:pt x="40" y="99"/>
                    <a:pt x="40" y="136"/>
                  </a:cubicBezTo>
                  <a:cubicBezTo>
                    <a:pt x="86" y="136"/>
                    <a:pt x="86" y="136"/>
                    <a:pt x="86" y="136"/>
                  </a:cubicBezTo>
                  <a:close/>
                  <a:moveTo>
                    <a:pt x="39" y="164"/>
                  </a:moveTo>
                  <a:cubicBezTo>
                    <a:pt x="46" y="168"/>
                    <a:pt x="53" y="171"/>
                    <a:pt x="63" y="171"/>
                  </a:cubicBezTo>
                  <a:cubicBezTo>
                    <a:pt x="72" y="171"/>
                    <a:pt x="80" y="168"/>
                    <a:pt x="87" y="164"/>
                  </a:cubicBezTo>
                  <a:cubicBezTo>
                    <a:pt x="87" y="146"/>
                    <a:pt x="87" y="146"/>
                    <a:pt x="87" y="146"/>
                  </a:cubicBezTo>
                  <a:cubicBezTo>
                    <a:pt x="39" y="146"/>
                    <a:pt x="39" y="146"/>
                    <a:pt x="39" y="146"/>
                  </a:cubicBezTo>
                  <a:cubicBezTo>
                    <a:pt x="39" y="164"/>
                    <a:pt x="39" y="164"/>
                    <a:pt x="39" y="164"/>
                  </a:cubicBezTo>
                  <a:close/>
                </a:path>
              </a:pathLst>
            </a:custGeom>
            <a:solidFill>
              <a:srgbClr val="42979A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7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Gill Sans" charset="0"/>
              </a:endParaRPr>
            </a:p>
          </p:txBody>
        </p:sp>
      </p:grpSp>
      <p:sp>
        <p:nvSpPr>
          <p:cNvPr id="94" name="Rectangle 15"/>
          <p:cNvSpPr/>
          <p:nvPr/>
        </p:nvSpPr>
        <p:spPr>
          <a:xfrm>
            <a:off x="2681288" y="4894263"/>
            <a:ext cx="3297237" cy="708025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/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Rectangle 17"/>
          <p:cNvSpPr/>
          <p:nvPr/>
        </p:nvSpPr>
        <p:spPr>
          <a:xfrm>
            <a:off x="2686050" y="4576763"/>
            <a:ext cx="2401888" cy="280987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lvl="0" eaLnBrk="1" hangingPunct="1">
              <a:lnSpc>
                <a:spcPct val="7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 Neue"/>
              </a:rPr>
              <a:t>单击添加标题</a:t>
            </a:r>
            <a:endParaRPr lang="en-US" altLang="x-none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Bebas Neue"/>
            </a:endParaRPr>
          </a:p>
        </p:txBody>
      </p:sp>
      <p:sp>
        <p:nvSpPr>
          <p:cNvPr id="96" name="Rectangle 15"/>
          <p:cNvSpPr/>
          <p:nvPr/>
        </p:nvSpPr>
        <p:spPr>
          <a:xfrm>
            <a:off x="7408863" y="4894263"/>
            <a:ext cx="3297237" cy="708025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/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Rectangle 17"/>
          <p:cNvSpPr/>
          <p:nvPr/>
        </p:nvSpPr>
        <p:spPr>
          <a:xfrm>
            <a:off x="7412038" y="4576763"/>
            <a:ext cx="2403475" cy="280987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lvl="0" eaLnBrk="1" hangingPunct="1">
              <a:lnSpc>
                <a:spcPct val="7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 Neue"/>
              </a:rPr>
              <a:t>单击添加标题</a:t>
            </a:r>
            <a:endParaRPr lang="en-US" altLang="x-none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Bebas Neue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4" grpId="0"/>
      <p:bldP spid="95" grpId="0"/>
      <p:bldP spid="96" grpId="0"/>
      <p:bldP spid="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6387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388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03288" y="2105173"/>
            <a:ext cx="334974" cy="410461"/>
            <a:chOff x="4413251" y="2584450"/>
            <a:chExt cx="225425" cy="276225"/>
          </a:xfrm>
          <a:solidFill>
            <a:srgbClr val="7E7E7D"/>
          </a:solidFill>
        </p:grpSpPr>
        <p:sp>
          <p:nvSpPr>
            <p:cNvPr id="11" name="Freeform 236"/>
            <p:cNvSpPr>
              <a:spLocks noEditPoints="1"/>
            </p:cNvSpPr>
            <p:nvPr/>
          </p:nvSpPr>
          <p:spPr bwMode="auto">
            <a:xfrm>
              <a:off x="4462463" y="2671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237"/>
            <p:cNvSpPr>
              <a:spLocks noEditPoints="1"/>
            </p:cNvSpPr>
            <p:nvPr/>
          </p:nvSpPr>
          <p:spPr bwMode="auto">
            <a:xfrm>
              <a:off x="4462463" y="27225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Rectangle 238"/>
            <p:cNvSpPr>
              <a:spLocks noChangeArrowheads="1"/>
            </p:cNvSpPr>
            <p:nvPr/>
          </p:nvSpPr>
          <p:spPr bwMode="auto">
            <a:xfrm>
              <a:off x="4513263" y="26797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Rectangle 239"/>
            <p:cNvSpPr>
              <a:spLocks noChangeArrowheads="1"/>
            </p:cNvSpPr>
            <p:nvPr/>
          </p:nvSpPr>
          <p:spPr bwMode="auto">
            <a:xfrm>
              <a:off x="4513263" y="27305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240"/>
            <p:cNvSpPr>
              <a:spLocks noEditPoints="1"/>
            </p:cNvSpPr>
            <p:nvPr/>
          </p:nvSpPr>
          <p:spPr bwMode="auto">
            <a:xfrm>
              <a:off x="4462463" y="27733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Rectangle 241"/>
            <p:cNvSpPr>
              <a:spLocks noChangeArrowheads="1"/>
            </p:cNvSpPr>
            <p:nvPr/>
          </p:nvSpPr>
          <p:spPr bwMode="auto">
            <a:xfrm>
              <a:off x="4513263" y="27813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242"/>
            <p:cNvSpPr>
              <a:spLocks noEditPoints="1"/>
            </p:cNvSpPr>
            <p:nvPr/>
          </p:nvSpPr>
          <p:spPr bwMode="auto">
            <a:xfrm>
              <a:off x="4413251" y="25844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131857" y="2069152"/>
            <a:ext cx="501502" cy="503401"/>
            <a:chOff x="5005388" y="3548063"/>
            <a:chExt cx="419100" cy="420687"/>
          </a:xfrm>
          <a:solidFill>
            <a:srgbClr val="7E7E7D"/>
          </a:solidFill>
        </p:grpSpPr>
        <p:sp>
          <p:nvSpPr>
            <p:cNvPr id="19" name="Freeform 198"/>
            <p:cNvSpPr/>
            <p:nvPr/>
          </p:nvSpPr>
          <p:spPr bwMode="auto">
            <a:xfrm>
              <a:off x="5005388" y="3603625"/>
              <a:ext cx="363537" cy="365125"/>
            </a:xfrm>
            <a:custGeom>
              <a:avLst/>
              <a:gdLst>
                <a:gd name="T0" fmla="*/ 160 w 160"/>
                <a:gd name="T1" fmla="*/ 80 h 160"/>
                <a:gd name="T2" fmla="*/ 80 w 160"/>
                <a:gd name="T3" fmla="*/ 160 h 160"/>
                <a:gd name="T4" fmla="*/ 0 w 160"/>
                <a:gd name="T5" fmla="*/ 80 h 160"/>
                <a:gd name="T6" fmla="*/ 80 w 160"/>
                <a:gd name="T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0">
                  <a:moveTo>
                    <a:pt x="160" y="80"/>
                  </a:moveTo>
                  <a:cubicBezTo>
                    <a:pt x="160" y="124"/>
                    <a:pt x="124" y="160"/>
                    <a:pt x="80" y="160"/>
                  </a:cubicBez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</a:path>
              </a:pathLst>
            </a:custGeom>
            <a:grpFill/>
            <a:ln w="30163" cap="rnd">
              <a:solidFill>
                <a:srgbClr val="FFFFFF"/>
              </a:solidFill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9"/>
            <p:cNvSpPr>
              <a:spLocks noChangeArrowheads="1"/>
            </p:cNvSpPr>
            <p:nvPr/>
          </p:nvSpPr>
          <p:spPr bwMode="auto">
            <a:xfrm>
              <a:off x="5141913" y="3740150"/>
              <a:ext cx="90487" cy="92075"/>
            </a:xfrm>
            <a:prstGeom prst="ellipse">
              <a:avLst/>
            </a:prstGeom>
            <a:grpFill/>
            <a:ln w="30163" cap="rnd">
              <a:solidFill>
                <a:srgbClr val="FFFFFF"/>
              </a:solidFill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Line 200"/>
            <p:cNvSpPr>
              <a:spLocks noChangeShapeType="1"/>
            </p:cNvSpPr>
            <p:nvPr/>
          </p:nvSpPr>
          <p:spPr bwMode="auto">
            <a:xfrm flipH="1" flipV="1">
              <a:off x="5222875" y="3822700"/>
              <a:ext cx="93663" cy="90488"/>
            </a:xfrm>
            <a:prstGeom prst="line">
              <a:avLst/>
            </a:prstGeom>
            <a:grpFill/>
            <a:ln w="30163" cap="rnd">
              <a:solidFill>
                <a:srgbClr val="FFFFFF"/>
              </a:solidFill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Line 201"/>
            <p:cNvSpPr>
              <a:spLocks noChangeShapeType="1"/>
            </p:cNvSpPr>
            <p:nvPr/>
          </p:nvSpPr>
          <p:spPr bwMode="auto">
            <a:xfrm>
              <a:off x="5237163" y="3784600"/>
              <a:ext cx="131762" cy="0"/>
            </a:xfrm>
            <a:prstGeom prst="line">
              <a:avLst/>
            </a:prstGeom>
            <a:grpFill/>
            <a:ln w="30163" cap="rnd">
              <a:solidFill>
                <a:srgbClr val="FFFFFF"/>
              </a:solidFill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Line 202"/>
            <p:cNvSpPr>
              <a:spLocks noChangeShapeType="1"/>
            </p:cNvSpPr>
            <p:nvPr/>
          </p:nvSpPr>
          <p:spPr bwMode="auto">
            <a:xfrm flipV="1">
              <a:off x="5186363" y="3603625"/>
              <a:ext cx="0" cy="131763"/>
            </a:xfrm>
            <a:prstGeom prst="line">
              <a:avLst/>
            </a:prstGeom>
            <a:grpFill/>
            <a:ln w="30163" cap="rnd">
              <a:solidFill>
                <a:srgbClr val="FFFFFF"/>
              </a:solidFill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03"/>
            <p:cNvSpPr/>
            <p:nvPr/>
          </p:nvSpPr>
          <p:spPr bwMode="auto">
            <a:xfrm>
              <a:off x="5222875" y="3548063"/>
              <a:ext cx="201613" cy="201612"/>
            </a:xfrm>
            <a:custGeom>
              <a:avLst/>
              <a:gdLst>
                <a:gd name="T0" fmla="*/ 88 w 88"/>
                <a:gd name="T1" fmla="*/ 88 h 88"/>
                <a:gd name="T2" fmla="*/ 0 w 88"/>
                <a:gd name="T3" fmla="*/ 0 h 88"/>
                <a:gd name="T4" fmla="*/ 0 w 88"/>
                <a:gd name="T5" fmla="*/ 0 h 88"/>
                <a:gd name="T6" fmla="*/ 0 w 88"/>
                <a:gd name="T7" fmla="*/ 69 h 88"/>
                <a:gd name="T8" fmla="*/ 19 w 88"/>
                <a:gd name="T9" fmla="*/ 88 h 88"/>
                <a:gd name="T10" fmla="*/ 88 w 88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88">
                  <a:moveTo>
                    <a:pt x="88" y="88"/>
                  </a:moveTo>
                  <a:cubicBezTo>
                    <a:pt x="88" y="39"/>
                    <a:pt x="4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1" y="69"/>
                    <a:pt x="19" y="77"/>
                    <a:pt x="19" y="88"/>
                  </a:cubicBezTo>
                  <a:lnTo>
                    <a:pt x="88" y="88"/>
                  </a:lnTo>
                  <a:close/>
                </a:path>
              </a:pathLst>
            </a:custGeom>
            <a:grpFill/>
            <a:ln w="30163" cap="rnd">
              <a:solidFill>
                <a:srgbClr val="FFFFFF"/>
              </a:solidFill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Freeform 181"/>
          <p:cNvSpPr>
            <a:spLocks noEditPoints="1"/>
          </p:cNvSpPr>
          <p:nvPr/>
        </p:nvSpPr>
        <p:spPr bwMode="auto">
          <a:xfrm>
            <a:off x="10174288" y="4051300"/>
            <a:ext cx="434975" cy="427038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7E7E7D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KSO_Shape"/>
          <p:cNvSpPr/>
          <p:nvPr/>
        </p:nvSpPr>
        <p:spPr>
          <a:xfrm>
            <a:off x="1655763" y="4067175"/>
            <a:ext cx="392113" cy="396875"/>
          </a:xfrm>
          <a:custGeom>
            <a:avLst/>
            <a:gdLst>
              <a:gd name="connsiteX0" fmla="*/ 876522 w 1879600"/>
              <a:gd name="connsiteY0" fmla="*/ 1026915 h 1901723"/>
              <a:gd name="connsiteX1" fmla="*/ 1879600 w 1879600"/>
              <a:gd name="connsiteY1" fmla="*/ 1035310 h 1901723"/>
              <a:gd name="connsiteX2" fmla="*/ 1879600 w 1879600"/>
              <a:gd name="connsiteY2" fmla="*/ 1901723 h 1901723"/>
              <a:gd name="connsiteX3" fmla="*/ 876522 w 1879600"/>
              <a:gd name="connsiteY3" fmla="*/ 1775813 h 1901723"/>
              <a:gd name="connsiteX4" fmla="*/ 0 w 1879600"/>
              <a:gd name="connsiteY4" fmla="*/ 1014080 h 1901723"/>
              <a:gd name="connsiteX5" fmla="*/ 717549 w 1879600"/>
              <a:gd name="connsiteY5" fmla="*/ 1026818 h 1901723"/>
              <a:gd name="connsiteX6" fmla="*/ 717549 w 1879600"/>
              <a:gd name="connsiteY6" fmla="*/ 1753167 h 1901723"/>
              <a:gd name="connsiteX7" fmla="*/ 0 w 1879600"/>
              <a:gd name="connsiteY7" fmla="*/ 1642117 h 1901723"/>
              <a:gd name="connsiteX8" fmla="*/ 717549 w 1879600"/>
              <a:gd name="connsiteY8" fmla="*/ 159389 h 1901723"/>
              <a:gd name="connsiteX9" fmla="*/ 717549 w 1879600"/>
              <a:gd name="connsiteY9" fmla="*/ 883871 h 1901723"/>
              <a:gd name="connsiteX10" fmla="*/ 0 w 1879600"/>
              <a:gd name="connsiteY10" fmla="*/ 908194 h 1901723"/>
              <a:gd name="connsiteX11" fmla="*/ 0 w 1879600"/>
              <a:gd name="connsiteY11" fmla="*/ 256684 h 1901723"/>
              <a:gd name="connsiteX12" fmla="*/ 1879600 w 1879600"/>
              <a:gd name="connsiteY12" fmla="*/ 0 h 1901723"/>
              <a:gd name="connsiteX13" fmla="*/ 1879600 w 1879600"/>
              <a:gd name="connsiteY13" fmla="*/ 872112 h 1901723"/>
              <a:gd name="connsiteX14" fmla="*/ 879497 w 1879600"/>
              <a:gd name="connsiteY14" fmla="*/ 880660 h 1901723"/>
              <a:gd name="connsiteX15" fmla="*/ 876522 w 1879600"/>
              <a:gd name="connsiteY15" fmla="*/ 626314 h 1901723"/>
              <a:gd name="connsiteX16" fmla="*/ 876522 w 1879600"/>
              <a:gd name="connsiteY16" fmla="*/ 144511 h 190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79600" h="1901723">
                <a:moveTo>
                  <a:pt x="876522" y="1026915"/>
                </a:moveTo>
                <a:lnTo>
                  <a:pt x="1879600" y="1035310"/>
                </a:lnTo>
                <a:lnTo>
                  <a:pt x="1879600" y="1901723"/>
                </a:lnTo>
                <a:lnTo>
                  <a:pt x="876522" y="1775813"/>
                </a:lnTo>
                <a:close/>
                <a:moveTo>
                  <a:pt x="0" y="1014080"/>
                </a:moveTo>
                <a:lnTo>
                  <a:pt x="717549" y="1026818"/>
                </a:lnTo>
                <a:lnTo>
                  <a:pt x="717549" y="1753167"/>
                </a:lnTo>
                <a:lnTo>
                  <a:pt x="0" y="1642117"/>
                </a:lnTo>
                <a:close/>
                <a:moveTo>
                  <a:pt x="717549" y="159389"/>
                </a:moveTo>
                <a:lnTo>
                  <a:pt x="717549" y="883871"/>
                </a:lnTo>
                <a:lnTo>
                  <a:pt x="0" y="908194"/>
                </a:lnTo>
                <a:lnTo>
                  <a:pt x="0" y="256684"/>
                </a:lnTo>
                <a:close/>
                <a:moveTo>
                  <a:pt x="1879600" y="0"/>
                </a:moveTo>
                <a:lnTo>
                  <a:pt x="1879600" y="872112"/>
                </a:lnTo>
                <a:lnTo>
                  <a:pt x="879497" y="880660"/>
                </a:lnTo>
                <a:lnTo>
                  <a:pt x="876522" y="626314"/>
                </a:lnTo>
                <a:lnTo>
                  <a:pt x="876522" y="144511"/>
                </a:lnTo>
                <a:close/>
              </a:path>
            </a:pathLst>
          </a:custGeom>
          <a:solidFill>
            <a:srgbClr val="7E7E7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96" name="TextBox 33"/>
          <p:cNvSpPr txBox="1"/>
          <p:nvPr/>
        </p:nvSpPr>
        <p:spPr>
          <a:xfrm>
            <a:off x="9264650" y="2919413"/>
            <a:ext cx="2149475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7" name="TextBox 33"/>
          <p:cNvSpPr txBox="1"/>
          <p:nvPr/>
        </p:nvSpPr>
        <p:spPr>
          <a:xfrm>
            <a:off x="9305925" y="4775200"/>
            <a:ext cx="2147888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同心圆 31"/>
          <p:cNvSpPr/>
          <p:nvPr/>
        </p:nvSpPr>
        <p:spPr>
          <a:xfrm>
            <a:off x="9910763" y="1868488"/>
            <a:ext cx="944563" cy="944563"/>
          </a:xfrm>
          <a:prstGeom prst="donut">
            <a:avLst>
              <a:gd name="adj" fmla="val 8476"/>
            </a:avLst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同心圆 32"/>
          <p:cNvSpPr/>
          <p:nvPr/>
        </p:nvSpPr>
        <p:spPr>
          <a:xfrm>
            <a:off x="9907588" y="3784600"/>
            <a:ext cx="944563" cy="944563"/>
          </a:xfrm>
          <a:prstGeom prst="donut">
            <a:avLst>
              <a:gd name="adj" fmla="val 8476"/>
            </a:avLst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400" name="TextBox 33"/>
          <p:cNvSpPr txBox="1"/>
          <p:nvPr/>
        </p:nvSpPr>
        <p:spPr>
          <a:xfrm>
            <a:off x="755650" y="2919413"/>
            <a:ext cx="2147888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1" name="TextBox 33"/>
          <p:cNvSpPr txBox="1"/>
          <p:nvPr/>
        </p:nvSpPr>
        <p:spPr>
          <a:xfrm>
            <a:off x="796925" y="4775200"/>
            <a:ext cx="2147888" cy="7201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1400175" y="1868488"/>
            <a:ext cx="944563" cy="944563"/>
          </a:xfrm>
          <a:prstGeom prst="donut">
            <a:avLst>
              <a:gd name="adj" fmla="val 8476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1398588" y="3784600"/>
            <a:ext cx="944563" cy="944563"/>
          </a:xfrm>
          <a:prstGeom prst="donut">
            <a:avLst>
              <a:gd name="adj" fmla="val 8476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404" name="组合 37"/>
          <p:cNvGrpSpPr/>
          <p:nvPr/>
        </p:nvGrpSpPr>
        <p:grpSpPr>
          <a:xfrm>
            <a:off x="3165475" y="1535113"/>
            <a:ext cx="5813425" cy="4527550"/>
            <a:chOff x="3225367" y="1321374"/>
            <a:chExt cx="5814292" cy="4527601"/>
          </a:xfrm>
        </p:grpSpPr>
        <p:pic>
          <p:nvPicPr>
            <p:cNvPr id="16405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5367" y="1321374"/>
              <a:ext cx="5814292" cy="4527601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6406" name="组合 40"/>
            <p:cNvGrpSpPr/>
            <p:nvPr/>
          </p:nvGrpSpPr>
          <p:grpSpPr>
            <a:xfrm>
              <a:off x="3811614" y="1757984"/>
              <a:ext cx="4637441" cy="2659221"/>
              <a:chOff x="1640197" y="2588149"/>
              <a:chExt cx="4130013" cy="2591328"/>
            </a:xfrm>
          </p:grpSpPr>
          <p:sp>
            <p:nvSpPr>
              <p:cNvPr id="47" name="直角三角形 46"/>
              <p:cNvSpPr/>
              <p:nvPr/>
            </p:nvSpPr>
            <p:spPr>
              <a:xfrm>
                <a:off x="1640197" y="2588150"/>
                <a:ext cx="4130013" cy="2591327"/>
              </a:xfrm>
              <a:prstGeom prst="rtTriangle">
                <a:avLst/>
              </a:prstGeom>
              <a:solidFill>
                <a:srgbClr val="4297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8" name="直角三角形 47"/>
              <p:cNvSpPr/>
              <p:nvPr/>
            </p:nvSpPr>
            <p:spPr>
              <a:xfrm flipH="1" flipV="1">
                <a:off x="1640197" y="2588149"/>
                <a:ext cx="4130013" cy="2591327"/>
              </a:xfrm>
              <a:prstGeom prst="rtTriangle">
                <a:avLst/>
              </a:prstGeom>
              <a:solidFill>
                <a:srgbClr val="70C0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6407" name="组合 41"/>
            <p:cNvGrpSpPr/>
            <p:nvPr/>
          </p:nvGrpSpPr>
          <p:grpSpPr>
            <a:xfrm>
              <a:off x="5675554" y="2590508"/>
              <a:ext cx="909560" cy="909560"/>
              <a:chOff x="2903138" y="3186385"/>
              <a:chExt cx="1485982" cy="1485982"/>
            </a:xfrm>
          </p:grpSpPr>
          <p:sp>
            <p:nvSpPr>
              <p:cNvPr id="16408" name="Freeform 93"/>
              <p:cNvSpPr>
                <a:spLocks noEditPoints="1"/>
              </p:cNvSpPr>
              <p:nvPr/>
            </p:nvSpPr>
            <p:spPr>
              <a:xfrm>
                <a:off x="3369493" y="3517239"/>
                <a:ext cx="548619" cy="737488"/>
              </a:xfrm>
              <a:custGeom>
                <a:avLst/>
                <a:gdLst/>
                <a:ahLst/>
                <a:cxnLst>
                  <a:cxn ang="0">
                    <a:pos x="477502" y="322651"/>
                  </a:cxn>
                  <a:cxn ang="0">
                    <a:pos x="477502" y="202297"/>
                  </a:cxn>
                  <a:cxn ang="0">
                    <a:pos x="276849" y="0"/>
                  </a:cxn>
                  <a:cxn ang="0">
                    <a:pos x="274310" y="0"/>
                  </a:cxn>
                  <a:cxn ang="0">
                    <a:pos x="269230" y="0"/>
                  </a:cxn>
                  <a:cxn ang="0">
                    <a:pos x="71117" y="202297"/>
                  </a:cxn>
                  <a:cxn ang="0">
                    <a:pos x="71117" y="322651"/>
                  </a:cxn>
                  <a:cxn ang="0">
                    <a:pos x="0" y="322651"/>
                  </a:cxn>
                  <a:cxn ang="0">
                    <a:pos x="0" y="737488"/>
                  </a:cxn>
                  <a:cxn ang="0">
                    <a:pos x="548619" y="737488"/>
                  </a:cxn>
                  <a:cxn ang="0">
                    <a:pos x="548619" y="322651"/>
                  </a:cxn>
                  <a:cxn ang="0">
                    <a:pos x="477502" y="322651"/>
                  </a:cxn>
                  <a:cxn ang="0">
                    <a:pos x="337807" y="663227"/>
                  </a:cxn>
                  <a:cxn ang="0">
                    <a:pos x="213352" y="663227"/>
                  </a:cxn>
                  <a:cxn ang="0">
                    <a:pos x="243831" y="527509"/>
                  </a:cxn>
                  <a:cxn ang="0">
                    <a:pos x="213352" y="473734"/>
                  </a:cxn>
                  <a:cxn ang="0">
                    <a:pos x="274310" y="412276"/>
                  </a:cxn>
                  <a:cxn ang="0">
                    <a:pos x="337807" y="473734"/>
                  </a:cxn>
                  <a:cxn ang="0">
                    <a:pos x="304788" y="527509"/>
                  </a:cxn>
                  <a:cxn ang="0">
                    <a:pos x="337807" y="663227"/>
                  </a:cxn>
                  <a:cxn ang="0">
                    <a:pos x="375906" y="322651"/>
                  </a:cxn>
                  <a:cxn ang="0">
                    <a:pos x="170173" y="322651"/>
                  </a:cxn>
                  <a:cxn ang="0">
                    <a:pos x="170173" y="202297"/>
                  </a:cxn>
                  <a:cxn ang="0">
                    <a:pos x="269230" y="102429"/>
                  </a:cxn>
                  <a:cxn ang="0">
                    <a:pos x="274310" y="102429"/>
                  </a:cxn>
                  <a:cxn ang="0">
                    <a:pos x="276849" y="102429"/>
                  </a:cxn>
                  <a:cxn ang="0">
                    <a:pos x="375906" y="202297"/>
                  </a:cxn>
                  <a:cxn ang="0">
                    <a:pos x="375906" y="322651"/>
                  </a:cxn>
                </a:cxnLst>
                <a:rect l="0" t="0" r="0" b="0"/>
                <a:pathLst>
                  <a:path w="216" h="288">
                    <a:moveTo>
                      <a:pt x="188" y="126"/>
                    </a:moveTo>
                    <a:cubicBezTo>
                      <a:pt x="188" y="79"/>
                      <a:pt x="188" y="79"/>
                      <a:pt x="188" y="79"/>
                    </a:cubicBezTo>
                    <a:cubicBezTo>
                      <a:pt x="188" y="36"/>
                      <a:pt x="152" y="0"/>
                      <a:pt x="109" y="0"/>
                    </a:cubicBezTo>
                    <a:cubicBezTo>
                      <a:pt x="109" y="0"/>
                      <a:pt x="108" y="0"/>
                      <a:pt x="108" y="0"/>
                    </a:cubicBezTo>
                    <a:cubicBezTo>
                      <a:pt x="107" y="0"/>
                      <a:pt x="107" y="0"/>
                      <a:pt x="106" y="0"/>
                    </a:cubicBezTo>
                    <a:cubicBezTo>
                      <a:pt x="63" y="0"/>
                      <a:pt x="28" y="36"/>
                      <a:pt x="28" y="79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216" y="288"/>
                      <a:pt x="216" y="288"/>
                      <a:pt x="216" y="288"/>
                    </a:cubicBezTo>
                    <a:cubicBezTo>
                      <a:pt x="216" y="126"/>
                      <a:pt x="216" y="126"/>
                      <a:pt x="216" y="126"/>
                    </a:cubicBezTo>
                    <a:lnTo>
                      <a:pt x="188" y="126"/>
                    </a:lnTo>
                    <a:close/>
                    <a:moveTo>
                      <a:pt x="133" y="259"/>
                    </a:moveTo>
                    <a:cubicBezTo>
                      <a:pt x="84" y="259"/>
                      <a:pt x="84" y="259"/>
                      <a:pt x="84" y="259"/>
                    </a:cubicBezTo>
                    <a:cubicBezTo>
                      <a:pt x="96" y="206"/>
                      <a:pt x="96" y="206"/>
                      <a:pt x="96" y="206"/>
                    </a:cubicBezTo>
                    <a:cubicBezTo>
                      <a:pt x="88" y="202"/>
                      <a:pt x="84" y="194"/>
                      <a:pt x="84" y="185"/>
                    </a:cubicBezTo>
                    <a:cubicBezTo>
                      <a:pt x="84" y="172"/>
                      <a:pt x="95" y="161"/>
                      <a:pt x="108" y="161"/>
                    </a:cubicBezTo>
                    <a:cubicBezTo>
                      <a:pt x="122" y="161"/>
                      <a:pt x="133" y="172"/>
                      <a:pt x="133" y="185"/>
                    </a:cubicBezTo>
                    <a:cubicBezTo>
                      <a:pt x="133" y="194"/>
                      <a:pt x="128" y="202"/>
                      <a:pt x="120" y="206"/>
                    </a:cubicBezTo>
                    <a:lnTo>
                      <a:pt x="133" y="259"/>
                    </a:lnTo>
                    <a:close/>
                    <a:moveTo>
                      <a:pt x="148" y="126"/>
                    </a:move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79"/>
                      <a:pt x="67" y="79"/>
                      <a:pt x="67" y="79"/>
                    </a:cubicBezTo>
                    <a:cubicBezTo>
                      <a:pt x="67" y="57"/>
                      <a:pt x="85" y="40"/>
                      <a:pt x="106" y="40"/>
                    </a:cubicBezTo>
                    <a:cubicBezTo>
                      <a:pt x="107" y="40"/>
                      <a:pt x="108" y="40"/>
                      <a:pt x="108" y="40"/>
                    </a:cubicBezTo>
                    <a:cubicBezTo>
                      <a:pt x="108" y="40"/>
                      <a:pt x="109" y="40"/>
                      <a:pt x="109" y="40"/>
                    </a:cubicBezTo>
                    <a:cubicBezTo>
                      <a:pt x="131" y="40"/>
                      <a:pt x="148" y="57"/>
                      <a:pt x="148" y="79"/>
                    </a:cubicBezTo>
                    <a:lnTo>
                      <a:pt x="148" y="126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03138" y="3186385"/>
                <a:ext cx="1485982" cy="1485982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3"/>
          <p:cNvPicPr>
            <a:picLocks noChangeAspect="1"/>
          </p:cNvPicPr>
          <p:nvPr/>
        </p:nvPicPr>
        <p:blipFill>
          <a:blip r:embed="rId3"/>
          <a:srcRect b="8366"/>
          <a:stretch>
            <a:fillRect/>
          </a:stretch>
        </p:blipFill>
        <p:spPr>
          <a:xfrm>
            <a:off x="5581650" y="3535363"/>
            <a:ext cx="2878138" cy="1873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图片 2"/>
          <p:cNvPicPr>
            <a:picLocks noChangeAspect="1"/>
          </p:cNvPicPr>
          <p:nvPr/>
        </p:nvPicPr>
        <p:blipFill>
          <a:blip r:embed="rId4"/>
          <a:srcRect l="10558"/>
          <a:stretch>
            <a:fillRect/>
          </a:stretch>
        </p:blipFill>
        <p:spPr>
          <a:xfrm>
            <a:off x="8459788" y="1622425"/>
            <a:ext cx="2635250" cy="1895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2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7413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7414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042988" y="2239963"/>
            <a:ext cx="34559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735" b="1" i="0" u="none" strike="noStrike" kern="1200" cap="none" spc="0" normalizeH="0" baseline="0" noProof="0" dirty="0" smtClean="0">
                <a:ln>
                  <a:noFill/>
                </a:ln>
                <a:solidFill>
                  <a:srgbClr val="27CED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 </a:t>
            </a:r>
            <a:r>
              <a:rPr kumimoji="0" lang="zh-CN" altLang="en-US" sz="3735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单击添加标题</a:t>
            </a:r>
            <a:endParaRPr kumimoji="0" lang="en-US" sz="3735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" name="Rectangle 17"/>
          <p:cNvSpPr/>
          <p:nvPr/>
        </p:nvSpPr>
        <p:spPr bwMode="auto">
          <a:xfrm>
            <a:off x="5581650" y="1622425"/>
            <a:ext cx="2870200" cy="1911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  <a:sym typeface="Gill Sans" charset="0"/>
            </a:endParaRPr>
          </a:p>
        </p:txBody>
      </p:sp>
      <p:sp>
        <p:nvSpPr>
          <p:cNvPr id="15" name="Rectangle 17"/>
          <p:cNvSpPr/>
          <p:nvPr/>
        </p:nvSpPr>
        <p:spPr bwMode="auto">
          <a:xfrm>
            <a:off x="8456613" y="3513138"/>
            <a:ext cx="2643188" cy="1911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  <a:sym typeface="Gill Sans" charset="0"/>
            </a:endParaRPr>
          </a:p>
        </p:txBody>
      </p:sp>
      <p:cxnSp>
        <p:nvCxnSpPr>
          <p:cNvPr id="16" name="Straight Connector 2"/>
          <p:cNvCxnSpPr/>
          <p:nvPr/>
        </p:nvCxnSpPr>
        <p:spPr bwMode="auto">
          <a:xfrm>
            <a:off x="1069975" y="3016250"/>
            <a:ext cx="3743325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422" name="矩形 16"/>
          <p:cNvSpPr/>
          <p:nvPr/>
        </p:nvSpPr>
        <p:spPr>
          <a:xfrm>
            <a:off x="1042988" y="3257550"/>
            <a:ext cx="3770312" cy="216059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3" name="矩形 17"/>
          <p:cNvSpPr/>
          <p:nvPr/>
        </p:nvSpPr>
        <p:spPr>
          <a:xfrm>
            <a:off x="5738813" y="2051050"/>
            <a:ext cx="2590800" cy="1412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4" name="矩形 18"/>
          <p:cNvSpPr/>
          <p:nvPr/>
        </p:nvSpPr>
        <p:spPr>
          <a:xfrm>
            <a:off x="8502650" y="3960813"/>
            <a:ext cx="2592388" cy="1412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200" dirty="0" smtClean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200" dirty="0" smtClean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8435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436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Arc 682"/>
          <p:cNvSpPr/>
          <p:nvPr/>
        </p:nvSpPr>
        <p:spPr bwMode="auto">
          <a:xfrm rot="18746405">
            <a:off x="3129756" y="1834356"/>
            <a:ext cx="774700" cy="766763"/>
          </a:xfrm>
          <a:custGeom>
            <a:avLst/>
            <a:gdLst>
              <a:gd name="T0" fmla="*/ 2147483647 w 21600"/>
              <a:gd name="T1" fmla="*/ 0 h 21356"/>
              <a:gd name="T2" fmla="*/ 2147483647 w 21600"/>
              <a:gd name="T3" fmla="*/ 2147483647 h 21356"/>
              <a:gd name="T4" fmla="*/ 0 w 21600"/>
              <a:gd name="T5" fmla="*/ 2147483647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ysClr val="window" lastClr="FFFFFF">
                <a:lumMod val="50000"/>
              </a:sys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673"/>
          <p:cNvSpPr>
            <a:spLocks noEditPoints="1"/>
          </p:cNvSpPr>
          <p:nvPr/>
        </p:nvSpPr>
        <p:spPr bwMode="auto">
          <a:xfrm rot="21275257">
            <a:off x="3625850" y="2185988"/>
            <a:ext cx="2008188" cy="2009775"/>
          </a:xfrm>
          <a:custGeom>
            <a:avLst/>
            <a:gdLst>
              <a:gd name="T0" fmla="*/ 2147483647 w 1816"/>
              <a:gd name="T1" fmla="*/ 2147483647 h 1816"/>
              <a:gd name="T2" fmla="*/ 2147483647 w 1816"/>
              <a:gd name="T3" fmla="*/ 2147483647 h 1816"/>
              <a:gd name="T4" fmla="*/ 2147483647 w 1816"/>
              <a:gd name="T5" fmla="*/ 2147483647 h 1816"/>
              <a:gd name="T6" fmla="*/ 2147483647 w 1816"/>
              <a:gd name="T7" fmla="*/ 2147483647 h 1816"/>
              <a:gd name="T8" fmla="*/ 2147483647 w 1816"/>
              <a:gd name="T9" fmla="*/ 2147483647 h 1816"/>
              <a:gd name="T10" fmla="*/ 2147483647 w 1816"/>
              <a:gd name="T11" fmla="*/ 2147483647 h 1816"/>
              <a:gd name="T12" fmla="*/ 2147483647 w 1816"/>
              <a:gd name="T13" fmla="*/ 2147483647 h 1816"/>
              <a:gd name="T14" fmla="*/ 2147483647 w 1816"/>
              <a:gd name="T15" fmla="*/ 2147483647 h 1816"/>
              <a:gd name="T16" fmla="*/ 2147483647 w 1816"/>
              <a:gd name="T17" fmla="*/ 2147483647 h 1816"/>
              <a:gd name="T18" fmla="*/ 2147483647 w 1816"/>
              <a:gd name="T19" fmla="*/ 2147483647 h 1816"/>
              <a:gd name="T20" fmla="*/ 2147483647 w 1816"/>
              <a:gd name="T21" fmla="*/ 2147483647 h 1816"/>
              <a:gd name="T22" fmla="*/ 2147483647 w 1816"/>
              <a:gd name="T23" fmla="*/ 2147483647 h 1816"/>
              <a:gd name="T24" fmla="*/ 0 w 1816"/>
              <a:gd name="T25" fmla="*/ 2147483647 h 1816"/>
              <a:gd name="T26" fmla="*/ 2147483647 w 1816"/>
              <a:gd name="T27" fmla="*/ 2147483647 h 1816"/>
              <a:gd name="T28" fmla="*/ 2147483647 w 1816"/>
              <a:gd name="T29" fmla="*/ 2147483647 h 1816"/>
              <a:gd name="T30" fmla="*/ 2147483647 w 1816"/>
              <a:gd name="T31" fmla="*/ 2147483647 h 1816"/>
              <a:gd name="T32" fmla="*/ 2147483647 w 1816"/>
              <a:gd name="T33" fmla="*/ 2147483647 h 1816"/>
              <a:gd name="T34" fmla="*/ 2147483647 w 1816"/>
              <a:gd name="T35" fmla="*/ 2147483647 h 1816"/>
              <a:gd name="T36" fmla="*/ 2147483647 w 1816"/>
              <a:gd name="T37" fmla="*/ 2147483647 h 1816"/>
              <a:gd name="T38" fmla="*/ 2147483647 w 1816"/>
              <a:gd name="T39" fmla="*/ 2147483647 h 1816"/>
              <a:gd name="T40" fmla="*/ 2147483647 w 1816"/>
              <a:gd name="T41" fmla="*/ 2147483647 h 1816"/>
              <a:gd name="T42" fmla="*/ 2147483647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147483647 h 1816"/>
              <a:gd name="T54" fmla="*/ 2147483647 w 1816"/>
              <a:gd name="T55" fmla="*/ 2147483647 h 1816"/>
              <a:gd name="T56" fmla="*/ 2147483647 w 1816"/>
              <a:gd name="T57" fmla="*/ 2147483647 h 1816"/>
              <a:gd name="T58" fmla="*/ 2147483647 w 1816"/>
              <a:gd name="T59" fmla="*/ 2147483647 h 1816"/>
              <a:gd name="T60" fmla="*/ 2147483647 w 1816"/>
              <a:gd name="T61" fmla="*/ 2147483647 h 1816"/>
              <a:gd name="T62" fmla="*/ 2147483647 w 1816"/>
              <a:gd name="T63" fmla="*/ 2147483647 h 1816"/>
              <a:gd name="T64" fmla="*/ 2147483647 w 1816"/>
              <a:gd name="T65" fmla="*/ 2147483647 h 1816"/>
              <a:gd name="T66" fmla="*/ 2147483647 w 1816"/>
              <a:gd name="T67" fmla="*/ 2147483647 h 1816"/>
              <a:gd name="T68" fmla="*/ 2147483647 w 1816"/>
              <a:gd name="T69" fmla="*/ 2147483647 h 1816"/>
              <a:gd name="T70" fmla="*/ 2147483647 w 1816"/>
              <a:gd name="T71" fmla="*/ 2147483647 h 1816"/>
              <a:gd name="T72" fmla="*/ 2147483647 w 1816"/>
              <a:gd name="T73" fmla="*/ 2147483647 h 1816"/>
              <a:gd name="T74" fmla="*/ 2147483647 w 1816"/>
              <a:gd name="T75" fmla="*/ 2147483647 h 1816"/>
              <a:gd name="T76" fmla="*/ 2147483647 w 1816"/>
              <a:gd name="T77" fmla="*/ 2147483647 h 1816"/>
              <a:gd name="T78" fmla="*/ 2147483647 w 1816"/>
              <a:gd name="T79" fmla="*/ 2147483647 h 1816"/>
              <a:gd name="T80" fmla="*/ 2147483647 w 1816"/>
              <a:gd name="T81" fmla="*/ 2147483647 h 1816"/>
              <a:gd name="T82" fmla="*/ 2147483647 w 1816"/>
              <a:gd name="T83" fmla="*/ 2147483647 h 1816"/>
              <a:gd name="T84" fmla="*/ 2147483647 w 1816"/>
              <a:gd name="T85" fmla="*/ 2147483647 h 1816"/>
              <a:gd name="T86" fmla="*/ 2147483647 w 1816"/>
              <a:gd name="T87" fmla="*/ 2147483647 h 1816"/>
              <a:gd name="T88" fmla="*/ 2147483647 w 1816"/>
              <a:gd name="T89" fmla="*/ 2147483647 h 1816"/>
              <a:gd name="T90" fmla="*/ 2147483647 w 1816"/>
              <a:gd name="T91" fmla="*/ 2147483647 h 1816"/>
              <a:gd name="T92" fmla="*/ 2147483647 w 1816"/>
              <a:gd name="T93" fmla="*/ 2147483647 h 1816"/>
              <a:gd name="T94" fmla="*/ 2147483647 w 1816"/>
              <a:gd name="T95" fmla="*/ 2147483647 h 1816"/>
              <a:gd name="T96" fmla="*/ 2147483647 w 1816"/>
              <a:gd name="T97" fmla="*/ 2147483647 h 1816"/>
              <a:gd name="T98" fmla="*/ 2147483647 w 1816"/>
              <a:gd name="T99" fmla="*/ 2147483647 h 1816"/>
              <a:gd name="T100" fmla="*/ 2147483647 w 1816"/>
              <a:gd name="T101" fmla="*/ 2147483647 h 1816"/>
              <a:gd name="T102" fmla="*/ 2147483647 w 1816"/>
              <a:gd name="T103" fmla="*/ 2147483647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80808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rou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Freeform 675"/>
          <p:cNvSpPr>
            <a:spLocks noEditPoints="1"/>
          </p:cNvSpPr>
          <p:nvPr/>
        </p:nvSpPr>
        <p:spPr bwMode="auto">
          <a:xfrm rot="21275257">
            <a:off x="1133475" y="2238375"/>
            <a:ext cx="2619375" cy="2619375"/>
          </a:xfrm>
          <a:custGeom>
            <a:avLst/>
            <a:gdLst>
              <a:gd name="T0" fmla="*/ 2147483647 w 2622"/>
              <a:gd name="T1" fmla="*/ 2147483647 h 2622"/>
              <a:gd name="T2" fmla="*/ 2147483647 w 2622"/>
              <a:gd name="T3" fmla="*/ 2147483647 h 2622"/>
              <a:gd name="T4" fmla="*/ 2147483647 w 2622"/>
              <a:gd name="T5" fmla="*/ 2147483647 h 2622"/>
              <a:gd name="T6" fmla="*/ 2147483647 w 2622"/>
              <a:gd name="T7" fmla="*/ 2147483647 h 2622"/>
              <a:gd name="T8" fmla="*/ 2147483647 w 2622"/>
              <a:gd name="T9" fmla="*/ 2147483647 h 2622"/>
              <a:gd name="T10" fmla="*/ 2147483647 w 2622"/>
              <a:gd name="T11" fmla="*/ 2147483647 h 2622"/>
              <a:gd name="T12" fmla="*/ 2147483647 w 2622"/>
              <a:gd name="T13" fmla="*/ 2147483647 h 2622"/>
              <a:gd name="T14" fmla="*/ 2147483647 w 2622"/>
              <a:gd name="T15" fmla="*/ 2147483647 h 2622"/>
              <a:gd name="T16" fmla="*/ 2147483647 w 2622"/>
              <a:gd name="T17" fmla="*/ 2147483647 h 2622"/>
              <a:gd name="T18" fmla="*/ 2147483647 w 2622"/>
              <a:gd name="T19" fmla="*/ 2147483647 h 2622"/>
              <a:gd name="T20" fmla="*/ 2147483647 w 2622"/>
              <a:gd name="T21" fmla="*/ 2147483647 h 2622"/>
              <a:gd name="T22" fmla="*/ 2147483647 w 2622"/>
              <a:gd name="T23" fmla="*/ 2147483647 h 2622"/>
              <a:gd name="T24" fmla="*/ 2147483647 w 2622"/>
              <a:gd name="T25" fmla="*/ 2147483647 h 2622"/>
              <a:gd name="T26" fmla="*/ 2147483647 w 2622"/>
              <a:gd name="T27" fmla="*/ 2147483647 h 2622"/>
              <a:gd name="T28" fmla="*/ 2147483647 w 2622"/>
              <a:gd name="T29" fmla="*/ 2147483647 h 2622"/>
              <a:gd name="T30" fmla="*/ 2147483647 w 2622"/>
              <a:gd name="T31" fmla="*/ 2147483647 h 2622"/>
              <a:gd name="T32" fmla="*/ 2147483647 w 2622"/>
              <a:gd name="T33" fmla="*/ 2147483647 h 2622"/>
              <a:gd name="T34" fmla="*/ 2147483647 w 2622"/>
              <a:gd name="T35" fmla="*/ 2147483647 h 2622"/>
              <a:gd name="T36" fmla="*/ 2147483647 w 2622"/>
              <a:gd name="T37" fmla="*/ 2147483647 h 2622"/>
              <a:gd name="T38" fmla="*/ 2147483647 w 2622"/>
              <a:gd name="T39" fmla="*/ 2147483647 h 2622"/>
              <a:gd name="T40" fmla="*/ 2147483647 w 2622"/>
              <a:gd name="T41" fmla="*/ 2147483647 h 2622"/>
              <a:gd name="T42" fmla="*/ 2147483647 w 2622"/>
              <a:gd name="T43" fmla="*/ 2147483647 h 2622"/>
              <a:gd name="T44" fmla="*/ 2147483647 w 2622"/>
              <a:gd name="T45" fmla="*/ 2147483647 h 2622"/>
              <a:gd name="T46" fmla="*/ 2147483647 w 2622"/>
              <a:gd name="T47" fmla="*/ 2147483647 h 2622"/>
              <a:gd name="T48" fmla="*/ 2147483647 w 2622"/>
              <a:gd name="T49" fmla="*/ 2147483647 h 2622"/>
              <a:gd name="T50" fmla="*/ 2147483647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2147483647 w 2622"/>
              <a:gd name="T67" fmla="*/ 2147483647 h 2622"/>
              <a:gd name="T68" fmla="*/ 2147483647 w 2622"/>
              <a:gd name="T69" fmla="*/ 2147483647 h 2622"/>
              <a:gd name="T70" fmla="*/ 2147483647 w 2622"/>
              <a:gd name="T71" fmla="*/ 2147483647 h 2622"/>
              <a:gd name="T72" fmla="*/ 2147483647 w 2622"/>
              <a:gd name="T73" fmla="*/ 2147483647 h 2622"/>
              <a:gd name="T74" fmla="*/ 2147483647 w 2622"/>
              <a:gd name="T75" fmla="*/ 2147483647 h 2622"/>
              <a:gd name="T76" fmla="*/ 2147483647 w 2622"/>
              <a:gd name="T77" fmla="*/ 2147483647 h 2622"/>
              <a:gd name="T78" fmla="*/ 2147483647 w 2622"/>
              <a:gd name="T79" fmla="*/ 2147483647 h 2622"/>
              <a:gd name="T80" fmla="*/ 2147483647 w 2622"/>
              <a:gd name="T81" fmla="*/ 2147483647 h 2622"/>
              <a:gd name="T82" fmla="*/ 2147483647 w 2622"/>
              <a:gd name="T83" fmla="*/ 2147483647 h 2622"/>
              <a:gd name="T84" fmla="*/ 2147483647 w 2622"/>
              <a:gd name="T85" fmla="*/ 2147483647 h 2622"/>
              <a:gd name="T86" fmla="*/ 2147483647 w 2622"/>
              <a:gd name="T87" fmla="*/ 2147483647 h 2622"/>
              <a:gd name="T88" fmla="*/ 2147483647 w 2622"/>
              <a:gd name="T89" fmla="*/ 2147483647 h 2622"/>
              <a:gd name="T90" fmla="*/ 2147483647 w 2622"/>
              <a:gd name="T91" fmla="*/ 2147483647 h 2622"/>
              <a:gd name="T92" fmla="*/ 2147483647 w 2622"/>
              <a:gd name="T93" fmla="*/ 2147483647 h 2622"/>
              <a:gd name="T94" fmla="*/ 2147483647 w 2622"/>
              <a:gd name="T95" fmla="*/ 2147483647 h 2622"/>
              <a:gd name="T96" fmla="*/ 2147483647 w 2622"/>
              <a:gd name="T97" fmla="*/ 2147483647 h 2622"/>
              <a:gd name="T98" fmla="*/ 2147483647 w 2622"/>
              <a:gd name="T99" fmla="*/ 2147483647 h 2622"/>
              <a:gd name="T100" fmla="*/ 2147483647 w 2622"/>
              <a:gd name="T101" fmla="*/ 2147483647 h 2622"/>
              <a:gd name="T102" fmla="*/ 2147483647 w 2622"/>
              <a:gd name="T103" fmla="*/ 2147483647 h 2622"/>
              <a:gd name="T104" fmla="*/ 2147483647 w 2622"/>
              <a:gd name="T105" fmla="*/ 2147483647 h 2622"/>
              <a:gd name="T106" fmla="*/ 2147483647 w 2622"/>
              <a:gd name="T107" fmla="*/ 2147483647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80808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rou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Oval 676"/>
          <p:cNvSpPr>
            <a:spLocks noChangeArrowheads="1"/>
          </p:cNvSpPr>
          <p:nvPr/>
        </p:nvSpPr>
        <p:spPr bwMode="auto">
          <a:xfrm rot="21275257">
            <a:off x="1412875" y="2519363"/>
            <a:ext cx="2058988" cy="2057400"/>
          </a:xfrm>
          <a:prstGeom prst="ellipse">
            <a:avLst/>
          </a:prstGeom>
          <a:solidFill>
            <a:srgbClr val="42979A"/>
          </a:solidFill>
          <a:ln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Gulim" panose="020B0600000101010101" pitchFamily="34" charset="-127"/>
              <a:cs typeface="+mn-cs"/>
            </a:endParaRPr>
          </a:p>
        </p:txBody>
      </p:sp>
      <p:sp>
        <p:nvSpPr>
          <p:cNvPr id="14" name="Oval 677"/>
          <p:cNvSpPr>
            <a:spLocks noChangeArrowheads="1"/>
          </p:cNvSpPr>
          <p:nvPr/>
        </p:nvSpPr>
        <p:spPr bwMode="auto">
          <a:xfrm rot="21275257">
            <a:off x="3941763" y="2501900"/>
            <a:ext cx="1376363" cy="1376363"/>
          </a:xfrm>
          <a:prstGeom prst="ellipse">
            <a:avLst/>
          </a:prstGeom>
          <a:solidFill>
            <a:srgbClr val="70C0C2"/>
          </a:solidFill>
          <a:ln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Gulim" panose="020B0600000101010101" pitchFamily="34" charset="-127"/>
              <a:cs typeface="+mn-cs"/>
            </a:endParaRPr>
          </a:p>
        </p:txBody>
      </p:sp>
      <p:sp>
        <p:nvSpPr>
          <p:cNvPr id="15" name="Freeform 679"/>
          <p:cNvSpPr>
            <a:spLocks noEditPoints="1"/>
          </p:cNvSpPr>
          <p:nvPr/>
        </p:nvSpPr>
        <p:spPr bwMode="auto">
          <a:xfrm rot="21275257">
            <a:off x="4764088" y="3787775"/>
            <a:ext cx="1758950" cy="1760538"/>
          </a:xfrm>
          <a:custGeom>
            <a:avLst/>
            <a:gdLst>
              <a:gd name="T0" fmla="*/ 2147483647 w 1816"/>
              <a:gd name="T1" fmla="*/ 2147483647 h 1816"/>
              <a:gd name="T2" fmla="*/ 2147483647 w 1816"/>
              <a:gd name="T3" fmla="*/ 2147483647 h 1816"/>
              <a:gd name="T4" fmla="*/ 2147483647 w 1816"/>
              <a:gd name="T5" fmla="*/ 2147483647 h 1816"/>
              <a:gd name="T6" fmla="*/ 2147483647 w 1816"/>
              <a:gd name="T7" fmla="*/ 2147483647 h 1816"/>
              <a:gd name="T8" fmla="*/ 2147483647 w 1816"/>
              <a:gd name="T9" fmla="*/ 2147483647 h 1816"/>
              <a:gd name="T10" fmla="*/ 2147483647 w 1816"/>
              <a:gd name="T11" fmla="*/ 2147483647 h 1816"/>
              <a:gd name="T12" fmla="*/ 2147483647 w 1816"/>
              <a:gd name="T13" fmla="*/ 2147483647 h 1816"/>
              <a:gd name="T14" fmla="*/ 2147483647 w 1816"/>
              <a:gd name="T15" fmla="*/ 2147483647 h 1816"/>
              <a:gd name="T16" fmla="*/ 2147483647 w 1816"/>
              <a:gd name="T17" fmla="*/ 2147483647 h 1816"/>
              <a:gd name="T18" fmla="*/ 2147483647 w 1816"/>
              <a:gd name="T19" fmla="*/ 2147483647 h 1816"/>
              <a:gd name="T20" fmla="*/ 2147483647 w 1816"/>
              <a:gd name="T21" fmla="*/ 2147483647 h 1816"/>
              <a:gd name="T22" fmla="*/ 2147483647 w 1816"/>
              <a:gd name="T23" fmla="*/ 2147483647 h 1816"/>
              <a:gd name="T24" fmla="*/ 0 w 1816"/>
              <a:gd name="T25" fmla="*/ 2147483647 h 1816"/>
              <a:gd name="T26" fmla="*/ 2147483647 w 1816"/>
              <a:gd name="T27" fmla="*/ 2147483647 h 1816"/>
              <a:gd name="T28" fmla="*/ 2147483647 w 1816"/>
              <a:gd name="T29" fmla="*/ 2147483647 h 1816"/>
              <a:gd name="T30" fmla="*/ 2147483647 w 1816"/>
              <a:gd name="T31" fmla="*/ 2147483647 h 1816"/>
              <a:gd name="T32" fmla="*/ 2147483647 w 1816"/>
              <a:gd name="T33" fmla="*/ 2147483647 h 1816"/>
              <a:gd name="T34" fmla="*/ 2147483647 w 1816"/>
              <a:gd name="T35" fmla="*/ 2147483647 h 1816"/>
              <a:gd name="T36" fmla="*/ 2147483647 w 1816"/>
              <a:gd name="T37" fmla="*/ 2147483647 h 1816"/>
              <a:gd name="T38" fmla="*/ 2147483647 w 1816"/>
              <a:gd name="T39" fmla="*/ 2147483647 h 1816"/>
              <a:gd name="T40" fmla="*/ 2147483647 w 1816"/>
              <a:gd name="T41" fmla="*/ 2147483647 h 1816"/>
              <a:gd name="T42" fmla="*/ 2147483647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147483647 h 1816"/>
              <a:gd name="T54" fmla="*/ 2147483647 w 1816"/>
              <a:gd name="T55" fmla="*/ 2147483647 h 1816"/>
              <a:gd name="T56" fmla="*/ 2147483647 w 1816"/>
              <a:gd name="T57" fmla="*/ 2147483647 h 1816"/>
              <a:gd name="T58" fmla="*/ 2147483647 w 1816"/>
              <a:gd name="T59" fmla="*/ 2147483647 h 1816"/>
              <a:gd name="T60" fmla="*/ 2147483647 w 1816"/>
              <a:gd name="T61" fmla="*/ 2147483647 h 1816"/>
              <a:gd name="T62" fmla="*/ 2147483647 w 1816"/>
              <a:gd name="T63" fmla="*/ 2147483647 h 1816"/>
              <a:gd name="T64" fmla="*/ 2147483647 w 1816"/>
              <a:gd name="T65" fmla="*/ 2147483647 h 1816"/>
              <a:gd name="T66" fmla="*/ 2147483647 w 1816"/>
              <a:gd name="T67" fmla="*/ 2147483647 h 1816"/>
              <a:gd name="T68" fmla="*/ 2147483647 w 1816"/>
              <a:gd name="T69" fmla="*/ 2147483647 h 1816"/>
              <a:gd name="T70" fmla="*/ 2147483647 w 1816"/>
              <a:gd name="T71" fmla="*/ 2147483647 h 1816"/>
              <a:gd name="T72" fmla="*/ 2147483647 w 1816"/>
              <a:gd name="T73" fmla="*/ 2147483647 h 1816"/>
              <a:gd name="T74" fmla="*/ 2147483647 w 1816"/>
              <a:gd name="T75" fmla="*/ 2147483647 h 1816"/>
              <a:gd name="T76" fmla="*/ 2147483647 w 1816"/>
              <a:gd name="T77" fmla="*/ 2147483647 h 1816"/>
              <a:gd name="T78" fmla="*/ 2147483647 w 1816"/>
              <a:gd name="T79" fmla="*/ 2147483647 h 1816"/>
              <a:gd name="T80" fmla="*/ 2147483647 w 1816"/>
              <a:gd name="T81" fmla="*/ 2147483647 h 1816"/>
              <a:gd name="T82" fmla="*/ 2147483647 w 1816"/>
              <a:gd name="T83" fmla="*/ 2147483647 h 1816"/>
              <a:gd name="T84" fmla="*/ 2147483647 w 1816"/>
              <a:gd name="T85" fmla="*/ 2147483647 h 1816"/>
              <a:gd name="T86" fmla="*/ 2147483647 w 1816"/>
              <a:gd name="T87" fmla="*/ 2147483647 h 1816"/>
              <a:gd name="T88" fmla="*/ 2147483647 w 1816"/>
              <a:gd name="T89" fmla="*/ 2147483647 h 1816"/>
              <a:gd name="T90" fmla="*/ 2147483647 w 1816"/>
              <a:gd name="T91" fmla="*/ 2147483647 h 1816"/>
              <a:gd name="T92" fmla="*/ 2147483647 w 1816"/>
              <a:gd name="T93" fmla="*/ 2147483647 h 1816"/>
              <a:gd name="T94" fmla="*/ 2147483647 w 1816"/>
              <a:gd name="T95" fmla="*/ 2147483647 h 1816"/>
              <a:gd name="T96" fmla="*/ 2147483647 w 1816"/>
              <a:gd name="T97" fmla="*/ 2147483647 h 1816"/>
              <a:gd name="T98" fmla="*/ 2147483647 w 1816"/>
              <a:gd name="T99" fmla="*/ 2147483647 h 1816"/>
              <a:gd name="T100" fmla="*/ 2147483647 w 1816"/>
              <a:gd name="T101" fmla="*/ 2147483647 h 1816"/>
              <a:gd name="T102" fmla="*/ 2147483647 w 1816"/>
              <a:gd name="T103" fmla="*/ 2147483647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80808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rou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Oval 680"/>
          <p:cNvSpPr>
            <a:spLocks noChangeArrowheads="1"/>
          </p:cNvSpPr>
          <p:nvPr/>
        </p:nvSpPr>
        <p:spPr bwMode="auto">
          <a:xfrm rot="21275257">
            <a:off x="5040313" y="4065588"/>
            <a:ext cx="1204913" cy="12049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Gulim" panose="020B0600000101010101" pitchFamily="34" charset="-127"/>
              <a:cs typeface="+mn-cs"/>
            </a:endParaRPr>
          </a:p>
        </p:txBody>
      </p:sp>
      <p:sp>
        <p:nvSpPr>
          <p:cNvPr id="17" name="Arc 681"/>
          <p:cNvSpPr/>
          <p:nvPr/>
        </p:nvSpPr>
        <p:spPr bwMode="auto">
          <a:xfrm rot="7501686">
            <a:off x="3579019" y="3736181"/>
            <a:ext cx="1455738" cy="1184275"/>
          </a:xfrm>
          <a:custGeom>
            <a:avLst/>
            <a:gdLst>
              <a:gd name="T0" fmla="*/ 2147483647 w 21600"/>
              <a:gd name="T1" fmla="*/ 0 h 15695"/>
              <a:gd name="T2" fmla="*/ 2147483647 w 21600"/>
              <a:gd name="T3" fmla="*/ 2147483647 h 15695"/>
              <a:gd name="T4" fmla="*/ 0 w 21600"/>
              <a:gd name="T5" fmla="*/ 2147483647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38100">
            <a:solidFill>
              <a:sysClr val="window" lastClr="FFFFFF">
                <a:lumMod val="50000"/>
              </a:sys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Arc 683"/>
          <p:cNvSpPr/>
          <p:nvPr/>
        </p:nvSpPr>
        <p:spPr bwMode="auto">
          <a:xfrm rot="256945">
            <a:off x="5776913" y="3076575"/>
            <a:ext cx="473075" cy="685800"/>
          </a:xfrm>
          <a:custGeom>
            <a:avLst/>
            <a:gdLst>
              <a:gd name="T0" fmla="*/ 2147483647 w 21600"/>
              <a:gd name="T1" fmla="*/ 0 h 31203"/>
              <a:gd name="T2" fmla="*/ 2147483647 w 21600"/>
              <a:gd name="T3" fmla="*/ 2147483647 h 31203"/>
              <a:gd name="T4" fmla="*/ 0 w 21600"/>
              <a:gd name="T5" fmla="*/ 2147483647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ysClr val="window" lastClr="FFFFFF">
                <a:lumMod val="50000"/>
              </a:sys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3128963" y="2065338"/>
            <a:ext cx="836613" cy="334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979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</a:t>
            </a:r>
            <a:endParaRPr kumimoji="0" lang="en-US" altLang="zh-CN" sz="1200" b="1" i="0" u="none" strike="noStrike" kern="1200" cap="none" spc="0" normalizeH="0" baseline="0" noProof="0" dirty="0" smtClean="0">
              <a:ln>
                <a:noFill/>
              </a:ln>
              <a:solidFill>
                <a:srgbClr val="42979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979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42979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0" name="Straight Connector 30"/>
          <p:cNvCxnSpPr/>
          <p:nvPr/>
        </p:nvCxnSpPr>
        <p:spPr>
          <a:xfrm>
            <a:off x="6848475" y="1930400"/>
            <a:ext cx="0" cy="3394075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ysDash"/>
            <a:miter lim="800000"/>
          </a:ln>
          <a:effectLst/>
        </p:spPr>
      </p:cxnSp>
      <p:grpSp>
        <p:nvGrpSpPr>
          <p:cNvPr id="21" name="Group 31"/>
          <p:cNvGrpSpPr/>
          <p:nvPr/>
        </p:nvGrpSpPr>
        <p:grpSpPr>
          <a:xfrm>
            <a:off x="7292975" y="1955800"/>
            <a:ext cx="541338" cy="541338"/>
            <a:chOff x="7073566" y="4346195"/>
            <a:chExt cx="541355" cy="541355"/>
          </a:xfrm>
        </p:grpSpPr>
        <p:sp>
          <p:nvSpPr>
            <p:cNvPr id="22" name="Oval 32"/>
            <p:cNvSpPr>
              <a:spLocks noChangeAspect="1"/>
            </p:cNvSpPr>
            <p:nvPr/>
          </p:nvSpPr>
          <p:spPr>
            <a:xfrm>
              <a:off x="7073566" y="4346195"/>
              <a:ext cx="541355" cy="541355"/>
            </a:xfrm>
            <a:prstGeom prst="ellipse">
              <a:avLst/>
            </a:prstGeom>
            <a:noFill/>
            <a:ln w="50800" cap="flat" cmpd="sng" algn="ctr">
              <a:solidFill>
                <a:srgbClr val="42979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7109399" y="4397058"/>
              <a:ext cx="4935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098D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6" name="Oval 35"/>
          <p:cNvSpPr>
            <a:spLocks noChangeAspect="1"/>
          </p:cNvSpPr>
          <p:nvPr/>
        </p:nvSpPr>
        <p:spPr>
          <a:xfrm>
            <a:off x="7292975" y="2811463"/>
            <a:ext cx="541338" cy="541338"/>
          </a:xfrm>
          <a:prstGeom prst="ellipse">
            <a:avLst/>
          </a:prstGeom>
          <a:noFill/>
          <a:ln w="50800" cap="flat" cmpd="sng" algn="ctr">
            <a:solidFill>
              <a:srgbClr val="70C0C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Oval 38"/>
          <p:cNvSpPr>
            <a:spLocks noChangeAspect="1"/>
          </p:cNvSpPr>
          <p:nvPr/>
        </p:nvSpPr>
        <p:spPr>
          <a:xfrm>
            <a:off x="7302500" y="4597400"/>
            <a:ext cx="541338" cy="541338"/>
          </a:xfrm>
          <a:prstGeom prst="ellipse">
            <a:avLst/>
          </a:prstGeom>
          <a:noFill/>
          <a:ln w="50800" cap="flat" cmpd="sng" algn="ctr">
            <a:solidFill>
              <a:srgbClr val="70C0C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Oval 41"/>
          <p:cNvSpPr>
            <a:spLocks noChangeAspect="1"/>
          </p:cNvSpPr>
          <p:nvPr/>
        </p:nvSpPr>
        <p:spPr>
          <a:xfrm>
            <a:off x="7292975" y="3675063"/>
            <a:ext cx="541338" cy="541338"/>
          </a:xfrm>
          <a:prstGeom prst="ellipse">
            <a:avLst/>
          </a:prstGeom>
          <a:noFill/>
          <a:ln w="50800" cap="flat" cmpd="sng" algn="ctr">
            <a:solidFill>
              <a:srgbClr val="42979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284788" y="3292475"/>
            <a:ext cx="1030287" cy="334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2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x-none" sz="12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3738563" y="4300538"/>
            <a:ext cx="838200" cy="333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12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x-none" sz="12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65"/>
          <p:cNvSpPr txBox="1"/>
          <p:nvPr/>
        </p:nvSpPr>
        <p:spPr>
          <a:xfrm>
            <a:off x="7913688" y="1784350"/>
            <a:ext cx="2092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13688" y="2055813"/>
            <a:ext cx="3203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365"/>
          <p:cNvSpPr txBox="1"/>
          <p:nvPr/>
        </p:nvSpPr>
        <p:spPr>
          <a:xfrm>
            <a:off x="7951788" y="2705100"/>
            <a:ext cx="2090738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51788" y="2974975"/>
            <a:ext cx="3201988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365"/>
          <p:cNvSpPr txBox="1"/>
          <p:nvPr/>
        </p:nvSpPr>
        <p:spPr>
          <a:xfrm>
            <a:off x="7951788" y="3603625"/>
            <a:ext cx="2090738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951788" y="3875088"/>
            <a:ext cx="3201988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365"/>
          <p:cNvSpPr txBox="1"/>
          <p:nvPr/>
        </p:nvSpPr>
        <p:spPr>
          <a:xfrm>
            <a:off x="8002588" y="4530725"/>
            <a:ext cx="2092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002588" y="4802188"/>
            <a:ext cx="3203575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16"/>
          <p:cNvSpPr>
            <a:spLocks noEditPoints="1"/>
          </p:cNvSpPr>
          <p:nvPr/>
        </p:nvSpPr>
        <p:spPr bwMode="auto">
          <a:xfrm>
            <a:off x="2119313" y="3236913"/>
            <a:ext cx="523875" cy="461963"/>
          </a:xfrm>
          <a:custGeom>
            <a:avLst/>
            <a:gdLst>
              <a:gd name="T0" fmla="*/ 425 w 1020"/>
              <a:gd name="T1" fmla="*/ 569 h 897"/>
              <a:gd name="T2" fmla="*/ 889 w 1020"/>
              <a:gd name="T3" fmla="*/ 586 h 897"/>
              <a:gd name="T4" fmla="*/ 879 w 1020"/>
              <a:gd name="T5" fmla="*/ 537 h 897"/>
              <a:gd name="T6" fmla="*/ 426 w 1020"/>
              <a:gd name="T7" fmla="*/ 554 h 897"/>
              <a:gd name="T8" fmla="*/ 879 w 1020"/>
              <a:gd name="T9" fmla="*/ 537 h 897"/>
              <a:gd name="T10" fmla="*/ 421 w 1020"/>
              <a:gd name="T11" fmla="*/ 504 h 897"/>
              <a:gd name="T12" fmla="*/ 882 w 1020"/>
              <a:gd name="T13" fmla="*/ 521 h 897"/>
              <a:gd name="T14" fmla="*/ 402 w 1020"/>
              <a:gd name="T15" fmla="*/ 484 h 897"/>
              <a:gd name="T16" fmla="*/ 906 w 1020"/>
              <a:gd name="T17" fmla="*/ 608 h 897"/>
              <a:gd name="T18" fmla="*/ 390 w 1020"/>
              <a:gd name="T19" fmla="*/ 645 h 897"/>
              <a:gd name="T20" fmla="*/ 361 w 1020"/>
              <a:gd name="T21" fmla="*/ 472 h 897"/>
              <a:gd name="T22" fmla="*/ 906 w 1020"/>
              <a:gd name="T23" fmla="*/ 448 h 897"/>
              <a:gd name="T24" fmla="*/ 402 w 1020"/>
              <a:gd name="T25" fmla="*/ 484 h 897"/>
              <a:gd name="T26" fmla="*/ 515 w 1020"/>
              <a:gd name="T27" fmla="*/ 59 h 897"/>
              <a:gd name="T28" fmla="*/ 501 w 1020"/>
              <a:gd name="T29" fmla="*/ 4 h 897"/>
              <a:gd name="T30" fmla="*/ 523 w 1020"/>
              <a:gd name="T31" fmla="*/ 1 h 897"/>
              <a:gd name="T32" fmla="*/ 614 w 1020"/>
              <a:gd name="T33" fmla="*/ 58 h 897"/>
              <a:gd name="T34" fmla="*/ 548 w 1020"/>
              <a:gd name="T35" fmla="*/ 84 h 897"/>
              <a:gd name="T36" fmla="*/ 546 w 1020"/>
              <a:gd name="T37" fmla="*/ 156 h 897"/>
              <a:gd name="T38" fmla="*/ 527 w 1020"/>
              <a:gd name="T39" fmla="*/ 325 h 897"/>
              <a:gd name="T40" fmla="*/ 568 w 1020"/>
              <a:gd name="T41" fmla="*/ 160 h 897"/>
              <a:gd name="T42" fmla="*/ 727 w 1020"/>
              <a:gd name="T43" fmla="*/ 130 h 897"/>
              <a:gd name="T44" fmla="*/ 659 w 1020"/>
              <a:gd name="T45" fmla="*/ 425 h 897"/>
              <a:gd name="T46" fmla="*/ 607 w 1020"/>
              <a:gd name="T47" fmla="*/ 425 h 897"/>
              <a:gd name="T48" fmla="*/ 539 w 1020"/>
              <a:gd name="T49" fmla="*/ 130 h 897"/>
              <a:gd name="T50" fmla="*/ 641 w 1020"/>
              <a:gd name="T51" fmla="*/ 45 h 897"/>
              <a:gd name="T52" fmla="*/ 641 w 1020"/>
              <a:gd name="T53" fmla="*/ 131 h 897"/>
              <a:gd name="T54" fmla="*/ 354 w 1020"/>
              <a:gd name="T55" fmla="*/ 806 h 897"/>
              <a:gd name="T56" fmla="*/ 952 w 1020"/>
              <a:gd name="T57" fmla="*/ 826 h 897"/>
              <a:gd name="T58" fmla="*/ 354 w 1020"/>
              <a:gd name="T59" fmla="*/ 806 h 897"/>
              <a:gd name="T60" fmla="*/ 946 w 1020"/>
              <a:gd name="T61" fmla="*/ 769 h 897"/>
              <a:gd name="T62" fmla="*/ 358 w 1020"/>
              <a:gd name="T63" fmla="*/ 789 h 897"/>
              <a:gd name="T64" fmla="*/ 346 w 1020"/>
              <a:gd name="T65" fmla="*/ 733 h 897"/>
              <a:gd name="T66" fmla="*/ 948 w 1020"/>
              <a:gd name="T67" fmla="*/ 752 h 897"/>
              <a:gd name="T68" fmla="*/ 346 w 1020"/>
              <a:gd name="T69" fmla="*/ 733 h 897"/>
              <a:gd name="T70" fmla="*/ 974 w 1020"/>
              <a:gd name="T71" fmla="*/ 852 h 897"/>
              <a:gd name="T72" fmla="*/ 327 w 1020"/>
              <a:gd name="T73" fmla="*/ 893 h 897"/>
              <a:gd name="T74" fmla="*/ 1020 w 1020"/>
              <a:gd name="T75" fmla="*/ 866 h 897"/>
              <a:gd name="T76" fmla="*/ 988 w 1020"/>
              <a:gd name="T77" fmla="*/ 667 h 897"/>
              <a:gd name="T78" fmla="*/ 327 w 1020"/>
              <a:gd name="T79" fmla="*/ 709 h 897"/>
              <a:gd name="T80" fmla="*/ 334 w 1020"/>
              <a:gd name="T81" fmla="*/ 282 h 897"/>
              <a:gd name="T82" fmla="*/ 154 w 1020"/>
              <a:gd name="T83" fmla="*/ 820 h 897"/>
              <a:gd name="T84" fmla="*/ 334 w 1020"/>
              <a:gd name="T85" fmla="*/ 282 h 897"/>
              <a:gd name="T86" fmla="*/ 107 w 1020"/>
              <a:gd name="T87" fmla="*/ 798 h 897"/>
              <a:gd name="T88" fmla="*/ 318 w 1020"/>
              <a:gd name="T89" fmla="*/ 279 h 897"/>
              <a:gd name="T90" fmla="*/ 273 w 1020"/>
              <a:gd name="T91" fmla="*/ 251 h 897"/>
              <a:gd name="T92" fmla="*/ 92 w 1020"/>
              <a:gd name="T93" fmla="*/ 793 h 897"/>
              <a:gd name="T94" fmla="*/ 273 w 1020"/>
              <a:gd name="T95" fmla="*/ 251 h 897"/>
              <a:gd name="T96" fmla="*/ 170 w 1020"/>
              <a:gd name="T97" fmla="*/ 848 h 897"/>
              <a:gd name="T98" fmla="*/ 418 w 1020"/>
              <a:gd name="T99" fmla="*/ 286 h 897"/>
              <a:gd name="T100" fmla="*/ 167 w 1020"/>
              <a:gd name="T101" fmla="*/ 892 h 897"/>
              <a:gd name="T102" fmla="*/ 6 w 1020"/>
              <a:gd name="T103" fmla="*/ 801 h 897"/>
              <a:gd name="T104" fmla="*/ 258 w 1020"/>
              <a:gd name="T105" fmla="*/ 227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20" h="897">
                <a:moveTo>
                  <a:pt x="882" y="569"/>
                </a:moveTo>
                <a:lnTo>
                  <a:pt x="425" y="569"/>
                </a:lnTo>
                <a:cubicBezTo>
                  <a:pt x="424" y="575"/>
                  <a:pt x="423" y="580"/>
                  <a:pt x="421" y="586"/>
                </a:cubicBezTo>
                <a:lnTo>
                  <a:pt x="889" y="586"/>
                </a:lnTo>
                <a:cubicBezTo>
                  <a:pt x="886" y="580"/>
                  <a:pt x="884" y="575"/>
                  <a:pt x="882" y="569"/>
                </a:cubicBezTo>
                <a:close/>
                <a:moveTo>
                  <a:pt x="879" y="537"/>
                </a:moveTo>
                <a:lnTo>
                  <a:pt x="426" y="537"/>
                </a:lnTo>
                <a:cubicBezTo>
                  <a:pt x="426" y="542"/>
                  <a:pt x="426" y="548"/>
                  <a:pt x="426" y="554"/>
                </a:cubicBezTo>
                <a:lnTo>
                  <a:pt x="879" y="554"/>
                </a:lnTo>
                <a:cubicBezTo>
                  <a:pt x="878" y="548"/>
                  <a:pt x="878" y="542"/>
                  <a:pt x="879" y="537"/>
                </a:cubicBezTo>
                <a:close/>
                <a:moveTo>
                  <a:pt x="889" y="504"/>
                </a:moveTo>
                <a:lnTo>
                  <a:pt x="421" y="504"/>
                </a:lnTo>
                <a:cubicBezTo>
                  <a:pt x="423" y="510"/>
                  <a:pt x="424" y="516"/>
                  <a:pt x="425" y="521"/>
                </a:cubicBezTo>
                <a:lnTo>
                  <a:pt x="882" y="521"/>
                </a:lnTo>
                <a:cubicBezTo>
                  <a:pt x="884" y="515"/>
                  <a:pt x="886" y="510"/>
                  <a:pt x="889" y="504"/>
                </a:cubicBezTo>
                <a:close/>
                <a:moveTo>
                  <a:pt x="402" y="484"/>
                </a:moveTo>
                <a:lnTo>
                  <a:pt x="402" y="608"/>
                </a:lnTo>
                <a:lnTo>
                  <a:pt x="906" y="608"/>
                </a:lnTo>
                <a:lnTo>
                  <a:pt x="906" y="645"/>
                </a:lnTo>
                <a:lnTo>
                  <a:pt x="390" y="645"/>
                </a:lnTo>
                <a:cubicBezTo>
                  <a:pt x="374" y="645"/>
                  <a:pt x="361" y="634"/>
                  <a:pt x="361" y="621"/>
                </a:cubicBezTo>
                <a:lnTo>
                  <a:pt x="361" y="472"/>
                </a:lnTo>
                <a:cubicBezTo>
                  <a:pt x="361" y="458"/>
                  <a:pt x="374" y="448"/>
                  <a:pt x="390" y="448"/>
                </a:cubicBezTo>
                <a:lnTo>
                  <a:pt x="906" y="448"/>
                </a:lnTo>
                <a:lnTo>
                  <a:pt x="906" y="484"/>
                </a:lnTo>
                <a:lnTo>
                  <a:pt x="402" y="484"/>
                </a:lnTo>
                <a:close/>
                <a:moveTo>
                  <a:pt x="548" y="84"/>
                </a:moveTo>
                <a:cubicBezTo>
                  <a:pt x="529" y="82"/>
                  <a:pt x="520" y="72"/>
                  <a:pt x="515" y="59"/>
                </a:cubicBezTo>
                <a:cubicBezTo>
                  <a:pt x="511" y="47"/>
                  <a:pt x="512" y="39"/>
                  <a:pt x="512" y="27"/>
                </a:cubicBezTo>
                <a:cubicBezTo>
                  <a:pt x="511" y="11"/>
                  <a:pt x="501" y="7"/>
                  <a:pt x="501" y="4"/>
                </a:cubicBezTo>
                <a:cubicBezTo>
                  <a:pt x="501" y="2"/>
                  <a:pt x="504" y="1"/>
                  <a:pt x="509" y="1"/>
                </a:cubicBezTo>
                <a:cubicBezTo>
                  <a:pt x="514" y="1"/>
                  <a:pt x="518" y="0"/>
                  <a:pt x="523" y="1"/>
                </a:cubicBezTo>
                <a:cubicBezTo>
                  <a:pt x="532" y="1"/>
                  <a:pt x="545" y="2"/>
                  <a:pt x="547" y="3"/>
                </a:cubicBezTo>
                <a:cubicBezTo>
                  <a:pt x="575" y="8"/>
                  <a:pt x="610" y="24"/>
                  <a:pt x="614" y="58"/>
                </a:cubicBezTo>
                <a:cubicBezTo>
                  <a:pt x="616" y="73"/>
                  <a:pt x="616" y="91"/>
                  <a:pt x="600" y="97"/>
                </a:cubicBezTo>
                <a:cubicBezTo>
                  <a:pt x="590" y="82"/>
                  <a:pt x="564" y="86"/>
                  <a:pt x="548" y="84"/>
                </a:cubicBezTo>
                <a:close/>
                <a:moveTo>
                  <a:pt x="588" y="153"/>
                </a:moveTo>
                <a:cubicBezTo>
                  <a:pt x="575" y="148"/>
                  <a:pt x="565" y="147"/>
                  <a:pt x="546" y="156"/>
                </a:cubicBezTo>
                <a:cubicBezTo>
                  <a:pt x="510" y="173"/>
                  <a:pt x="495" y="215"/>
                  <a:pt x="497" y="252"/>
                </a:cubicBezTo>
                <a:cubicBezTo>
                  <a:pt x="499" y="278"/>
                  <a:pt x="510" y="305"/>
                  <a:pt x="527" y="325"/>
                </a:cubicBezTo>
                <a:cubicBezTo>
                  <a:pt x="520" y="309"/>
                  <a:pt x="516" y="291"/>
                  <a:pt x="515" y="274"/>
                </a:cubicBezTo>
                <a:cubicBezTo>
                  <a:pt x="513" y="229"/>
                  <a:pt x="529" y="180"/>
                  <a:pt x="568" y="160"/>
                </a:cubicBezTo>
                <a:cubicBezTo>
                  <a:pt x="576" y="156"/>
                  <a:pt x="582" y="154"/>
                  <a:pt x="588" y="153"/>
                </a:cubicBezTo>
                <a:close/>
                <a:moveTo>
                  <a:pt x="727" y="130"/>
                </a:moveTo>
                <a:cubicBezTo>
                  <a:pt x="774" y="152"/>
                  <a:pt x="806" y="207"/>
                  <a:pt x="801" y="272"/>
                </a:cubicBezTo>
                <a:cubicBezTo>
                  <a:pt x="796" y="357"/>
                  <a:pt x="732" y="425"/>
                  <a:pt x="659" y="425"/>
                </a:cubicBezTo>
                <a:cubicBezTo>
                  <a:pt x="650" y="425"/>
                  <a:pt x="641" y="418"/>
                  <a:pt x="633" y="416"/>
                </a:cubicBezTo>
                <a:cubicBezTo>
                  <a:pt x="624" y="418"/>
                  <a:pt x="616" y="425"/>
                  <a:pt x="607" y="425"/>
                </a:cubicBezTo>
                <a:cubicBezTo>
                  <a:pt x="534" y="425"/>
                  <a:pt x="470" y="357"/>
                  <a:pt x="464" y="272"/>
                </a:cubicBezTo>
                <a:cubicBezTo>
                  <a:pt x="460" y="207"/>
                  <a:pt x="491" y="152"/>
                  <a:pt x="539" y="130"/>
                </a:cubicBezTo>
                <a:cubicBezTo>
                  <a:pt x="575" y="112"/>
                  <a:pt x="592" y="118"/>
                  <a:pt x="623" y="131"/>
                </a:cubicBezTo>
                <a:cubicBezTo>
                  <a:pt x="619" y="108"/>
                  <a:pt x="618" y="71"/>
                  <a:pt x="641" y="45"/>
                </a:cubicBezTo>
                <a:cubicBezTo>
                  <a:pt x="648" y="41"/>
                  <a:pt x="662" y="48"/>
                  <a:pt x="661" y="59"/>
                </a:cubicBezTo>
                <a:cubicBezTo>
                  <a:pt x="642" y="81"/>
                  <a:pt x="640" y="113"/>
                  <a:pt x="641" y="131"/>
                </a:cubicBezTo>
                <a:cubicBezTo>
                  <a:pt x="672" y="118"/>
                  <a:pt x="689" y="112"/>
                  <a:pt x="727" y="130"/>
                </a:cubicBezTo>
                <a:close/>
                <a:moveTo>
                  <a:pt x="354" y="806"/>
                </a:moveTo>
                <a:lnTo>
                  <a:pt x="948" y="806"/>
                </a:lnTo>
                <a:cubicBezTo>
                  <a:pt x="949" y="813"/>
                  <a:pt x="950" y="819"/>
                  <a:pt x="952" y="826"/>
                </a:cubicBezTo>
                <a:lnTo>
                  <a:pt x="346" y="826"/>
                </a:lnTo>
                <a:cubicBezTo>
                  <a:pt x="349" y="820"/>
                  <a:pt x="352" y="813"/>
                  <a:pt x="354" y="806"/>
                </a:cubicBezTo>
                <a:close/>
                <a:moveTo>
                  <a:pt x="358" y="769"/>
                </a:moveTo>
                <a:lnTo>
                  <a:pt x="946" y="769"/>
                </a:lnTo>
                <a:cubicBezTo>
                  <a:pt x="946" y="776"/>
                  <a:pt x="946" y="782"/>
                  <a:pt x="946" y="789"/>
                </a:cubicBezTo>
                <a:lnTo>
                  <a:pt x="358" y="789"/>
                </a:lnTo>
                <a:cubicBezTo>
                  <a:pt x="358" y="782"/>
                  <a:pt x="358" y="776"/>
                  <a:pt x="358" y="769"/>
                </a:cubicBezTo>
                <a:close/>
                <a:moveTo>
                  <a:pt x="346" y="733"/>
                </a:moveTo>
                <a:lnTo>
                  <a:pt x="952" y="733"/>
                </a:lnTo>
                <a:cubicBezTo>
                  <a:pt x="950" y="739"/>
                  <a:pt x="949" y="745"/>
                  <a:pt x="948" y="752"/>
                </a:cubicBezTo>
                <a:lnTo>
                  <a:pt x="354" y="752"/>
                </a:lnTo>
                <a:cubicBezTo>
                  <a:pt x="352" y="745"/>
                  <a:pt x="349" y="739"/>
                  <a:pt x="346" y="733"/>
                </a:cubicBezTo>
                <a:close/>
                <a:moveTo>
                  <a:pt x="974" y="709"/>
                </a:moveTo>
                <a:lnTo>
                  <a:pt x="974" y="852"/>
                </a:lnTo>
                <a:lnTo>
                  <a:pt x="327" y="852"/>
                </a:lnTo>
                <a:lnTo>
                  <a:pt x="327" y="893"/>
                </a:lnTo>
                <a:lnTo>
                  <a:pt x="988" y="893"/>
                </a:lnTo>
                <a:cubicBezTo>
                  <a:pt x="1006" y="893"/>
                  <a:pt x="1020" y="881"/>
                  <a:pt x="1020" y="866"/>
                </a:cubicBezTo>
                <a:lnTo>
                  <a:pt x="1020" y="695"/>
                </a:lnTo>
                <a:cubicBezTo>
                  <a:pt x="1020" y="680"/>
                  <a:pt x="1006" y="667"/>
                  <a:pt x="988" y="667"/>
                </a:cubicBezTo>
                <a:lnTo>
                  <a:pt x="327" y="667"/>
                </a:lnTo>
                <a:lnTo>
                  <a:pt x="327" y="709"/>
                </a:lnTo>
                <a:lnTo>
                  <a:pt x="974" y="709"/>
                </a:lnTo>
                <a:close/>
                <a:moveTo>
                  <a:pt x="334" y="282"/>
                </a:moveTo>
                <a:lnTo>
                  <a:pt x="139" y="811"/>
                </a:lnTo>
                <a:cubicBezTo>
                  <a:pt x="144" y="814"/>
                  <a:pt x="149" y="817"/>
                  <a:pt x="154" y="820"/>
                </a:cubicBezTo>
                <a:lnTo>
                  <a:pt x="353" y="281"/>
                </a:lnTo>
                <a:cubicBezTo>
                  <a:pt x="347" y="282"/>
                  <a:pt x="340" y="282"/>
                  <a:pt x="334" y="282"/>
                </a:cubicBezTo>
                <a:close/>
                <a:moveTo>
                  <a:pt x="301" y="273"/>
                </a:moveTo>
                <a:lnTo>
                  <a:pt x="107" y="798"/>
                </a:lnTo>
                <a:cubicBezTo>
                  <a:pt x="113" y="799"/>
                  <a:pt x="119" y="802"/>
                  <a:pt x="124" y="804"/>
                </a:cubicBezTo>
                <a:lnTo>
                  <a:pt x="318" y="279"/>
                </a:lnTo>
                <a:cubicBezTo>
                  <a:pt x="312" y="278"/>
                  <a:pt x="306" y="276"/>
                  <a:pt x="301" y="273"/>
                </a:cubicBezTo>
                <a:close/>
                <a:moveTo>
                  <a:pt x="273" y="251"/>
                </a:moveTo>
                <a:lnTo>
                  <a:pt x="74" y="790"/>
                </a:lnTo>
                <a:cubicBezTo>
                  <a:pt x="80" y="791"/>
                  <a:pt x="86" y="792"/>
                  <a:pt x="92" y="793"/>
                </a:cubicBezTo>
                <a:lnTo>
                  <a:pt x="287" y="265"/>
                </a:lnTo>
                <a:cubicBezTo>
                  <a:pt x="282" y="261"/>
                  <a:pt x="277" y="256"/>
                  <a:pt x="273" y="251"/>
                </a:cubicBezTo>
                <a:close/>
                <a:moveTo>
                  <a:pt x="46" y="803"/>
                </a:moveTo>
                <a:lnTo>
                  <a:pt x="170" y="848"/>
                </a:lnTo>
                <a:lnTo>
                  <a:pt x="382" y="273"/>
                </a:lnTo>
                <a:lnTo>
                  <a:pt x="418" y="286"/>
                </a:lnTo>
                <a:lnTo>
                  <a:pt x="201" y="873"/>
                </a:lnTo>
                <a:cubicBezTo>
                  <a:pt x="195" y="888"/>
                  <a:pt x="180" y="897"/>
                  <a:pt x="167" y="892"/>
                </a:cubicBezTo>
                <a:lnTo>
                  <a:pt x="20" y="838"/>
                </a:lnTo>
                <a:cubicBezTo>
                  <a:pt x="7" y="833"/>
                  <a:pt x="0" y="816"/>
                  <a:pt x="6" y="801"/>
                </a:cubicBezTo>
                <a:lnTo>
                  <a:pt x="223" y="214"/>
                </a:lnTo>
                <a:lnTo>
                  <a:pt x="258" y="227"/>
                </a:lnTo>
                <a:lnTo>
                  <a:pt x="46" y="8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Freeform 20"/>
          <p:cNvSpPr>
            <a:spLocks noEditPoints="1"/>
          </p:cNvSpPr>
          <p:nvPr/>
        </p:nvSpPr>
        <p:spPr bwMode="auto">
          <a:xfrm>
            <a:off x="4338638" y="2897188"/>
            <a:ext cx="523875" cy="495300"/>
          </a:xfrm>
          <a:custGeom>
            <a:avLst/>
            <a:gdLst>
              <a:gd name="T0" fmla="*/ 835 w 1020"/>
              <a:gd name="T1" fmla="*/ 94 h 964"/>
              <a:gd name="T2" fmla="*/ 832 w 1020"/>
              <a:gd name="T3" fmla="*/ 297 h 964"/>
              <a:gd name="T4" fmla="*/ 480 w 1020"/>
              <a:gd name="T5" fmla="*/ 297 h 964"/>
              <a:gd name="T6" fmla="*/ 477 w 1020"/>
              <a:gd name="T7" fmla="*/ 206 h 964"/>
              <a:gd name="T8" fmla="*/ 477 w 1020"/>
              <a:gd name="T9" fmla="*/ 190 h 964"/>
              <a:gd name="T10" fmla="*/ 480 w 1020"/>
              <a:gd name="T11" fmla="*/ 87 h 964"/>
              <a:gd name="T12" fmla="*/ 488 w 1020"/>
              <a:gd name="T13" fmla="*/ 42 h 964"/>
              <a:gd name="T14" fmla="*/ 435 w 1020"/>
              <a:gd name="T15" fmla="*/ 94 h 964"/>
              <a:gd name="T16" fmla="*/ 419 w 1020"/>
              <a:gd name="T17" fmla="*/ 180 h 964"/>
              <a:gd name="T18" fmla="*/ 178 w 1020"/>
              <a:gd name="T19" fmla="*/ 149 h 964"/>
              <a:gd name="T20" fmla="*/ 178 w 1020"/>
              <a:gd name="T21" fmla="*/ 331 h 964"/>
              <a:gd name="T22" fmla="*/ 186 w 1020"/>
              <a:gd name="T23" fmla="*/ 331 h 964"/>
              <a:gd name="T24" fmla="*/ 236 w 1020"/>
              <a:gd name="T25" fmla="*/ 541 h 964"/>
              <a:gd name="T26" fmla="*/ 247 w 1020"/>
              <a:gd name="T27" fmla="*/ 541 h 964"/>
              <a:gd name="T28" fmla="*/ 296 w 1020"/>
              <a:gd name="T29" fmla="*/ 357 h 964"/>
              <a:gd name="T30" fmla="*/ 296 w 1020"/>
              <a:gd name="T31" fmla="*/ 202 h 964"/>
              <a:gd name="T32" fmla="*/ 419 w 1020"/>
              <a:gd name="T33" fmla="*/ 218 h 964"/>
              <a:gd name="T34" fmla="*/ 451 w 1020"/>
              <a:gd name="T35" fmla="*/ 326 h 964"/>
              <a:gd name="T36" fmla="*/ 488 w 1020"/>
              <a:gd name="T37" fmla="*/ 342 h 964"/>
              <a:gd name="T38" fmla="*/ 861 w 1020"/>
              <a:gd name="T39" fmla="*/ 326 h 964"/>
              <a:gd name="T40" fmla="*/ 861 w 1020"/>
              <a:gd name="T41" fmla="*/ 57 h 964"/>
              <a:gd name="T42" fmla="*/ 832 w 1020"/>
              <a:gd name="T43" fmla="*/ 353 h 964"/>
              <a:gd name="T44" fmla="*/ 836 w 1020"/>
              <a:gd name="T45" fmla="*/ 545 h 964"/>
              <a:gd name="T46" fmla="*/ 587 w 1020"/>
              <a:gd name="T47" fmla="*/ 399 h 964"/>
              <a:gd name="T48" fmla="*/ 533 w 1020"/>
              <a:gd name="T49" fmla="*/ 399 h 964"/>
              <a:gd name="T50" fmla="*/ 832 w 1020"/>
              <a:gd name="T51" fmla="*/ 353 h 964"/>
              <a:gd name="T52" fmla="*/ 252 w 1020"/>
              <a:gd name="T53" fmla="*/ 700 h 964"/>
              <a:gd name="T54" fmla="*/ 180 w 1020"/>
              <a:gd name="T55" fmla="*/ 596 h 964"/>
              <a:gd name="T56" fmla="*/ 577 w 1020"/>
              <a:gd name="T57" fmla="*/ 700 h 964"/>
              <a:gd name="T58" fmla="*/ 505 w 1020"/>
              <a:gd name="T59" fmla="*/ 596 h 964"/>
              <a:gd name="T60" fmla="*/ 906 w 1020"/>
              <a:gd name="T61" fmla="*/ 700 h 964"/>
              <a:gd name="T62" fmla="*/ 834 w 1020"/>
              <a:gd name="T63" fmla="*/ 596 h 964"/>
              <a:gd name="T64" fmla="*/ 319 w 1020"/>
              <a:gd name="T65" fmla="*/ 778 h 964"/>
              <a:gd name="T66" fmla="*/ 353 w 1020"/>
              <a:gd name="T67" fmla="*/ 843 h 964"/>
              <a:gd name="T68" fmla="*/ 424 w 1020"/>
              <a:gd name="T69" fmla="*/ 717 h 964"/>
              <a:gd name="T70" fmla="*/ 643 w 1020"/>
              <a:gd name="T71" fmla="*/ 843 h 964"/>
              <a:gd name="T72" fmla="*/ 692 w 1020"/>
              <a:gd name="T73" fmla="*/ 843 h 964"/>
              <a:gd name="T74" fmla="*/ 911 w 1020"/>
              <a:gd name="T75" fmla="*/ 717 h 964"/>
              <a:gd name="T76" fmla="*/ 982 w 1020"/>
              <a:gd name="T77" fmla="*/ 843 h 964"/>
              <a:gd name="T78" fmla="*/ 1020 w 1020"/>
              <a:gd name="T79" fmla="*/ 878 h 964"/>
              <a:gd name="T80" fmla="*/ 973 w 1020"/>
              <a:gd name="T81" fmla="*/ 878 h 964"/>
              <a:gd name="T82" fmla="*/ 692 w 1020"/>
              <a:gd name="T83" fmla="*/ 878 h 964"/>
              <a:gd name="T84" fmla="*/ 643 w 1020"/>
              <a:gd name="T85" fmla="*/ 878 h 964"/>
              <a:gd name="T86" fmla="*/ 362 w 1020"/>
              <a:gd name="T87" fmla="*/ 878 h 964"/>
              <a:gd name="T88" fmla="*/ 319 w 1020"/>
              <a:gd name="T89" fmla="*/ 878 h 964"/>
              <a:gd name="T90" fmla="*/ 38 w 1020"/>
              <a:gd name="T91" fmla="*/ 878 h 964"/>
              <a:gd name="T92" fmla="*/ 38 w 1020"/>
              <a:gd name="T93" fmla="*/ 843 h 964"/>
              <a:gd name="T94" fmla="*/ 242 w 1020"/>
              <a:gd name="T95" fmla="*/ 0 h 964"/>
              <a:gd name="T96" fmla="*/ 172 w 1020"/>
              <a:gd name="T97" fmla="*/ 70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0" h="964">
                <a:moveTo>
                  <a:pt x="824" y="83"/>
                </a:moveTo>
                <a:cubicBezTo>
                  <a:pt x="827" y="83"/>
                  <a:pt x="830" y="85"/>
                  <a:pt x="832" y="87"/>
                </a:cubicBezTo>
                <a:cubicBezTo>
                  <a:pt x="834" y="89"/>
                  <a:pt x="835" y="91"/>
                  <a:pt x="835" y="94"/>
                </a:cubicBezTo>
                <a:lnTo>
                  <a:pt x="835" y="289"/>
                </a:lnTo>
                <a:cubicBezTo>
                  <a:pt x="835" y="292"/>
                  <a:pt x="834" y="295"/>
                  <a:pt x="832" y="297"/>
                </a:cubicBezTo>
                <a:cubicBezTo>
                  <a:pt x="830" y="299"/>
                  <a:pt x="827" y="300"/>
                  <a:pt x="824" y="300"/>
                </a:cubicBezTo>
                <a:lnTo>
                  <a:pt x="488" y="300"/>
                </a:lnTo>
                <a:cubicBezTo>
                  <a:pt x="485" y="300"/>
                  <a:pt x="482" y="299"/>
                  <a:pt x="480" y="297"/>
                </a:cubicBezTo>
                <a:cubicBezTo>
                  <a:pt x="478" y="295"/>
                  <a:pt x="477" y="292"/>
                  <a:pt x="477" y="289"/>
                </a:cubicBezTo>
                <a:lnTo>
                  <a:pt x="477" y="206"/>
                </a:lnTo>
                <a:lnTo>
                  <a:pt x="644" y="171"/>
                </a:lnTo>
                <a:lnTo>
                  <a:pt x="644" y="168"/>
                </a:lnTo>
                <a:lnTo>
                  <a:pt x="477" y="190"/>
                </a:lnTo>
                <a:lnTo>
                  <a:pt x="477" y="94"/>
                </a:lnTo>
                <a:cubicBezTo>
                  <a:pt x="477" y="91"/>
                  <a:pt x="478" y="89"/>
                  <a:pt x="480" y="87"/>
                </a:cubicBezTo>
                <a:cubicBezTo>
                  <a:pt x="482" y="85"/>
                  <a:pt x="485" y="83"/>
                  <a:pt x="488" y="83"/>
                </a:cubicBezTo>
                <a:lnTo>
                  <a:pt x="824" y="83"/>
                </a:lnTo>
                <a:close/>
                <a:moveTo>
                  <a:pt x="488" y="42"/>
                </a:moveTo>
                <a:cubicBezTo>
                  <a:pt x="473" y="42"/>
                  <a:pt x="460" y="48"/>
                  <a:pt x="451" y="57"/>
                </a:cubicBezTo>
                <a:cubicBezTo>
                  <a:pt x="441" y="67"/>
                  <a:pt x="435" y="80"/>
                  <a:pt x="435" y="94"/>
                </a:cubicBezTo>
                <a:lnTo>
                  <a:pt x="435" y="195"/>
                </a:lnTo>
                <a:lnTo>
                  <a:pt x="419" y="198"/>
                </a:lnTo>
                <a:lnTo>
                  <a:pt x="419" y="180"/>
                </a:lnTo>
                <a:lnTo>
                  <a:pt x="347" y="180"/>
                </a:lnTo>
                <a:lnTo>
                  <a:pt x="296" y="149"/>
                </a:lnTo>
                <a:lnTo>
                  <a:pt x="178" y="149"/>
                </a:lnTo>
                <a:cubicBezTo>
                  <a:pt x="153" y="149"/>
                  <a:pt x="134" y="169"/>
                  <a:pt x="134" y="193"/>
                </a:cubicBezTo>
                <a:lnTo>
                  <a:pt x="134" y="331"/>
                </a:lnTo>
                <a:lnTo>
                  <a:pt x="178" y="331"/>
                </a:lnTo>
                <a:lnTo>
                  <a:pt x="178" y="230"/>
                </a:lnTo>
                <a:lnTo>
                  <a:pt x="186" y="230"/>
                </a:lnTo>
                <a:lnTo>
                  <a:pt x="186" y="331"/>
                </a:lnTo>
                <a:lnTo>
                  <a:pt x="186" y="357"/>
                </a:lnTo>
                <a:lnTo>
                  <a:pt x="186" y="541"/>
                </a:lnTo>
                <a:lnTo>
                  <a:pt x="236" y="541"/>
                </a:lnTo>
                <a:lnTo>
                  <a:pt x="236" y="388"/>
                </a:lnTo>
                <a:lnTo>
                  <a:pt x="247" y="388"/>
                </a:lnTo>
                <a:lnTo>
                  <a:pt x="247" y="541"/>
                </a:lnTo>
                <a:lnTo>
                  <a:pt x="296" y="541"/>
                </a:lnTo>
                <a:lnTo>
                  <a:pt x="296" y="514"/>
                </a:lnTo>
                <a:lnTo>
                  <a:pt x="296" y="357"/>
                </a:lnTo>
                <a:lnTo>
                  <a:pt x="296" y="331"/>
                </a:lnTo>
                <a:lnTo>
                  <a:pt x="296" y="230"/>
                </a:lnTo>
                <a:lnTo>
                  <a:pt x="296" y="202"/>
                </a:lnTo>
                <a:lnTo>
                  <a:pt x="347" y="230"/>
                </a:lnTo>
                <a:lnTo>
                  <a:pt x="419" y="230"/>
                </a:lnTo>
                <a:lnTo>
                  <a:pt x="419" y="218"/>
                </a:lnTo>
                <a:lnTo>
                  <a:pt x="435" y="214"/>
                </a:lnTo>
                <a:lnTo>
                  <a:pt x="435" y="289"/>
                </a:lnTo>
                <a:cubicBezTo>
                  <a:pt x="435" y="304"/>
                  <a:pt x="441" y="317"/>
                  <a:pt x="451" y="326"/>
                </a:cubicBezTo>
                <a:cubicBezTo>
                  <a:pt x="460" y="336"/>
                  <a:pt x="473" y="342"/>
                  <a:pt x="488" y="342"/>
                </a:cubicBezTo>
                <a:lnTo>
                  <a:pt x="824" y="342"/>
                </a:lnTo>
                <a:cubicBezTo>
                  <a:pt x="839" y="342"/>
                  <a:pt x="852" y="336"/>
                  <a:pt x="861" y="326"/>
                </a:cubicBezTo>
                <a:cubicBezTo>
                  <a:pt x="871" y="317"/>
                  <a:pt x="877" y="304"/>
                  <a:pt x="877" y="289"/>
                </a:cubicBezTo>
                <a:lnTo>
                  <a:pt x="877" y="94"/>
                </a:lnTo>
                <a:cubicBezTo>
                  <a:pt x="877" y="80"/>
                  <a:pt x="871" y="67"/>
                  <a:pt x="861" y="57"/>
                </a:cubicBezTo>
                <a:cubicBezTo>
                  <a:pt x="852" y="48"/>
                  <a:pt x="839" y="42"/>
                  <a:pt x="824" y="42"/>
                </a:cubicBezTo>
                <a:lnTo>
                  <a:pt x="488" y="42"/>
                </a:lnTo>
                <a:close/>
                <a:moveTo>
                  <a:pt x="832" y="353"/>
                </a:moveTo>
                <a:lnTo>
                  <a:pt x="832" y="399"/>
                </a:lnTo>
                <a:lnTo>
                  <a:pt x="795" y="399"/>
                </a:lnTo>
                <a:lnTo>
                  <a:pt x="836" y="545"/>
                </a:lnTo>
                <a:lnTo>
                  <a:pt x="783" y="545"/>
                </a:lnTo>
                <a:lnTo>
                  <a:pt x="741" y="399"/>
                </a:lnTo>
                <a:lnTo>
                  <a:pt x="587" y="399"/>
                </a:lnTo>
                <a:lnTo>
                  <a:pt x="545" y="545"/>
                </a:lnTo>
                <a:lnTo>
                  <a:pt x="492" y="545"/>
                </a:lnTo>
                <a:lnTo>
                  <a:pt x="533" y="399"/>
                </a:lnTo>
                <a:lnTo>
                  <a:pt x="489" y="399"/>
                </a:lnTo>
                <a:lnTo>
                  <a:pt x="489" y="353"/>
                </a:lnTo>
                <a:lnTo>
                  <a:pt x="832" y="353"/>
                </a:lnTo>
                <a:close/>
                <a:moveTo>
                  <a:pt x="180" y="596"/>
                </a:moveTo>
                <a:cubicBezTo>
                  <a:pt x="222" y="596"/>
                  <a:pt x="257" y="630"/>
                  <a:pt x="257" y="673"/>
                </a:cubicBezTo>
                <a:cubicBezTo>
                  <a:pt x="257" y="682"/>
                  <a:pt x="255" y="692"/>
                  <a:pt x="252" y="700"/>
                </a:cubicBezTo>
                <a:lnTo>
                  <a:pt x="108" y="700"/>
                </a:lnTo>
                <a:cubicBezTo>
                  <a:pt x="105" y="692"/>
                  <a:pt x="103" y="682"/>
                  <a:pt x="103" y="673"/>
                </a:cubicBezTo>
                <a:cubicBezTo>
                  <a:pt x="103" y="630"/>
                  <a:pt x="138" y="596"/>
                  <a:pt x="180" y="596"/>
                </a:cubicBezTo>
                <a:close/>
                <a:moveTo>
                  <a:pt x="505" y="596"/>
                </a:moveTo>
                <a:cubicBezTo>
                  <a:pt x="547" y="596"/>
                  <a:pt x="582" y="630"/>
                  <a:pt x="582" y="673"/>
                </a:cubicBezTo>
                <a:cubicBezTo>
                  <a:pt x="582" y="682"/>
                  <a:pt x="580" y="692"/>
                  <a:pt x="577" y="700"/>
                </a:cubicBezTo>
                <a:lnTo>
                  <a:pt x="433" y="700"/>
                </a:lnTo>
                <a:cubicBezTo>
                  <a:pt x="430" y="692"/>
                  <a:pt x="428" y="682"/>
                  <a:pt x="428" y="673"/>
                </a:cubicBezTo>
                <a:cubicBezTo>
                  <a:pt x="428" y="630"/>
                  <a:pt x="462" y="596"/>
                  <a:pt x="505" y="596"/>
                </a:cubicBezTo>
                <a:close/>
                <a:moveTo>
                  <a:pt x="834" y="596"/>
                </a:moveTo>
                <a:cubicBezTo>
                  <a:pt x="876" y="596"/>
                  <a:pt x="911" y="630"/>
                  <a:pt x="911" y="673"/>
                </a:cubicBezTo>
                <a:cubicBezTo>
                  <a:pt x="911" y="682"/>
                  <a:pt x="909" y="692"/>
                  <a:pt x="906" y="700"/>
                </a:cubicBezTo>
                <a:lnTo>
                  <a:pt x="762" y="700"/>
                </a:lnTo>
                <a:cubicBezTo>
                  <a:pt x="759" y="692"/>
                  <a:pt x="757" y="682"/>
                  <a:pt x="757" y="673"/>
                </a:cubicBezTo>
                <a:cubicBezTo>
                  <a:pt x="757" y="630"/>
                  <a:pt x="792" y="596"/>
                  <a:pt x="834" y="596"/>
                </a:cubicBezTo>
                <a:close/>
                <a:moveTo>
                  <a:pt x="99" y="717"/>
                </a:moveTo>
                <a:lnTo>
                  <a:pt x="257" y="717"/>
                </a:lnTo>
                <a:cubicBezTo>
                  <a:pt x="291" y="717"/>
                  <a:pt x="319" y="744"/>
                  <a:pt x="319" y="778"/>
                </a:cubicBezTo>
                <a:lnTo>
                  <a:pt x="319" y="843"/>
                </a:lnTo>
                <a:lnTo>
                  <a:pt x="325" y="843"/>
                </a:lnTo>
                <a:lnTo>
                  <a:pt x="353" y="843"/>
                </a:lnTo>
                <a:lnTo>
                  <a:pt x="362" y="843"/>
                </a:lnTo>
                <a:lnTo>
                  <a:pt x="362" y="778"/>
                </a:lnTo>
                <a:cubicBezTo>
                  <a:pt x="362" y="744"/>
                  <a:pt x="390" y="717"/>
                  <a:pt x="424" y="717"/>
                </a:cubicBezTo>
                <a:lnTo>
                  <a:pt x="582" y="717"/>
                </a:lnTo>
                <a:cubicBezTo>
                  <a:pt x="616" y="717"/>
                  <a:pt x="643" y="744"/>
                  <a:pt x="643" y="778"/>
                </a:cubicBezTo>
                <a:lnTo>
                  <a:pt x="643" y="843"/>
                </a:lnTo>
                <a:lnTo>
                  <a:pt x="654" y="843"/>
                </a:lnTo>
                <a:lnTo>
                  <a:pt x="678" y="843"/>
                </a:lnTo>
                <a:lnTo>
                  <a:pt x="692" y="843"/>
                </a:lnTo>
                <a:lnTo>
                  <a:pt x="692" y="778"/>
                </a:lnTo>
                <a:cubicBezTo>
                  <a:pt x="692" y="744"/>
                  <a:pt x="719" y="717"/>
                  <a:pt x="753" y="717"/>
                </a:cubicBezTo>
                <a:lnTo>
                  <a:pt x="911" y="717"/>
                </a:lnTo>
                <a:cubicBezTo>
                  <a:pt x="945" y="717"/>
                  <a:pt x="973" y="744"/>
                  <a:pt x="973" y="778"/>
                </a:cubicBezTo>
                <a:lnTo>
                  <a:pt x="973" y="843"/>
                </a:lnTo>
                <a:lnTo>
                  <a:pt x="982" y="843"/>
                </a:lnTo>
                <a:lnTo>
                  <a:pt x="1008" y="843"/>
                </a:lnTo>
                <a:lnTo>
                  <a:pt x="1020" y="843"/>
                </a:lnTo>
                <a:lnTo>
                  <a:pt x="1020" y="878"/>
                </a:lnTo>
                <a:lnTo>
                  <a:pt x="1008" y="878"/>
                </a:lnTo>
                <a:lnTo>
                  <a:pt x="982" y="878"/>
                </a:lnTo>
                <a:lnTo>
                  <a:pt x="973" y="878"/>
                </a:lnTo>
                <a:lnTo>
                  <a:pt x="973" y="964"/>
                </a:lnTo>
                <a:lnTo>
                  <a:pt x="692" y="964"/>
                </a:lnTo>
                <a:lnTo>
                  <a:pt x="692" y="878"/>
                </a:lnTo>
                <a:lnTo>
                  <a:pt x="678" y="878"/>
                </a:lnTo>
                <a:lnTo>
                  <a:pt x="654" y="878"/>
                </a:lnTo>
                <a:lnTo>
                  <a:pt x="643" y="878"/>
                </a:lnTo>
                <a:lnTo>
                  <a:pt x="643" y="964"/>
                </a:lnTo>
                <a:lnTo>
                  <a:pt x="362" y="964"/>
                </a:lnTo>
                <a:lnTo>
                  <a:pt x="362" y="878"/>
                </a:lnTo>
                <a:lnTo>
                  <a:pt x="353" y="878"/>
                </a:lnTo>
                <a:lnTo>
                  <a:pt x="325" y="878"/>
                </a:lnTo>
                <a:lnTo>
                  <a:pt x="319" y="878"/>
                </a:lnTo>
                <a:lnTo>
                  <a:pt x="319" y="964"/>
                </a:lnTo>
                <a:lnTo>
                  <a:pt x="38" y="964"/>
                </a:lnTo>
                <a:lnTo>
                  <a:pt x="38" y="878"/>
                </a:lnTo>
                <a:lnTo>
                  <a:pt x="0" y="878"/>
                </a:lnTo>
                <a:lnTo>
                  <a:pt x="0" y="843"/>
                </a:lnTo>
                <a:lnTo>
                  <a:pt x="38" y="843"/>
                </a:lnTo>
                <a:lnTo>
                  <a:pt x="38" y="778"/>
                </a:lnTo>
                <a:cubicBezTo>
                  <a:pt x="38" y="744"/>
                  <a:pt x="65" y="717"/>
                  <a:pt x="99" y="717"/>
                </a:cubicBezTo>
                <a:close/>
                <a:moveTo>
                  <a:pt x="242" y="0"/>
                </a:moveTo>
                <a:cubicBezTo>
                  <a:pt x="281" y="0"/>
                  <a:pt x="312" y="32"/>
                  <a:pt x="312" y="70"/>
                </a:cubicBezTo>
                <a:cubicBezTo>
                  <a:pt x="312" y="109"/>
                  <a:pt x="281" y="141"/>
                  <a:pt x="242" y="141"/>
                </a:cubicBezTo>
                <a:cubicBezTo>
                  <a:pt x="203" y="141"/>
                  <a:pt x="172" y="109"/>
                  <a:pt x="172" y="70"/>
                </a:cubicBezTo>
                <a:cubicBezTo>
                  <a:pt x="172" y="32"/>
                  <a:pt x="203" y="0"/>
                  <a:pt x="2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Freeform 8"/>
          <p:cNvSpPr>
            <a:spLocks noEditPoints="1"/>
          </p:cNvSpPr>
          <p:nvPr/>
        </p:nvSpPr>
        <p:spPr bwMode="auto">
          <a:xfrm>
            <a:off x="5438775" y="4422775"/>
            <a:ext cx="409575" cy="415925"/>
          </a:xfrm>
          <a:custGeom>
            <a:avLst/>
            <a:gdLst>
              <a:gd name="T0" fmla="*/ 660 w 798"/>
              <a:gd name="T1" fmla="*/ 595 h 809"/>
              <a:gd name="T2" fmla="*/ 703 w 798"/>
              <a:gd name="T3" fmla="*/ 595 h 809"/>
              <a:gd name="T4" fmla="*/ 365 w 798"/>
              <a:gd name="T5" fmla="*/ 711 h 809"/>
              <a:gd name="T6" fmla="*/ 349 w 798"/>
              <a:gd name="T7" fmla="*/ 680 h 809"/>
              <a:gd name="T8" fmla="*/ 365 w 798"/>
              <a:gd name="T9" fmla="*/ 711 h 809"/>
              <a:gd name="T10" fmla="*/ 371 w 798"/>
              <a:gd name="T11" fmla="*/ 361 h 809"/>
              <a:gd name="T12" fmla="*/ 371 w 798"/>
              <a:gd name="T13" fmla="*/ 424 h 809"/>
              <a:gd name="T14" fmla="*/ 388 w 798"/>
              <a:gd name="T15" fmla="*/ 60 h 809"/>
              <a:gd name="T16" fmla="*/ 431 w 798"/>
              <a:gd name="T17" fmla="*/ 60 h 809"/>
              <a:gd name="T18" fmla="*/ 388 w 798"/>
              <a:gd name="T19" fmla="*/ 60 h 809"/>
              <a:gd name="T20" fmla="*/ 48 w 798"/>
              <a:gd name="T21" fmla="*/ 540 h 809"/>
              <a:gd name="T22" fmla="*/ 91 w 798"/>
              <a:gd name="T23" fmla="*/ 540 h 809"/>
              <a:gd name="T24" fmla="*/ 163 w 798"/>
              <a:gd name="T25" fmla="*/ 227 h 809"/>
              <a:gd name="T26" fmla="*/ 147 w 798"/>
              <a:gd name="T27" fmla="*/ 196 h 809"/>
              <a:gd name="T28" fmla="*/ 163 w 798"/>
              <a:gd name="T29" fmla="*/ 227 h 809"/>
              <a:gd name="T30" fmla="*/ 653 w 798"/>
              <a:gd name="T31" fmla="*/ 261 h 809"/>
              <a:gd name="T32" fmla="*/ 622 w 798"/>
              <a:gd name="T33" fmla="*/ 277 h 809"/>
              <a:gd name="T34" fmla="*/ 705 w 798"/>
              <a:gd name="T35" fmla="*/ 535 h 809"/>
              <a:gd name="T36" fmla="*/ 528 w 798"/>
              <a:gd name="T37" fmla="*/ 497 h 809"/>
              <a:gd name="T38" fmla="*/ 524 w 798"/>
              <a:gd name="T39" fmla="*/ 378 h 809"/>
              <a:gd name="T40" fmla="*/ 695 w 798"/>
              <a:gd name="T41" fmla="*/ 366 h 809"/>
              <a:gd name="T42" fmla="*/ 624 w 798"/>
              <a:gd name="T43" fmla="*/ 231 h 809"/>
              <a:gd name="T44" fmla="*/ 503 w 798"/>
              <a:gd name="T45" fmla="*/ 349 h 809"/>
              <a:gd name="T46" fmla="*/ 444 w 798"/>
              <a:gd name="T47" fmla="*/ 187 h 809"/>
              <a:gd name="T48" fmla="*/ 433 w 798"/>
              <a:gd name="T49" fmla="*/ 0 h 809"/>
              <a:gd name="T50" fmla="*/ 409 w 798"/>
              <a:gd name="T51" fmla="*/ 184 h 809"/>
              <a:gd name="T52" fmla="*/ 328 w 798"/>
              <a:gd name="T53" fmla="*/ 331 h 809"/>
              <a:gd name="T54" fmla="*/ 252 w 798"/>
              <a:gd name="T55" fmla="*/ 200 h 809"/>
              <a:gd name="T56" fmla="*/ 117 w 798"/>
              <a:gd name="T57" fmla="*/ 271 h 809"/>
              <a:gd name="T58" fmla="*/ 233 w 798"/>
              <a:gd name="T59" fmla="*/ 295 h 809"/>
              <a:gd name="T60" fmla="*/ 270 w 798"/>
              <a:gd name="T61" fmla="*/ 442 h 809"/>
              <a:gd name="T62" fmla="*/ 169 w 798"/>
              <a:gd name="T63" fmla="*/ 520 h 809"/>
              <a:gd name="T64" fmla="*/ 0 w 798"/>
              <a:gd name="T65" fmla="*/ 574 h 809"/>
              <a:gd name="T66" fmla="*/ 187 w 798"/>
              <a:gd name="T67" fmla="*/ 574 h 809"/>
              <a:gd name="T68" fmla="*/ 287 w 798"/>
              <a:gd name="T69" fmla="*/ 508 h 809"/>
              <a:gd name="T70" fmla="*/ 368 w 798"/>
              <a:gd name="T71" fmla="*/ 647 h 809"/>
              <a:gd name="T72" fmla="*/ 315 w 798"/>
              <a:gd name="T73" fmla="*/ 757 h 809"/>
              <a:gd name="T74" fmla="*/ 450 w 798"/>
              <a:gd name="T75" fmla="*/ 686 h 809"/>
              <a:gd name="T76" fmla="*/ 408 w 798"/>
              <a:gd name="T77" fmla="*/ 577 h 809"/>
              <a:gd name="T78" fmla="*/ 619 w 798"/>
              <a:gd name="T79" fmla="*/ 591 h 809"/>
              <a:gd name="T80" fmla="*/ 705 w 798"/>
              <a:gd name="T81" fmla="*/ 723 h 809"/>
              <a:gd name="T82" fmla="*/ 705 w 798"/>
              <a:gd name="T83" fmla="*/ 535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98" h="809">
                <a:moveTo>
                  <a:pt x="681" y="616"/>
                </a:moveTo>
                <a:cubicBezTo>
                  <a:pt x="669" y="616"/>
                  <a:pt x="660" y="607"/>
                  <a:pt x="660" y="595"/>
                </a:cubicBezTo>
                <a:cubicBezTo>
                  <a:pt x="660" y="583"/>
                  <a:pt x="669" y="573"/>
                  <a:pt x="681" y="573"/>
                </a:cubicBezTo>
                <a:cubicBezTo>
                  <a:pt x="693" y="573"/>
                  <a:pt x="703" y="583"/>
                  <a:pt x="703" y="595"/>
                </a:cubicBezTo>
                <a:cubicBezTo>
                  <a:pt x="703" y="607"/>
                  <a:pt x="693" y="616"/>
                  <a:pt x="681" y="616"/>
                </a:cubicBezTo>
                <a:close/>
                <a:moveTo>
                  <a:pt x="365" y="711"/>
                </a:moveTo>
                <a:cubicBezTo>
                  <a:pt x="357" y="716"/>
                  <a:pt x="346" y="712"/>
                  <a:pt x="342" y="704"/>
                </a:cubicBezTo>
                <a:cubicBezTo>
                  <a:pt x="337" y="695"/>
                  <a:pt x="340" y="685"/>
                  <a:pt x="349" y="680"/>
                </a:cubicBezTo>
                <a:cubicBezTo>
                  <a:pt x="358" y="676"/>
                  <a:pt x="368" y="679"/>
                  <a:pt x="373" y="687"/>
                </a:cubicBezTo>
                <a:cubicBezTo>
                  <a:pt x="377" y="696"/>
                  <a:pt x="374" y="707"/>
                  <a:pt x="365" y="711"/>
                </a:cubicBezTo>
                <a:close/>
                <a:moveTo>
                  <a:pt x="340" y="392"/>
                </a:moveTo>
                <a:cubicBezTo>
                  <a:pt x="340" y="375"/>
                  <a:pt x="354" y="361"/>
                  <a:pt x="371" y="361"/>
                </a:cubicBezTo>
                <a:cubicBezTo>
                  <a:pt x="388" y="361"/>
                  <a:pt x="402" y="375"/>
                  <a:pt x="402" y="392"/>
                </a:cubicBezTo>
                <a:cubicBezTo>
                  <a:pt x="402" y="410"/>
                  <a:pt x="388" y="424"/>
                  <a:pt x="371" y="424"/>
                </a:cubicBezTo>
                <a:cubicBezTo>
                  <a:pt x="354" y="424"/>
                  <a:pt x="340" y="410"/>
                  <a:pt x="340" y="392"/>
                </a:cubicBezTo>
                <a:close/>
                <a:moveTo>
                  <a:pt x="388" y="60"/>
                </a:moveTo>
                <a:cubicBezTo>
                  <a:pt x="388" y="48"/>
                  <a:pt x="397" y="38"/>
                  <a:pt x="409" y="38"/>
                </a:cubicBezTo>
                <a:cubicBezTo>
                  <a:pt x="421" y="38"/>
                  <a:pt x="431" y="48"/>
                  <a:pt x="431" y="60"/>
                </a:cubicBezTo>
                <a:cubicBezTo>
                  <a:pt x="431" y="72"/>
                  <a:pt x="421" y="82"/>
                  <a:pt x="409" y="82"/>
                </a:cubicBezTo>
                <a:cubicBezTo>
                  <a:pt x="397" y="82"/>
                  <a:pt x="388" y="72"/>
                  <a:pt x="388" y="60"/>
                </a:cubicBezTo>
                <a:close/>
                <a:moveTo>
                  <a:pt x="70" y="562"/>
                </a:moveTo>
                <a:cubicBezTo>
                  <a:pt x="58" y="562"/>
                  <a:pt x="48" y="552"/>
                  <a:pt x="48" y="540"/>
                </a:cubicBezTo>
                <a:cubicBezTo>
                  <a:pt x="48" y="528"/>
                  <a:pt x="58" y="519"/>
                  <a:pt x="70" y="519"/>
                </a:cubicBezTo>
                <a:cubicBezTo>
                  <a:pt x="82" y="519"/>
                  <a:pt x="91" y="528"/>
                  <a:pt x="91" y="540"/>
                </a:cubicBezTo>
                <a:cubicBezTo>
                  <a:pt x="91" y="552"/>
                  <a:pt x="82" y="562"/>
                  <a:pt x="70" y="562"/>
                </a:cubicBezTo>
                <a:close/>
                <a:moveTo>
                  <a:pt x="163" y="227"/>
                </a:moveTo>
                <a:cubicBezTo>
                  <a:pt x="155" y="232"/>
                  <a:pt x="144" y="229"/>
                  <a:pt x="140" y="220"/>
                </a:cubicBezTo>
                <a:cubicBezTo>
                  <a:pt x="135" y="211"/>
                  <a:pt x="139" y="201"/>
                  <a:pt x="147" y="196"/>
                </a:cubicBezTo>
                <a:cubicBezTo>
                  <a:pt x="156" y="192"/>
                  <a:pt x="166" y="195"/>
                  <a:pt x="171" y="204"/>
                </a:cubicBezTo>
                <a:cubicBezTo>
                  <a:pt x="175" y="212"/>
                  <a:pt x="172" y="223"/>
                  <a:pt x="163" y="227"/>
                </a:cubicBezTo>
                <a:close/>
                <a:moveTo>
                  <a:pt x="630" y="253"/>
                </a:moveTo>
                <a:cubicBezTo>
                  <a:pt x="638" y="249"/>
                  <a:pt x="649" y="252"/>
                  <a:pt x="653" y="261"/>
                </a:cubicBezTo>
                <a:cubicBezTo>
                  <a:pt x="658" y="269"/>
                  <a:pt x="654" y="280"/>
                  <a:pt x="646" y="284"/>
                </a:cubicBezTo>
                <a:cubicBezTo>
                  <a:pt x="637" y="289"/>
                  <a:pt x="627" y="286"/>
                  <a:pt x="622" y="277"/>
                </a:cubicBezTo>
                <a:cubicBezTo>
                  <a:pt x="618" y="268"/>
                  <a:pt x="621" y="258"/>
                  <a:pt x="630" y="253"/>
                </a:cubicBezTo>
                <a:close/>
                <a:moveTo>
                  <a:pt x="705" y="535"/>
                </a:moveTo>
                <a:cubicBezTo>
                  <a:pt x="679" y="535"/>
                  <a:pt x="656" y="546"/>
                  <a:pt x="639" y="562"/>
                </a:cubicBezTo>
                <a:lnTo>
                  <a:pt x="528" y="497"/>
                </a:lnTo>
                <a:cubicBezTo>
                  <a:pt x="535" y="480"/>
                  <a:pt x="540" y="461"/>
                  <a:pt x="540" y="442"/>
                </a:cubicBezTo>
                <a:cubicBezTo>
                  <a:pt x="540" y="419"/>
                  <a:pt x="534" y="397"/>
                  <a:pt x="524" y="378"/>
                </a:cubicBezTo>
                <a:lnTo>
                  <a:pt x="598" y="344"/>
                </a:lnTo>
                <a:cubicBezTo>
                  <a:pt x="621" y="374"/>
                  <a:pt x="661" y="384"/>
                  <a:pt x="695" y="366"/>
                </a:cubicBezTo>
                <a:cubicBezTo>
                  <a:pt x="732" y="347"/>
                  <a:pt x="746" y="300"/>
                  <a:pt x="727" y="263"/>
                </a:cubicBezTo>
                <a:cubicBezTo>
                  <a:pt x="707" y="226"/>
                  <a:pt x="661" y="211"/>
                  <a:pt x="624" y="231"/>
                </a:cubicBezTo>
                <a:cubicBezTo>
                  <a:pt x="593" y="247"/>
                  <a:pt x="579" y="280"/>
                  <a:pt x="584" y="312"/>
                </a:cubicBezTo>
                <a:lnTo>
                  <a:pt x="503" y="349"/>
                </a:lnTo>
                <a:cubicBezTo>
                  <a:pt x="485" y="331"/>
                  <a:pt x="462" y="317"/>
                  <a:pt x="437" y="311"/>
                </a:cubicBezTo>
                <a:lnTo>
                  <a:pt x="444" y="187"/>
                </a:lnTo>
                <a:cubicBezTo>
                  <a:pt x="490" y="181"/>
                  <a:pt x="526" y="142"/>
                  <a:pt x="526" y="94"/>
                </a:cubicBezTo>
                <a:cubicBezTo>
                  <a:pt x="526" y="42"/>
                  <a:pt x="484" y="0"/>
                  <a:pt x="433" y="0"/>
                </a:cubicBezTo>
                <a:cubicBezTo>
                  <a:pt x="381" y="0"/>
                  <a:pt x="339" y="42"/>
                  <a:pt x="339" y="94"/>
                </a:cubicBezTo>
                <a:cubicBezTo>
                  <a:pt x="339" y="138"/>
                  <a:pt x="369" y="174"/>
                  <a:pt x="409" y="184"/>
                </a:cubicBezTo>
                <a:lnTo>
                  <a:pt x="402" y="307"/>
                </a:lnTo>
                <a:cubicBezTo>
                  <a:pt x="374" y="308"/>
                  <a:pt x="349" y="316"/>
                  <a:pt x="328" y="331"/>
                </a:cubicBezTo>
                <a:lnTo>
                  <a:pt x="254" y="267"/>
                </a:lnTo>
                <a:cubicBezTo>
                  <a:pt x="263" y="246"/>
                  <a:pt x="263" y="222"/>
                  <a:pt x="252" y="200"/>
                </a:cubicBezTo>
                <a:cubicBezTo>
                  <a:pt x="232" y="163"/>
                  <a:pt x="186" y="148"/>
                  <a:pt x="149" y="168"/>
                </a:cubicBezTo>
                <a:cubicBezTo>
                  <a:pt x="112" y="187"/>
                  <a:pt x="97" y="234"/>
                  <a:pt x="117" y="271"/>
                </a:cubicBezTo>
                <a:cubicBezTo>
                  <a:pt x="136" y="308"/>
                  <a:pt x="183" y="323"/>
                  <a:pt x="220" y="303"/>
                </a:cubicBezTo>
                <a:cubicBezTo>
                  <a:pt x="224" y="301"/>
                  <a:pt x="229" y="298"/>
                  <a:pt x="233" y="295"/>
                </a:cubicBezTo>
                <a:lnTo>
                  <a:pt x="302" y="355"/>
                </a:lnTo>
                <a:cubicBezTo>
                  <a:pt x="282" y="378"/>
                  <a:pt x="270" y="409"/>
                  <a:pt x="270" y="442"/>
                </a:cubicBezTo>
                <a:cubicBezTo>
                  <a:pt x="270" y="453"/>
                  <a:pt x="272" y="465"/>
                  <a:pt x="274" y="475"/>
                </a:cubicBezTo>
                <a:lnTo>
                  <a:pt x="169" y="520"/>
                </a:lnTo>
                <a:cubicBezTo>
                  <a:pt x="152" y="496"/>
                  <a:pt x="124" y="481"/>
                  <a:pt x="93" y="481"/>
                </a:cubicBezTo>
                <a:cubicBezTo>
                  <a:pt x="41" y="481"/>
                  <a:pt x="0" y="523"/>
                  <a:pt x="0" y="574"/>
                </a:cubicBezTo>
                <a:cubicBezTo>
                  <a:pt x="0" y="626"/>
                  <a:pt x="41" y="668"/>
                  <a:pt x="93" y="668"/>
                </a:cubicBezTo>
                <a:cubicBezTo>
                  <a:pt x="145" y="668"/>
                  <a:pt x="187" y="626"/>
                  <a:pt x="187" y="574"/>
                </a:cubicBezTo>
                <a:cubicBezTo>
                  <a:pt x="187" y="566"/>
                  <a:pt x="185" y="559"/>
                  <a:pt x="184" y="551"/>
                </a:cubicBezTo>
                <a:lnTo>
                  <a:pt x="287" y="508"/>
                </a:lnTo>
                <a:cubicBezTo>
                  <a:pt x="305" y="540"/>
                  <a:pt x="336" y="564"/>
                  <a:pt x="373" y="573"/>
                </a:cubicBezTo>
                <a:lnTo>
                  <a:pt x="368" y="647"/>
                </a:lnTo>
                <a:cubicBezTo>
                  <a:pt x="361" y="648"/>
                  <a:pt x="354" y="650"/>
                  <a:pt x="347" y="654"/>
                </a:cubicBezTo>
                <a:cubicBezTo>
                  <a:pt x="310" y="673"/>
                  <a:pt x="296" y="720"/>
                  <a:pt x="315" y="757"/>
                </a:cubicBezTo>
                <a:cubicBezTo>
                  <a:pt x="335" y="794"/>
                  <a:pt x="381" y="809"/>
                  <a:pt x="418" y="789"/>
                </a:cubicBezTo>
                <a:cubicBezTo>
                  <a:pt x="456" y="769"/>
                  <a:pt x="470" y="723"/>
                  <a:pt x="450" y="686"/>
                </a:cubicBezTo>
                <a:cubicBezTo>
                  <a:pt x="440" y="666"/>
                  <a:pt x="422" y="653"/>
                  <a:pt x="403" y="648"/>
                </a:cubicBezTo>
                <a:lnTo>
                  <a:pt x="408" y="577"/>
                </a:lnTo>
                <a:cubicBezTo>
                  <a:pt x="449" y="576"/>
                  <a:pt x="485" y="556"/>
                  <a:pt x="509" y="527"/>
                </a:cubicBezTo>
                <a:lnTo>
                  <a:pt x="619" y="591"/>
                </a:lnTo>
                <a:cubicBezTo>
                  <a:pt x="614" y="603"/>
                  <a:pt x="611" y="616"/>
                  <a:pt x="611" y="629"/>
                </a:cubicBezTo>
                <a:cubicBezTo>
                  <a:pt x="611" y="681"/>
                  <a:pt x="653" y="723"/>
                  <a:pt x="705" y="723"/>
                </a:cubicBezTo>
                <a:cubicBezTo>
                  <a:pt x="756" y="723"/>
                  <a:pt x="798" y="681"/>
                  <a:pt x="798" y="629"/>
                </a:cubicBezTo>
                <a:cubicBezTo>
                  <a:pt x="798" y="577"/>
                  <a:pt x="756" y="535"/>
                  <a:pt x="705" y="5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987"/>
            <a:ext cx="12192000" cy="6884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0" y="-26987"/>
            <a:ext cx="12192000" cy="688498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956696" y="1530044"/>
            <a:ext cx="2278611" cy="1436427"/>
            <a:chOff x="1806864" y="1016361"/>
            <a:chExt cx="1843424" cy="921712"/>
          </a:xfrm>
          <a:solidFill>
            <a:schemeClr val="accent1">
              <a:lumMod val="40000"/>
              <a:lumOff val="60000"/>
              <a:alpha val="5000"/>
            </a:schemeClr>
          </a:solidFill>
        </p:grpSpPr>
        <p:sp>
          <p:nvSpPr>
            <p:cNvPr id="20" name="Right Triangle 19"/>
            <p:cNvSpPr/>
            <p:nvPr/>
          </p:nvSpPr>
          <p:spPr>
            <a:xfrm>
              <a:off x="2728576" y="1016361"/>
              <a:ext cx="921712" cy="92171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Right Triangle 20"/>
            <p:cNvSpPr/>
            <p:nvPr/>
          </p:nvSpPr>
          <p:spPr>
            <a:xfrm flipH="1">
              <a:off x="1806864" y="1016361"/>
              <a:ext cx="921712" cy="92171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461" name="组合 10"/>
          <p:cNvGrpSpPr/>
          <p:nvPr/>
        </p:nvGrpSpPr>
        <p:grpSpPr>
          <a:xfrm>
            <a:off x="3983038" y="4189413"/>
            <a:ext cx="4225925" cy="231775"/>
            <a:chOff x="3945340" y="4398435"/>
            <a:chExt cx="4224514" cy="230427"/>
          </a:xfrm>
        </p:grpSpPr>
        <p:sp>
          <p:nvSpPr>
            <p:cNvPr id="7" name="Rectangle 6"/>
            <p:cNvSpPr/>
            <p:nvPr/>
          </p:nvSpPr>
          <p:spPr>
            <a:xfrm rot="2700000">
              <a:off x="5970904" y="4398435"/>
              <a:ext cx="230427" cy="230427"/>
            </a:xfrm>
            <a:prstGeom prst="rect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3945340" y="4513648"/>
              <a:ext cx="1824221" cy="0"/>
            </a:xfrm>
            <a:prstGeom prst="line">
              <a:avLst/>
            </a:prstGeom>
            <a:ln>
              <a:solidFill>
                <a:srgbClr val="4297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6422442" y="4513648"/>
              <a:ext cx="1747412" cy="0"/>
            </a:xfrm>
            <a:prstGeom prst="line">
              <a:avLst/>
            </a:prstGeom>
            <a:ln>
              <a:solidFill>
                <a:srgbClr val="4297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2" name="Group 15"/>
          <p:cNvGrpSpPr/>
          <p:nvPr/>
        </p:nvGrpSpPr>
        <p:grpSpPr>
          <a:xfrm>
            <a:off x="5121275" y="1666875"/>
            <a:ext cx="1949450" cy="1228725"/>
            <a:chOff x="1806864" y="1016361"/>
            <a:chExt cx="1843424" cy="921712"/>
          </a:xfrm>
        </p:grpSpPr>
        <p:sp>
          <p:nvSpPr>
            <p:cNvPr id="14" name="Right Triangle 13"/>
            <p:cNvSpPr/>
            <p:nvPr/>
          </p:nvSpPr>
          <p:spPr>
            <a:xfrm>
              <a:off x="2728576" y="1016361"/>
              <a:ext cx="921712" cy="921712"/>
            </a:xfrm>
            <a:prstGeom prst="rtTriangl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flipH="1">
              <a:off x="1806864" y="1016361"/>
              <a:ext cx="921712" cy="921712"/>
            </a:xfrm>
            <a:prstGeom prst="rtTriangle">
              <a:avLst/>
            </a:prstGeom>
            <a:solidFill>
              <a:srgbClr val="70C0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9463" name="Rectangle 17"/>
          <p:cNvSpPr/>
          <p:nvPr/>
        </p:nvSpPr>
        <p:spPr>
          <a:xfrm>
            <a:off x="5808663" y="1778000"/>
            <a:ext cx="633412" cy="12319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lvl="0" defTabSz="1374775" eaLnBrk="1" hangingPunct="1"/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9464" name="TextBox 20"/>
          <p:cNvSpPr txBox="1"/>
          <p:nvPr/>
        </p:nvSpPr>
        <p:spPr>
          <a:xfrm>
            <a:off x="3303588" y="3182938"/>
            <a:ext cx="5641975" cy="49244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"/>
          <p:cNvPicPr>
            <a:picLocks noChangeAspect="1"/>
          </p:cNvPicPr>
          <p:nvPr/>
        </p:nvPicPr>
        <p:blipFill>
          <a:blip r:embed="rId3"/>
          <a:srcRect t="13150"/>
          <a:stretch>
            <a:fillRect/>
          </a:stretch>
        </p:blipFill>
        <p:spPr>
          <a:xfrm>
            <a:off x="0" y="6350"/>
            <a:ext cx="12192000" cy="393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486" name="组合 20"/>
          <p:cNvGrpSpPr/>
          <p:nvPr/>
        </p:nvGrpSpPr>
        <p:grpSpPr>
          <a:xfrm>
            <a:off x="5360988" y="3032125"/>
            <a:ext cx="1470025" cy="1468438"/>
            <a:chOff x="5361297" y="3031841"/>
            <a:chExt cx="1469407" cy="1469407"/>
          </a:xfrm>
        </p:grpSpPr>
        <p:sp>
          <p:nvSpPr>
            <p:cNvPr id="22" name="Oval 14"/>
            <p:cNvSpPr>
              <a:spLocks noChangeAspect="1"/>
            </p:cNvSpPr>
            <p:nvPr/>
          </p:nvSpPr>
          <p:spPr>
            <a:xfrm>
              <a:off x="5361297" y="3031841"/>
              <a:ext cx="1469407" cy="1469407"/>
            </a:xfrm>
            <a:prstGeom prst="ellipse">
              <a:avLst/>
            </a:prstGeom>
            <a:solidFill>
              <a:srgbClr val="42979A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00" name="矩形 22"/>
            <p:cNvSpPr/>
            <p:nvPr/>
          </p:nvSpPr>
          <p:spPr>
            <a:xfrm>
              <a:off x="5490706" y="3566489"/>
              <a:ext cx="121058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defTabSz="45720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87" name="组合 23"/>
          <p:cNvGrpSpPr/>
          <p:nvPr/>
        </p:nvGrpSpPr>
        <p:grpSpPr>
          <a:xfrm>
            <a:off x="1970088" y="4813300"/>
            <a:ext cx="444500" cy="444500"/>
            <a:chOff x="1650265" y="4579060"/>
            <a:chExt cx="444417" cy="444417"/>
          </a:xfrm>
        </p:grpSpPr>
        <p:sp>
          <p:nvSpPr>
            <p:cNvPr id="26" name="Oval 14"/>
            <p:cNvSpPr>
              <a:spLocks noChangeAspect="1"/>
            </p:cNvSpPr>
            <p:nvPr/>
          </p:nvSpPr>
          <p:spPr>
            <a:xfrm>
              <a:off x="1650265" y="4579060"/>
              <a:ext cx="444417" cy="444417"/>
            </a:xfrm>
            <a:prstGeom prst="ellipse">
              <a:avLst/>
            </a:prstGeom>
            <a:solidFill>
              <a:schemeClr val="bg1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8" name="矩形 28"/>
            <p:cNvSpPr/>
            <p:nvPr/>
          </p:nvSpPr>
          <p:spPr>
            <a:xfrm>
              <a:off x="1700791" y="4601213"/>
              <a:ext cx="34336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defTabSz="457200" eaLnBrk="1" hangingPunct="1"/>
              <a:r>
                <a:rPr lang="en-US" altLang="zh-CN" sz="20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</p:grpSp>
      <p:grpSp>
        <p:nvGrpSpPr>
          <p:cNvPr id="20488" name="组合 29"/>
          <p:cNvGrpSpPr/>
          <p:nvPr/>
        </p:nvGrpSpPr>
        <p:grpSpPr>
          <a:xfrm>
            <a:off x="5873750" y="4813300"/>
            <a:ext cx="444500" cy="444500"/>
            <a:chOff x="1650265" y="4579060"/>
            <a:chExt cx="444417" cy="444417"/>
          </a:xfrm>
        </p:grpSpPr>
        <p:sp>
          <p:nvSpPr>
            <p:cNvPr id="31" name="Oval 14"/>
            <p:cNvSpPr>
              <a:spLocks noChangeAspect="1"/>
            </p:cNvSpPr>
            <p:nvPr/>
          </p:nvSpPr>
          <p:spPr>
            <a:xfrm>
              <a:off x="1650265" y="4579060"/>
              <a:ext cx="444417" cy="444417"/>
            </a:xfrm>
            <a:prstGeom prst="ellipse">
              <a:avLst/>
            </a:prstGeom>
            <a:solidFill>
              <a:schemeClr val="bg1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6" name="矩形 31"/>
            <p:cNvSpPr/>
            <p:nvPr/>
          </p:nvSpPr>
          <p:spPr>
            <a:xfrm>
              <a:off x="1700791" y="4601213"/>
              <a:ext cx="34336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defTabSz="457200" eaLnBrk="1" hangingPunct="1"/>
              <a:r>
                <a:rPr lang="en-US" altLang="zh-CN" sz="20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grpSp>
        <p:nvGrpSpPr>
          <p:cNvPr id="20489" name="组合 32"/>
          <p:cNvGrpSpPr/>
          <p:nvPr/>
        </p:nvGrpSpPr>
        <p:grpSpPr>
          <a:xfrm>
            <a:off x="9777413" y="4813300"/>
            <a:ext cx="444500" cy="444500"/>
            <a:chOff x="1650265" y="4579060"/>
            <a:chExt cx="444417" cy="444417"/>
          </a:xfrm>
        </p:grpSpPr>
        <p:sp>
          <p:nvSpPr>
            <p:cNvPr id="34" name="Oval 14"/>
            <p:cNvSpPr>
              <a:spLocks noChangeAspect="1"/>
            </p:cNvSpPr>
            <p:nvPr/>
          </p:nvSpPr>
          <p:spPr>
            <a:xfrm>
              <a:off x="1650265" y="4579060"/>
              <a:ext cx="444417" cy="444417"/>
            </a:xfrm>
            <a:prstGeom prst="ellipse">
              <a:avLst/>
            </a:prstGeom>
            <a:solidFill>
              <a:schemeClr val="bg1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4" name="矩形 34"/>
            <p:cNvSpPr/>
            <p:nvPr/>
          </p:nvSpPr>
          <p:spPr>
            <a:xfrm>
              <a:off x="1700791" y="4601213"/>
              <a:ext cx="34336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defTabSz="457200" eaLnBrk="1" hangingPunct="1"/>
              <a:r>
                <a:rPr lang="en-US" altLang="zh-CN" sz="2000" b="1" dirty="0">
                  <a:solidFill>
                    <a:srgbClr val="42979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20490" name="矩形 35"/>
          <p:cNvSpPr/>
          <p:nvPr/>
        </p:nvSpPr>
        <p:spPr>
          <a:xfrm>
            <a:off x="654050" y="5386388"/>
            <a:ext cx="3074988" cy="8248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1" name="矩形 36"/>
          <p:cNvSpPr/>
          <p:nvPr/>
        </p:nvSpPr>
        <p:spPr>
          <a:xfrm>
            <a:off x="4557713" y="5386388"/>
            <a:ext cx="3076575" cy="8248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2" name="矩形 37"/>
          <p:cNvSpPr/>
          <p:nvPr/>
        </p:nvSpPr>
        <p:spPr>
          <a:xfrm>
            <a:off x="8462963" y="5386388"/>
            <a:ext cx="3074987" cy="8248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1507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1508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ev01"/>
          <p:cNvSpPr/>
          <p:nvPr/>
        </p:nvSpPr>
        <p:spPr>
          <a:xfrm>
            <a:off x="1282700" y="2236788"/>
            <a:ext cx="1612900" cy="1612900"/>
          </a:xfrm>
          <a:prstGeom prst="teardrop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1" name="Sev02"/>
          <p:cNvSpPr/>
          <p:nvPr/>
        </p:nvSpPr>
        <p:spPr>
          <a:xfrm>
            <a:off x="3963988" y="2236788"/>
            <a:ext cx="1614488" cy="1612900"/>
          </a:xfrm>
          <a:prstGeom prst="teardrop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2" name="Sev03"/>
          <p:cNvSpPr/>
          <p:nvPr/>
        </p:nvSpPr>
        <p:spPr>
          <a:xfrm>
            <a:off x="6646863" y="2236788"/>
            <a:ext cx="1612900" cy="1612900"/>
          </a:xfrm>
          <a:prstGeom prst="teardrop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3" name="Sev04"/>
          <p:cNvSpPr/>
          <p:nvPr/>
        </p:nvSpPr>
        <p:spPr>
          <a:xfrm>
            <a:off x="9329738" y="2236788"/>
            <a:ext cx="1612900" cy="1612900"/>
          </a:xfrm>
          <a:prstGeom prst="teardrop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4" name="Half Frame 12"/>
          <p:cNvSpPr/>
          <p:nvPr/>
        </p:nvSpPr>
        <p:spPr>
          <a:xfrm rot="5400000">
            <a:off x="2039938" y="2049463"/>
            <a:ext cx="1085850" cy="1085850"/>
          </a:xfrm>
          <a:prstGeom prst="halfFrame">
            <a:avLst>
              <a:gd name="adj1" fmla="val 4570"/>
              <a:gd name="adj2" fmla="val 3947"/>
            </a:avLst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Half Frame 13"/>
          <p:cNvSpPr/>
          <p:nvPr/>
        </p:nvSpPr>
        <p:spPr>
          <a:xfrm rot="5400000">
            <a:off x="4722813" y="2049463"/>
            <a:ext cx="1085850" cy="1085850"/>
          </a:xfrm>
          <a:prstGeom prst="halfFrame">
            <a:avLst>
              <a:gd name="adj1" fmla="val 4570"/>
              <a:gd name="adj2" fmla="val 3947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Half Frame 14"/>
          <p:cNvSpPr/>
          <p:nvPr/>
        </p:nvSpPr>
        <p:spPr>
          <a:xfrm rot="5400000">
            <a:off x="7404894" y="2048669"/>
            <a:ext cx="1085850" cy="1087438"/>
          </a:xfrm>
          <a:prstGeom prst="halfFrame">
            <a:avLst>
              <a:gd name="adj1" fmla="val 4570"/>
              <a:gd name="adj2" fmla="val 3947"/>
            </a:avLst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Half Frame 15"/>
          <p:cNvSpPr/>
          <p:nvPr/>
        </p:nvSpPr>
        <p:spPr>
          <a:xfrm rot="5400000">
            <a:off x="10087769" y="2048669"/>
            <a:ext cx="1085850" cy="1087438"/>
          </a:xfrm>
          <a:prstGeom prst="halfFrame">
            <a:avLst>
              <a:gd name="adj1" fmla="val 4570"/>
              <a:gd name="adj2" fmla="val 3947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20" name="文本框 17"/>
          <p:cNvSpPr txBox="1"/>
          <p:nvPr/>
        </p:nvSpPr>
        <p:spPr>
          <a:xfrm>
            <a:off x="1409700" y="2592388"/>
            <a:ext cx="1346200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5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1" name="文本框 18"/>
          <p:cNvSpPr txBox="1"/>
          <p:nvPr/>
        </p:nvSpPr>
        <p:spPr>
          <a:xfrm>
            <a:off x="4106863" y="2592388"/>
            <a:ext cx="1347787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2" name="文本框 19"/>
          <p:cNvSpPr txBox="1"/>
          <p:nvPr/>
        </p:nvSpPr>
        <p:spPr>
          <a:xfrm>
            <a:off x="6804025" y="2592388"/>
            <a:ext cx="1347788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5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3" name="文本框 20"/>
          <p:cNvSpPr txBox="1"/>
          <p:nvPr/>
        </p:nvSpPr>
        <p:spPr>
          <a:xfrm>
            <a:off x="9501188" y="2592388"/>
            <a:ext cx="1347787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5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24" name="组合 21"/>
          <p:cNvGrpSpPr/>
          <p:nvPr/>
        </p:nvGrpSpPr>
        <p:grpSpPr>
          <a:xfrm>
            <a:off x="1004888" y="4133850"/>
            <a:ext cx="2157412" cy="723642"/>
            <a:chOff x="989835" y="3740320"/>
            <a:chExt cx="2157890" cy="723908"/>
          </a:xfrm>
        </p:grpSpPr>
        <p:sp>
          <p:nvSpPr>
            <p:cNvPr id="21534" name="TextBox 39"/>
            <p:cNvSpPr txBox="1"/>
            <p:nvPr/>
          </p:nvSpPr>
          <p:spPr>
            <a:xfrm>
              <a:off x="989835" y="4177891"/>
              <a:ext cx="2157890" cy="2863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35" name="TextBox 107"/>
            <p:cNvSpPr txBox="1"/>
            <p:nvPr/>
          </p:nvSpPr>
          <p:spPr>
            <a:xfrm>
              <a:off x="1710390" y="3740320"/>
              <a:ext cx="679964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374775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x-none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25" name="组合 25"/>
          <p:cNvGrpSpPr/>
          <p:nvPr/>
        </p:nvGrpSpPr>
        <p:grpSpPr>
          <a:xfrm>
            <a:off x="3689350" y="4133850"/>
            <a:ext cx="2157413" cy="723642"/>
            <a:chOff x="989835" y="3740320"/>
            <a:chExt cx="2157890" cy="723908"/>
          </a:xfrm>
        </p:grpSpPr>
        <p:sp>
          <p:nvSpPr>
            <p:cNvPr id="21532" name="TextBox 39"/>
            <p:cNvSpPr txBox="1"/>
            <p:nvPr/>
          </p:nvSpPr>
          <p:spPr>
            <a:xfrm>
              <a:off x="989835" y="4177891"/>
              <a:ext cx="2157890" cy="2863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33" name="TextBox 107"/>
            <p:cNvSpPr txBox="1"/>
            <p:nvPr/>
          </p:nvSpPr>
          <p:spPr>
            <a:xfrm>
              <a:off x="1710390" y="3740320"/>
              <a:ext cx="679964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374775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x-none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26" name="组合 30"/>
          <p:cNvGrpSpPr/>
          <p:nvPr/>
        </p:nvGrpSpPr>
        <p:grpSpPr>
          <a:xfrm>
            <a:off x="6373813" y="4133850"/>
            <a:ext cx="2157412" cy="723642"/>
            <a:chOff x="989835" y="3740320"/>
            <a:chExt cx="2157890" cy="723908"/>
          </a:xfrm>
        </p:grpSpPr>
        <p:sp>
          <p:nvSpPr>
            <p:cNvPr id="21530" name="TextBox 39"/>
            <p:cNvSpPr txBox="1"/>
            <p:nvPr/>
          </p:nvSpPr>
          <p:spPr>
            <a:xfrm>
              <a:off x="989835" y="4177891"/>
              <a:ext cx="2157890" cy="2863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31" name="TextBox 107"/>
            <p:cNvSpPr txBox="1"/>
            <p:nvPr/>
          </p:nvSpPr>
          <p:spPr>
            <a:xfrm>
              <a:off x="1710390" y="3740320"/>
              <a:ext cx="679964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374775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x-none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27" name="组合 33"/>
          <p:cNvGrpSpPr/>
          <p:nvPr/>
        </p:nvGrpSpPr>
        <p:grpSpPr>
          <a:xfrm>
            <a:off x="9058275" y="4133850"/>
            <a:ext cx="2157413" cy="723642"/>
            <a:chOff x="989835" y="3740320"/>
            <a:chExt cx="2157890" cy="723908"/>
          </a:xfrm>
        </p:grpSpPr>
        <p:sp>
          <p:nvSpPr>
            <p:cNvPr id="21528" name="TextBox 39"/>
            <p:cNvSpPr txBox="1"/>
            <p:nvPr/>
          </p:nvSpPr>
          <p:spPr>
            <a:xfrm>
              <a:off x="989835" y="4177891"/>
              <a:ext cx="2157890" cy="2863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9" name="TextBox 107"/>
            <p:cNvSpPr txBox="1"/>
            <p:nvPr/>
          </p:nvSpPr>
          <p:spPr>
            <a:xfrm>
              <a:off x="1710390" y="3740320"/>
              <a:ext cx="679964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374775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x-none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"/>
          <p:cNvGrpSpPr/>
          <p:nvPr/>
        </p:nvGrpSpPr>
        <p:grpSpPr>
          <a:xfrm>
            <a:off x="5170488" y="1439863"/>
            <a:ext cx="1965325" cy="4156075"/>
            <a:chOff x="5169873" y="1440638"/>
            <a:chExt cx="1966555" cy="4155551"/>
          </a:xfrm>
        </p:grpSpPr>
        <p:sp>
          <p:nvSpPr>
            <p:cNvPr id="54" name="Freeform 153"/>
            <p:cNvSpPr/>
            <p:nvPr/>
          </p:nvSpPr>
          <p:spPr>
            <a:xfrm>
              <a:off x="5190902" y="1463735"/>
              <a:ext cx="1945526" cy="4132454"/>
            </a:xfrm>
            <a:custGeom>
              <a:avLst/>
              <a:gdLst>
                <a:gd name="connsiteX0" fmla="*/ 0 w 1459144"/>
                <a:gd name="connsiteY0" fmla="*/ 176060 h 3099339"/>
                <a:gd name="connsiteX1" fmla="*/ 51567 w 1459144"/>
                <a:gd name="connsiteY1" fmla="*/ 51567 h 3099339"/>
                <a:gd name="connsiteX2" fmla="*/ 176060 w 1459144"/>
                <a:gd name="connsiteY2" fmla="*/ 0 h 3099339"/>
                <a:gd name="connsiteX3" fmla="*/ 1283084 w 1459144"/>
                <a:gd name="connsiteY3" fmla="*/ 0 h 3099339"/>
                <a:gd name="connsiteX4" fmla="*/ 1407577 w 1459144"/>
                <a:gd name="connsiteY4" fmla="*/ 51567 h 3099339"/>
                <a:gd name="connsiteX5" fmla="*/ 1459144 w 1459144"/>
                <a:gd name="connsiteY5" fmla="*/ 176060 h 3099339"/>
                <a:gd name="connsiteX6" fmla="*/ 1459144 w 1459144"/>
                <a:gd name="connsiteY6" fmla="*/ 2923279 h 3099339"/>
                <a:gd name="connsiteX7" fmla="*/ 1407577 w 1459144"/>
                <a:gd name="connsiteY7" fmla="*/ 3047772 h 3099339"/>
                <a:gd name="connsiteX8" fmla="*/ 1283084 w 1459144"/>
                <a:gd name="connsiteY8" fmla="*/ 3099339 h 3099339"/>
                <a:gd name="connsiteX9" fmla="*/ 176060 w 1459144"/>
                <a:gd name="connsiteY9" fmla="*/ 3099339 h 3099339"/>
                <a:gd name="connsiteX10" fmla="*/ 51567 w 1459144"/>
                <a:gd name="connsiteY10" fmla="*/ 3047772 h 3099339"/>
                <a:gd name="connsiteX11" fmla="*/ 0 w 1459144"/>
                <a:gd name="connsiteY11" fmla="*/ 2923279 h 3099339"/>
                <a:gd name="connsiteX12" fmla="*/ 0 w 1459144"/>
                <a:gd name="connsiteY12" fmla="*/ 176060 h 309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144" h="3099339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2560" name="Group 20"/>
            <p:cNvGrpSpPr/>
            <p:nvPr/>
          </p:nvGrpSpPr>
          <p:grpSpPr>
            <a:xfrm>
              <a:off x="5169873" y="2012773"/>
              <a:ext cx="31549" cy="861198"/>
              <a:chOff x="3392428" y="1951545"/>
              <a:chExt cx="27432" cy="735419"/>
            </a:xfrm>
          </p:grpSpPr>
          <p:sp>
            <p:nvSpPr>
              <p:cNvPr id="61" name="Rectangle 160"/>
              <p:cNvSpPr/>
              <p:nvPr/>
            </p:nvSpPr>
            <p:spPr>
              <a:xfrm>
                <a:off x="3392428" y="1951545"/>
                <a:ext cx="18288" cy="172821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54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5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" name="Rectangle 161"/>
              <p:cNvSpPr/>
              <p:nvPr/>
            </p:nvSpPr>
            <p:spPr>
              <a:xfrm>
                <a:off x="3401572" y="2289545"/>
                <a:ext cx="18288" cy="118872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54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5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" name="Rectangle 162"/>
              <p:cNvSpPr/>
              <p:nvPr/>
            </p:nvSpPr>
            <p:spPr>
              <a:xfrm>
                <a:off x="3401572" y="2568092"/>
                <a:ext cx="18288" cy="118872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54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5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6" name="Freeform 155"/>
            <p:cNvSpPr/>
            <p:nvPr/>
          </p:nvSpPr>
          <p:spPr>
            <a:xfrm>
              <a:off x="5992636" y="5134591"/>
              <a:ext cx="342057" cy="348288"/>
            </a:xfrm>
            <a:custGeom>
              <a:avLst/>
              <a:gdLst>
                <a:gd name="connsiteX0" fmla="*/ 0 w 256543"/>
                <a:gd name="connsiteY0" fmla="*/ 130608 h 261216"/>
                <a:gd name="connsiteX1" fmla="*/ 36755 w 256543"/>
                <a:gd name="connsiteY1" fmla="*/ 39091 h 261216"/>
                <a:gd name="connsiteX2" fmla="*/ 128272 w 256543"/>
                <a:gd name="connsiteY2" fmla="*/ 0 h 261216"/>
                <a:gd name="connsiteX3" fmla="*/ 219789 w 256543"/>
                <a:gd name="connsiteY3" fmla="*/ 39091 h 261216"/>
                <a:gd name="connsiteX4" fmla="*/ 256544 w 256543"/>
                <a:gd name="connsiteY4" fmla="*/ 130608 h 261216"/>
                <a:gd name="connsiteX5" fmla="*/ 219789 w 256543"/>
                <a:gd name="connsiteY5" fmla="*/ 222125 h 261216"/>
                <a:gd name="connsiteX6" fmla="*/ 128272 w 256543"/>
                <a:gd name="connsiteY6" fmla="*/ 261216 h 261216"/>
                <a:gd name="connsiteX7" fmla="*/ 36755 w 256543"/>
                <a:gd name="connsiteY7" fmla="*/ 222125 h 261216"/>
                <a:gd name="connsiteX8" fmla="*/ 0 w 256543"/>
                <a:gd name="connsiteY8" fmla="*/ 130608 h 26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543" h="261216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Freeform 157"/>
            <p:cNvSpPr/>
            <p:nvPr/>
          </p:nvSpPr>
          <p:spPr>
            <a:xfrm>
              <a:off x="5979629" y="1790030"/>
              <a:ext cx="368072" cy="42832"/>
            </a:xfrm>
            <a:custGeom>
              <a:avLst/>
              <a:gdLst>
                <a:gd name="connsiteX0" fmla="*/ 0 w 276054"/>
                <a:gd name="connsiteY0" fmla="*/ 16062 h 32124"/>
                <a:gd name="connsiteX1" fmla="*/ 4704 w 276054"/>
                <a:gd name="connsiteY1" fmla="*/ 4704 h 32124"/>
                <a:gd name="connsiteX2" fmla="*/ 16062 w 276054"/>
                <a:gd name="connsiteY2" fmla="*/ 0 h 32124"/>
                <a:gd name="connsiteX3" fmla="*/ 259992 w 276054"/>
                <a:gd name="connsiteY3" fmla="*/ 0 h 32124"/>
                <a:gd name="connsiteX4" fmla="*/ 271350 w 276054"/>
                <a:gd name="connsiteY4" fmla="*/ 4704 h 32124"/>
                <a:gd name="connsiteX5" fmla="*/ 276054 w 276054"/>
                <a:gd name="connsiteY5" fmla="*/ 16062 h 32124"/>
                <a:gd name="connsiteX6" fmla="*/ 276054 w 276054"/>
                <a:gd name="connsiteY6" fmla="*/ 16062 h 32124"/>
                <a:gd name="connsiteX7" fmla="*/ 271350 w 276054"/>
                <a:gd name="connsiteY7" fmla="*/ 27420 h 32124"/>
                <a:gd name="connsiteX8" fmla="*/ 259992 w 276054"/>
                <a:gd name="connsiteY8" fmla="*/ 32124 h 32124"/>
                <a:gd name="connsiteX9" fmla="*/ 16062 w 276054"/>
                <a:gd name="connsiteY9" fmla="*/ 32124 h 32124"/>
                <a:gd name="connsiteX10" fmla="*/ 4704 w 276054"/>
                <a:gd name="connsiteY10" fmla="*/ 27420 h 32124"/>
                <a:gd name="connsiteX11" fmla="*/ 0 w 276054"/>
                <a:gd name="connsiteY11" fmla="*/ 1606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054" h="3212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Freeform 158"/>
            <p:cNvSpPr/>
            <p:nvPr/>
          </p:nvSpPr>
          <p:spPr>
            <a:xfrm>
              <a:off x="6132462" y="1630017"/>
              <a:ext cx="62405" cy="63543"/>
            </a:xfrm>
            <a:custGeom>
              <a:avLst/>
              <a:gdLst>
                <a:gd name="connsiteX0" fmla="*/ 0 w 46804"/>
                <a:gd name="connsiteY0" fmla="*/ 23829 h 47657"/>
                <a:gd name="connsiteX1" fmla="*/ 6705 w 46804"/>
                <a:gd name="connsiteY1" fmla="*/ 7132 h 47657"/>
                <a:gd name="connsiteX2" fmla="*/ 23402 w 46804"/>
                <a:gd name="connsiteY2" fmla="*/ 0 h 47657"/>
                <a:gd name="connsiteX3" fmla="*/ 40099 w 46804"/>
                <a:gd name="connsiteY3" fmla="*/ 7132 h 47657"/>
                <a:gd name="connsiteX4" fmla="*/ 46804 w 46804"/>
                <a:gd name="connsiteY4" fmla="*/ 23829 h 47657"/>
                <a:gd name="connsiteX5" fmla="*/ 40099 w 46804"/>
                <a:gd name="connsiteY5" fmla="*/ 40526 h 47657"/>
                <a:gd name="connsiteX6" fmla="*/ 23402 w 46804"/>
                <a:gd name="connsiteY6" fmla="*/ 47658 h 47657"/>
                <a:gd name="connsiteX7" fmla="*/ 6705 w 46804"/>
                <a:gd name="connsiteY7" fmla="*/ 40526 h 47657"/>
                <a:gd name="connsiteX8" fmla="*/ 0 w 46804"/>
                <a:gd name="connsiteY8" fmla="*/ 23829 h 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4" h="47657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Freeform 159"/>
            <p:cNvSpPr/>
            <p:nvPr/>
          </p:nvSpPr>
          <p:spPr>
            <a:xfrm>
              <a:off x="6641111" y="1440638"/>
              <a:ext cx="265011" cy="53539"/>
            </a:xfrm>
            <a:custGeom>
              <a:avLst/>
              <a:gdLst>
                <a:gd name="connsiteX0" fmla="*/ 0 w 198758"/>
                <a:gd name="connsiteY0" fmla="*/ 0 h 40154"/>
                <a:gd name="connsiteX1" fmla="*/ 198758 w 198758"/>
                <a:gd name="connsiteY1" fmla="*/ 0 h 40154"/>
                <a:gd name="connsiteX2" fmla="*/ 198758 w 198758"/>
                <a:gd name="connsiteY2" fmla="*/ 40154 h 40154"/>
                <a:gd name="connsiteX3" fmla="*/ 0 w 198758"/>
                <a:gd name="connsiteY3" fmla="*/ 40154 h 40154"/>
                <a:gd name="connsiteX4" fmla="*/ 0 w 198758"/>
                <a:gd name="connsiteY4" fmla="*/ 0 h 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758" h="40154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2531" name="图片 2"/>
          <p:cNvPicPr>
            <a:picLocks noChangeAspect="1"/>
          </p:cNvPicPr>
          <p:nvPr/>
        </p:nvPicPr>
        <p:blipFill>
          <a:blip r:embed="rId3"/>
          <a:srcRect r="18573"/>
          <a:stretch>
            <a:fillRect/>
          </a:stretch>
        </p:blipFill>
        <p:spPr>
          <a:xfrm>
            <a:off x="5324475" y="2019300"/>
            <a:ext cx="1701800" cy="3052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2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2533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534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Oval 66"/>
          <p:cNvSpPr>
            <a:spLocks noChangeAspect="1"/>
          </p:cNvSpPr>
          <p:nvPr/>
        </p:nvSpPr>
        <p:spPr>
          <a:xfrm>
            <a:off x="1676400" y="1887538"/>
            <a:ext cx="625475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" name="Oval 74"/>
          <p:cNvSpPr>
            <a:spLocks noChangeAspect="1"/>
          </p:cNvSpPr>
          <p:nvPr/>
        </p:nvSpPr>
        <p:spPr>
          <a:xfrm>
            <a:off x="1676400" y="3208338"/>
            <a:ext cx="625475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" name="Oval 80"/>
          <p:cNvSpPr>
            <a:spLocks noChangeAspect="1"/>
          </p:cNvSpPr>
          <p:nvPr/>
        </p:nvSpPr>
        <p:spPr>
          <a:xfrm>
            <a:off x="1676400" y="4529138"/>
            <a:ext cx="625475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2541" name="Picture 51" descr="shadow.png"/>
          <p:cNvPicPr>
            <a:picLocks noChangeAspect="1"/>
          </p:cNvPicPr>
          <p:nvPr/>
        </p:nvPicPr>
        <p:blipFill>
          <a:blip r:embed="rId4">
            <a:biLevel thresh="50000"/>
            <a:grayscl/>
          </a:blip>
          <a:stretch>
            <a:fillRect/>
          </a:stretch>
        </p:blipFill>
        <p:spPr>
          <a:xfrm>
            <a:off x="4605338" y="5749925"/>
            <a:ext cx="3095625" cy="317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" name="Oval 66"/>
          <p:cNvSpPr>
            <a:spLocks noChangeAspect="1"/>
          </p:cNvSpPr>
          <p:nvPr/>
        </p:nvSpPr>
        <p:spPr>
          <a:xfrm>
            <a:off x="9971088" y="1887538"/>
            <a:ext cx="625475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6" name="Oval 74"/>
          <p:cNvSpPr>
            <a:spLocks noChangeAspect="1"/>
          </p:cNvSpPr>
          <p:nvPr/>
        </p:nvSpPr>
        <p:spPr>
          <a:xfrm>
            <a:off x="9971088" y="3208338"/>
            <a:ext cx="625475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Oval 80"/>
          <p:cNvSpPr>
            <a:spLocks noChangeAspect="1"/>
          </p:cNvSpPr>
          <p:nvPr/>
        </p:nvSpPr>
        <p:spPr>
          <a:xfrm>
            <a:off x="9971088" y="4529138"/>
            <a:ext cx="625475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5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45" name="Text Placeholder 3"/>
          <p:cNvSpPr txBox="1"/>
          <p:nvPr/>
        </p:nvSpPr>
        <p:spPr>
          <a:xfrm>
            <a:off x="7688263" y="1978025"/>
            <a:ext cx="2141537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6" name="Text Placeholder 3"/>
          <p:cNvSpPr txBox="1"/>
          <p:nvPr/>
        </p:nvSpPr>
        <p:spPr>
          <a:xfrm>
            <a:off x="2463800" y="1978025"/>
            <a:ext cx="2141538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7" name="Text Placeholder 3"/>
          <p:cNvSpPr txBox="1"/>
          <p:nvPr/>
        </p:nvSpPr>
        <p:spPr>
          <a:xfrm>
            <a:off x="2463800" y="3297238"/>
            <a:ext cx="2141538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8" name="Text Placeholder 3"/>
          <p:cNvSpPr txBox="1"/>
          <p:nvPr/>
        </p:nvSpPr>
        <p:spPr>
          <a:xfrm>
            <a:off x="2463800" y="4616450"/>
            <a:ext cx="2141538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9" name="Text Placeholder 3"/>
          <p:cNvSpPr txBox="1"/>
          <p:nvPr/>
        </p:nvSpPr>
        <p:spPr>
          <a:xfrm>
            <a:off x="7688263" y="3308350"/>
            <a:ext cx="2141537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0" name="Text Placeholder 3"/>
          <p:cNvSpPr txBox="1"/>
          <p:nvPr/>
        </p:nvSpPr>
        <p:spPr>
          <a:xfrm>
            <a:off x="7688263" y="4640263"/>
            <a:ext cx="2141537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1" name="文本框 74"/>
          <p:cNvSpPr txBox="1"/>
          <p:nvPr/>
        </p:nvSpPr>
        <p:spPr>
          <a:xfrm>
            <a:off x="1557338" y="1955800"/>
            <a:ext cx="863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24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2" name="文本框 75"/>
          <p:cNvSpPr txBox="1"/>
          <p:nvPr/>
        </p:nvSpPr>
        <p:spPr>
          <a:xfrm>
            <a:off x="1557338" y="3284538"/>
            <a:ext cx="863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24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3" name="文本框 76"/>
          <p:cNvSpPr txBox="1"/>
          <p:nvPr/>
        </p:nvSpPr>
        <p:spPr>
          <a:xfrm>
            <a:off x="1557338" y="4613275"/>
            <a:ext cx="863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24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文本框 77"/>
          <p:cNvSpPr txBox="1"/>
          <p:nvPr/>
        </p:nvSpPr>
        <p:spPr>
          <a:xfrm>
            <a:off x="9852025" y="1944688"/>
            <a:ext cx="8636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24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5" name="文本框 78"/>
          <p:cNvSpPr txBox="1"/>
          <p:nvPr/>
        </p:nvSpPr>
        <p:spPr>
          <a:xfrm>
            <a:off x="9852025" y="3273425"/>
            <a:ext cx="8636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24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6" name="文本框 79"/>
          <p:cNvSpPr txBox="1"/>
          <p:nvPr/>
        </p:nvSpPr>
        <p:spPr>
          <a:xfrm>
            <a:off x="9852025" y="4602163"/>
            <a:ext cx="8636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374775" eaLnBrk="1" hangingPunct="1"/>
            <a:r>
              <a:rPr lang="en-US" altLang="zh-CN" sz="2400" b="1" dirty="0">
                <a:solidFill>
                  <a:srgbClr val="42979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2400" b="1" dirty="0">
              <a:solidFill>
                <a:srgbClr val="42979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3555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3556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3560" name="Group 59"/>
          <p:cNvGrpSpPr/>
          <p:nvPr/>
        </p:nvGrpSpPr>
        <p:grpSpPr>
          <a:xfrm>
            <a:off x="4419600" y="3536950"/>
            <a:ext cx="3267075" cy="1657350"/>
            <a:chOff x="3295651" y="2674938"/>
            <a:chExt cx="2552701" cy="1295400"/>
          </a:xfrm>
        </p:grpSpPr>
        <p:sp>
          <p:nvSpPr>
            <p:cNvPr id="23591" name="Freeform 8"/>
            <p:cNvSpPr/>
            <p:nvPr/>
          </p:nvSpPr>
          <p:spPr>
            <a:xfrm>
              <a:off x="3295652" y="2954338"/>
              <a:ext cx="2552700" cy="1016000"/>
            </a:xfrm>
            <a:custGeom>
              <a:avLst/>
              <a:gdLst/>
              <a:ahLst/>
              <a:cxnLst>
                <a:cxn ang="0">
                  <a:pos x="886" y="99"/>
                </a:cxn>
                <a:cxn ang="0">
                  <a:pos x="553" y="133"/>
                </a:cxn>
                <a:cxn ang="0">
                  <a:pos x="220" y="99"/>
                </a:cxn>
                <a:cxn ang="0">
                  <a:pos x="0" y="4"/>
                </a:cxn>
                <a:cxn ang="0">
                  <a:pos x="0" y="194"/>
                </a:cxn>
                <a:cxn ang="0">
                  <a:pos x="0" y="312"/>
                </a:cxn>
                <a:cxn ang="0">
                  <a:pos x="2" y="314"/>
                </a:cxn>
                <a:cxn ang="0">
                  <a:pos x="553" y="441"/>
                </a:cxn>
                <a:cxn ang="0">
                  <a:pos x="1104" y="314"/>
                </a:cxn>
                <a:cxn ang="0">
                  <a:pos x="1109" y="309"/>
                </a:cxn>
                <a:cxn ang="0">
                  <a:pos x="1109" y="198"/>
                </a:cxn>
                <a:cxn ang="0">
                  <a:pos x="1109" y="0"/>
                </a:cxn>
                <a:cxn ang="0">
                  <a:pos x="886" y="99"/>
                </a:cxn>
              </a:cxnLst>
              <a:rect l="0" t="0" r="0" b="0"/>
              <a:pathLst>
                <a:path w="1109" h="441">
                  <a:moveTo>
                    <a:pt x="886" y="99"/>
                  </a:moveTo>
                  <a:cubicBezTo>
                    <a:pt x="791" y="120"/>
                    <a:pt x="677" y="133"/>
                    <a:pt x="553" y="133"/>
                  </a:cubicBezTo>
                  <a:cubicBezTo>
                    <a:pt x="429" y="133"/>
                    <a:pt x="314" y="120"/>
                    <a:pt x="220" y="99"/>
                  </a:cubicBezTo>
                  <a:cubicBezTo>
                    <a:pt x="118" y="76"/>
                    <a:pt x="40" y="43"/>
                    <a:pt x="0" y="4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3"/>
                    <a:pt x="1" y="313"/>
                    <a:pt x="2" y="314"/>
                  </a:cubicBezTo>
                  <a:cubicBezTo>
                    <a:pt x="80" y="388"/>
                    <a:pt x="297" y="441"/>
                    <a:pt x="553" y="441"/>
                  </a:cubicBezTo>
                  <a:cubicBezTo>
                    <a:pt x="809" y="441"/>
                    <a:pt x="1026" y="388"/>
                    <a:pt x="1104" y="314"/>
                  </a:cubicBezTo>
                  <a:cubicBezTo>
                    <a:pt x="1106" y="312"/>
                    <a:pt x="1108" y="310"/>
                    <a:pt x="1109" y="309"/>
                  </a:cubicBezTo>
                  <a:cubicBezTo>
                    <a:pt x="1109" y="198"/>
                    <a:pt x="1109" y="198"/>
                    <a:pt x="1109" y="198"/>
                  </a:cubicBezTo>
                  <a:cubicBezTo>
                    <a:pt x="1109" y="0"/>
                    <a:pt x="1109" y="0"/>
                    <a:pt x="1109" y="0"/>
                  </a:cubicBezTo>
                  <a:cubicBezTo>
                    <a:pt x="1071" y="41"/>
                    <a:pt x="991" y="75"/>
                    <a:pt x="886" y="99"/>
                  </a:cubicBezTo>
                  <a:close/>
                </a:path>
              </a:pathLst>
            </a:custGeom>
            <a:solidFill>
              <a:srgbClr val="70C0C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2" name="Oval 9"/>
            <p:cNvSpPr/>
            <p:nvPr/>
          </p:nvSpPr>
          <p:spPr>
            <a:xfrm>
              <a:off x="3295651" y="2674938"/>
              <a:ext cx="2552700" cy="606425"/>
            </a:xfrm>
            <a:prstGeom prst="ellipse">
              <a:avLst/>
            </a:prstGeom>
            <a:solidFill>
              <a:srgbClr val="42979A"/>
            </a:solidFill>
            <a:ln w="9525">
              <a:noFill/>
            </a:ln>
          </p:spPr>
          <p:txBody>
            <a:bodyPr lIns="121920" tIns="60960" rIns="121920" bIns="60960"/>
            <a:lstStyle/>
            <a:p>
              <a:pPr lvl="0" defTabSz="1374775" eaLnBrk="1" hangingPunct="1"/>
              <a:endParaRPr lang="en-US" altLang="zh-CN" sz="3600" dirty="0">
                <a:solidFill>
                  <a:srgbClr val="099CF9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" name="Oval 27"/>
          <p:cNvSpPr/>
          <p:nvPr/>
        </p:nvSpPr>
        <p:spPr>
          <a:xfrm>
            <a:off x="1042988" y="4151313"/>
            <a:ext cx="631825" cy="612775"/>
          </a:xfrm>
          <a:prstGeom prst="ellipse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</a:p>
        </p:txBody>
      </p:sp>
      <p:sp>
        <p:nvSpPr>
          <p:cNvPr id="14" name="Oval 28"/>
          <p:cNvSpPr/>
          <p:nvPr/>
        </p:nvSpPr>
        <p:spPr>
          <a:xfrm>
            <a:off x="10433050" y="2425700"/>
            <a:ext cx="631825" cy="612775"/>
          </a:xfrm>
          <a:prstGeom prst="ellipse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</a:p>
        </p:txBody>
      </p:sp>
      <p:sp>
        <p:nvSpPr>
          <p:cNvPr id="15" name="Oval 26"/>
          <p:cNvSpPr/>
          <p:nvPr/>
        </p:nvSpPr>
        <p:spPr>
          <a:xfrm>
            <a:off x="1055688" y="2452688"/>
            <a:ext cx="631825" cy="612775"/>
          </a:xfrm>
          <a:prstGeom prst="ellipse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</a:p>
        </p:txBody>
      </p:sp>
      <p:sp>
        <p:nvSpPr>
          <p:cNvPr id="16" name="Oval 25"/>
          <p:cNvSpPr/>
          <p:nvPr/>
        </p:nvSpPr>
        <p:spPr>
          <a:xfrm>
            <a:off x="10414000" y="4117975"/>
            <a:ext cx="631825" cy="614363"/>
          </a:xfrm>
          <a:prstGeom prst="ellipse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</a:p>
        </p:txBody>
      </p:sp>
      <p:sp>
        <p:nvSpPr>
          <p:cNvPr id="23565" name="Freeform 5"/>
          <p:cNvSpPr/>
          <p:nvPr/>
        </p:nvSpPr>
        <p:spPr>
          <a:xfrm>
            <a:off x="4419600" y="4813300"/>
            <a:ext cx="4763" cy="6350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</a:cxnLst>
            <a:rect l="0" t="0" r="0" b="0"/>
            <a:pathLst>
              <a:path w="2" h="2">
                <a:moveTo>
                  <a:pt x="0" y="2"/>
                </a:moveTo>
                <a:cubicBezTo>
                  <a:pt x="2" y="2"/>
                  <a:pt x="2" y="2"/>
                  <a:pt x="2" y="2"/>
                </a:cubicBezTo>
                <a:cubicBezTo>
                  <a:pt x="1" y="1"/>
                  <a:pt x="0" y="1"/>
                  <a:pt x="0" y="0"/>
                </a:cubicBezTo>
                <a:lnTo>
                  <a:pt x="0" y="2"/>
                </a:lnTo>
                <a:close/>
              </a:path>
            </a:pathLst>
          </a:custGeom>
          <a:solidFill>
            <a:srgbClr val="E9992C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6" name="Freeform 7"/>
          <p:cNvSpPr/>
          <p:nvPr/>
        </p:nvSpPr>
        <p:spPr>
          <a:xfrm>
            <a:off x="4419600" y="4813300"/>
            <a:ext cx="4763" cy="6350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</a:cxnLst>
            <a:rect l="0" t="0" r="0" b="0"/>
            <a:pathLst>
              <a:path w="2" h="2">
                <a:moveTo>
                  <a:pt x="0" y="2"/>
                </a:moveTo>
                <a:cubicBezTo>
                  <a:pt x="2" y="2"/>
                  <a:pt x="2" y="2"/>
                  <a:pt x="2" y="2"/>
                </a:cubicBezTo>
                <a:cubicBezTo>
                  <a:pt x="1" y="1"/>
                  <a:pt x="0" y="1"/>
                  <a:pt x="0" y="0"/>
                </a:cubicBezTo>
                <a:lnTo>
                  <a:pt x="0" y="2"/>
                </a:lnTo>
                <a:close/>
              </a:path>
            </a:pathLst>
          </a:custGeom>
          <a:solidFill>
            <a:srgbClr val="E9992C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7" name="Freeform 10"/>
          <p:cNvSpPr/>
          <p:nvPr/>
        </p:nvSpPr>
        <p:spPr>
          <a:xfrm>
            <a:off x="4867275" y="3800475"/>
            <a:ext cx="3175" cy="3175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1" y="1"/>
              </a:cxn>
              <a:cxn ang="0">
                <a:pos x="0" y="0"/>
              </a:cxn>
              <a:cxn ang="0">
                <a:pos x="0" y="1"/>
              </a:cxn>
            </a:cxnLst>
            <a:rect l="0" t="0" r="0" b="0"/>
            <a:pathLst>
              <a:path w="1" h="1">
                <a:moveTo>
                  <a:pt x="0" y="1"/>
                </a:move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0514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3568" name="Group 60"/>
          <p:cNvGrpSpPr/>
          <p:nvPr/>
        </p:nvGrpSpPr>
        <p:grpSpPr>
          <a:xfrm>
            <a:off x="4867275" y="2871788"/>
            <a:ext cx="2371725" cy="1201737"/>
            <a:chOff x="3644901" y="2154238"/>
            <a:chExt cx="1854200" cy="939800"/>
          </a:xfrm>
        </p:grpSpPr>
        <p:sp>
          <p:nvSpPr>
            <p:cNvPr id="23589" name="Freeform 11"/>
            <p:cNvSpPr/>
            <p:nvPr/>
          </p:nvSpPr>
          <p:spPr>
            <a:xfrm>
              <a:off x="3644901" y="2357438"/>
              <a:ext cx="1854200" cy="736600"/>
            </a:xfrm>
            <a:custGeom>
              <a:avLst/>
              <a:gdLst/>
              <a:ahLst/>
              <a:cxnLst>
                <a:cxn ang="0">
                  <a:pos x="643" y="72"/>
                </a:cxn>
                <a:cxn ang="0">
                  <a:pos x="401" y="96"/>
                </a:cxn>
                <a:cxn ang="0">
                  <a:pos x="160" y="72"/>
                </a:cxn>
                <a:cxn ang="0">
                  <a:pos x="0" y="3"/>
                </a:cxn>
                <a:cxn ang="0">
                  <a:pos x="0" y="141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401" y="320"/>
                </a:cxn>
                <a:cxn ang="0">
                  <a:pos x="802" y="228"/>
                </a:cxn>
                <a:cxn ang="0">
                  <a:pos x="805" y="224"/>
                </a:cxn>
                <a:cxn ang="0">
                  <a:pos x="805" y="144"/>
                </a:cxn>
                <a:cxn ang="0">
                  <a:pos x="805" y="0"/>
                </a:cxn>
                <a:cxn ang="0">
                  <a:pos x="643" y="72"/>
                </a:cxn>
              </a:cxnLst>
              <a:rect l="0" t="0" r="0" b="0"/>
              <a:pathLst>
                <a:path w="805" h="320">
                  <a:moveTo>
                    <a:pt x="643" y="72"/>
                  </a:moveTo>
                  <a:cubicBezTo>
                    <a:pt x="574" y="87"/>
                    <a:pt x="491" y="96"/>
                    <a:pt x="401" y="96"/>
                  </a:cubicBezTo>
                  <a:cubicBezTo>
                    <a:pt x="311" y="96"/>
                    <a:pt x="228" y="87"/>
                    <a:pt x="160" y="72"/>
                  </a:cubicBezTo>
                  <a:cubicBezTo>
                    <a:pt x="86" y="55"/>
                    <a:pt x="29" y="31"/>
                    <a:pt x="0" y="3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27"/>
                    <a:pt x="1" y="227"/>
                    <a:pt x="1" y="228"/>
                  </a:cubicBezTo>
                  <a:cubicBezTo>
                    <a:pt x="58" y="282"/>
                    <a:pt x="216" y="320"/>
                    <a:pt x="401" y="320"/>
                  </a:cubicBezTo>
                  <a:cubicBezTo>
                    <a:pt x="587" y="320"/>
                    <a:pt x="745" y="282"/>
                    <a:pt x="802" y="228"/>
                  </a:cubicBezTo>
                  <a:cubicBezTo>
                    <a:pt x="803" y="227"/>
                    <a:pt x="804" y="225"/>
                    <a:pt x="805" y="224"/>
                  </a:cubicBezTo>
                  <a:cubicBezTo>
                    <a:pt x="805" y="144"/>
                    <a:pt x="805" y="144"/>
                    <a:pt x="805" y="144"/>
                  </a:cubicBezTo>
                  <a:cubicBezTo>
                    <a:pt x="805" y="0"/>
                    <a:pt x="805" y="0"/>
                    <a:pt x="805" y="0"/>
                  </a:cubicBezTo>
                  <a:cubicBezTo>
                    <a:pt x="777" y="30"/>
                    <a:pt x="719" y="55"/>
                    <a:pt x="643" y="72"/>
                  </a:cubicBezTo>
                  <a:close/>
                </a:path>
              </a:pathLst>
            </a:custGeom>
            <a:solidFill>
              <a:srgbClr val="70C0C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Oval 12"/>
            <p:cNvSpPr/>
            <p:nvPr/>
          </p:nvSpPr>
          <p:spPr>
            <a:xfrm>
              <a:off x="3644901" y="2154238"/>
              <a:ext cx="1854200" cy="439738"/>
            </a:xfrm>
            <a:prstGeom prst="ellipse">
              <a:avLst/>
            </a:prstGeom>
            <a:solidFill>
              <a:srgbClr val="42979A"/>
            </a:solidFill>
            <a:ln w="9525">
              <a:noFill/>
            </a:ln>
          </p:spPr>
          <p:txBody>
            <a:bodyPr lIns="121920" tIns="60960" rIns="121920" bIns="60960"/>
            <a:lstStyle/>
            <a:p>
              <a:pPr lvl="0" defTabSz="1374775" eaLnBrk="1" hangingPunct="1"/>
              <a:endParaRPr lang="en-US" altLang="zh-CN" sz="36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3569" name="Freeform 14"/>
          <p:cNvSpPr/>
          <p:nvPr/>
        </p:nvSpPr>
        <p:spPr>
          <a:xfrm>
            <a:off x="5238750" y="3071813"/>
            <a:ext cx="1588" cy="3175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1" y="1"/>
              </a:cxn>
              <a:cxn ang="0">
                <a:pos x="0" y="0"/>
              </a:cxn>
              <a:cxn ang="0">
                <a:pos x="0" y="1"/>
              </a:cxn>
            </a:cxnLst>
            <a:rect l="0" t="0" r="0" b="0"/>
            <a:pathLst>
              <a:path w="1" h="1">
                <a:moveTo>
                  <a:pt x="0" y="1"/>
                </a:move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8567AD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3570" name="Group 61"/>
          <p:cNvGrpSpPr/>
          <p:nvPr/>
        </p:nvGrpSpPr>
        <p:grpSpPr>
          <a:xfrm>
            <a:off x="5238750" y="2414588"/>
            <a:ext cx="1685925" cy="852487"/>
            <a:chOff x="3935413" y="1797050"/>
            <a:chExt cx="1317625" cy="666750"/>
          </a:xfrm>
        </p:grpSpPr>
        <p:sp>
          <p:nvSpPr>
            <p:cNvPr id="23587" name="Oval 13"/>
            <p:cNvSpPr/>
            <p:nvPr/>
          </p:nvSpPr>
          <p:spPr>
            <a:xfrm>
              <a:off x="3935413" y="1797050"/>
              <a:ext cx="1317625" cy="311150"/>
            </a:xfrm>
            <a:prstGeom prst="ellipse">
              <a:avLst/>
            </a:prstGeom>
            <a:solidFill>
              <a:srgbClr val="42979A"/>
            </a:solidFill>
            <a:ln w="9525">
              <a:noFill/>
            </a:ln>
          </p:spPr>
          <p:txBody>
            <a:bodyPr lIns="121920" tIns="60960" rIns="121920" bIns="60960"/>
            <a:lstStyle/>
            <a:p>
              <a:pPr lvl="0" defTabSz="1374775" eaLnBrk="1" hangingPunct="1"/>
              <a:endParaRPr lang="en-US" altLang="zh-CN" sz="36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88" name="Freeform 15"/>
            <p:cNvSpPr/>
            <p:nvPr/>
          </p:nvSpPr>
          <p:spPr>
            <a:xfrm>
              <a:off x="3935413" y="1939925"/>
              <a:ext cx="1317625" cy="523875"/>
            </a:xfrm>
            <a:custGeom>
              <a:avLst/>
              <a:gdLst/>
              <a:ahLst/>
              <a:cxnLst>
                <a:cxn ang="0">
                  <a:pos x="457" y="51"/>
                </a:cxn>
                <a:cxn ang="0">
                  <a:pos x="285" y="68"/>
                </a:cxn>
                <a:cxn ang="0">
                  <a:pos x="114" y="51"/>
                </a:cxn>
                <a:cxn ang="0">
                  <a:pos x="0" y="2"/>
                </a:cxn>
                <a:cxn ang="0">
                  <a:pos x="0" y="100"/>
                </a:cxn>
                <a:cxn ang="0">
                  <a:pos x="0" y="161"/>
                </a:cxn>
                <a:cxn ang="0">
                  <a:pos x="1" y="162"/>
                </a:cxn>
                <a:cxn ang="0">
                  <a:pos x="285" y="227"/>
                </a:cxn>
                <a:cxn ang="0">
                  <a:pos x="570" y="162"/>
                </a:cxn>
                <a:cxn ang="0">
                  <a:pos x="572" y="159"/>
                </a:cxn>
                <a:cxn ang="0">
                  <a:pos x="572" y="102"/>
                </a:cxn>
                <a:cxn ang="0">
                  <a:pos x="572" y="0"/>
                </a:cxn>
                <a:cxn ang="0">
                  <a:pos x="457" y="51"/>
                </a:cxn>
              </a:cxnLst>
              <a:rect l="0" t="0" r="0" b="0"/>
              <a:pathLst>
                <a:path w="572" h="227">
                  <a:moveTo>
                    <a:pt x="457" y="51"/>
                  </a:moveTo>
                  <a:cubicBezTo>
                    <a:pt x="408" y="62"/>
                    <a:pt x="349" y="68"/>
                    <a:pt x="285" y="68"/>
                  </a:cubicBezTo>
                  <a:cubicBezTo>
                    <a:pt x="222" y="68"/>
                    <a:pt x="162" y="62"/>
                    <a:pt x="114" y="51"/>
                  </a:cubicBezTo>
                  <a:cubicBezTo>
                    <a:pt x="61" y="39"/>
                    <a:pt x="21" y="22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1" y="161"/>
                    <a:pt x="1" y="162"/>
                  </a:cubicBezTo>
                  <a:cubicBezTo>
                    <a:pt x="41" y="200"/>
                    <a:pt x="153" y="227"/>
                    <a:pt x="285" y="227"/>
                  </a:cubicBezTo>
                  <a:cubicBezTo>
                    <a:pt x="417" y="227"/>
                    <a:pt x="529" y="200"/>
                    <a:pt x="570" y="162"/>
                  </a:cubicBezTo>
                  <a:cubicBezTo>
                    <a:pt x="571" y="161"/>
                    <a:pt x="571" y="160"/>
                    <a:pt x="572" y="159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52" y="21"/>
                    <a:pt x="511" y="39"/>
                    <a:pt x="457" y="51"/>
                  </a:cubicBezTo>
                  <a:close/>
                </a:path>
              </a:pathLst>
            </a:custGeom>
            <a:solidFill>
              <a:srgbClr val="70C0C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71" name="Freeform 16"/>
          <p:cNvSpPr/>
          <p:nvPr/>
        </p:nvSpPr>
        <p:spPr>
          <a:xfrm>
            <a:off x="5557838" y="25066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0" b="0"/>
            <a:pathLst>
              <a:path w="2031" h="203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6CCAF2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3572" name="Group 62"/>
          <p:cNvGrpSpPr/>
          <p:nvPr/>
        </p:nvGrpSpPr>
        <p:grpSpPr>
          <a:xfrm>
            <a:off x="5557838" y="2092325"/>
            <a:ext cx="1062037" cy="538163"/>
            <a:chOff x="4184651" y="1544638"/>
            <a:chExt cx="830263" cy="420688"/>
          </a:xfrm>
        </p:grpSpPr>
        <p:sp>
          <p:nvSpPr>
            <p:cNvPr id="23585" name="Freeform 17"/>
            <p:cNvSpPr/>
            <p:nvPr/>
          </p:nvSpPr>
          <p:spPr>
            <a:xfrm>
              <a:off x="4184651" y="1633538"/>
              <a:ext cx="830263" cy="331788"/>
            </a:xfrm>
            <a:custGeom>
              <a:avLst/>
              <a:gdLst/>
              <a:ahLst/>
              <a:cxnLst>
                <a:cxn ang="0">
                  <a:pos x="288" y="32"/>
                </a:cxn>
                <a:cxn ang="0">
                  <a:pos x="180" y="43"/>
                </a:cxn>
                <a:cxn ang="0">
                  <a:pos x="71" y="32"/>
                </a:cxn>
                <a:cxn ang="0">
                  <a:pos x="0" y="1"/>
                </a:cxn>
                <a:cxn ang="0">
                  <a:pos x="0" y="63"/>
                </a:cxn>
                <a:cxn ang="0">
                  <a:pos x="0" y="102"/>
                </a:cxn>
                <a:cxn ang="0">
                  <a:pos x="0" y="102"/>
                </a:cxn>
                <a:cxn ang="0">
                  <a:pos x="180" y="144"/>
                </a:cxn>
                <a:cxn ang="0">
                  <a:pos x="359" y="102"/>
                </a:cxn>
                <a:cxn ang="0">
                  <a:pos x="361" y="101"/>
                </a:cxn>
                <a:cxn ang="0">
                  <a:pos x="361" y="64"/>
                </a:cxn>
                <a:cxn ang="0">
                  <a:pos x="361" y="0"/>
                </a:cxn>
                <a:cxn ang="0">
                  <a:pos x="288" y="32"/>
                </a:cxn>
              </a:cxnLst>
              <a:rect l="0" t="0" r="0" b="0"/>
              <a:pathLst>
                <a:path w="361" h="144">
                  <a:moveTo>
                    <a:pt x="288" y="32"/>
                  </a:moveTo>
                  <a:cubicBezTo>
                    <a:pt x="257" y="39"/>
                    <a:pt x="220" y="43"/>
                    <a:pt x="180" y="43"/>
                  </a:cubicBezTo>
                  <a:cubicBezTo>
                    <a:pt x="139" y="43"/>
                    <a:pt x="102" y="39"/>
                    <a:pt x="71" y="32"/>
                  </a:cubicBezTo>
                  <a:cubicBezTo>
                    <a:pt x="38" y="25"/>
                    <a:pt x="13" y="14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6" y="126"/>
                    <a:pt x="96" y="144"/>
                    <a:pt x="180" y="144"/>
                  </a:cubicBezTo>
                  <a:cubicBezTo>
                    <a:pt x="263" y="144"/>
                    <a:pt x="334" y="126"/>
                    <a:pt x="359" y="102"/>
                  </a:cubicBezTo>
                  <a:cubicBezTo>
                    <a:pt x="360" y="102"/>
                    <a:pt x="360" y="101"/>
                    <a:pt x="361" y="101"/>
                  </a:cubicBezTo>
                  <a:cubicBezTo>
                    <a:pt x="361" y="64"/>
                    <a:pt x="361" y="64"/>
                    <a:pt x="361" y="6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48" y="13"/>
                    <a:pt x="322" y="25"/>
                    <a:pt x="288" y="32"/>
                  </a:cubicBezTo>
                  <a:close/>
                </a:path>
              </a:pathLst>
            </a:custGeom>
            <a:solidFill>
              <a:srgbClr val="70C0C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Oval 18"/>
            <p:cNvSpPr/>
            <p:nvPr/>
          </p:nvSpPr>
          <p:spPr>
            <a:xfrm>
              <a:off x="4184651" y="1544638"/>
              <a:ext cx="830263" cy="195263"/>
            </a:xfrm>
            <a:prstGeom prst="ellipse">
              <a:avLst/>
            </a:prstGeom>
            <a:solidFill>
              <a:srgbClr val="42979A"/>
            </a:solidFill>
            <a:ln w="9525">
              <a:noFill/>
            </a:ln>
          </p:spPr>
          <p:txBody>
            <a:bodyPr lIns="121920" tIns="60960" rIns="121920" bIns="60960"/>
            <a:lstStyle/>
            <a:p>
              <a:pPr lvl="0" defTabSz="1374775" eaLnBrk="1" hangingPunct="1"/>
              <a:endParaRPr lang="en-US" altLang="zh-CN" sz="36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3573" name="组合 33"/>
          <p:cNvGrpSpPr/>
          <p:nvPr/>
        </p:nvGrpSpPr>
        <p:grpSpPr>
          <a:xfrm>
            <a:off x="1809750" y="2397126"/>
            <a:ext cx="2100263" cy="541327"/>
            <a:chOff x="1593049" y="1389260"/>
            <a:chExt cx="2079715" cy="564791"/>
          </a:xfrm>
        </p:grpSpPr>
        <p:sp>
          <p:nvSpPr>
            <p:cNvPr id="23583" name="Text Placeholder 3"/>
            <p:cNvSpPr txBox="1"/>
            <p:nvPr/>
          </p:nvSpPr>
          <p:spPr>
            <a:xfrm>
              <a:off x="1598158" y="1751747"/>
              <a:ext cx="2074606" cy="2023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84" name="Text Placeholder 3"/>
            <p:cNvSpPr txBox="1"/>
            <p:nvPr/>
          </p:nvSpPr>
          <p:spPr>
            <a:xfrm>
              <a:off x="1593049" y="1389260"/>
              <a:ext cx="1590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defTabSz="1217930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74" name="组合 36"/>
          <p:cNvGrpSpPr/>
          <p:nvPr/>
        </p:nvGrpSpPr>
        <p:grpSpPr>
          <a:xfrm>
            <a:off x="1814513" y="4151313"/>
            <a:ext cx="2101850" cy="541326"/>
            <a:chOff x="1593049" y="1389260"/>
            <a:chExt cx="2079715" cy="564791"/>
          </a:xfrm>
        </p:grpSpPr>
        <p:sp>
          <p:nvSpPr>
            <p:cNvPr id="23581" name="Text Placeholder 3"/>
            <p:cNvSpPr txBox="1"/>
            <p:nvPr/>
          </p:nvSpPr>
          <p:spPr>
            <a:xfrm>
              <a:off x="1598158" y="1751747"/>
              <a:ext cx="2074606" cy="2023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82" name="Text Placeholder 3"/>
            <p:cNvSpPr txBox="1"/>
            <p:nvPr/>
          </p:nvSpPr>
          <p:spPr>
            <a:xfrm>
              <a:off x="1593049" y="1389260"/>
              <a:ext cx="1590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defTabSz="1217930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75" name="组合 40"/>
          <p:cNvGrpSpPr/>
          <p:nvPr/>
        </p:nvGrpSpPr>
        <p:grpSpPr>
          <a:xfrm>
            <a:off x="8196263" y="2397126"/>
            <a:ext cx="2095500" cy="541327"/>
            <a:chOff x="1598158" y="1389260"/>
            <a:chExt cx="2074606" cy="564791"/>
          </a:xfrm>
        </p:grpSpPr>
        <p:sp>
          <p:nvSpPr>
            <p:cNvPr id="23579" name="Text Placeholder 3"/>
            <p:cNvSpPr txBox="1"/>
            <p:nvPr/>
          </p:nvSpPr>
          <p:spPr>
            <a:xfrm>
              <a:off x="1598158" y="1751747"/>
              <a:ext cx="2074606" cy="2023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80" name="Text Placeholder 3"/>
            <p:cNvSpPr txBox="1"/>
            <p:nvPr/>
          </p:nvSpPr>
          <p:spPr>
            <a:xfrm>
              <a:off x="2206825" y="1389260"/>
              <a:ext cx="146187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algn="r" defTabSz="1217930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76" name="组合 45"/>
          <p:cNvGrpSpPr/>
          <p:nvPr/>
        </p:nvGrpSpPr>
        <p:grpSpPr>
          <a:xfrm>
            <a:off x="8197850" y="4151313"/>
            <a:ext cx="2095500" cy="541326"/>
            <a:chOff x="1598158" y="1389260"/>
            <a:chExt cx="2074606" cy="564791"/>
          </a:xfrm>
        </p:grpSpPr>
        <p:sp>
          <p:nvSpPr>
            <p:cNvPr id="23577" name="Text Placeholder 3"/>
            <p:cNvSpPr txBox="1"/>
            <p:nvPr/>
          </p:nvSpPr>
          <p:spPr>
            <a:xfrm>
              <a:off x="1598158" y="1751747"/>
              <a:ext cx="2074606" cy="20230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78" name="Text Placeholder 3"/>
            <p:cNvSpPr txBox="1"/>
            <p:nvPr/>
          </p:nvSpPr>
          <p:spPr>
            <a:xfrm>
              <a:off x="2190419" y="1389260"/>
              <a:ext cx="146187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algn="r" defTabSz="1217930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4579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4580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4584" name="组合 25"/>
          <p:cNvGrpSpPr/>
          <p:nvPr/>
        </p:nvGrpSpPr>
        <p:grpSpPr>
          <a:xfrm>
            <a:off x="1422400" y="1892300"/>
            <a:ext cx="2203450" cy="2857720"/>
            <a:chOff x="1540499" y="1999667"/>
            <a:chExt cx="2202802" cy="2858548"/>
          </a:xfrm>
        </p:grpSpPr>
        <p:grpSp>
          <p:nvGrpSpPr>
            <p:cNvPr id="24606" name="组合 28"/>
            <p:cNvGrpSpPr/>
            <p:nvPr/>
          </p:nvGrpSpPr>
          <p:grpSpPr>
            <a:xfrm>
              <a:off x="1636520" y="1999667"/>
              <a:ext cx="2010760" cy="2010760"/>
              <a:chOff x="8163952" y="2771681"/>
              <a:chExt cx="2149942" cy="2149942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8163952" y="2771681"/>
                <a:ext cx="2149942" cy="214994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24611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57151" y="2862099"/>
                <a:ext cx="1963544" cy="1969106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24607" name="组合 29"/>
            <p:cNvGrpSpPr/>
            <p:nvPr/>
          </p:nvGrpSpPr>
          <p:grpSpPr>
            <a:xfrm>
              <a:off x="1540499" y="4202568"/>
              <a:ext cx="2202802" cy="655647"/>
              <a:chOff x="1158964" y="4138537"/>
              <a:chExt cx="2202802" cy="655647"/>
            </a:xfrm>
          </p:grpSpPr>
          <p:sp>
            <p:nvSpPr>
              <p:cNvPr id="24608" name="矩形 30"/>
              <p:cNvSpPr/>
              <p:nvPr/>
            </p:nvSpPr>
            <p:spPr>
              <a:xfrm>
                <a:off x="1706367" y="4138537"/>
                <a:ext cx="1107996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defTabSz="457200" eaLnBrk="1" hangingPunct="1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9" name="矩形 31"/>
              <p:cNvSpPr/>
              <p:nvPr/>
            </p:nvSpPr>
            <p:spPr>
              <a:xfrm>
                <a:off x="1158964" y="4507869"/>
                <a:ext cx="2202802" cy="2863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defTabSz="1895475" eaLnBrk="1" hangingPunct="1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添加此处添加文字  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585" name="组合 34"/>
          <p:cNvGrpSpPr/>
          <p:nvPr/>
        </p:nvGrpSpPr>
        <p:grpSpPr>
          <a:xfrm>
            <a:off x="3886200" y="1892300"/>
            <a:ext cx="2201863" cy="2857720"/>
            <a:chOff x="3825456" y="1999667"/>
            <a:chExt cx="2202802" cy="2858548"/>
          </a:xfrm>
        </p:grpSpPr>
        <p:grpSp>
          <p:nvGrpSpPr>
            <p:cNvPr id="24600" name="组合 35"/>
            <p:cNvGrpSpPr/>
            <p:nvPr/>
          </p:nvGrpSpPr>
          <p:grpSpPr>
            <a:xfrm>
              <a:off x="3921477" y="1999667"/>
              <a:ext cx="2010760" cy="2010760"/>
              <a:chOff x="7405039" y="2622521"/>
              <a:chExt cx="2149942" cy="2149942"/>
            </a:xfrm>
          </p:grpSpPr>
          <p:pic>
            <p:nvPicPr>
              <p:cNvPr id="24604" name="图片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95457" y="2715720"/>
                <a:ext cx="1969106" cy="196354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2" name="椭圆 41"/>
              <p:cNvSpPr/>
              <p:nvPr/>
            </p:nvSpPr>
            <p:spPr>
              <a:xfrm>
                <a:off x="7405039" y="2622521"/>
                <a:ext cx="2149942" cy="214994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601" name="组合 36"/>
            <p:cNvGrpSpPr/>
            <p:nvPr/>
          </p:nvGrpSpPr>
          <p:grpSpPr>
            <a:xfrm>
              <a:off x="3825456" y="4202568"/>
              <a:ext cx="2202802" cy="655647"/>
              <a:chOff x="1158964" y="4138537"/>
              <a:chExt cx="2202802" cy="655647"/>
            </a:xfrm>
          </p:grpSpPr>
          <p:sp>
            <p:nvSpPr>
              <p:cNvPr id="24602" name="矩形 37"/>
              <p:cNvSpPr/>
              <p:nvPr/>
            </p:nvSpPr>
            <p:spPr>
              <a:xfrm>
                <a:off x="1706367" y="4138537"/>
                <a:ext cx="1107996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defTabSz="457200" eaLnBrk="1" hangingPunct="1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3" name="矩形 38"/>
              <p:cNvSpPr/>
              <p:nvPr/>
            </p:nvSpPr>
            <p:spPr>
              <a:xfrm>
                <a:off x="1158964" y="4507869"/>
                <a:ext cx="2202802" cy="2863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defTabSz="1895475" eaLnBrk="1" hangingPunct="1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添加此处添加文字  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586" name="组合 42"/>
          <p:cNvGrpSpPr/>
          <p:nvPr/>
        </p:nvGrpSpPr>
        <p:grpSpPr>
          <a:xfrm>
            <a:off x="6350000" y="1892300"/>
            <a:ext cx="2201863" cy="2857720"/>
            <a:chOff x="6110414" y="1999667"/>
            <a:chExt cx="2202802" cy="2858548"/>
          </a:xfrm>
        </p:grpSpPr>
        <p:grpSp>
          <p:nvGrpSpPr>
            <p:cNvPr id="24594" name="组合 43"/>
            <p:cNvGrpSpPr/>
            <p:nvPr/>
          </p:nvGrpSpPr>
          <p:grpSpPr>
            <a:xfrm>
              <a:off x="6206435" y="1999667"/>
              <a:ext cx="2010760" cy="2010760"/>
              <a:chOff x="6608961" y="2374496"/>
              <a:chExt cx="2149942" cy="2149942"/>
            </a:xfrm>
          </p:grpSpPr>
          <p:pic>
            <p:nvPicPr>
              <p:cNvPr id="24598" name="图片 4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02160" y="2464914"/>
                <a:ext cx="1963544" cy="196910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9" name="椭圆 48"/>
              <p:cNvSpPr/>
              <p:nvPr/>
            </p:nvSpPr>
            <p:spPr>
              <a:xfrm>
                <a:off x="6608961" y="2374496"/>
                <a:ext cx="2149942" cy="214994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595" name="组合 44"/>
            <p:cNvGrpSpPr/>
            <p:nvPr/>
          </p:nvGrpSpPr>
          <p:grpSpPr>
            <a:xfrm>
              <a:off x="6110414" y="4202568"/>
              <a:ext cx="2202802" cy="655647"/>
              <a:chOff x="1158964" y="4138537"/>
              <a:chExt cx="2202802" cy="655647"/>
            </a:xfrm>
          </p:grpSpPr>
          <p:sp>
            <p:nvSpPr>
              <p:cNvPr id="24596" name="矩形 45"/>
              <p:cNvSpPr/>
              <p:nvPr/>
            </p:nvSpPr>
            <p:spPr>
              <a:xfrm>
                <a:off x="1706367" y="4138537"/>
                <a:ext cx="1107996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defTabSz="457200" eaLnBrk="1" hangingPunct="1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7" name="矩形 46"/>
              <p:cNvSpPr/>
              <p:nvPr/>
            </p:nvSpPr>
            <p:spPr>
              <a:xfrm>
                <a:off x="1158964" y="4507869"/>
                <a:ext cx="2202802" cy="2863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defTabSz="1895475" eaLnBrk="1" hangingPunct="1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添加此处添加文字  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587" name="组合 49"/>
          <p:cNvGrpSpPr/>
          <p:nvPr/>
        </p:nvGrpSpPr>
        <p:grpSpPr>
          <a:xfrm>
            <a:off x="8812213" y="1892300"/>
            <a:ext cx="2203450" cy="2857720"/>
            <a:chOff x="8395372" y="1999667"/>
            <a:chExt cx="2202802" cy="2858548"/>
          </a:xfrm>
        </p:grpSpPr>
        <p:grpSp>
          <p:nvGrpSpPr>
            <p:cNvPr id="24588" name="组合 50"/>
            <p:cNvGrpSpPr/>
            <p:nvPr/>
          </p:nvGrpSpPr>
          <p:grpSpPr>
            <a:xfrm>
              <a:off x="8491393" y="1999667"/>
              <a:ext cx="2010760" cy="2010760"/>
              <a:chOff x="9139710" y="565778"/>
              <a:chExt cx="2149942" cy="2149942"/>
            </a:xfrm>
          </p:grpSpPr>
          <p:pic>
            <p:nvPicPr>
              <p:cNvPr id="24592" name="图片 5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32909" y="658977"/>
                <a:ext cx="1963544" cy="196354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56" name="椭圆 55"/>
              <p:cNvSpPr/>
              <p:nvPr/>
            </p:nvSpPr>
            <p:spPr>
              <a:xfrm>
                <a:off x="9139710" y="565778"/>
                <a:ext cx="2149942" cy="214994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589" name="组合 51"/>
            <p:cNvGrpSpPr/>
            <p:nvPr/>
          </p:nvGrpSpPr>
          <p:grpSpPr>
            <a:xfrm>
              <a:off x="8395372" y="4202568"/>
              <a:ext cx="2202802" cy="655647"/>
              <a:chOff x="1158964" y="4138537"/>
              <a:chExt cx="2202802" cy="655647"/>
            </a:xfrm>
          </p:grpSpPr>
          <p:sp>
            <p:nvSpPr>
              <p:cNvPr id="24590" name="矩形 52"/>
              <p:cNvSpPr/>
              <p:nvPr/>
            </p:nvSpPr>
            <p:spPr>
              <a:xfrm>
                <a:off x="1706367" y="4138537"/>
                <a:ext cx="1107996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defTabSz="457200" eaLnBrk="1" hangingPunct="1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1" name="矩形 53"/>
              <p:cNvSpPr/>
              <p:nvPr/>
            </p:nvSpPr>
            <p:spPr>
              <a:xfrm>
                <a:off x="1158964" y="4507869"/>
                <a:ext cx="2202802" cy="28631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defTabSz="1895475" eaLnBrk="1" hangingPunct="1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添加此处添加文字  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ln/>
        </p:spPr>
      </p:pic>
      <p:sp>
        <p:nvSpPr>
          <p:cNvPr id="22" name="Round Same Side Corner Rectangle 21"/>
          <p:cNvSpPr/>
          <p:nvPr/>
        </p:nvSpPr>
        <p:spPr>
          <a:xfrm rot="5400000">
            <a:off x="3575844" y="-1553369"/>
            <a:ext cx="2673350" cy="994886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3642519" y="-1342231"/>
            <a:ext cx="2239963" cy="9525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9"/>
          <p:cNvSpPr>
            <a:spLocks noEditPoints="1"/>
          </p:cNvSpPr>
          <p:nvPr/>
        </p:nvSpPr>
        <p:spPr bwMode="auto">
          <a:xfrm>
            <a:off x="7537450" y="2578100"/>
            <a:ext cx="1687513" cy="1687513"/>
          </a:xfrm>
          <a:custGeom>
            <a:avLst/>
            <a:gdLst>
              <a:gd name="T0" fmla="*/ 108 w 108"/>
              <a:gd name="T1" fmla="*/ 54 h 108"/>
              <a:gd name="T2" fmla="*/ 54 w 108"/>
              <a:gd name="T3" fmla="*/ 108 h 108"/>
              <a:gd name="T4" fmla="*/ 0 w 108"/>
              <a:gd name="T5" fmla="*/ 54 h 108"/>
              <a:gd name="T6" fmla="*/ 54 w 108"/>
              <a:gd name="T7" fmla="*/ 0 h 108"/>
              <a:gd name="T8" fmla="*/ 108 w 108"/>
              <a:gd name="T9" fmla="*/ 54 h 108"/>
              <a:gd name="T10" fmla="*/ 96 w 108"/>
              <a:gd name="T11" fmla="*/ 72 h 108"/>
              <a:gd name="T12" fmla="*/ 89 w 108"/>
              <a:gd name="T13" fmla="*/ 70 h 108"/>
              <a:gd name="T14" fmla="*/ 90 w 108"/>
              <a:gd name="T15" fmla="*/ 68 h 108"/>
              <a:gd name="T16" fmla="*/ 97 w 108"/>
              <a:gd name="T17" fmla="*/ 70 h 108"/>
              <a:gd name="T18" fmla="*/ 100 w 108"/>
              <a:gd name="T19" fmla="*/ 56 h 108"/>
              <a:gd name="T20" fmla="*/ 93 w 108"/>
              <a:gd name="T21" fmla="*/ 56 h 108"/>
              <a:gd name="T22" fmla="*/ 93 w 108"/>
              <a:gd name="T23" fmla="*/ 52 h 108"/>
              <a:gd name="T24" fmla="*/ 100 w 108"/>
              <a:gd name="T25" fmla="*/ 52 h 108"/>
              <a:gd name="T26" fmla="*/ 97 w 108"/>
              <a:gd name="T27" fmla="*/ 37 h 108"/>
              <a:gd name="T28" fmla="*/ 90 w 108"/>
              <a:gd name="T29" fmla="*/ 40 h 108"/>
              <a:gd name="T30" fmla="*/ 89 w 108"/>
              <a:gd name="T31" fmla="*/ 38 h 108"/>
              <a:gd name="T32" fmla="*/ 96 w 108"/>
              <a:gd name="T33" fmla="*/ 35 h 108"/>
              <a:gd name="T34" fmla="*/ 72 w 108"/>
              <a:gd name="T35" fmla="*/ 12 h 108"/>
              <a:gd name="T36" fmla="*/ 70 w 108"/>
              <a:gd name="T37" fmla="*/ 19 h 108"/>
              <a:gd name="T38" fmla="*/ 68 w 108"/>
              <a:gd name="T39" fmla="*/ 18 h 108"/>
              <a:gd name="T40" fmla="*/ 70 w 108"/>
              <a:gd name="T41" fmla="*/ 11 h 108"/>
              <a:gd name="T42" fmla="*/ 56 w 108"/>
              <a:gd name="T43" fmla="*/ 8 h 108"/>
              <a:gd name="T44" fmla="*/ 56 w 108"/>
              <a:gd name="T45" fmla="*/ 15 h 108"/>
              <a:gd name="T46" fmla="*/ 52 w 108"/>
              <a:gd name="T47" fmla="*/ 15 h 108"/>
              <a:gd name="T48" fmla="*/ 52 w 108"/>
              <a:gd name="T49" fmla="*/ 8 h 108"/>
              <a:gd name="T50" fmla="*/ 37 w 108"/>
              <a:gd name="T51" fmla="*/ 11 h 108"/>
              <a:gd name="T52" fmla="*/ 40 w 108"/>
              <a:gd name="T53" fmla="*/ 18 h 108"/>
              <a:gd name="T54" fmla="*/ 38 w 108"/>
              <a:gd name="T55" fmla="*/ 19 h 108"/>
              <a:gd name="T56" fmla="*/ 35 w 108"/>
              <a:gd name="T57" fmla="*/ 12 h 108"/>
              <a:gd name="T58" fmla="*/ 23 w 108"/>
              <a:gd name="T59" fmla="*/ 20 h 108"/>
              <a:gd name="T60" fmla="*/ 28 w 108"/>
              <a:gd name="T61" fmla="*/ 25 h 108"/>
              <a:gd name="T62" fmla="*/ 25 w 108"/>
              <a:gd name="T63" fmla="*/ 28 h 108"/>
              <a:gd name="T64" fmla="*/ 20 w 108"/>
              <a:gd name="T65" fmla="*/ 23 h 108"/>
              <a:gd name="T66" fmla="*/ 12 w 108"/>
              <a:gd name="T67" fmla="*/ 36 h 108"/>
              <a:gd name="T68" fmla="*/ 19 w 108"/>
              <a:gd name="T69" fmla="*/ 38 h 108"/>
              <a:gd name="T70" fmla="*/ 18 w 108"/>
              <a:gd name="T71" fmla="*/ 40 h 108"/>
              <a:gd name="T72" fmla="*/ 11 w 108"/>
              <a:gd name="T73" fmla="*/ 38 h 108"/>
              <a:gd name="T74" fmla="*/ 8 w 108"/>
              <a:gd name="T75" fmla="*/ 52 h 108"/>
              <a:gd name="T76" fmla="*/ 15 w 108"/>
              <a:gd name="T77" fmla="*/ 52 h 108"/>
              <a:gd name="T78" fmla="*/ 15 w 108"/>
              <a:gd name="T79" fmla="*/ 56 h 108"/>
              <a:gd name="T80" fmla="*/ 8 w 108"/>
              <a:gd name="T81" fmla="*/ 56 h 108"/>
              <a:gd name="T82" fmla="*/ 11 w 108"/>
              <a:gd name="T83" fmla="*/ 71 h 108"/>
              <a:gd name="T84" fmla="*/ 18 w 108"/>
              <a:gd name="T85" fmla="*/ 68 h 108"/>
              <a:gd name="T86" fmla="*/ 19 w 108"/>
              <a:gd name="T87" fmla="*/ 70 h 108"/>
              <a:gd name="T88" fmla="*/ 12 w 108"/>
              <a:gd name="T89" fmla="*/ 73 h 108"/>
              <a:gd name="T90" fmla="*/ 20 w 108"/>
              <a:gd name="T91" fmla="*/ 85 h 108"/>
              <a:gd name="T92" fmla="*/ 25 w 108"/>
              <a:gd name="T93" fmla="*/ 80 h 108"/>
              <a:gd name="T94" fmla="*/ 28 w 108"/>
              <a:gd name="T95" fmla="*/ 83 h 108"/>
              <a:gd name="T96" fmla="*/ 23 w 108"/>
              <a:gd name="T97" fmla="*/ 88 h 108"/>
              <a:gd name="T98" fmla="*/ 54 w 108"/>
              <a:gd name="T99" fmla="*/ 100 h 108"/>
              <a:gd name="T100" fmla="*/ 85 w 108"/>
              <a:gd name="T101" fmla="*/ 88 h 108"/>
              <a:gd name="T102" fmla="*/ 80 w 108"/>
              <a:gd name="T103" fmla="*/ 83 h 108"/>
              <a:gd name="T104" fmla="*/ 83 w 108"/>
              <a:gd name="T105" fmla="*/ 80 h 108"/>
              <a:gd name="T106" fmla="*/ 88 w 108"/>
              <a:gd name="T107" fmla="*/ 85 h 108"/>
              <a:gd name="T108" fmla="*/ 96 w 108"/>
              <a:gd name="T109" fmla="*/ 72 h 108"/>
              <a:gd name="T110" fmla="*/ 39 w 108"/>
              <a:gd name="T111" fmla="*/ 83 h 108"/>
              <a:gd name="T112" fmla="*/ 69 w 108"/>
              <a:gd name="T113" fmla="*/ 83 h 108"/>
              <a:gd name="T114" fmla="*/ 69 w 108"/>
              <a:gd name="T115" fmla="*/ 77 h 108"/>
              <a:gd name="T116" fmla="*/ 39 w 108"/>
              <a:gd name="T117" fmla="*/ 77 h 108"/>
              <a:gd name="T118" fmla="*/ 39 w 108"/>
              <a:gd name="T119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" h="108">
                <a:moveTo>
                  <a:pt x="108" y="54"/>
                </a:moveTo>
                <a:cubicBezTo>
                  <a:pt x="108" y="84"/>
                  <a:pt x="84" y="108"/>
                  <a:pt x="54" y="108"/>
                </a:cubicBezTo>
                <a:cubicBezTo>
                  <a:pt x="24" y="108"/>
                  <a:pt x="0" y="84"/>
                  <a:pt x="0" y="54"/>
                </a:cubicBezTo>
                <a:cubicBezTo>
                  <a:pt x="0" y="24"/>
                  <a:pt x="24" y="0"/>
                  <a:pt x="54" y="0"/>
                </a:cubicBezTo>
                <a:cubicBezTo>
                  <a:pt x="84" y="0"/>
                  <a:pt x="108" y="24"/>
                  <a:pt x="108" y="54"/>
                </a:cubicBezTo>
                <a:close/>
                <a:moveTo>
                  <a:pt x="96" y="72"/>
                </a:moveTo>
                <a:cubicBezTo>
                  <a:pt x="89" y="70"/>
                  <a:pt x="89" y="70"/>
                  <a:pt x="89" y="70"/>
                </a:cubicBezTo>
                <a:cubicBezTo>
                  <a:pt x="90" y="68"/>
                  <a:pt x="90" y="68"/>
                  <a:pt x="90" y="68"/>
                </a:cubicBezTo>
                <a:cubicBezTo>
                  <a:pt x="97" y="70"/>
                  <a:pt x="97" y="70"/>
                  <a:pt x="97" y="70"/>
                </a:cubicBezTo>
                <a:cubicBezTo>
                  <a:pt x="99" y="66"/>
                  <a:pt x="100" y="61"/>
                  <a:pt x="100" y="56"/>
                </a:cubicBezTo>
                <a:cubicBezTo>
                  <a:pt x="93" y="56"/>
                  <a:pt x="93" y="56"/>
                  <a:pt x="93" y="56"/>
                </a:cubicBezTo>
                <a:cubicBezTo>
                  <a:pt x="93" y="52"/>
                  <a:pt x="93" y="52"/>
                  <a:pt x="93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47"/>
                  <a:pt x="99" y="42"/>
                  <a:pt x="97" y="37"/>
                </a:cubicBezTo>
                <a:cubicBezTo>
                  <a:pt x="90" y="40"/>
                  <a:pt x="90" y="40"/>
                  <a:pt x="90" y="40"/>
                </a:cubicBezTo>
                <a:cubicBezTo>
                  <a:pt x="89" y="38"/>
                  <a:pt x="89" y="38"/>
                  <a:pt x="89" y="38"/>
                </a:cubicBezTo>
                <a:cubicBezTo>
                  <a:pt x="96" y="35"/>
                  <a:pt x="96" y="35"/>
                  <a:pt x="96" y="35"/>
                </a:cubicBezTo>
                <a:cubicBezTo>
                  <a:pt x="91" y="25"/>
                  <a:pt x="83" y="16"/>
                  <a:pt x="72" y="12"/>
                </a:cubicBezTo>
                <a:cubicBezTo>
                  <a:pt x="70" y="19"/>
                  <a:pt x="70" y="19"/>
                  <a:pt x="70" y="19"/>
                </a:cubicBezTo>
                <a:cubicBezTo>
                  <a:pt x="68" y="18"/>
                  <a:pt x="68" y="18"/>
                  <a:pt x="68" y="18"/>
                </a:cubicBezTo>
                <a:cubicBezTo>
                  <a:pt x="70" y="11"/>
                  <a:pt x="70" y="11"/>
                  <a:pt x="70" y="11"/>
                </a:cubicBezTo>
                <a:cubicBezTo>
                  <a:pt x="66" y="9"/>
                  <a:pt x="61" y="8"/>
                  <a:pt x="56" y="8"/>
                </a:cubicBezTo>
                <a:cubicBezTo>
                  <a:pt x="56" y="15"/>
                  <a:pt x="56" y="15"/>
                  <a:pt x="56" y="15"/>
                </a:cubicBezTo>
                <a:cubicBezTo>
                  <a:pt x="52" y="15"/>
                  <a:pt x="52" y="15"/>
                  <a:pt x="52" y="15"/>
                </a:cubicBezTo>
                <a:cubicBezTo>
                  <a:pt x="52" y="8"/>
                  <a:pt x="52" y="8"/>
                  <a:pt x="52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40" y="18"/>
                  <a:pt x="40" y="18"/>
                  <a:pt x="40" y="18"/>
                </a:cubicBezTo>
                <a:cubicBezTo>
                  <a:pt x="38" y="19"/>
                  <a:pt x="38" y="19"/>
                  <a:pt x="38" y="19"/>
                </a:cubicBezTo>
                <a:cubicBezTo>
                  <a:pt x="35" y="12"/>
                  <a:pt x="35" y="12"/>
                  <a:pt x="35" y="12"/>
                </a:cubicBezTo>
                <a:cubicBezTo>
                  <a:pt x="31" y="14"/>
                  <a:pt x="27" y="17"/>
                  <a:pt x="23" y="20"/>
                </a:cubicBezTo>
                <a:cubicBezTo>
                  <a:pt x="28" y="25"/>
                  <a:pt x="28" y="25"/>
                  <a:pt x="28" y="25"/>
                </a:cubicBezTo>
                <a:cubicBezTo>
                  <a:pt x="25" y="28"/>
                  <a:pt x="25" y="28"/>
                  <a:pt x="25" y="28"/>
                </a:cubicBezTo>
                <a:cubicBezTo>
                  <a:pt x="20" y="23"/>
                  <a:pt x="20" y="23"/>
                  <a:pt x="20" y="23"/>
                </a:cubicBezTo>
                <a:cubicBezTo>
                  <a:pt x="17" y="27"/>
                  <a:pt x="14" y="31"/>
                  <a:pt x="12" y="36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40"/>
                  <a:pt x="18" y="40"/>
                  <a:pt x="18" y="40"/>
                </a:cubicBezTo>
                <a:cubicBezTo>
                  <a:pt x="11" y="38"/>
                  <a:pt x="11" y="38"/>
                  <a:pt x="11" y="38"/>
                </a:cubicBezTo>
                <a:cubicBezTo>
                  <a:pt x="9" y="42"/>
                  <a:pt x="8" y="47"/>
                  <a:pt x="8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6"/>
                  <a:pt x="15" y="56"/>
                  <a:pt x="1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61"/>
                  <a:pt x="9" y="66"/>
                  <a:pt x="11" y="71"/>
                </a:cubicBezTo>
                <a:cubicBezTo>
                  <a:pt x="18" y="68"/>
                  <a:pt x="18" y="68"/>
                  <a:pt x="18" y="68"/>
                </a:cubicBezTo>
                <a:cubicBezTo>
                  <a:pt x="19" y="70"/>
                  <a:pt x="19" y="70"/>
                  <a:pt x="19" y="70"/>
                </a:cubicBezTo>
                <a:cubicBezTo>
                  <a:pt x="12" y="73"/>
                  <a:pt x="12" y="73"/>
                  <a:pt x="12" y="73"/>
                </a:cubicBezTo>
                <a:cubicBezTo>
                  <a:pt x="14" y="77"/>
                  <a:pt x="17" y="81"/>
                  <a:pt x="20" y="85"/>
                </a:cubicBezTo>
                <a:cubicBezTo>
                  <a:pt x="25" y="80"/>
                  <a:pt x="25" y="80"/>
                  <a:pt x="25" y="80"/>
                </a:cubicBezTo>
                <a:cubicBezTo>
                  <a:pt x="28" y="83"/>
                  <a:pt x="28" y="83"/>
                  <a:pt x="28" y="83"/>
                </a:cubicBezTo>
                <a:cubicBezTo>
                  <a:pt x="23" y="88"/>
                  <a:pt x="23" y="88"/>
                  <a:pt x="23" y="88"/>
                </a:cubicBezTo>
                <a:cubicBezTo>
                  <a:pt x="31" y="95"/>
                  <a:pt x="42" y="100"/>
                  <a:pt x="54" y="100"/>
                </a:cubicBezTo>
                <a:cubicBezTo>
                  <a:pt x="66" y="100"/>
                  <a:pt x="77" y="95"/>
                  <a:pt x="85" y="88"/>
                </a:cubicBezTo>
                <a:cubicBezTo>
                  <a:pt x="80" y="83"/>
                  <a:pt x="80" y="83"/>
                  <a:pt x="80" y="83"/>
                </a:cubicBezTo>
                <a:cubicBezTo>
                  <a:pt x="83" y="80"/>
                  <a:pt x="83" y="80"/>
                  <a:pt x="83" y="80"/>
                </a:cubicBezTo>
                <a:cubicBezTo>
                  <a:pt x="88" y="85"/>
                  <a:pt x="88" y="85"/>
                  <a:pt x="88" y="85"/>
                </a:cubicBezTo>
                <a:cubicBezTo>
                  <a:pt x="91" y="81"/>
                  <a:pt x="94" y="77"/>
                  <a:pt x="96" y="72"/>
                </a:cubicBezTo>
                <a:close/>
                <a:moveTo>
                  <a:pt x="39" y="83"/>
                </a:moveTo>
                <a:cubicBezTo>
                  <a:pt x="69" y="83"/>
                  <a:pt x="69" y="83"/>
                  <a:pt x="69" y="83"/>
                </a:cubicBezTo>
                <a:cubicBezTo>
                  <a:pt x="69" y="77"/>
                  <a:pt x="69" y="77"/>
                  <a:pt x="69" y="77"/>
                </a:cubicBezTo>
                <a:cubicBezTo>
                  <a:pt x="39" y="77"/>
                  <a:pt x="39" y="77"/>
                  <a:pt x="39" y="77"/>
                </a:cubicBezTo>
                <a:lnTo>
                  <a:pt x="39" y="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Freeform 13"/>
          <p:cNvSpPr/>
          <p:nvPr/>
        </p:nvSpPr>
        <p:spPr bwMode="auto">
          <a:xfrm>
            <a:off x="8266113" y="2997200"/>
            <a:ext cx="517525" cy="519113"/>
          </a:xfrm>
          <a:custGeom>
            <a:avLst/>
            <a:gdLst>
              <a:gd name="T0" fmla="*/ 13 w 38"/>
              <a:gd name="T1" fmla="*/ 23 h 38"/>
              <a:gd name="T2" fmla="*/ 38 w 38"/>
              <a:gd name="T3" fmla="*/ 0 h 38"/>
              <a:gd name="T4" fmla="*/ 16 w 38"/>
              <a:gd name="T5" fmla="*/ 26 h 38"/>
              <a:gd name="T6" fmla="*/ 17 w 38"/>
              <a:gd name="T7" fmla="*/ 30 h 38"/>
              <a:gd name="T8" fmla="*/ 8 w 38"/>
              <a:gd name="T9" fmla="*/ 38 h 38"/>
              <a:gd name="T10" fmla="*/ 0 w 38"/>
              <a:gd name="T11" fmla="*/ 30 h 38"/>
              <a:gd name="T12" fmla="*/ 8 w 38"/>
              <a:gd name="T13" fmla="*/ 21 h 38"/>
              <a:gd name="T14" fmla="*/ 13 w 38"/>
              <a:gd name="T15" fmla="*/ 23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" h="38">
                <a:moveTo>
                  <a:pt x="13" y="23"/>
                </a:moveTo>
                <a:cubicBezTo>
                  <a:pt x="38" y="0"/>
                  <a:pt x="38" y="0"/>
                  <a:pt x="38" y="0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7"/>
                  <a:pt x="17" y="28"/>
                  <a:pt x="17" y="30"/>
                </a:cubicBezTo>
                <a:cubicBezTo>
                  <a:pt x="17" y="34"/>
                  <a:pt x="13" y="38"/>
                  <a:pt x="8" y="38"/>
                </a:cubicBezTo>
                <a:cubicBezTo>
                  <a:pt x="4" y="38"/>
                  <a:pt x="0" y="34"/>
                  <a:pt x="0" y="30"/>
                </a:cubicBezTo>
                <a:cubicBezTo>
                  <a:pt x="0" y="25"/>
                  <a:pt x="4" y="21"/>
                  <a:pt x="8" y="21"/>
                </a:cubicBezTo>
                <a:cubicBezTo>
                  <a:pt x="10" y="21"/>
                  <a:pt x="12" y="22"/>
                  <a:pt x="13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7" name="Title 2"/>
          <p:cNvSpPr txBox="1"/>
          <p:nvPr/>
        </p:nvSpPr>
        <p:spPr>
          <a:xfrm>
            <a:off x="-792162" y="2578100"/>
            <a:ext cx="9464675" cy="5127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5800">
              <a:spcBef>
                <a:spcPct val="0"/>
              </a:spcBef>
              <a:buNone/>
            </a:pPr>
            <a:endParaRPr lang="zh-CN" altLang="zh-CN" dirty="0">
              <a:solidFill>
                <a:srgbClr val="000000"/>
              </a:solidFill>
              <a:latin typeface="Open Sans Light" panose="020B0306030504020204"/>
              <a:ea typeface="Open Sans Light" panose="020B0306030504020204"/>
            </a:endParaRPr>
          </a:p>
        </p:txBody>
      </p:sp>
      <p:sp>
        <p:nvSpPr>
          <p:cNvPr id="43" name="Freeform 222"/>
          <p:cNvSpPr>
            <a:spLocks noEditPoints="1"/>
          </p:cNvSpPr>
          <p:nvPr/>
        </p:nvSpPr>
        <p:spPr bwMode="auto">
          <a:xfrm>
            <a:off x="6192838" y="2698750"/>
            <a:ext cx="290513" cy="292100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Freeform 526"/>
          <p:cNvSpPr>
            <a:spLocks noEditPoints="1"/>
          </p:cNvSpPr>
          <p:nvPr/>
        </p:nvSpPr>
        <p:spPr bwMode="auto">
          <a:xfrm>
            <a:off x="2160588" y="2698750"/>
            <a:ext cx="290513" cy="290513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224 w 512"/>
              <a:gd name="T11" fmla="*/ 96 h 512"/>
              <a:gd name="T12" fmla="*/ 288 w 512"/>
              <a:gd name="T13" fmla="*/ 96 h 512"/>
              <a:gd name="T14" fmla="*/ 288 w 512"/>
              <a:gd name="T15" fmla="*/ 160 h 512"/>
              <a:gd name="T16" fmla="*/ 224 w 512"/>
              <a:gd name="T17" fmla="*/ 160 h 512"/>
              <a:gd name="T18" fmla="*/ 224 w 512"/>
              <a:gd name="T19" fmla="*/ 96 h 512"/>
              <a:gd name="T20" fmla="*/ 320 w 512"/>
              <a:gd name="T21" fmla="*/ 416 h 512"/>
              <a:gd name="T22" fmla="*/ 192 w 512"/>
              <a:gd name="T23" fmla="*/ 416 h 512"/>
              <a:gd name="T24" fmla="*/ 192 w 512"/>
              <a:gd name="T25" fmla="*/ 384 h 512"/>
              <a:gd name="T26" fmla="*/ 224 w 512"/>
              <a:gd name="T27" fmla="*/ 384 h 512"/>
              <a:gd name="T28" fmla="*/ 224 w 512"/>
              <a:gd name="T29" fmla="*/ 256 h 512"/>
              <a:gd name="T30" fmla="*/ 192 w 512"/>
              <a:gd name="T31" fmla="*/ 256 h 512"/>
              <a:gd name="T32" fmla="*/ 192 w 512"/>
              <a:gd name="T33" fmla="*/ 224 h 512"/>
              <a:gd name="T34" fmla="*/ 288 w 512"/>
              <a:gd name="T35" fmla="*/ 224 h 512"/>
              <a:gd name="T36" fmla="*/ 288 w 512"/>
              <a:gd name="T37" fmla="*/ 384 h 512"/>
              <a:gd name="T38" fmla="*/ 320 w 512"/>
              <a:gd name="T39" fmla="*/ 384 h 512"/>
              <a:gd name="T40" fmla="*/ 320 w 512"/>
              <a:gd name="T41" fmla="*/ 41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lose/>
                <a:moveTo>
                  <a:pt x="224" y="96"/>
                </a:moveTo>
                <a:cubicBezTo>
                  <a:pt x="288" y="96"/>
                  <a:pt x="288" y="96"/>
                  <a:pt x="288" y="96"/>
                </a:cubicBezTo>
                <a:cubicBezTo>
                  <a:pt x="288" y="160"/>
                  <a:pt x="288" y="160"/>
                  <a:pt x="288" y="160"/>
                </a:cubicBezTo>
                <a:cubicBezTo>
                  <a:pt x="224" y="160"/>
                  <a:pt x="224" y="160"/>
                  <a:pt x="224" y="160"/>
                </a:cubicBezTo>
                <a:lnTo>
                  <a:pt x="224" y="96"/>
                </a:lnTo>
                <a:close/>
                <a:moveTo>
                  <a:pt x="320" y="416"/>
                </a:moveTo>
                <a:cubicBezTo>
                  <a:pt x="192" y="416"/>
                  <a:pt x="192" y="416"/>
                  <a:pt x="192" y="416"/>
                </a:cubicBezTo>
                <a:cubicBezTo>
                  <a:pt x="192" y="384"/>
                  <a:pt x="192" y="384"/>
                  <a:pt x="192" y="384"/>
                </a:cubicBezTo>
                <a:cubicBezTo>
                  <a:pt x="224" y="384"/>
                  <a:pt x="224" y="384"/>
                  <a:pt x="224" y="384"/>
                </a:cubicBezTo>
                <a:cubicBezTo>
                  <a:pt x="224" y="256"/>
                  <a:pt x="224" y="256"/>
                  <a:pt x="224" y="256"/>
                </a:cubicBezTo>
                <a:cubicBezTo>
                  <a:pt x="192" y="256"/>
                  <a:pt x="192" y="256"/>
                  <a:pt x="192" y="256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288" y="224"/>
                  <a:pt x="288" y="224"/>
                  <a:pt x="288" y="224"/>
                </a:cubicBezTo>
                <a:cubicBezTo>
                  <a:pt x="288" y="384"/>
                  <a:pt x="288" y="384"/>
                  <a:pt x="288" y="384"/>
                </a:cubicBezTo>
                <a:cubicBezTo>
                  <a:pt x="320" y="384"/>
                  <a:pt x="320" y="384"/>
                  <a:pt x="320" y="384"/>
                </a:cubicBezTo>
                <a:lnTo>
                  <a:pt x="320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Freeform 865"/>
          <p:cNvSpPr>
            <a:spLocks noEditPoints="1"/>
          </p:cNvSpPr>
          <p:nvPr/>
        </p:nvSpPr>
        <p:spPr bwMode="auto">
          <a:xfrm>
            <a:off x="4186238" y="2693988"/>
            <a:ext cx="298450" cy="301625"/>
          </a:xfrm>
          <a:custGeom>
            <a:avLst/>
            <a:gdLst>
              <a:gd name="T0" fmla="*/ 234 w 474"/>
              <a:gd name="T1" fmla="*/ 2 h 474"/>
              <a:gd name="T2" fmla="*/ 2 w 474"/>
              <a:gd name="T3" fmla="*/ 240 h 474"/>
              <a:gd name="T4" fmla="*/ 240 w 474"/>
              <a:gd name="T5" fmla="*/ 472 h 474"/>
              <a:gd name="T6" fmla="*/ 472 w 474"/>
              <a:gd name="T7" fmla="*/ 234 h 474"/>
              <a:gd name="T8" fmla="*/ 234 w 474"/>
              <a:gd name="T9" fmla="*/ 2 h 474"/>
              <a:gd name="T10" fmla="*/ 233 w 474"/>
              <a:gd name="T11" fmla="*/ 380 h 474"/>
              <a:gd name="T12" fmla="*/ 232 w 474"/>
              <a:gd name="T13" fmla="*/ 380 h 474"/>
              <a:gd name="T14" fmla="*/ 198 w 474"/>
              <a:gd name="T15" fmla="*/ 345 h 474"/>
              <a:gd name="T16" fmla="*/ 233 w 474"/>
              <a:gd name="T17" fmla="*/ 312 h 474"/>
              <a:gd name="T18" fmla="*/ 234 w 474"/>
              <a:gd name="T19" fmla="*/ 312 h 474"/>
              <a:gd name="T20" fmla="*/ 268 w 474"/>
              <a:gd name="T21" fmla="*/ 347 h 474"/>
              <a:gd name="T22" fmla="*/ 233 w 474"/>
              <a:gd name="T23" fmla="*/ 380 h 474"/>
              <a:gd name="T24" fmla="*/ 317 w 474"/>
              <a:gd name="T25" fmla="*/ 213 h 474"/>
              <a:gd name="T26" fmla="*/ 289 w 474"/>
              <a:gd name="T27" fmla="*/ 238 h 474"/>
              <a:gd name="T28" fmla="*/ 275 w 474"/>
              <a:gd name="T29" fmla="*/ 248 h 474"/>
              <a:gd name="T30" fmla="*/ 260 w 474"/>
              <a:gd name="T31" fmla="*/ 266 h 474"/>
              <a:gd name="T32" fmla="*/ 258 w 474"/>
              <a:gd name="T33" fmla="*/ 281 h 474"/>
              <a:gd name="T34" fmla="*/ 258 w 474"/>
              <a:gd name="T35" fmla="*/ 283 h 474"/>
              <a:gd name="T36" fmla="*/ 203 w 474"/>
              <a:gd name="T37" fmla="*/ 283 h 474"/>
              <a:gd name="T38" fmla="*/ 204 w 474"/>
              <a:gd name="T39" fmla="*/ 278 h 474"/>
              <a:gd name="T40" fmla="*/ 213 w 474"/>
              <a:gd name="T41" fmla="*/ 239 h 474"/>
              <a:gd name="T42" fmla="*/ 254 w 474"/>
              <a:gd name="T43" fmla="*/ 206 h 474"/>
              <a:gd name="T44" fmla="*/ 263 w 474"/>
              <a:gd name="T45" fmla="*/ 196 h 474"/>
              <a:gd name="T46" fmla="*/ 272 w 474"/>
              <a:gd name="T47" fmla="*/ 175 h 474"/>
              <a:gd name="T48" fmla="*/ 264 w 474"/>
              <a:gd name="T49" fmla="*/ 152 h 474"/>
              <a:gd name="T50" fmla="*/ 237 w 474"/>
              <a:gd name="T51" fmla="*/ 142 h 474"/>
              <a:gd name="T52" fmla="*/ 209 w 474"/>
              <a:gd name="T53" fmla="*/ 154 h 474"/>
              <a:gd name="T54" fmla="*/ 201 w 474"/>
              <a:gd name="T55" fmla="*/ 182 h 474"/>
              <a:gd name="T56" fmla="*/ 201 w 474"/>
              <a:gd name="T57" fmla="*/ 184 h 474"/>
              <a:gd name="T58" fmla="*/ 145 w 474"/>
              <a:gd name="T59" fmla="*/ 184 h 474"/>
              <a:gd name="T60" fmla="*/ 145 w 474"/>
              <a:gd name="T61" fmla="*/ 182 h 474"/>
              <a:gd name="T62" fmla="*/ 181 w 474"/>
              <a:gd name="T63" fmla="*/ 108 h 474"/>
              <a:gd name="T64" fmla="*/ 235 w 474"/>
              <a:gd name="T65" fmla="*/ 94 h 474"/>
              <a:gd name="T66" fmla="*/ 303 w 474"/>
              <a:gd name="T67" fmla="*/ 113 h 474"/>
              <a:gd name="T68" fmla="*/ 331 w 474"/>
              <a:gd name="T69" fmla="*/ 173 h 474"/>
              <a:gd name="T70" fmla="*/ 317 w 474"/>
              <a:gd name="T71" fmla="*/ 213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4" h="474">
                <a:moveTo>
                  <a:pt x="234" y="2"/>
                </a:moveTo>
                <a:cubicBezTo>
                  <a:pt x="104" y="3"/>
                  <a:pt x="0" y="110"/>
                  <a:pt x="2" y="240"/>
                </a:cubicBezTo>
                <a:cubicBezTo>
                  <a:pt x="3" y="370"/>
                  <a:pt x="110" y="474"/>
                  <a:pt x="240" y="472"/>
                </a:cubicBezTo>
                <a:cubicBezTo>
                  <a:pt x="370" y="471"/>
                  <a:pt x="474" y="364"/>
                  <a:pt x="472" y="234"/>
                </a:cubicBezTo>
                <a:cubicBezTo>
                  <a:pt x="471" y="104"/>
                  <a:pt x="364" y="0"/>
                  <a:pt x="234" y="2"/>
                </a:cubicBezTo>
                <a:close/>
                <a:moveTo>
                  <a:pt x="233" y="380"/>
                </a:moveTo>
                <a:cubicBezTo>
                  <a:pt x="232" y="380"/>
                  <a:pt x="232" y="380"/>
                  <a:pt x="232" y="380"/>
                </a:cubicBezTo>
                <a:cubicBezTo>
                  <a:pt x="212" y="380"/>
                  <a:pt x="198" y="365"/>
                  <a:pt x="198" y="345"/>
                </a:cubicBezTo>
                <a:cubicBezTo>
                  <a:pt x="199" y="326"/>
                  <a:pt x="213" y="312"/>
                  <a:pt x="233" y="312"/>
                </a:cubicBezTo>
                <a:cubicBezTo>
                  <a:pt x="234" y="312"/>
                  <a:pt x="234" y="312"/>
                  <a:pt x="234" y="312"/>
                </a:cubicBezTo>
                <a:cubicBezTo>
                  <a:pt x="254" y="312"/>
                  <a:pt x="268" y="327"/>
                  <a:pt x="268" y="347"/>
                </a:cubicBezTo>
                <a:cubicBezTo>
                  <a:pt x="267" y="367"/>
                  <a:pt x="253" y="380"/>
                  <a:pt x="233" y="380"/>
                </a:cubicBezTo>
                <a:close/>
                <a:moveTo>
                  <a:pt x="317" y="213"/>
                </a:moveTo>
                <a:cubicBezTo>
                  <a:pt x="313" y="220"/>
                  <a:pt x="302" y="228"/>
                  <a:pt x="289" y="238"/>
                </a:cubicBezTo>
                <a:cubicBezTo>
                  <a:pt x="275" y="248"/>
                  <a:pt x="275" y="248"/>
                  <a:pt x="275" y="248"/>
                </a:cubicBezTo>
                <a:cubicBezTo>
                  <a:pt x="267" y="254"/>
                  <a:pt x="262" y="260"/>
                  <a:pt x="260" y="266"/>
                </a:cubicBezTo>
                <a:cubicBezTo>
                  <a:pt x="259" y="270"/>
                  <a:pt x="258" y="271"/>
                  <a:pt x="258" y="281"/>
                </a:cubicBezTo>
                <a:cubicBezTo>
                  <a:pt x="258" y="283"/>
                  <a:pt x="258" y="283"/>
                  <a:pt x="258" y="283"/>
                </a:cubicBezTo>
                <a:cubicBezTo>
                  <a:pt x="203" y="283"/>
                  <a:pt x="203" y="283"/>
                  <a:pt x="203" y="283"/>
                </a:cubicBezTo>
                <a:cubicBezTo>
                  <a:pt x="204" y="278"/>
                  <a:pt x="204" y="278"/>
                  <a:pt x="204" y="278"/>
                </a:cubicBezTo>
                <a:cubicBezTo>
                  <a:pt x="204" y="259"/>
                  <a:pt x="205" y="248"/>
                  <a:pt x="213" y="239"/>
                </a:cubicBezTo>
                <a:cubicBezTo>
                  <a:pt x="225" y="224"/>
                  <a:pt x="252" y="206"/>
                  <a:pt x="254" y="206"/>
                </a:cubicBezTo>
                <a:cubicBezTo>
                  <a:pt x="257" y="203"/>
                  <a:pt x="261" y="199"/>
                  <a:pt x="263" y="196"/>
                </a:cubicBezTo>
                <a:cubicBezTo>
                  <a:pt x="269" y="188"/>
                  <a:pt x="272" y="182"/>
                  <a:pt x="272" y="175"/>
                </a:cubicBezTo>
                <a:cubicBezTo>
                  <a:pt x="272" y="167"/>
                  <a:pt x="269" y="159"/>
                  <a:pt x="264" y="152"/>
                </a:cubicBezTo>
                <a:cubicBezTo>
                  <a:pt x="259" y="145"/>
                  <a:pt x="250" y="142"/>
                  <a:pt x="237" y="142"/>
                </a:cubicBezTo>
                <a:cubicBezTo>
                  <a:pt x="224" y="142"/>
                  <a:pt x="215" y="146"/>
                  <a:pt x="209" y="154"/>
                </a:cubicBezTo>
                <a:cubicBezTo>
                  <a:pt x="204" y="163"/>
                  <a:pt x="201" y="172"/>
                  <a:pt x="201" y="182"/>
                </a:cubicBezTo>
                <a:cubicBezTo>
                  <a:pt x="201" y="184"/>
                  <a:pt x="201" y="184"/>
                  <a:pt x="201" y="184"/>
                </a:cubicBezTo>
                <a:cubicBezTo>
                  <a:pt x="145" y="184"/>
                  <a:pt x="145" y="184"/>
                  <a:pt x="145" y="184"/>
                </a:cubicBezTo>
                <a:cubicBezTo>
                  <a:pt x="145" y="182"/>
                  <a:pt x="145" y="182"/>
                  <a:pt x="145" y="182"/>
                </a:cubicBezTo>
                <a:cubicBezTo>
                  <a:pt x="146" y="147"/>
                  <a:pt x="158" y="122"/>
                  <a:pt x="181" y="108"/>
                </a:cubicBezTo>
                <a:cubicBezTo>
                  <a:pt x="196" y="98"/>
                  <a:pt x="214" y="94"/>
                  <a:pt x="235" y="94"/>
                </a:cubicBezTo>
                <a:cubicBezTo>
                  <a:pt x="262" y="94"/>
                  <a:pt x="285" y="100"/>
                  <a:pt x="303" y="113"/>
                </a:cubicBezTo>
                <a:cubicBezTo>
                  <a:pt x="322" y="127"/>
                  <a:pt x="331" y="147"/>
                  <a:pt x="331" y="173"/>
                </a:cubicBezTo>
                <a:cubicBezTo>
                  <a:pt x="331" y="187"/>
                  <a:pt x="326" y="201"/>
                  <a:pt x="317" y="2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5611" name="组合 18"/>
          <p:cNvGrpSpPr/>
          <p:nvPr/>
        </p:nvGrpSpPr>
        <p:grpSpPr>
          <a:xfrm>
            <a:off x="1612900" y="3190874"/>
            <a:ext cx="1385888" cy="716378"/>
            <a:chOff x="951459" y="1989195"/>
            <a:chExt cx="1384995" cy="716584"/>
          </a:xfrm>
        </p:grpSpPr>
        <p:sp>
          <p:nvSpPr>
            <p:cNvPr id="25618" name="Text Placeholder 3"/>
            <p:cNvSpPr txBox="1"/>
            <p:nvPr/>
          </p:nvSpPr>
          <p:spPr>
            <a:xfrm>
              <a:off x="981475" y="2317870"/>
              <a:ext cx="1324961" cy="3879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9" name="Text Placeholder 3"/>
            <p:cNvSpPr txBox="1"/>
            <p:nvPr/>
          </p:nvSpPr>
          <p:spPr>
            <a:xfrm>
              <a:off x="951459" y="1989195"/>
              <a:ext cx="1384995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algn="ctr" defTabSz="1217930" eaLnBrk="0" hangingPunct="0">
                <a:spcBef>
                  <a:spcPct val="20000"/>
                </a:spcBef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2" name="组合 22"/>
          <p:cNvGrpSpPr/>
          <p:nvPr/>
        </p:nvGrpSpPr>
        <p:grpSpPr>
          <a:xfrm>
            <a:off x="3629025" y="3190874"/>
            <a:ext cx="1385888" cy="716378"/>
            <a:chOff x="951459" y="1989195"/>
            <a:chExt cx="1384995" cy="716584"/>
          </a:xfrm>
        </p:grpSpPr>
        <p:sp>
          <p:nvSpPr>
            <p:cNvPr id="25616" name="Text Placeholder 3"/>
            <p:cNvSpPr txBox="1"/>
            <p:nvPr/>
          </p:nvSpPr>
          <p:spPr>
            <a:xfrm>
              <a:off x="981475" y="2317870"/>
              <a:ext cx="1324961" cy="3879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7" name="Text Placeholder 3"/>
            <p:cNvSpPr txBox="1"/>
            <p:nvPr/>
          </p:nvSpPr>
          <p:spPr>
            <a:xfrm>
              <a:off x="951459" y="1989195"/>
              <a:ext cx="1384995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algn="ctr" defTabSz="1217930" eaLnBrk="0" hangingPunct="0">
                <a:spcBef>
                  <a:spcPct val="20000"/>
                </a:spcBef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3" name="组合 25"/>
          <p:cNvGrpSpPr/>
          <p:nvPr/>
        </p:nvGrpSpPr>
        <p:grpSpPr>
          <a:xfrm>
            <a:off x="5645150" y="3190874"/>
            <a:ext cx="1385888" cy="716378"/>
            <a:chOff x="951459" y="1989195"/>
            <a:chExt cx="1384995" cy="716584"/>
          </a:xfrm>
        </p:grpSpPr>
        <p:sp>
          <p:nvSpPr>
            <p:cNvPr id="25614" name="Text Placeholder 3"/>
            <p:cNvSpPr txBox="1"/>
            <p:nvPr/>
          </p:nvSpPr>
          <p:spPr>
            <a:xfrm>
              <a:off x="981475" y="2317870"/>
              <a:ext cx="1324961" cy="3879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895475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添加此处添加文字  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5" name="Text Placeholder 3"/>
            <p:cNvSpPr txBox="1"/>
            <p:nvPr/>
          </p:nvSpPr>
          <p:spPr>
            <a:xfrm>
              <a:off x="951459" y="1989195"/>
              <a:ext cx="1384995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algn="ctr" defTabSz="1217930" eaLnBrk="0" hangingPunct="0">
                <a:spcBef>
                  <a:spcPct val="20000"/>
                </a:spcBef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7651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7652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9041660" y="1423919"/>
            <a:ext cx="2677297" cy="2201739"/>
          </a:xfrm>
          <a:custGeom>
            <a:avLst/>
            <a:gdLst>
              <a:gd name="connsiteX0" fmla="*/ 0 w 2677296"/>
              <a:gd name="connsiteY0" fmla="*/ 0 h 2201739"/>
              <a:gd name="connsiteX1" fmla="*/ 2677296 w 2677296"/>
              <a:gd name="connsiteY1" fmla="*/ 0 h 2201739"/>
              <a:gd name="connsiteX2" fmla="*/ 2677296 w 2677296"/>
              <a:gd name="connsiteY2" fmla="*/ 2201739 h 2201739"/>
              <a:gd name="connsiteX3" fmla="*/ 0 w 2677296"/>
              <a:gd name="connsiteY3" fmla="*/ 2201739 h 220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7296" h="2201739">
                <a:moveTo>
                  <a:pt x="0" y="0"/>
                </a:moveTo>
                <a:lnTo>
                  <a:pt x="2677296" y="0"/>
                </a:lnTo>
                <a:lnTo>
                  <a:pt x="2677296" y="2201739"/>
                </a:lnTo>
                <a:lnTo>
                  <a:pt x="0" y="2201739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372410" y="1423919"/>
            <a:ext cx="2677295" cy="2201739"/>
          </a:xfrm>
          <a:custGeom>
            <a:avLst/>
            <a:gdLst>
              <a:gd name="connsiteX0" fmla="*/ 0 w 2677296"/>
              <a:gd name="connsiteY0" fmla="*/ 0 h 2201739"/>
              <a:gd name="connsiteX1" fmla="*/ 2677296 w 2677296"/>
              <a:gd name="connsiteY1" fmla="*/ 0 h 2201739"/>
              <a:gd name="connsiteX2" fmla="*/ 2677296 w 2677296"/>
              <a:gd name="connsiteY2" fmla="*/ 2201739 h 2201739"/>
              <a:gd name="connsiteX3" fmla="*/ 0 w 2677296"/>
              <a:gd name="connsiteY3" fmla="*/ 2201739 h 220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7296" h="2201739">
                <a:moveTo>
                  <a:pt x="0" y="0"/>
                </a:moveTo>
                <a:lnTo>
                  <a:pt x="2677296" y="0"/>
                </a:lnTo>
                <a:lnTo>
                  <a:pt x="2677296" y="2201739"/>
                </a:lnTo>
                <a:lnTo>
                  <a:pt x="0" y="2201739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6199715" y="3804912"/>
            <a:ext cx="2677296" cy="2201739"/>
          </a:xfrm>
          <a:custGeom>
            <a:avLst/>
            <a:gdLst>
              <a:gd name="connsiteX0" fmla="*/ 0 w 2677296"/>
              <a:gd name="connsiteY0" fmla="*/ 0 h 2201739"/>
              <a:gd name="connsiteX1" fmla="*/ 2677296 w 2677296"/>
              <a:gd name="connsiteY1" fmla="*/ 0 h 2201739"/>
              <a:gd name="connsiteX2" fmla="*/ 2677296 w 2677296"/>
              <a:gd name="connsiteY2" fmla="*/ 2201739 h 2201739"/>
              <a:gd name="connsiteX3" fmla="*/ 0 w 2677296"/>
              <a:gd name="connsiteY3" fmla="*/ 2201739 h 220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7296" h="2201739">
                <a:moveTo>
                  <a:pt x="0" y="0"/>
                </a:moveTo>
                <a:lnTo>
                  <a:pt x="2677296" y="0"/>
                </a:lnTo>
                <a:lnTo>
                  <a:pt x="2677296" y="2201739"/>
                </a:lnTo>
                <a:lnTo>
                  <a:pt x="0" y="2201739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515824" y="3804912"/>
            <a:ext cx="2677296" cy="2201739"/>
          </a:xfrm>
          <a:custGeom>
            <a:avLst/>
            <a:gdLst>
              <a:gd name="connsiteX0" fmla="*/ 0 w 2677296"/>
              <a:gd name="connsiteY0" fmla="*/ 0 h 2201739"/>
              <a:gd name="connsiteX1" fmla="*/ 2677296 w 2677296"/>
              <a:gd name="connsiteY1" fmla="*/ 0 h 2201739"/>
              <a:gd name="connsiteX2" fmla="*/ 2677296 w 2677296"/>
              <a:gd name="connsiteY2" fmla="*/ 2201739 h 2201739"/>
              <a:gd name="connsiteX3" fmla="*/ 0 w 2677296"/>
              <a:gd name="connsiteY3" fmla="*/ 2201739 h 220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7296" h="2201739">
                <a:moveTo>
                  <a:pt x="0" y="0"/>
                </a:moveTo>
                <a:lnTo>
                  <a:pt x="2677296" y="0"/>
                </a:lnTo>
                <a:lnTo>
                  <a:pt x="2677296" y="2201739"/>
                </a:lnTo>
                <a:lnTo>
                  <a:pt x="0" y="2201739"/>
                </a:lnTo>
                <a:close/>
              </a:path>
            </a:pathLst>
          </a:custGeom>
        </p:spPr>
      </p:pic>
      <p:sp>
        <p:nvSpPr>
          <p:cNvPr id="14" name="Down Arrow Callout 31"/>
          <p:cNvSpPr/>
          <p:nvPr/>
        </p:nvSpPr>
        <p:spPr>
          <a:xfrm>
            <a:off x="515938" y="1423988"/>
            <a:ext cx="2676525" cy="2662238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89997"/>
            </a:avLst>
          </a:prstGeom>
          <a:solidFill>
            <a:srgbClr val="4297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Up Arrow Callout 59"/>
          <p:cNvSpPr/>
          <p:nvPr/>
        </p:nvSpPr>
        <p:spPr>
          <a:xfrm>
            <a:off x="3371850" y="3317875"/>
            <a:ext cx="2678113" cy="2689225"/>
          </a:xfrm>
          <a:prstGeom prst="upArrowCallout">
            <a:avLst>
              <a:gd name="adj1" fmla="val 25000"/>
              <a:gd name="adj2" fmla="val 9346"/>
              <a:gd name="adj3" fmla="val 11156"/>
              <a:gd name="adj4" fmla="val 88844"/>
            </a:avLst>
          </a:prstGeom>
          <a:solidFill>
            <a:srgbClr val="70C0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Down Arrow Callout 14"/>
          <p:cNvSpPr/>
          <p:nvPr/>
        </p:nvSpPr>
        <p:spPr>
          <a:xfrm>
            <a:off x="6199188" y="1423988"/>
            <a:ext cx="2678113" cy="2662238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89997"/>
            </a:avLst>
          </a:prstGeom>
          <a:solidFill>
            <a:srgbClr val="42979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Up Arrow Callout 18"/>
          <p:cNvSpPr/>
          <p:nvPr/>
        </p:nvSpPr>
        <p:spPr>
          <a:xfrm>
            <a:off x="9042400" y="3317875"/>
            <a:ext cx="2676525" cy="2689225"/>
          </a:xfrm>
          <a:prstGeom prst="upArrowCallout">
            <a:avLst>
              <a:gd name="adj1" fmla="val 25000"/>
              <a:gd name="adj2" fmla="val 9346"/>
              <a:gd name="adj3" fmla="val 11156"/>
              <a:gd name="adj4" fmla="val 88844"/>
            </a:avLst>
          </a:prstGeom>
          <a:solidFill>
            <a:srgbClr val="70C0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4" name="Footer Text"/>
          <p:cNvSpPr txBox="1"/>
          <p:nvPr/>
        </p:nvSpPr>
        <p:spPr>
          <a:xfrm>
            <a:off x="1157288" y="2306638"/>
            <a:ext cx="1457325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5" name="Footer Text"/>
          <p:cNvSpPr txBox="1"/>
          <p:nvPr/>
        </p:nvSpPr>
        <p:spPr>
          <a:xfrm>
            <a:off x="3932238" y="4478338"/>
            <a:ext cx="1457325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6" name="Footer Text"/>
          <p:cNvSpPr txBox="1"/>
          <p:nvPr/>
        </p:nvSpPr>
        <p:spPr>
          <a:xfrm>
            <a:off x="6810375" y="2306638"/>
            <a:ext cx="1455738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7" name="Footer Text"/>
          <p:cNvSpPr txBox="1"/>
          <p:nvPr/>
        </p:nvSpPr>
        <p:spPr>
          <a:xfrm>
            <a:off x="9652000" y="4478338"/>
            <a:ext cx="1457325" cy="1938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8675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676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8680" name="组合 12"/>
          <p:cNvGrpSpPr/>
          <p:nvPr/>
        </p:nvGrpSpPr>
        <p:grpSpPr>
          <a:xfrm>
            <a:off x="977900" y="1790700"/>
            <a:ext cx="4695825" cy="3633788"/>
            <a:chOff x="1348169" y="1402293"/>
            <a:chExt cx="5470301" cy="423327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169" y="1402293"/>
              <a:ext cx="2021966" cy="202196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61785" y="3618865"/>
              <a:ext cx="2016700" cy="20167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41316" y="1407559"/>
              <a:ext cx="2016700" cy="20167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96504" y="3618865"/>
              <a:ext cx="2021966" cy="20167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8681" name="矩形 17"/>
          <p:cNvSpPr/>
          <p:nvPr/>
        </p:nvSpPr>
        <p:spPr>
          <a:xfrm>
            <a:off x="6242050" y="2009775"/>
            <a:ext cx="4602163" cy="1632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2" name="Title 20"/>
          <p:cNvSpPr txBox="1"/>
          <p:nvPr/>
        </p:nvSpPr>
        <p:spPr>
          <a:xfrm>
            <a:off x="6735763" y="1733550"/>
            <a:ext cx="1173162" cy="276225"/>
          </a:xfrm>
          <a:prstGeom prst="rect">
            <a:avLst/>
          </a:prstGeom>
          <a:noFill/>
          <a:ln w="9525">
            <a:noFill/>
          </a:ln>
        </p:spPr>
        <p:txBody>
          <a:bodyPr lIns="45714" tIns="0" rIns="45714" bIns="0" anchor="ctr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x-none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3" name="Freeform 26"/>
          <p:cNvSpPr>
            <a:spLocks noEditPoints="1"/>
          </p:cNvSpPr>
          <p:nvPr/>
        </p:nvSpPr>
        <p:spPr>
          <a:xfrm>
            <a:off x="6321425" y="3940175"/>
            <a:ext cx="355600" cy="355600"/>
          </a:xfrm>
          <a:custGeom>
            <a:avLst/>
            <a:gdLst/>
            <a:ahLst/>
            <a:cxnLst>
              <a:cxn ang="0">
                <a:pos x="355253" y="177626"/>
              </a:cxn>
              <a:cxn ang="0">
                <a:pos x="330753" y="142101"/>
              </a:cxn>
              <a:cxn ang="0">
                <a:pos x="355253" y="106576"/>
              </a:cxn>
              <a:cxn ang="0">
                <a:pos x="330753" y="71051"/>
              </a:cxn>
              <a:cxn ang="0">
                <a:pos x="349128" y="45325"/>
              </a:cxn>
              <a:cxn ang="0">
                <a:pos x="340553" y="7350"/>
              </a:cxn>
              <a:cxn ang="0">
                <a:pos x="305028" y="13475"/>
              </a:cxn>
              <a:cxn ang="0">
                <a:pos x="264602" y="9800"/>
              </a:cxn>
              <a:cxn ang="0">
                <a:pos x="236427" y="9800"/>
              </a:cxn>
              <a:cxn ang="0">
                <a:pos x="193552" y="9800"/>
              </a:cxn>
              <a:cxn ang="0">
                <a:pos x="165376" y="9800"/>
              </a:cxn>
              <a:cxn ang="0">
                <a:pos x="122501" y="9800"/>
              </a:cxn>
              <a:cxn ang="0">
                <a:pos x="94326" y="9800"/>
              </a:cxn>
              <a:cxn ang="0">
                <a:pos x="55125" y="17150"/>
              </a:cxn>
              <a:cxn ang="0">
                <a:pos x="15925" y="7350"/>
              </a:cxn>
              <a:cxn ang="0">
                <a:pos x="8575" y="45325"/>
              </a:cxn>
              <a:cxn ang="0">
                <a:pos x="28175" y="71051"/>
              </a:cxn>
              <a:cxn ang="0">
                <a:pos x="2450" y="106576"/>
              </a:cxn>
              <a:cxn ang="0">
                <a:pos x="28175" y="142101"/>
              </a:cxn>
              <a:cxn ang="0">
                <a:pos x="2450" y="177626"/>
              </a:cxn>
              <a:cxn ang="0">
                <a:pos x="28175" y="213152"/>
              </a:cxn>
              <a:cxn ang="0">
                <a:pos x="2450" y="248677"/>
              </a:cxn>
              <a:cxn ang="0">
                <a:pos x="28175" y="284202"/>
              </a:cxn>
              <a:cxn ang="0">
                <a:pos x="8575" y="311153"/>
              </a:cxn>
              <a:cxn ang="0">
                <a:pos x="15925" y="347903"/>
              </a:cxn>
              <a:cxn ang="0">
                <a:pos x="53900" y="339328"/>
              </a:cxn>
              <a:cxn ang="0">
                <a:pos x="93101" y="345453"/>
              </a:cxn>
              <a:cxn ang="0">
                <a:pos x="122501" y="345453"/>
              </a:cxn>
              <a:cxn ang="0">
                <a:pos x="164151" y="345453"/>
              </a:cxn>
              <a:cxn ang="0">
                <a:pos x="193552" y="345453"/>
              </a:cxn>
              <a:cxn ang="0">
                <a:pos x="235202" y="345453"/>
              </a:cxn>
              <a:cxn ang="0">
                <a:pos x="264602" y="345453"/>
              </a:cxn>
              <a:cxn ang="0">
                <a:pos x="306253" y="343003"/>
              </a:cxn>
              <a:cxn ang="0">
                <a:pos x="340553" y="347903"/>
              </a:cxn>
              <a:cxn ang="0">
                <a:pos x="349128" y="311153"/>
              </a:cxn>
              <a:cxn ang="0">
                <a:pos x="330753" y="284202"/>
              </a:cxn>
              <a:cxn ang="0">
                <a:pos x="355253" y="248677"/>
              </a:cxn>
              <a:cxn ang="0">
                <a:pos x="330753" y="213152"/>
              </a:cxn>
              <a:cxn ang="0">
                <a:pos x="188652" y="245002"/>
              </a:cxn>
              <a:cxn ang="0">
                <a:pos x="99226" y="265827"/>
              </a:cxn>
              <a:cxn ang="0">
                <a:pos x="79626" y="176401"/>
              </a:cxn>
              <a:cxn ang="0">
                <a:pos x="279302" y="154351"/>
              </a:cxn>
            </a:cxnLst>
            <a:rect l="0" t="0" r="0" b="0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4" name="Freeform 27"/>
          <p:cNvSpPr>
            <a:spLocks noEditPoints="1"/>
          </p:cNvSpPr>
          <p:nvPr/>
        </p:nvSpPr>
        <p:spPr>
          <a:xfrm>
            <a:off x="6321425" y="1693863"/>
            <a:ext cx="355600" cy="355600"/>
          </a:xfrm>
          <a:custGeom>
            <a:avLst/>
            <a:gdLst/>
            <a:ahLst/>
            <a:cxnLst>
              <a:cxn ang="0">
                <a:pos x="355253" y="177626"/>
              </a:cxn>
              <a:cxn ang="0">
                <a:pos x="330753" y="142101"/>
              </a:cxn>
              <a:cxn ang="0">
                <a:pos x="355253" y="106576"/>
              </a:cxn>
              <a:cxn ang="0">
                <a:pos x="330753" y="71051"/>
              </a:cxn>
              <a:cxn ang="0">
                <a:pos x="349128" y="45325"/>
              </a:cxn>
              <a:cxn ang="0">
                <a:pos x="340553" y="7350"/>
              </a:cxn>
              <a:cxn ang="0">
                <a:pos x="305028" y="13475"/>
              </a:cxn>
              <a:cxn ang="0">
                <a:pos x="264602" y="9800"/>
              </a:cxn>
              <a:cxn ang="0">
                <a:pos x="236427" y="9800"/>
              </a:cxn>
              <a:cxn ang="0">
                <a:pos x="193552" y="9800"/>
              </a:cxn>
              <a:cxn ang="0">
                <a:pos x="165376" y="9800"/>
              </a:cxn>
              <a:cxn ang="0">
                <a:pos x="122501" y="9800"/>
              </a:cxn>
              <a:cxn ang="0">
                <a:pos x="94326" y="9800"/>
              </a:cxn>
              <a:cxn ang="0">
                <a:pos x="55125" y="17150"/>
              </a:cxn>
              <a:cxn ang="0">
                <a:pos x="15925" y="7350"/>
              </a:cxn>
              <a:cxn ang="0">
                <a:pos x="8575" y="45325"/>
              </a:cxn>
              <a:cxn ang="0">
                <a:pos x="28175" y="71051"/>
              </a:cxn>
              <a:cxn ang="0">
                <a:pos x="2450" y="106576"/>
              </a:cxn>
              <a:cxn ang="0">
                <a:pos x="28175" y="142101"/>
              </a:cxn>
              <a:cxn ang="0">
                <a:pos x="2450" y="177626"/>
              </a:cxn>
              <a:cxn ang="0">
                <a:pos x="28175" y="213152"/>
              </a:cxn>
              <a:cxn ang="0">
                <a:pos x="2450" y="248677"/>
              </a:cxn>
              <a:cxn ang="0">
                <a:pos x="28175" y="284202"/>
              </a:cxn>
              <a:cxn ang="0">
                <a:pos x="8575" y="311153"/>
              </a:cxn>
              <a:cxn ang="0">
                <a:pos x="15925" y="347903"/>
              </a:cxn>
              <a:cxn ang="0">
                <a:pos x="53900" y="339328"/>
              </a:cxn>
              <a:cxn ang="0">
                <a:pos x="93101" y="345453"/>
              </a:cxn>
              <a:cxn ang="0">
                <a:pos x="122501" y="345453"/>
              </a:cxn>
              <a:cxn ang="0">
                <a:pos x="164151" y="345453"/>
              </a:cxn>
              <a:cxn ang="0">
                <a:pos x="193552" y="345453"/>
              </a:cxn>
              <a:cxn ang="0">
                <a:pos x="235202" y="345453"/>
              </a:cxn>
              <a:cxn ang="0">
                <a:pos x="264602" y="345453"/>
              </a:cxn>
              <a:cxn ang="0">
                <a:pos x="306253" y="343003"/>
              </a:cxn>
              <a:cxn ang="0">
                <a:pos x="340553" y="347903"/>
              </a:cxn>
              <a:cxn ang="0">
                <a:pos x="349128" y="311153"/>
              </a:cxn>
              <a:cxn ang="0">
                <a:pos x="330753" y="284202"/>
              </a:cxn>
              <a:cxn ang="0">
                <a:pos x="355253" y="248677"/>
              </a:cxn>
              <a:cxn ang="0">
                <a:pos x="330753" y="213152"/>
              </a:cxn>
              <a:cxn ang="0">
                <a:pos x="83301" y="105351"/>
              </a:cxn>
              <a:cxn ang="0">
                <a:pos x="276852" y="105351"/>
              </a:cxn>
              <a:cxn ang="0">
                <a:pos x="197227" y="173951"/>
              </a:cxn>
              <a:cxn ang="0">
                <a:pos x="160476" y="173951"/>
              </a:cxn>
              <a:cxn ang="0">
                <a:pos x="79626" y="105351"/>
              </a:cxn>
              <a:cxn ang="0">
                <a:pos x="71051" y="241327"/>
              </a:cxn>
              <a:cxn ang="0">
                <a:pos x="71051" y="117601"/>
              </a:cxn>
              <a:cxn ang="0">
                <a:pos x="142101" y="173951"/>
              </a:cxn>
              <a:cxn ang="0">
                <a:pos x="273177" y="251127"/>
              </a:cxn>
              <a:cxn ang="0">
                <a:pos x="79626" y="249902"/>
              </a:cxn>
              <a:cxn ang="0">
                <a:pos x="178852" y="204577"/>
              </a:cxn>
              <a:cxn ang="0">
                <a:pos x="276852" y="249902"/>
              </a:cxn>
              <a:cxn ang="0">
                <a:pos x="286652" y="237652"/>
              </a:cxn>
              <a:cxn ang="0">
                <a:pos x="215602" y="173951"/>
              </a:cxn>
              <a:cxn ang="0">
                <a:pos x="286652" y="117601"/>
              </a:cxn>
            </a:cxnLst>
            <a:rect l="0" t="0" r="0" b="0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68" y="86"/>
                </a:moveTo>
                <a:cubicBezTo>
                  <a:pt x="223" y="86"/>
                  <a:pt x="223" y="86"/>
                  <a:pt x="223" y="86"/>
                </a:cubicBezTo>
                <a:cubicBezTo>
                  <a:pt x="224" y="86"/>
                  <a:pt x="225" y="86"/>
                  <a:pt x="226" y="86"/>
                </a:cubicBezTo>
                <a:cubicBezTo>
                  <a:pt x="168" y="136"/>
                  <a:pt x="168" y="136"/>
                  <a:pt x="168" y="136"/>
                </a:cubicBezTo>
                <a:cubicBezTo>
                  <a:pt x="161" y="142"/>
                  <a:pt x="161" y="142"/>
                  <a:pt x="161" y="1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31" y="142"/>
                  <a:pt x="131" y="142"/>
                  <a:pt x="131" y="142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65" y="86"/>
                  <a:pt x="65" y="86"/>
                  <a:pt x="65" y="86"/>
                </a:cubicBezTo>
                <a:cubicBezTo>
                  <a:pt x="66" y="86"/>
                  <a:pt x="67" y="86"/>
                  <a:pt x="68" y="86"/>
                </a:cubicBezTo>
                <a:close/>
                <a:moveTo>
                  <a:pt x="58" y="197"/>
                </a:moveTo>
                <a:cubicBezTo>
                  <a:pt x="58" y="196"/>
                  <a:pt x="58" y="195"/>
                  <a:pt x="58" y="194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5"/>
                  <a:pt x="58" y="94"/>
                  <a:pt x="58" y="93"/>
                </a:cubicBezTo>
                <a:cubicBezTo>
                  <a:pt x="116" y="142"/>
                  <a:pt x="116" y="142"/>
                  <a:pt x="116" y="142"/>
                </a:cubicBezTo>
                <a:lnTo>
                  <a:pt x="58" y="197"/>
                </a:lnTo>
                <a:close/>
                <a:moveTo>
                  <a:pt x="223" y="205"/>
                </a:moveTo>
                <a:cubicBezTo>
                  <a:pt x="68" y="205"/>
                  <a:pt x="68" y="205"/>
                  <a:pt x="68" y="205"/>
                </a:cubicBezTo>
                <a:cubicBezTo>
                  <a:pt x="67" y="205"/>
                  <a:pt x="66" y="204"/>
                  <a:pt x="65" y="204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46" y="167"/>
                  <a:pt x="146" y="167"/>
                  <a:pt x="146" y="167"/>
                </a:cubicBezTo>
                <a:cubicBezTo>
                  <a:pt x="168" y="149"/>
                  <a:pt x="168" y="149"/>
                  <a:pt x="168" y="149"/>
                </a:cubicBezTo>
                <a:cubicBezTo>
                  <a:pt x="226" y="204"/>
                  <a:pt x="226" y="204"/>
                  <a:pt x="226" y="204"/>
                </a:cubicBezTo>
                <a:cubicBezTo>
                  <a:pt x="225" y="204"/>
                  <a:pt x="224" y="205"/>
                  <a:pt x="223" y="205"/>
                </a:cubicBezTo>
                <a:close/>
                <a:moveTo>
                  <a:pt x="234" y="194"/>
                </a:moveTo>
                <a:cubicBezTo>
                  <a:pt x="234" y="195"/>
                  <a:pt x="233" y="196"/>
                  <a:pt x="233" y="197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233" y="93"/>
                  <a:pt x="233" y="93"/>
                  <a:pt x="233" y="93"/>
                </a:cubicBezTo>
                <a:cubicBezTo>
                  <a:pt x="233" y="94"/>
                  <a:pt x="234" y="95"/>
                  <a:pt x="234" y="96"/>
                </a:cubicBezTo>
                <a:lnTo>
                  <a:pt x="234" y="194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5" name="矩形 21"/>
          <p:cNvSpPr/>
          <p:nvPr/>
        </p:nvSpPr>
        <p:spPr>
          <a:xfrm>
            <a:off x="6242050" y="4256088"/>
            <a:ext cx="4602163" cy="1632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6" name="Title 20"/>
          <p:cNvSpPr txBox="1"/>
          <p:nvPr/>
        </p:nvSpPr>
        <p:spPr>
          <a:xfrm>
            <a:off x="6735763" y="3979863"/>
            <a:ext cx="1173162" cy="276225"/>
          </a:xfrm>
          <a:prstGeom prst="rect">
            <a:avLst/>
          </a:prstGeom>
          <a:noFill/>
          <a:ln w="9525">
            <a:noFill/>
          </a:ln>
        </p:spPr>
        <p:txBody>
          <a:bodyPr lIns="45714" tIns="0" rIns="45714" bIns="0" anchor="ctr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x-none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29699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9700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1"/>
          <p:cNvSpPr/>
          <p:nvPr/>
        </p:nvSpPr>
        <p:spPr>
          <a:xfrm>
            <a:off x="0" y="5129213"/>
            <a:ext cx="12192000" cy="1728788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49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297F9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1322519" y="2485581"/>
            <a:ext cx="4318638" cy="2642233"/>
            <a:chOff x="314" y="1305"/>
            <a:chExt cx="2267" cy="1387"/>
          </a:xfrm>
          <a:solidFill>
            <a:srgbClr val="42979A"/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96" y="1324"/>
              <a:ext cx="1383" cy="1368"/>
            </a:xfrm>
            <a:custGeom>
              <a:avLst/>
              <a:gdLst>
                <a:gd name="T0" fmla="*/ 1237 w 1383"/>
                <a:gd name="T1" fmla="*/ 896 h 1368"/>
                <a:gd name="T2" fmla="*/ 1315 w 1383"/>
                <a:gd name="T3" fmla="*/ 907 h 1368"/>
                <a:gd name="T4" fmla="*/ 1237 w 1383"/>
                <a:gd name="T5" fmla="*/ 855 h 1368"/>
                <a:gd name="T6" fmla="*/ 1225 w 1383"/>
                <a:gd name="T7" fmla="*/ 862 h 1368"/>
                <a:gd name="T8" fmla="*/ 1080 w 1383"/>
                <a:gd name="T9" fmla="*/ 791 h 1368"/>
                <a:gd name="T10" fmla="*/ 1052 w 1383"/>
                <a:gd name="T11" fmla="*/ 513 h 1368"/>
                <a:gd name="T12" fmla="*/ 834 w 1383"/>
                <a:gd name="T13" fmla="*/ 879 h 1368"/>
                <a:gd name="T14" fmla="*/ 699 w 1383"/>
                <a:gd name="T15" fmla="*/ 812 h 1368"/>
                <a:gd name="T16" fmla="*/ 803 w 1383"/>
                <a:gd name="T17" fmla="*/ 656 h 1368"/>
                <a:gd name="T18" fmla="*/ 692 w 1383"/>
                <a:gd name="T19" fmla="*/ 566 h 1368"/>
                <a:gd name="T20" fmla="*/ 673 w 1383"/>
                <a:gd name="T21" fmla="*/ 542 h 1368"/>
                <a:gd name="T22" fmla="*/ 443 w 1383"/>
                <a:gd name="T23" fmla="*/ 444 h 1368"/>
                <a:gd name="T24" fmla="*/ 426 w 1383"/>
                <a:gd name="T25" fmla="*/ 0 h 1368"/>
                <a:gd name="T26" fmla="*/ 381 w 1383"/>
                <a:gd name="T27" fmla="*/ 449 h 1368"/>
                <a:gd name="T28" fmla="*/ 12 w 1383"/>
                <a:gd name="T29" fmla="*/ 634 h 1368"/>
                <a:gd name="T30" fmla="*/ 358 w 1383"/>
                <a:gd name="T31" fmla="*/ 1368 h 1368"/>
                <a:gd name="T32" fmla="*/ 455 w 1383"/>
                <a:gd name="T33" fmla="*/ 919 h 1368"/>
                <a:gd name="T34" fmla="*/ 649 w 1383"/>
                <a:gd name="T35" fmla="*/ 1368 h 1368"/>
                <a:gd name="T36" fmla="*/ 699 w 1383"/>
                <a:gd name="T37" fmla="*/ 848 h 1368"/>
                <a:gd name="T38" fmla="*/ 810 w 1383"/>
                <a:gd name="T39" fmla="*/ 910 h 1368"/>
                <a:gd name="T40" fmla="*/ 917 w 1383"/>
                <a:gd name="T41" fmla="*/ 941 h 1368"/>
                <a:gd name="T42" fmla="*/ 862 w 1383"/>
                <a:gd name="T43" fmla="*/ 893 h 1368"/>
                <a:gd name="T44" fmla="*/ 1028 w 1383"/>
                <a:gd name="T45" fmla="*/ 1368 h 1368"/>
                <a:gd name="T46" fmla="*/ 1090 w 1383"/>
                <a:gd name="T47" fmla="*/ 1088 h 1368"/>
                <a:gd name="T48" fmla="*/ 1211 w 1383"/>
                <a:gd name="T49" fmla="*/ 1368 h 1368"/>
                <a:gd name="T50" fmla="*/ 1241 w 1383"/>
                <a:gd name="T51" fmla="*/ 1043 h 1368"/>
                <a:gd name="T52" fmla="*/ 1383 w 1383"/>
                <a:gd name="T53" fmla="*/ 1090 h 1368"/>
                <a:gd name="T54" fmla="*/ 1241 w 1383"/>
                <a:gd name="T55" fmla="*/ 1021 h 1368"/>
                <a:gd name="T56" fmla="*/ 670 w 1383"/>
                <a:gd name="T57" fmla="*/ 601 h 1368"/>
                <a:gd name="T58" fmla="*/ 455 w 1383"/>
                <a:gd name="T59" fmla="*/ 903 h 1368"/>
                <a:gd name="T60" fmla="*/ 1080 w 1383"/>
                <a:gd name="T61" fmla="*/ 829 h 1368"/>
                <a:gd name="T62" fmla="*/ 1218 w 1383"/>
                <a:gd name="T63" fmla="*/ 1024 h 1368"/>
                <a:gd name="T64" fmla="*/ 1080 w 1383"/>
                <a:gd name="T65" fmla="*/ 829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3" h="1368">
                  <a:moveTo>
                    <a:pt x="1241" y="1021"/>
                  </a:moveTo>
                  <a:lnTo>
                    <a:pt x="1237" y="896"/>
                  </a:lnTo>
                  <a:lnTo>
                    <a:pt x="1308" y="924"/>
                  </a:lnTo>
                  <a:lnTo>
                    <a:pt x="1315" y="907"/>
                  </a:lnTo>
                  <a:lnTo>
                    <a:pt x="1237" y="869"/>
                  </a:lnTo>
                  <a:lnTo>
                    <a:pt x="1237" y="855"/>
                  </a:lnTo>
                  <a:lnTo>
                    <a:pt x="1225" y="855"/>
                  </a:lnTo>
                  <a:lnTo>
                    <a:pt x="1225" y="862"/>
                  </a:lnTo>
                  <a:lnTo>
                    <a:pt x="1080" y="791"/>
                  </a:lnTo>
                  <a:lnTo>
                    <a:pt x="1080" y="791"/>
                  </a:lnTo>
                  <a:lnTo>
                    <a:pt x="1071" y="513"/>
                  </a:lnTo>
                  <a:lnTo>
                    <a:pt x="1052" y="513"/>
                  </a:lnTo>
                  <a:lnTo>
                    <a:pt x="1042" y="793"/>
                  </a:lnTo>
                  <a:lnTo>
                    <a:pt x="834" y="879"/>
                  </a:lnTo>
                  <a:lnTo>
                    <a:pt x="701" y="812"/>
                  </a:lnTo>
                  <a:lnTo>
                    <a:pt x="699" y="812"/>
                  </a:lnTo>
                  <a:lnTo>
                    <a:pt x="692" y="611"/>
                  </a:lnTo>
                  <a:lnTo>
                    <a:pt x="803" y="656"/>
                  </a:lnTo>
                  <a:lnTo>
                    <a:pt x="815" y="630"/>
                  </a:lnTo>
                  <a:lnTo>
                    <a:pt x="692" y="566"/>
                  </a:lnTo>
                  <a:lnTo>
                    <a:pt x="689" y="542"/>
                  </a:lnTo>
                  <a:lnTo>
                    <a:pt x="673" y="542"/>
                  </a:lnTo>
                  <a:lnTo>
                    <a:pt x="673" y="556"/>
                  </a:lnTo>
                  <a:lnTo>
                    <a:pt x="443" y="444"/>
                  </a:lnTo>
                  <a:lnTo>
                    <a:pt x="443" y="44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381" y="449"/>
                  </a:lnTo>
                  <a:lnTo>
                    <a:pt x="0" y="606"/>
                  </a:lnTo>
                  <a:lnTo>
                    <a:pt x="12" y="634"/>
                  </a:lnTo>
                  <a:lnTo>
                    <a:pt x="388" y="506"/>
                  </a:lnTo>
                  <a:lnTo>
                    <a:pt x="358" y="1368"/>
                  </a:lnTo>
                  <a:lnTo>
                    <a:pt x="471" y="1368"/>
                  </a:lnTo>
                  <a:lnTo>
                    <a:pt x="455" y="919"/>
                  </a:lnTo>
                  <a:lnTo>
                    <a:pt x="668" y="848"/>
                  </a:lnTo>
                  <a:lnTo>
                    <a:pt x="649" y="1368"/>
                  </a:lnTo>
                  <a:lnTo>
                    <a:pt x="718" y="1368"/>
                  </a:lnTo>
                  <a:lnTo>
                    <a:pt x="699" y="848"/>
                  </a:lnTo>
                  <a:lnTo>
                    <a:pt x="805" y="893"/>
                  </a:lnTo>
                  <a:lnTo>
                    <a:pt x="810" y="910"/>
                  </a:lnTo>
                  <a:lnTo>
                    <a:pt x="827" y="903"/>
                  </a:lnTo>
                  <a:lnTo>
                    <a:pt x="917" y="941"/>
                  </a:lnTo>
                  <a:lnTo>
                    <a:pt x="924" y="924"/>
                  </a:lnTo>
                  <a:lnTo>
                    <a:pt x="862" y="893"/>
                  </a:lnTo>
                  <a:lnTo>
                    <a:pt x="1047" y="827"/>
                  </a:lnTo>
                  <a:lnTo>
                    <a:pt x="1028" y="1368"/>
                  </a:lnTo>
                  <a:lnTo>
                    <a:pt x="1099" y="1368"/>
                  </a:lnTo>
                  <a:lnTo>
                    <a:pt x="1090" y="1088"/>
                  </a:lnTo>
                  <a:lnTo>
                    <a:pt x="1222" y="1043"/>
                  </a:lnTo>
                  <a:lnTo>
                    <a:pt x="1211" y="1368"/>
                  </a:lnTo>
                  <a:lnTo>
                    <a:pt x="1253" y="1368"/>
                  </a:lnTo>
                  <a:lnTo>
                    <a:pt x="1241" y="1043"/>
                  </a:lnTo>
                  <a:lnTo>
                    <a:pt x="1379" y="1100"/>
                  </a:lnTo>
                  <a:lnTo>
                    <a:pt x="1383" y="1090"/>
                  </a:lnTo>
                  <a:lnTo>
                    <a:pt x="1241" y="1021"/>
                  </a:lnTo>
                  <a:lnTo>
                    <a:pt x="1241" y="1021"/>
                  </a:lnTo>
                  <a:close/>
                  <a:moveTo>
                    <a:pt x="441" y="509"/>
                  </a:moveTo>
                  <a:lnTo>
                    <a:pt x="670" y="601"/>
                  </a:lnTo>
                  <a:lnTo>
                    <a:pt x="663" y="815"/>
                  </a:lnTo>
                  <a:lnTo>
                    <a:pt x="455" y="903"/>
                  </a:lnTo>
                  <a:lnTo>
                    <a:pt x="441" y="509"/>
                  </a:lnTo>
                  <a:close/>
                  <a:moveTo>
                    <a:pt x="1080" y="829"/>
                  </a:moveTo>
                  <a:lnTo>
                    <a:pt x="1222" y="888"/>
                  </a:lnTo>
                  <a:lnTo>
                    <a:pt x="1218" y="1024"/>
                  </a:lnTo>
                  <a:lnTo>
                    <a:pt x="1087" y="1078"/>
                  </a:lnTo>
                  <a:lnTo>
                    <a:pt x="1080" y="8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314" y="2113"/>
              <a:ext cx="390" cy="579"/>
            </a:xfrm>
            <a:custGeom>
              <a:avLst/>
              <a:gdLst>
                <a:gd name="T0" fmla="*/ 296 w 390"/>
                <a:gd name="T1" fmla="*/ 346 h 579"/>
                <a:gd name="T2" fmla="*/ 293 w 390"/>
                <a:gd name="T3" fmla="*/ 261 h 579"/>
                <a:gd name="T4" fmla="*/ 341 w 390"/>
                <a:gd name="T5" fmla="*/ 280 h 579"/>
                <a:gd name="T6" fmla="*/ 345 w 390"/>
                <a:gd name="T7" fmla="*/ 268 h 579"/>
                <a:gd name="T8" fmla="*/ 293 w 390"/>
                <a:gd name="T9" fmla="*/ 240 h 579"/>
                <a:gd name="T10" fmla="*/ 291 w 390"/>
                <a:gd name="T11" fmla="*/ 228 h 579"/>
                <a:gd name="T12" fmla="*/ 284 w 390"/>
                <a:gd name="T13" fmla="*/ 228 h 579"/>
                <a:gd name="T14" fmla="*/ 284 w 390"/>
                <a:gd name="T15" fmla="*/ 235 h 579"/>
                <a:gd name="T16" fmla="*/ 187 w 390"/>
                <a:gd name="T17" fmla="*/ 187 h 579"/>
                <a:gd name="T18" fmla="*/ 187 w 390"/>
                <a:gd name="T19" fmla="*/ 187 h 579"/>
                <a:gd name="T20" fmla="*/ 180 w 390"/>
                <a:gd name="T21" fmla="*/ 0 h 579"/>
                <a:gd name="T22" fmla="*/ 168 w 390"/>
                <a:gd name="T23" fmla="*/ 0 h 579"/>
                <a:gd name="T24" fmla="*/ 161 w 390"/>
                <a:gd name="T25" fmla="*/ 190 h 579"/>
                <a:gd name="T26" fmla="*/ 0 w 390"/>
                <a:gd name="T27" fmla="*/ 259 h 579"/>
                <a:gd name="T28" fmla="*/ 4 w 390"/>
                <a:gd name="T29" fmla="*/ 270 h 579"/>
                <a:gd name="T30" fmla="*/ 163 w 390"/>
                <a:gd name="T31" fmla="*/ 213 h 579"/>
                <a:gd name="T32" fmla="*/ 151 w 390"/>
                <a:gd name="T33" fmla="*/ 579 h 579"/>
                <a:gd name="T34" fmla="*/ 199 w 390"/>
                <a:gd name="T35" fmla="*/ 579 h 579"/>
                <a:gd name="T36" fmla="*/ 191 w 390"/>
                <a:gd name="T37" fmla="*/ 389 h 579"/>
                <a:gd name="T38" fmla="*/ 281 w 390"/>
                <a:gd name="T39" fmla="*/ 358 h 579"/>
                <a:gd name="T40" fmla="*/ 274 w 390"/>
                <a:gd name="T41" fmla="*/ 579 h 579"/>
                <a:gd name="T42" fmla="*/ 303 w 390"/>
                <a:gd name="T43" fmla="*/ 579 h 579"/>
                <a:gd name="T44" fmla="*/ 296 w 390"/>
                <a:gd name="T45" fmla="*/ 361 h 579"/>
                <a:gd name="T46" fmla="*/ 388 w 390"/>
                <a:gd name="T47" fmla="*/ 399 h 579"/>
                <a:gd name="T48" fmla="*/ 390 w 390"/>
                <a:gd name="T49" fmla="*/ 394 h 579"/>
                <a:gd name="T50" fmla="*/ 296 w 390"/>
                <a:gd name="T51" fmla="*/ 346 h 579"/>
                <a:gd name="T52" fmla="*/ 296 w 390"/>
                <a:gd name="T53" fmla="*/ 346 h 579"/>
                <a:gd name="T54" fmla="*/ 187 w 390"/>
                <a:gd name="T55" fmla="*/ 216 h 579"/>
                <a:gd name="T56" fmla="*/ 284 w 390"/>
                <a:gd name="T57" fmla="*/ 256 h 579"/>
                <a:gd name="T58" fmla="*/ 279 w 390"/>
                <a:gd name="T59" fmla="*/ 346 h 579"/>
                <a:gd name="T60" fmla="*/ 191 w 390"/>
                <a:gd name="T61" fmla="*/ 384 h 579"/>
                <a:gd name="T62" fmla="*/ 187 w 390"/>
                <a:gd name="T63" fmla="*/ 216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579">
                  <a:moveTo>
                    <a:pt x="296" y="346"/>
                  </a:moveTo>
                  <a:lnTo>
                    <a:pt x="293" y="261"/>
                  </a:lnTo>
                  <a:lnTo>
                    <a:pt x="341" y="280"/>
                  </a:lnTo>
                  <a:lnTo>
                    <a:pt x="345" y="268"/>
                  </a:lnTo>
                  <a:lnTo>
                    <a:pt x="293" y="240"/>
                  </a:lnTo>
                  <a:lnTo>
                    <a:pt x="291" y="228"/>
                  </a:lnTo>
                  <a:lnTo>
                    <a:pt x="284" y="228"/>
                  </a:lnTo>
                  <a:lnTo>
                    <a:pt x="284" y="235"/>
                  </a:lnTo>
                  <a:lnTo>
                    <a:pt x="187" y="187"/>
                  </a:lnTo>
                  <a:lnTo>
                    <a:pt x="187" y="187"/>
                  </a:lnTo>
                  <a:lnTo>
                    <a:pt x="180" y="0"/>
                  </a:lnTo>
                  <a:lnTo>
                    <a:pt x="168" y="0"/>
                  </a:lnTo>
                  <a:lnTo>
                    <a:pt x="161" y="190"/>
                  </a:lnTo>
                  <a:lnTo>
                    <a:pt x="0" y="259"/>
                  </a:lnTo>
                  <a:lnTo>
                    <a:pt x="4" y="270"/>
                  </a:lnTo>
                  <a:lnTo>
                    <a:pt x="163" y="213"/>
                  </a:lnTo>
                  <a:lnTo>
                    <a:pt x="151" y="579"/>
                  </a:lnTo>
                  <a:lnTo>
                    <a:pt x="199" y="579"/>
                  </a:lnTo>
                  <a:lnTo>
                    <a:pt x="191" y="389"/>
                  </a:lnTo>
                  <a:lnTo>
                    <a:pt x="281" y="358"/>
                  </a:lnTo>
                  <a:lnTo>
                    <a:pt x="274" y="579"/>
                  </a:lnTo>
                  <a:lnTo>
                    <a:pt x="303" y="579"/>
                  </a:lnTo>
                  <a:lnTo>
                    <a:pt x="296" y="361"/>
                  </a:lnTo>
                  <a:lnTo>
                    <a:pt x="388" y="399"/>
                  </a:lnTo>
                  <a:lnTo>
                    <a:pt x="390" y="394"/>
                  </a:lnTo>
                  <a:lnTo>
                    <a:pt x="296" y="346"/>
                  </a:lnTo>
                  <a:lnTo>
                    <a:pt x="296" y="346"/>
                  </a:lnTo>
                  <a:close/>
                  <a:moveTo>
                    <a:pt x="187" y="216"/>
                  </a:moveTo>
                  <a:lnTo>
                    <a:pt x="284" y="256"/>
                  </a:lnTo>
                  <a:lnTo>
                    <a:pt x="279" y="346"/>
                  </a:lnTo>
                  <a:lnTo>
                    <a:pt x="191" y="384"/>
                  </a:lnTo>
                  <a:lnTo>
                    <a:pt x="187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647" y="1305"/>
              <a:ext cx="934" cy="1387"/>
            </a:xfrm>
            <a:custGeom>
              <a:avLst/>
              <a:gdLst>
                <a:gd name="T0" fmla="*/ 934 w 934"/>
                <a:gd name="T1" fmla="*/ 938 h 1387"/>
                <a:gd name="T2" fmla="*/ 706 w 934"/>
                <a:gd name="T3" fmla="*/ 827 h 1387"/>
                <a:gd name="T4" fmla="*/ 706 w 934"/>
                <a:gd name="T5" fmla="*/ 824 h 1387"/>
                <a:gd name="T6" fmla="*/ 699 w 934"/>
                <a:gd name="T7" fmla="*/ 623 h 1387"/>
                <a:gd name="T8" fmla="*/ 811 w 934"/>
                <a:gd name="T9" fmla="*/ 670 h 1387"/>
                <a:gd name="T10" fmla="*/ 822 w 934"/>
                <a:gd name="T11" fmla="*/ 642 h 1387"/>
                <a:gd name="T12" fmla="*/ 697 w 934"/>
                <a:gd name="T13" fmla="*/ 577 h 1387"/>
                <a:gd name="T14" fmla="*/ 697 w 934"/>
                <a:gd name="T15" fmla="*/ 551 h 1387"/>
                <a:gd name="T16" fmla="*/ 678 w 934"/>
                <a:gd name="T17" fmla="*/ 551 h 1387"/>
                <a:gd name="T18" fmla="*/ 678 w 934"/>
                <a:gd name="T19" fmla="*/ 568 h 1387"/>
                <a:gd name="T20" fmla="*/ 446 w 934"/>
                <a:gd name="T21" fmla="*/ 454 h 1387"/>
                <a:gd name="T22" fmla="*/ 446 w 934"/>
                <a:gd name="T23" fmla="*/ 449 h 1387"/>
                <a:gd name="T24" fmla="*/ 429 w 934"/>
                <a:gd name="T25" fmla="*/ 0 h 1387"/>
                <a:gd name="T26" fmla="*/ 401 w 934"/>
                <a:gd name="T27" fmla="*/ 0 h 1387"/>
                <a:gd name="T28" fmla="*/ 384 w 934"/>
                <a:gd name="T29" fmla="*/ 456 h 1387"/>
                <a:gd name="T30" fmla="*/ 0 w 934"/>
                <a:gd name="T31" fmla="*/ 618 h 1387"/>
                <a:gd name="T32" fmla="*/ 10 w 934"/>
                <a:gd name="T33" fmla="*/ 646 h 1387"/>
                <a:gd name="T34" fmla="*/ 391 w 934"/>
                <a:gd name="T35" fmla="*/ 516 h 1387"/>
                <a:gd name="T36" fmla="*/ 360 w 934"/>
                <a:gd name="T37" fmla="*/ 1387 h 1387"/>
                <a:gd name="T38" fmla="*/ 474 w 934"/>
                <a:gd name="T39" fmla="*/ 1387 h 1387"/>
                <a:gd name="T40" fmla="*/ 460 w 934"/>
                <a:gd name="T41" fmla="*/ 936 h 1387"/>
                <a:gd name="T42" fmla="*/ 673 w 934"/>
                <a:gd name="T43" fmla="*/ 862 h 1387"/>
                <a:gd name="T44" fmla="*/ 654 w 934"/>
                <a:gd name="T45" fmla="*/ 1387 h 1387"/>
                <a:gd name="T46" fmla="*/ 723 w 934"/>
                <a:gd name="T47" fmla="*/ 1387 h 1387"/>
                <a:gd name="T48" fmla="*/ 706 w 934"/>
                <a:gd name="T49" fmla="*/ 862 h 1387"/>
                <a:gd name="T50" fmla="*/ 927 w 934"/>
                <a:gd name="T51" fmla="*/ 955 h 1387"/>
                <a:gd name="T52" fmla="*/ 934 w 934"/>
                <a:gd name="T53" fmla="*/ 938 h 1387"/>
                <a:gd name="T54" fmla="*/ 446 w 934"/>
                <a:gd name="T55" fmla="*/ 518 h 1387"/>
                <a:gd name="T56" fmla="*/ 675 w 934"/>
                <a:gd name="T57" fmla="*/ 613 h 1387"/>
                <a:gd name="T58" fmla="*/ 668 w 934"/>
                <a:gd name="T59" fmla="*/ 829 h 1387"/>
                <a:gd name="T60" fmla="*/ 460 w 934"/>
                <a:gd name="T61" fmla="*/ 917 h 1387"/>
                <a:gd name="T62" fmla="*/ 446 w 934"/>
                <a:gd name="T63" fmla="*/ 518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34" h="1387">
                  <a:moveTo>
                    <a:pt x="934" y="938"/>
                  </a:moveTo>
                  <a:lnTo>
                    <a:pt x="706" y="827"/>
                  </a:lnTo>
                  <a:lnTo>
                    <a:pt x="706" y="824"/>
                  </a:lnTo>
                  <a:lnTo>
                    <a:pt x="699" y="623"/>
                  </a:lnTo>
                  <a:lnTo>
                    <a:pt x="811" y="670"/>
                  </a:lnTo>
                  <a:lnTo>
                    <a:pt x="822" y="642"/>
                  </a:lnTo>
                  <a:lnTo>
                    <a:pt x="697" y="577"/>
                  </a:lnTo>
                  <a:lnTo>
                    <a:pt x="697" y="551"/>
                  </a:lnTo>
                  <a:lnTo>
                    <a:pt x="678" y="551"/>
                  </a:lnTo>
                  <a:lnTo>
                    <a:pt x="678" y="568"/>
                  </a:lnTo>
                  <a:lnTo>
                    <a:pt x="446" y="454"/>
                  </a:lnTo>
                  <a:lnTo>
                    <a:pt x="446" y="449"/>
                  </a:lnTo>
                  <a:lnTo>
                    <a:pt x="429" y="0"/>
                  </a:lnTo>
                  <a:lnTo>
                    <a:pt x="401" y="0"/>
                  </a:lnTo>
                  <a:lnTo>
                    <a:pt x="384" y="456"/>
                  </a:lnTo>
                  <a:lnTo>
                    <a:pt x="0" y="618"/>
                  </a:lnTo>
                  <a:lnTo>
                    <a:pt x="10" y="646"/>
                  </a:lnTo>
                  <a:lnTo>
                    <a:pt x="391" y="516"/>
                  </a:lnTo>
                  <a:lnTo>
                    <a:pt x="360" y="1387"/>
                  </a:lnTo>
                  <a:lnTo>
                    <a:pt x="474" y="1387"/>
                  </a:lnTo>
                  <a:lnTo>
                    <a:pt x="460" y="936"/>
                  </a:lnTo>
                  <a:lnTo>
                    <a:pt x="673" y="862"/>
                  </a:lnTo>
                  <a:lnTo>
                    <a:pt x="654" y="1387"/>
                  </a:lnTo>
                  <a:lnTo>
                    <a:pt x="723" y="1387"/>
                  </a:lnTo>
                  <a:lnTo>
                    <a:pt x="706" y="862"/>
                  </a:lnTo>
                  <a:lnTo>
                    <a:pt x="927" y="955"/>
                  </a:lnTo>
                  <a:lnTo>
                    <a:pt x="934" y="938"/>
                  </a:lnTo>
                  <a:close/>
                  <a:moveTo>
                    <a:pt x="446" y="518"/>
                  </a:moveTo>
                  <a:lnTo>
                    <a:pt x="675" y="613"/>
                  </a:lnTo>
                  <a:lnTo>
                    <a:pt x="668" y="829"/>
                  </a:lnTo>
                  <a:lnTo>
                    <a:pt x="460" y="917"/>
                  </a:lnTo>
                  <a:lnTo>
                    <a:pt x="446" y="5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Round Same Side Corner Rectangle 37"/>
          <p:cNvSpPr/>
          <p:nvPr/>
        </p:nvSpPr>
        <p:spPr>
          <a:xfrm rot="5400000">
            <a:off x="6526213" y="1058863"/>
            <a:ext cx="346075" cy="14636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5967413" y="1619250"/>
            <a:ext cx="349250" cy="344488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42979A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ound Same Side Corner Rectangle 52"/>
          <p:cNvSpPr/>
          <p:nvPr/>
        </p:nvSpPr>
        <p:spPr>
          <a:xfrm rot="5400000">
            <a:off x="6526213" y="2055813"/>
            <a:ext cx="346075" cy="14636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reeform 11"/>
          <p:cNvSpPr/>
          <p:nvPr/>
        </p:nvSpPr>
        <p:spPr bwMode="auto">
          <a:xfrm>
            <a:off x="5967413" y="2616200"/>
            <a:ext cx="349250" cy="344488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42979A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ound Same Side Corner Rectangle 56"/>
          <p:cNvSpPr/>
          <p:nvPr/>
        </p:nvSpPr>
        <p:spPr>
          <a:xfrm rot="5400000">
            <a:off x="6546850" y="3044825"/>
            <a:ext cx="346075" cy="146685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5986463" y="3606800"/>
            <a:ext cx="350838" cy="344488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42979A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Freeform 178"/>
          <p:cNvSpPr>
            <a:spLocks noEditPoints="1"/>
          </p:cNvSpPr>
          <p:nvPr/>
        </p:nvSpPr>
        <p:spPr bwMode="auto">
          <a:xfrm>
            <a:off x="6070600" y="1697038"/>
            <a:ext cx="153988" cy="209550"/>
          </a:xfrm>
          <a:custGeom>
            <a:avLst/>
            <a:gdLst>
              <a:gd name="T0" fmla="*/ 58 w 177"/>
              <a:gd name="T1" fmla="*/ 74 h 242"/>
              <a:gd name="T2" fmla="*/ 32 w 177"/>
              <a:gd name="T3" fmla="*/ 74 h 242"/>
              <a:gd name="T4" fmla="*/ 160 w 177"/>
              <a:gd name="T5" fmla="*/ 0 h 242"/>
              <a:gd name="T6" fmla="*/ 0 w 177"/>
              <a:gd name="T7" fmla="*/ 17 h 242"/>
              <a:gd name="T8" fmla="*/ 17 w 177"/>
              <a:gd name="T9" fmla="*/ 209 h 242"/>
              <a:gd name="T10" fmla="*/ 19 w 177"/>
              <a:gd name="T11" fmla="*/ 224 h 242"/>
              <a:gd name="T12" fmla="*/ 55 w 177"/>
              <a:gd name="T13" fmla="*/ 224 h 242"/>
              <a:gd name="T14" fmla="*/ 122 w 177"/>
              <a:gd name="T15" fmla="*/ 209 h 242"/>
              <a:gd name="T16" fmla="*/ 140 w 177"/>
              <a:gd name="T17" fmla="*/ 242 h 242"/>
              <a:gd name="T18" fmla="*/ 158 w 177"/>
              <a:gd name="T19" fmla="*/ 209 h 242"/>
              <a:gd name="T20" fmla="*/ 177 w 177"/>
              <a:gd name="T21" fmla="*/ 192 h 242"/>
              <a:gd name="T22" fmla="*/ 160 w 177"/>
              <a:gd name="T23" fmla="*/ 0 h 242"/>
              <a:gd name="T24" fmla="*/ 123 w 177"/>
              <a:gd name="T25" fmla="*/ 6 h 242"/>
              <a:gd name="T26" fmla="*/ 123 w 177"/>
              <a:gd name="T27" fmla="*/ 23 h 242"/>
              <a:gd name="T28" fmla="*/ 45 w 177"/>
              <a:gd name="T29" fmla="*/ 15 h 242"/>
              <a:gd name="T30" fmla="*/ 28 w 177"/>
              <a:gd name="T31" fmla="*/ 176 h 242"/>
              <a:gd name="T32" fmla="*/ 28 w 177"/>
              <a:gd name="T33" fmla="*/ 140 h 242"/>
              <a:gd name="T34" fmla="*/ 28 w 177"/>
              <a:gd name="T35" fmla="*/ 176 h 242"/>
              <a:gd name="T36" fmla="*/ 28 w 177"/>
              <a:gd name="T37" fmla="*/ 109 h 242"/>
              <a:gd name="T38" fmla="*/ 30 w 177"/>
              <a:gd name="T39" fmla="*/ 109 h 242"/>
              <a:gd name="T40" fmla="*/ 30 w 177"/>
              <a:gd name="T41" fmla="*/ 119 h 242"/>
              <a:gd name="T42" fmla="*/ 62 w 177"/>
              <a:gd name="T43" fmla="*/ 119 h 242"/>
              <a:gd name="T44" fmla="*/ 60 w 177"/>
              <a:gd name="T45" fmla="*/ 111 h 242"/>
              <a:gd name="T46" fmla="*/ 62 w 177"/>
              <a:gd name="T47" fmla="*/ 109 h 242"/>
              <a:gd name="T48" fmla="*/ 84 w 177"/>
              <a:gd name="T49" fmla="*/ 119 h 242"/>
              <a:gd name="T50" fmla="*/ 74 w 177"/>
              <a:gd name="T51" fmla="*/ 100 h 242"/>
              <a:gd name="T52" fmla="*/ 62 w 177"/>
              <a:gd name="T53" fmla="*/ 89 h 242"/>
              <a:gd name="T54" fmla="*/ 17 w 177"/>
              <a:gd name="T55" fmla="*/ 100 h 242"/>
              <a:gd name="T56" fmla="*/ 17 w 177"/>
              <a:gd name="T57" fmla="*/ 119 h 242"/>
              <a:gd name="T58" fmla="*/ 7 w 177"/>
              <a:gd name="T59" fmla="*/ 38 h 242"/>
              <a:gd name="T60" fmla="*/ 84 w 177"/>
              <a:gd name="T61" fmla="*/ 28 h 242"/>
              <a:gd name="T62" fmla="*/ 149 w 177"/>
              <a:gd name="T63" fmla="*/ 176 h 242"/>
              <a:gd name="T64" fmla="*/ 149 w 177"/>
              <a:gd name="T65" fmla="*/ 140 h 242"/>
              <a:gd name="T66" fmla="*/ 149 w 177"/>
              <a:gd name="T67" fmla="*/ 176 h 242"/>
              <a:gd name="T68" fmla="*/ 160 w 177"/>
              <a:gd name="T69" fmla="*/ 119 h 242"/>
              <a:gd name="T70" fmla="*/ 93 w 177"/>
              <a:gd name="T71" fmla="*/ 28 h 242"/>
              <a:gd name="T72" fmla="*/ 170 w 177"/>
              <a:gd name="T73" fmla="*/ 3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7" h="242">
                <a:moveTo>
                  <a:pt x="45" y="87"/>
                </a:moveTo>
                <a:cubicBezTo>
                  <a:pt x="52" y="87"/>
                  <a:pt x="58" y="81"/>
                  <a:pt x="58" y="74"/>
                </a:cubicBezTo>
                <a:cubicBezTo>
                  <a:pt x="58" y="67"/>
                  <a:pt x="52" y="61"/>
                  <a:pt x="45" y="61"/>
                </a:cubicBezTo>
                <a:cubicBezTo>
                  <a:pt x="38" y="61"/>
                  <a:pt x="32" y="67"/>
                  <a:pt x="32" y="74"/>
                </a:cubicBezTo>
                <a:cubicBezTo>
                  <a:pt x="32" y="81"/>
                  <a:pt x="38" y="87"/>
                  <a:pt x="45" y="87"/>
                </a:cubicBezTo>
                <a:close/>
                <a:moveTo>
                  <a:pt x="160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7"/>
                  <a:pt x="0" y="17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01"/>
                  <a:pt x="7" y="209"/>
                  <a:pt x="17" y="209"/>
                </a:cubicBezTo>
                <a:cubicBezTo>
                  <a:pt x="19" y="209"/>
                  <a:pt x="19" y="209"/>
                  <a:pt x="19" y="209"/>
                </a:cubicBezTo>
                <a:cubicBezTo>
                  <a:pt x="19" y="224"/>
                  <a:pt x="19" y="224"/>
                  <a:pt x="19" y="224"/>
                </a:cubicBezTo>
                <a:cubicBezTo>
                  <a:pt x="19" y="234"/>
                  <a:pt x="27" y="242"/>
                  <a:pt x="37" y="242"/>
                </a:cubicBezTo>
                <a:cubicBezTo>
                  <a:pt x="47" y="242"/>
                  <a:pt x="55" y="234"/>
                  <a:pt x="55" y="224"/>
                </a:cubicBezTo>
                <a:cubicBezTo>
                  <a:pt x="55" y="209"/>
                  <a:pt x="55" y="209"/>
                  <a:pt x="55" y="209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22" y="224"/>
                  <a:pt x="122" y="224"/>
                  <a:pt x="122" y="224"/>
                </a:cubicBezTo>
                <a:cubicBezTo>
                  <a:pt x="122" y="234"/>
                  <a:pt x="130" y="242"/>
                  <a:pt x="140" y="242"/>
                </a:cubicBezTo>
                <a:cubicBezTo>
                  <a:pt x="150" y="242"/>
                  <a:pt x="158" y="234"/>
                  <a:pt x="158" y="224"/>
                </a:cubicBezTo>
                <a:cubicBezTo>
                  <a:pt x="158" y="209"/>
                  <a:pt x="158" y="209"/>
                  <a:pt x="158" y="209"/>
                </a:cubicBezTo>
                <a:cubicBezTo>
                  <a:pt x="160" y="209"/>
                  <a:pt x="160" y="209"/>
                  <a:pt x="160" y="209"/>
                </a:cubicBezTo>
                <a:cubicBezTo>
                  <a:pt x="170" y="209"/>
                  <a:pt x="177" y="201"/>
                  <a:pt x="177" y="192"/>
                </a:cubicBezTo>
                <a:cubicBezTo>
                  <a:pt x="177" y="17"/>
                  <a:pt x="177" y="17"/>
                  <a:pt x="177" y="17"/>
                </a:cubicBezTo>
                <a:cubicBezTo>
                  <a:pt x="177" y="7"/>
                  <a:pt x="170" y="0"/>
                  <a:pt x="160" y="0"/>
                </a:cubicBezTo>
                <a:close/>
                <a:moveTo>
                  <a:pt x="54" y="6"/>
                </a:moveTo>
                <a:cubicBezTo>
                  <a:pt x="123" y="6"/>
                  <a:pt x="123" y="6"/>
                  <a:pt x="123" y="6"/>
                </a:cubicBezTo>
                <a:cubicBezTo>
                  <a:pt x="128" y="6"/>
                  <a:pt x="132" y="10"/>
                  <a:pt x="132" y="15"/>
                </a:cubicBezTo>
                <a:cubicBezTo>
                  <a:pt x="132" y="19"/>
                  <a:pt x="128" y="23"/>
                  <a:pt x="123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49" y="23"/>
                  <a:pt x="45" y="19"/>
                  <a:pt x="45" y="15"/>
                </a:cubicBezTo>
                <a:cubicBezTo>
                  <a:pt x="45" y="10"/>
                  <a:pt x="49" y="6"/>
                  <a:pt x="54" y="6"/>
                </a:cubicBezTo>
                <a:close/>
                <a:moveTo>
                  <a:pt x="28" y="176"/>
                </a:moveTo>
                <a:cubicBezTo>
                  <a:pt x="18" y="176"/>
                  <a:pt x="10" y="168"/>
                  <a:pt x="10" y="158"/>
                </a:cubicBezTo>
                <a:cubicBezTo>
                  <a:pt x="10" y="148"/>
                  <a:pt x="18" y="140"/>
                  <a:pt x="28" y="140"/>
                </a:cubicBezTo>
                <a:cubicBezTo>
                  <a:pt x="38" y="140"/>
                  <a:pt x="46" y="148"/>
                  <a:pt x="46" y="158"/>
                </a:cubicBezTo>
                <a:cubicBezTo>
                  <a:pt x="46" y="168"/>
                  <a:pt x="38" y="176"/>
                  <a:pt x="28" y="176"/>
                </a:cubicBezTo>
                <a:close/>
                <a:moveTo>
                  <a:pt x="28" y="119"/>
                </a:moveTo>
                <a:cubicBezTo>
                  <a:pt x="28" y="109"/>
                  <a:pt x="28" y="109"/>
                  <a:pt x="28" y="109"/>
                </a:cubicBezTo>
                <a:cubicBezTo>
                  <a:pt x="29" y="109"/>
                  <a:pt x="29" y="109"/>
                  <a:pt x="29" y="109"/>
                </a:cubicBezTo>
                <a:cubicBezTo>
                  <a:pt x="30" y="109"/>
                  <a:pt x="30" y="109"/>
                  <a:pt x="30" y="109"/>
                </a:cubicBezTo>
                <a:cubicBezTo>
                  <a:pt x="30" y="110"/>
                  <a:pt x="30" y="110"/>
                  <a:pt x="30" y="111"/>
                </a:cubicBezTo>
                <a:cubicBezTo>
                  <a:pt x="30" y="119"/>
                  <a:pt x="30" y="119"/>
                  <a:pt x="30" y="119"/>
                </a:cubicBezTo>
                <a:lnTo>
                  <a:pt x="28" y="119"/>
                </a:lnTo>
                <a:close/>
                <a:moveTo>
                  <a:pt x="62" y="119"/>
                </a:moveTo>
                <a:cubicBezTo>
                  <a:pt x="60" y="119"/>
                  <a:pt x="60" y="119"/>
                  <a:pt x="60" y="119"/>
                </a:cubicBezTo>
                <a:cubicBezTo>
                  <a:pt x="60" y="111"/>
                  <a:pt x="60" y="111"/>
                  <a:pt x="60" y="111"/>
                </a:cubicBezTo>
                <a:cubicBezTo>
                  <a:pt x="60" y="110"/>
                  <a:pt x="60" y="110"/>
                  <a:pt x="60" y="109"/>
                </a:cubicBezTo>
                <a:cubicBezTo>
                  <a:pt x="62" y="109"/>
                  <a:pt x="62" y="109"/>
                  <a:pt x="62" y="109"/>
                </a:cubicBezTo>
                <a:lnTo>
                  <a:pt x="62" y="119"/>
                </a:lnTo>
                <a:close/>
                <a:moveTo>
                  <a:pt x="84" y="119"/>
                </a:moveTo>
                <a:cubicBezTo>
                  <a:pt x="74" y="119"/>
                  <a:pt x="74" y="119"/>
                  <a:pt x="74" y="119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3" y="94"/>
                  <a:pt x="68" y="89"/>
                  <a:pt x="62" y="89"/>
                </a:cubicBezTo>
                <a:cubicBezTo>
                  <a:pt x="28" y="89"/>
                  <a:pt x="28" y="89"/>
                  <a:pt x="28" y="89"/>
                </a:cubicBezTo>
                <a:cubicBezTo>
                  <a:pt x="22" y="89"/>
                  <a:pt x="17" y="94"/>
                  <a:pt x="17" y="100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1" y="119"/>
                  <a:pt x="7" y="114"/>
                  <a:pt x="7" y="109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3"/>
                  <a:pt x="11" y="28"/>
                  <a:pt x="17" y="28"/>
                </a:cubicBezTo>
                <a:cubicBezTo>
                  <a:pt x="84" y="28"/>
                  <a:pt x="84" y="28"/>
                  <a:pt x="84" y="28"/>
                </a:cubicBezTo>
                <a:lnTo>
                  <a:pt x="84" y="119"/>
                </a:lnTo>
                <a:close/>
                <a:moveTo>
                  <a:pt x="149" y="176"/>
                </a:moveTo>
                <a:cubicBezTo>
                  <a:pt x="139" y="176"/>
                  <a:pt x="130" y="168"/>
                  <a:pt x="130" y="158"/>
                </a:cubicBezTo>
                <a:cubicBezTo>
                  <a:pt x="130" y="148"/>
                  <a:pt x="139" y="140"/>
                  <a:pt x="149" y="140"/>
                </a:cubicBezTo>
                <a:cubicBezTo>
                  <a:pt x="159" y="140"/>
                  <a:pt x="167" y="148"/>
                  <a:pt x="167" y="158"/>
                </a:cubicBezTo>
                <a:cubicBezTo>
                  <a:pt x="167" y="168"/>
                  <a:pt x="159" y="176"/>
                  <a:pt x="149" y="176"/>
                </a:cubicBezTo>
                <a:close/>
                <a:moveTo>
                  <a:pt x="170" y="109"/>
                </a:moveTo>
                <a:cubicBezTo>
                  <a:pt x="170" y="114"/>
                  <a:pt x="166" y="119"/>
                  <a:pt x="160" y="119"/>
                </a:cubicBezTo>
                <a:cubicBezTo>
                  <a:pt x="93" y="119"/>
                  <a:pt x="93" y="119"/>
                  <a:pt x="93" y="119"/>
                </a:cubicBezTo>
                <a:cubicBezTo>
                  <a:pt x="93" y="28"/>
                  <a:pt x="93" y="28"/>
                  <a:pt x="93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6" y="28"/>
                  <a:pt x="170" y="33"/>
                  <a:pt x="170" y="38"/>
                </a:cubicBezTo>
                <a:lnTo>
                  <a:pt x="170" y="1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180"/>
          <p:cNvSpPr>
            <a:spLocks noEditPoints="1"/>
          </p:cNvSpPr>
          <p:nvPr/>
        </p:nvSpPr>
        <p:spPr bwMode="auto">
          <a:xfrm>
            <a:off x="6056313" y="3690938"/>
            <a:ext cx="231775" cy="182563"/>
          </a:xfrm>
          <a:custGeom>
            <a:avLst/>
            <a:gdLst>
              <a:gd name="T0" fmla="*/ 168 w 263"/>
              <a:gd name="T1" fmla="*/ 36 h 205"/>
              <a:gd name="T2" fmla="*/ 186 w 263"/>
              <a:gd name="T3" fmla="*/ 18 h 205"/>
              <a:gd name="T4" fmla="*/ 168 w 263"/>
              <a:gd name="T5" fmla="*/ 0 h 205"/>
              <a:gd name="T6" fmla="*/ 151 w 263"/>
              <a:gd name="T7" fmla="*/ 18 h 205"/>
              <a:gd name="T8" fmla="*/ 168 w 263"/>
              <a:gd name="T9" fmla="*/ 36 h 205"/>
              <a:gd name="T10" fmla="*/ 147 w 263"/>
              <a:gd name="T11" fmla="*/ 115 h 205"/>
              <a:gd name="T12" fmla="*/ 122 w 263"/>
              <a:gd name="T13" fmla="*/ 95 h 205"/>
              <a:gd name="T14" fmla="*/ 150 w 263"/>
              <a:gd name="T15" fmla="*/ 64 h 205"/>
              <a:gd name="T16" fmla="*/ 169 w 263"/>
              <a:gd name="T17" fmla="*/ 89 h 205"/>
              <a:gd name="T18" fmla="*/ 181 w 263"/>
              <a:gd name="T19" fmla="*/ 92 h 205"/>
              <a:gd name="T20" fmla="*/ 216 w 263"/>
              <a:gd name="T21" fmla="*/ 80 h 205"/>
              <a:gd name="T22" fmla="*/ 222 w 263"/>
              <a:gd name="T23" fmla="*/ 67 h 205"/>
              <a:gd name="T24" fmla="*/ 210 w 263"/>
              <a:gd name="T25" fmla="*/ 61 h 205"/>
              <a:gd name="T26" fmla="*/ 181 w 263"/>
              <a:gd name="T27" fmla="*/ 71 h 205"/>
              <a:gd name="T28" fmla="*/ 156 w 263"/>
              <a:gd name="T29" fmla="*/ 40 h 205"/>
              <a:gd name="T30" fmla="*/ 152 w 263"/>
              <a:gd name="T31" fmla="*/ 35 h 205"/>
              <a:gd name="T32" fmla="*/ 152 w 263"/>
              <a:gd name="T33" fmla="*/ 34 h 205"/>
              <a:gd name="T34" fmla="*/ 151 w 263"/>
              <a:gd name="T35" fmla="*/ 34 h 205"/>
              <a:gd name="T36" fmla="*/ 128 w 263"/>
              <a:gd name="T37" fmla="*/ 36 h 205"/>
              <a:gd name="T38" fmla="*/ 90 w 263"/>
              <a:gd name="T39" fmla="*/ 79 h 205"/>
              <a:gd name="T40" fmla="*/ 91 w 263"/>
              <a:gd name="T41" fmla="*/ 103 h 205"/>
              <a:gd name="T42" fmla="*/ 126 w 263"/>
              <a:gd name="T43" fmla="*/ 127 h 205"/>
              <a:gd name="T44" fmla="*/ 110 w 263"/>
              <a:gd name="T45" fmla="*/ 175 h 205"/>
              <a:gd name="T46" fmla="*/ 110 w 263"/>
              <a:gd name="T47" fmla="*/ 175 h 205"/>
              <a:gd name="T48" fmla="*/ 114 w 263"/>
              <a:gd name="T49" fmla="*/ 186 h 205"/>
              <a:gd name="T50" fmla="*/ 126 w 263"/>
              <a:gd name="T51" fmla="*/ 197 h 205"/>
              <a:gd name="T52" fmla="*/ 142 w 263"/>
              <a:gd name="T53" fmla="*/ 196 h 205"/>
              <a:gd name="T54" fmla="*/ 141 w 263"/>
              <a:gd name="T55" fmla="*/ 179 h 205"/>
              <a:gd name="T56" fmla="*/ 135 w 263"/>
              <a:gd name="T57" fmla="*/ 174 h 205"/>
              <a:gd name="T58" fmla="*/ 150 w 263"/>
              <a:gd name="T59" fmla="*/ 127 h 205"/>
              <a:gd name="T60" fmla="*/ 151 w 263"/>
              <a:gd name="T61" fmla="*/ 127 h 205"/>
              <a:gd name="T62" fmla="*/ 151 w 263"/>
              <a:gd name="T63" fmla="*/ 127 h 205"/>
              <a:gd name="T64" fmla="*/ 147 w 263"/>
              <a:gd name="T65" fmla="*/ 115 h 205"/>
              <a:gd name="T66" fmla="*/ 52 w 263"/>
              <a:gd name="T67" fmla="*/ 100 h 205"/>
              <a:gd name="T68" fmla="*/ 0 w 263"/>
              <a:gd name="T69" fmla="*/ 153 h 205"/>
              <a:gd name="T70" fmla="*/ 52 w 263"/>
              <a:gd name="T71" fmla="*/ 205 h 205"/>
              <a:gd name="T72" fmla="*/ 105 w 263"/>
              <a:gd name="T73" fmla="*/ 153 h 205"/>
              <a:gd name="T74" fmla="*/ 52 w 263"/>
              <a:gd name="T75" fmla="*/ 100 h 205"/>
              <a:gd name="T76" fmla="*/ 52 w 263"/>
              <a:gd name="T77" fmla="*/ 193 h 205"/>
              <a:gd name="T78" fmla="*/ 12 w 263"/>
              <a:gd name="T79" fmla="*/ 153 h 205"/>
              <a:gd name="T80" fmla="*/ 52 w 263"/>
              <a:gd name="T81" fmla="*/ 113 h 205"/>
              <a:gd name="T82" fmla="*/ 92 w 263"/>
              <a:gd name="T83" fmla="*/ 153 h 205"/>
              <a:gd name="T84" fmla="*/ 52 w 263"/>
              <a:gd name="T85" fmla="*/ 193 h 205"/>
              <a:gd name="T86" fmla="*/ 211 w 263"/>
              <a:gd name="T87" fmla="*/ 100 h 205"/>
              <a:gd name="T88" fmla="*/ 158 w 263"/>
              <a:gd name="T89" fmla="*/ 153 h 205"/>
              <a:gd name="T90" fmla="*/ 211 w 263"/>
              <a:gd name="T91" fmla="*/ 205 h 205"/>
              <a:gd name="T92" fmla="*/ 263 w 263"/>
              <a:gd name="T93" fmla="*/ 153 h 205"/>
              <a:gd name="T94" fmla="*/ 211 w 263"/>
              <a:gd name="T95" fmla="*/ 100 h 205"/>
              <a:gd name="T96" fmla="*/ 211 w 263"/>
              <a:gd name="T97" fmla="*/ 193 h 205"/>
              <a:gd name="T98" fmla="*/ 171 w 263"/>
              <a:gd name="T99" fmla="*/ 153 h 205"/>
              <a:gd name="T100" fmla="*/ 211 w 263"/>
              <a:gd name="T101" fmla="*/ 113 h 205"/>
              <a:gd name="T102" fmla="*/ 250 w 263"/>
              <a:gd name="T103" fmla="*/ 153 h 205"/>
              <a:gd name="T104" fmla="*/ 211 w 263"/>
              <a:gd name="T105" fmla="*/ 19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3" h="205">
                <a:moveTo>
                  <a:pt x="168" y="36"/>
                </a:moveTo>
                <a:cubicBezTo>
                  <a:pt x="178" y="36"/>
                  <a:pt x="186" y="28"/>
                  <a:pt x="186" y="18"/>
                </a:cubicBezTo>
                <a:cubicBezTo>
                  <a:pt x="186" y="8"/>
                  <a:pt x="178" y="0"/>
                  <a:pt x="168" y="0"/>
                </a:cubicBezTo>
                <a:cubicBezTo>
                  <a:pt x="159" y="0"/>
                  <a:pt x="151" y="8"/>
                  <a:pt x="151" y="18"/>
                </a:cubicBezTo>
                <a:cubicBezTo>
                  <a:pt x="151" y="28"/>
                  <a:pt x="159" y="36"/>
                  <a:pt x="168" y="36"/>
                </a:cubicBezTo>
                <a:close/>
                <a:moveTo>
                  <a:pt x="147" y="115"/>
                </a:moveTo>
                <a:cubicBezTo>
                  <a:pt x="122" y="95"/>
                  <a:pt x="122" y="95"/>
                  <a:pt x="122" y="95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69" y="89"/>
                  <a:pt x="169" y="89"/>
                  <a:pt x="169" y="89"/>
                </a:cubicBezTo>
                <a:cubicBezTo>
                  <a:pt x="172" y="92"/>
                  <a:pt x="176" y="94"/>
                  <a:pt x="181" y="92"/>
                </a:cubicBezTo>
                <a:cubicBezTo>
                  <a:pt x="216" y="80"/>
                  <a:pt x="216" y="80"/>
                  <a:pt x="216" y="80"/>
                </a:cubicBezTo>
                <a:cubicBezTo>
                  <a:pt x="222" y="78"/>
                  <a:pt x="224" y="72"/>
                  <a:pt x="222" y="67"/>
                </a:cubicBezTo>
                <a:cubicBezTo>
                  <a:pt x="221" y="62"/>
                  <a:pt x="215" y="59"/>
                  <a:pt x="210" y="61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56" y="40"/>
                  <a:pt x="156" y="40"/>
                  <a:pt x="156" y="40"/>
                </a:cubicBezTo>
                <a:cubicBezTo>
                  <a:pt x="155" y="38"/>
                  <a:pt x="154" y="36"/>
                  <a:pt x="152" y="35"/>
                </a:cubicBezTo>
                <a:cubicBezTo>
                  <a:pt x="152" y="34"/>
                  <a:pt x="152" y="34"/>
                  <a:pt x="152" y="34"/>
                </a:cubicBezTo>
                <a:cubicBezTo>
                  <a:pt x="151" y="34"/>
                  <a:pt x="151" y="34"/>
                  <a:pt x="151" y="34"/>
                </a:cubicBezTo>
                <a:cubicBezTo>
                  <a:pt x="144" y="29"/>
                  <a:pt x="134" y="29"/>
                  <a:pt x="128" y="36"/>
                </a:cubicBezTo>
                <a:cubicBezTo>
                  <a:pt x="90" y="79"/>
                  <a:pt x="90" y="79"/>
                  <a:pt x="90" y="79"/>
                </a:cubicBezTo>
                <a:cubicBezTo>
                  <a:pt x="83" y="86"/>
                  <a:pt x="84" y="97"/>
                  <a:pt x="91" y="103"/>
                </a:cubicBezTo>
                <a:cubicBezTo>
                  <a:pt x="126" y="127"/>
                  <a:pt x="126" y="127"/>
                  <a:pt x="126" y="127"/>
                </a:cubicBezTo>
                <a:cubicBezTo>
                  <a:pt x="110" y="175"/>
                  <a:pt x="110" y="175"/>
                  <a:pt x="110" y="175"/>
                </a:cubicBezTo>
                <a:cubicBezTo>
                  <a:pt x="110" y="175"/>
                  <a:pt x="110" y="175"/>
                  <a:pt x="110" y="175"/>
                </a:cubicBezTo>
                <a:cubicBezTo>
                  <a:pt x="109" y="179"/>
                  <a:pt x="111" y="183"/>
                  <a:pt x="114" y="186"/>
                </a:cubicBezTo>
                <a:cubicBezTo>
                  <a:pt x="126" y="197"/>
                  <a:pt x="126" y="197"/>
                  <a:pt x="126" y="197"/>
                </a:cubicBezTo>
                <a:cubicBezTo>
                  <a:pt x="130" y="201"/>
                  <a:pt x="138" y="200"/>
                  <a:pt x="142" y="196"/>
                </a:cubicBezTo>
                <a:cubicBezTo>
                  <a:pt x="146" y="191"/>
                  <a:pt x="146" y="184"/>
                  <a:pt x="141" y="179"/>
                </a:cubicBezTo>
                <a:cubicBezTo>
                  <a:pt x="135" y="174"/>
                  <a:pt x="135" y="174"/>
                  <a:pt x="135" y="174"/>
                </a:cubicBezTo>
                <a:cubicBezTo>
                  <a:pt x="150" y="127"/>
                  <a:pt x="150" y="127"/>
                  <a:pt x="150" y="127"/>
                </a:cubicBezTo>
                <a:cubicBezTo>
                  <a:pt x="151" y="127"/>
                  <a:pt x="151" y="127"/>
                  <a:pt x="151" y="127"/>
                </a:cubicBezTo>
                <a:cubicBezTo>
                  <a:pt x="151" y="127"/>
                  <a:pt x="151" y="127"/>
                  <a:pt x="151" y="127"/>
                </a:cubicBezTo>
                <a:cubicBezTo>
                  <a:pt x="152" y="122"/>
                  <a:pt x="151" y="118"/>
                  <a:pt x="147" y="115"/>
                </a:cubicBezTo>
                <a:close/>
                <a:moveTo>
                  <a:pt x="52" y="100"/>
                </a:moveTo>
                <a:cubicBezTo>
                  <a:pt x="23" y="100"/>
                  <a:pt x="0" y="124"/>
                  <a:pt x="0" y="153"/>
                </a:cubicBezTo>
                <a:cubicBezTo>
                  <a:pt x="0" y="182"/>
                  <a:pt x="23" y="205"/>
                  <a:pt x="52" y="205"/>
                </a:cubicBezTo>
                <a:cubicBezTo>
                  <a:pt x="81" y="205"/>
                  <a:pt x="105" y="182"/>
                  <a:pt x="105" y="153"/>
                </a:cubicBezTo>
                <a:cubicBezTo>
                  <a:pt x="105" y="124"/>
                  <a:pt x="81" y="100"/>
                  <a:pt x="52" y="100"/>
                </a:cubicBezTo>
                <a:close/>
                <a:moveTo>
                  <a:pt x="52" y="193"/>
                </a:moveTo>
                <a:cubicBezTo>
                  <a:pt x="30" y="193"/>
                  <a:pt x="12" y="175"/>
                  <a:pt x="12" y="153"/>
                </a:cubicBezTo>
                <a:cubicBezTo>
                  <a:pt x="12" y="131"/>
                  <a:pt x="30" y="113"/>
                  <a:pt x="52" y="113"/>
                </a:cubicBezTo>
                <a:cubicBezTo>
                  <a:pt x="74" y="113"/>
                  <a:pt x="92" y="131"/>
                  <a:pt x="92" y="153"/>
                </a:cubicBezTo>
                <a:cubicBezTo>
                  <a:pt x="92" y="175"/>
                  <a:pt x="74" y="193"/>
                  <a:pt x="52" y="193"/>
                </a:cubicBezTo>
                <a:close/>
                <a:moveTo>
                  <a:pt x="211" y="100"/>
                </a:moveTo>
                <a:cubicBezTo>
                  <a:pt x="182" y="100"/>
                  <a:pt x="158" y="124"/>
                  <a:pt x="158" y="153"/>
                </a:cubicBezTo>
                <a:cubicBezTo>
                  <a:pt x="158" y="182"/>
                  <a:pt x="182" y="205"/>
                  <a:pt x="211" y="205"/>
                </a:cubicBezTo>
                <a:cubicBezTo>
                  <a:pt x="239" y="205"/>
                  <a:pt x="263" y="182"/>
                  <a:pt x="263" y="153"/>
                </a:cubicBezTo>
                <a:cubicBezTo>
                  <a:pt x="263" y="124"/>
                  <a:pt x="239" y="100"/>
                  <a:pt x="211" y="100"/>
                </a:cubicBezTo>
                <a:close/>
                <a:moveTo>
                  <a:pt x="211" y="193"/>
                </a:moveTo>
                <a:cubicBezTo>
                  <a:pt x="189" y="193"/>
                  <a:pt x="171" y="175"/>
                  <a:pt x="171" y="153"/>
                </a:cubicBezTo>
                <a:cubicBezTo>
                  <a:pt x="171" y="131"/>
                  <a:pt x="189" y="113"/>
                  <a:pt x="211" y="113"/>
                </a:cubicBezTo>
                <a:cubicBezTo>
                  <a:pt x="233" y="113"/>
                  <a:pt x="250" y="131"/>
                  <a:pt x="250" y="153"/>
                </a:cubicBezTo>
                <a:cubicBezTo>
                  <a:pt x="250" y="175"/>
                  <a:pt x="233" y="193"/>
                  <a:pt x="211" y="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3" name="Group 62"/>
          <p:cNvGrpSpPr/>
          <p:nvPr/>
        </p:nvGrpSpPr>
        <p:grpSpPr>
          <a:xfrm>
            <a:off x="6028048" y="2707973"/>
            <a:ext cx="253698" cy="160384"/>
            <a:chOff x="5795081" y="565150"/>
            <a:chExt cx="1243013" cy="785813"/>
          </a:xfrm>
          <a:solidFill>
            <a:schemeClr val="accent6"/>
          </a:solidFill>
        </p:grpSpPr>
        <p:sp>
          <p:nvSpPr>
            <p:cNvPr id="24" name="Freeform 185"/>
            <p:cNvSpPr>
              <a:spLocks noEditPoints="1"/>
            </p:cNvSpPr>
            <p:nvPr/>
          </p:nvSpPr>
          <p:spPr bwMode="auto">
            <a:xfrm>
              <a:off x="5795081" y="565150"/>
              <a:ext cx="1243013" cy="722313"/>
            </a:xfrm>
            <a:custGeom>
              <a:avLst/>
              <a:gdLst>
                <a:gd name="T0" fmla="*/ 331 w 331"/>
                <a:gd name="T1" fmla="*/ 170 h 192"/>
                <a:gd name="T2" fmla="*/ 322 w 331"/>
                <a:gd name="T3" fmla="*/ 159 h 192"/>
                <a:gd name="T4" fmla="*/ 321 w 331"/>
                <a:gd name="T5" fmla="*/ 159 h 192"/>
                <a:gd name="T6" fmla="*/ 275 w 331"/>
                <a:gd name="T7" fmla="*/ 96 h 192"/>
                <a:gd name="T8" fmla="*/ 65 w 331"/>
                <a:gd name="T9" fmla="*/ 99 h 192"/>
                <a:gd name="T10" fmla="*/ 1 w 331"/>
                <a:gd name="T11" fmla="*/ 192 h 192"/>
                <a:gd name="T12" fmla="*/ 44 w 331"/>
                <a:gd name="T13" fmla="*/ 192 h 192"/>
                <a:gd name="T14" fmla="*/ 40 w 331"/>
                <a:gd name="T15" fmla="*/ 175 h 192"/>
                <a:gd name="T16" fmla="*/ 82 w 331"/>
                <a:gd name="T17" fmla="*/ 134 h 192"/>
                <a:gd name="T18" fmla="*/ 124 w 331"/>
                <a:gd name="T19" fmla="*/ 175 h 192"/>
                <a:gd name="T20" fmla="*/ 120 w 331"/>
                <a:gd name="T21" fmla="*/ 192 h 192"/>
                <a:gd name="T22" fmla="*/ 224 w 331"/>
                <a:gd name="T23" fmla="*/ 192 h 192"/>
                <a:gd name="T24" fmla="*/ 220 w 331"/>
                <a:gd name="T25" fmla="*/ 175 h 192"/>
                <a:gd name="T26" fmla="*/ 262 w 331"/>
                <a:gd name="T27" fmla="*/ 134 h 192"/>
                <a:gd name="T28" fmla="*/ 304 w 331"/>
                <a:gd name="T29" fmla="*/ 171 h 192"/>
                <a:gd name="T30" fmla="*/ 304 w 331"/>
                <a:gd name="T31" fmla="*/ 175 h 192"/>
                <a:gd name="T32" fmla="*/ 304 w 331"/>
                <a:gd name="T33" fmla="*/ 175 h 192"/>
                <a:gd name="T34" fmla="*/ 300 w 331"/>
                <a:gd name="T35" fmla="*/ 192 h 192"/>
                <a:gd name="T36" fmla="*/ 322 w 331"/>
                <a:gd name="T37" fmla="*/ 192 h 192"/>
                <a:gd name="T38" fmla="*/ 323 w 331"/>
                <a:gd name="T39" fmla="*/ 188 h 192"/>
                <a:gd name="T40" fmla="*/ 331 w 331"/>
                <a:gd name="T41" fmla="*/ 170 h 192"/>
                <a:gd name="T42" fmla="*/ 164 w 331"/>
                <a:gd name="T43" fmla="*/ 106 h 192"/>
                <a:gd name="T44" fmla="*/ 89 w 331"/>
                <a:gd name="T45" fmla="*/ 106 h 192"/>
                <a:gd name="T46" fmla="*/ 89 w 331"/>
                <a:gd name="T47" fmla="*/ 106 h 192"/>
                <a:gd name="T48" fmla="*/ 164 w 331"/>
                <a:gd name="T49" fmla="*/ 49 h 192"/>
                <a:gd name="T50" fmla="*/ 164 w 331"/>
                <a:gd name="T51" fmla="*/ 106 h 192"/>
                <a:gd name="T52" fmla="*/ 183 w 331"/>
                <a:gd name="T53" fmla="*/ 106 h 192"/>
                <a:gd name="T54" fmla="*/ 183 w 331"/>
                <a:gd name="T55" fmla="*/ 50 h 192"/>
                <a:gd name="T56" fmla="*/ 253 w 331"/>
                <a:gd name="T57" fmla="*/ 106 h 192"/>
                <a:gd name="T58" fmla="*/ 183 w 331"/>
                <a:gd name="T59" fmla="*/ 10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1" h="192">
                  <a:moveTo>
                    <a:pt x="331" y="170"/>
                  </a:moveTo>
                  <a:cubicBezTo>
                    <a:pt x="331" y="159"/>
                    <a:pt x="322" y="159"/>
                    <a:pt x="322" y="159"/>
                  </a:cubicBezTo>
                  <a:cubicBezTo>
                    <a:pt x="322" y="159"/>
                    <a:pt x="321" y="159"/>
                    <a:pt x="321" y="159"/>
                  </a:cubicBezTo>
                  <a:cubicBezTo>
                    <a:pt x="316" y="132"/>
                    <a:pt x="303" y="106"/>
                    <a:pt x="275" y="96"/>
                  </a:cubicBezTo>
                  <a:cubicBezTo>
                    <a:pt x="235" y="0"/>
                    <a:pt x="106" y="6"/>
                    <a:pt x="65" y="99"/>
                  </a:cubicBezTo>
                  <a:cubicBezTo>
                    <a:pt x="13" y="99"/>
                    <a:pt x="0" y="151"/>
                    <a:pt x="1" y="192"/>
                  </a:cubicBezTo>
                  <a:cubicBezTo>
                    <a:pt x="44" y="192"/>
                    <a:pt x="44" y="192"/>
                    <a:pt x="44" y="192"/>
                  </a:cubicBezTo>
                  <a:cubicBezTo>
                    <a:pt x="41" y="187"/>
                    <a:pt x="40" y="181"/>
                    <a:pt x="40" y="175"/>
                  </a:cubicBezTo>
                  <a:cubicBezTo>
                    <a:pt x="40" y="152"/>
                    <a:pt x="58" y="134"/>
                    <a:pt x="82" y="134"/>
                  </a:cubicBezTo>
                  <a:cubicBezTo>
                    <a:pt x="105" y="134"/>
                    <a:pt x="124" y="152"/>
                    <a:pt x="124" y="175"/>
                  </a:cubicBezTo>
                  <a:cubicBezTo>
                    <a:pt x="124" y="181"/>
                    <a:pt x="122" y="187"/>
                    <a:pt x="120" y="192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1" y="187"/>
                    <a:pt x="220" y="181"/>
                    <a:pt x="220" y="175"/>
                  </a:cubicBezTo>
                  <a:cubicBezTo>
                    <a:pt x="220" y="152"/>
                    <a:pt x="239" y="134"/>
                    <a:pt x="262" y="134"/>
                  </a:cubicBezTo>
                  <a:cubicBezTo>
                    <a:pt x="284" y="134"/>
                    <a:pt x="302" y="150"/>
                    <a:pt x="304" y="171"/>
                  </a:cubicBezTo>
                  <a:cubicBezTo>
                    <a:pt x="304" y="172"/>
                    <a:pt x="304" y="173"/>
                    <a:pt x="304" y="175"/>
                  </a:cubicBezTo>
                  <a:cubicBezTo>
                    <a:pt x="304" y="175"/>
                    <a:pt x="304" y="175"/>
                    <a:pt x="304" y="175"/>
                  </a:cubicBezTo>
                  <a:cubicBezTo>
                    <a:pt x="304" y="181"/>
                    <a:pt x="303" y="187"/>
                    <a:pt x="300" y="192"/>
                  </a:cubicBezTo>
                  <a:cubicBezTo>
                    <a:pt x="322" y="192"/>
                    <a:pt x="322" y="192"/>
                    <a:pt x="322" y="192"/>
                  </a:cubicBezTo>
                  <a:cubicBezTo>
                    <a:pt x="323" y="191"/>
                    <a:pt x="323" y="190"/>
                    <a:pt x="323" y="188"/>
                  </a:cubicBezTo>
                  <a:cubicBezTo>
                    <a:pt x="331" y="187"/>
                    <a:pt x="331" y="181"/>
                    <a:pt x="331" y="170"/>
                  </a:cubicBezTo>
                  <a:close/>
                  <a:moveTo>
                    <a:pt x="164" y="106"/>
                  </a:move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81"/>
                    <a:pt x="121" y="52"/>
                    <a:pt x="164" y="49"/>
                  </a:cubicBezTo>
                  <a:lnTo>
                    <a:pt x="164" y="106"/>
                  </a:lnTo>
                  <a:close/>
                  <a:moveTo>
                    <a:pt x="183" y="106"/>
                  </a:moveTo>
                  <a:cubicBezTo>
                    <a:pt x="183" y="50"/>
                    <a:pt x="183" y="50"/>
                    <a:pt x="183" y="50"/>
                  </a:cubicBezTo>
                  <a:cubicBezTo>
                    <a:pt x="223" y="54"/>
                    <a:pt x="252" y="83"/>
                    <a:pt x="253" y="106"/>
                  </a:cubicBezTo>
                  <a:lnTo>
                    <a:pt x="183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186"/>
            <p:cNvSpPr>
              <a:spLocks noEditPoints="1"/>
            </p:cNvSpPr>
            <p:nvPr/>
          </p:nvSpPr>
          <p:spPr bwMode="auto">
            <a:xfrm>
              <a:off x="6644393" y="1092200"/>
              <a:ext cx="269875" cy="258763"/>
            </a:xfrm>
            <a:custGeom>
              <a:avLst/>
              <a:gdLst>
                <a:gd name="T0" fmla="*/ 36 w 72"/>
                <a:gd name="T1" fmla="*/ 0 h 69"/>
                <a:gd name="T2" fmla="*/ 0 w 72"/>
                <a:gd name="T3" fmla="*/ 35 h 69"/>
                <a:gd name="T4" fmla="*/ 36 w 72"/>
                <a:gd name="T5" fmla="*/ 69 h 69"/>
                <a:gd name="T6" fmla="*/ 72 w 72"/>
                <a:gd name="T7" fmla="*/ 35 h 69"/>
                <a:gd name="T8" fmla="*/ 36 w 72"/>
                <a:gd name="T9" fmla="*/ 0 h 69"/>
                <a:gd name="T10" fmla="*/ 36 w 72"/>
                <a:gd name="T11" fmla="*/ 48 h 69"/>
                <a:gd name="T12" fmla="*/ 22 w 72"/>
                <a:gd name="T13" fmla="*/ 34 h 69"/>
                <a:gd name="T14" fmla="*/ 36 w 72"/>
                <a:gd name="T15" fmla="*/ 20 h 69"/>
                <a:gd name="T16" fmla="*/ 50 w 72"/>
                <a:gd name="T17" fmla="*/ 34 h 69"/>
                <a:gd name="T18" fmla="*/ 36 w 72"/>
                <a:gd name="T19" fmla="*/ 4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9">
                  <a:moveTo>
                    <a:pt x="36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69"/>
                    <a:pt x="36" y="69"/>
                  </a:cubicBezTo>
                  <a:cubicBezTo>
                    <a:pt x="56" y="69"/>
                    <a:pt x="72" y="54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48"/>
                  </a:moveTo>
                  <a:cubicBezTo>
                    <a:pt x="28" y="48"/>
                    <a:pt x="22" y="41"/>
                    <a:pt x="22" y="34"/>
                  </a:cubicBezTo>
                  <a:cubicBezTo>
                    <a:pt x="22" y="26"/>
                    <a:pt x="28" y="20"/>
                    <a:pt x="36" y="20"/>
                  </a:cubicBezTo>
                  <a:cubicBezTo>
                    <a:pt x="44" y="20"/>
                    <a:pt x="50" y="26"/>
                    <a:pt x="50" y="34"/>
                  </a:cubicBezTo>
                  <a:cubicBezTo>
                    <a:pt x="50" y="41"/>
                    <a:pt x="44" y="48"/>
                    <a:pt x="3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187"/>
            <p:cNvSpPr>
              <a:spLocks noEditPoints="1"/>
            </p:cNvSpPr>
            <p:nvPr/>
          </p:nvSpPr>
          <p:spPr bwMode="auto">
            <a:xfrm>
              <a:off x="5968118" y="1092200"/>
              <a:ext cx="269875" cy="258763"/>
            </a:xfrm>
            <a:custGeom>
              <a:avLst/>
              <a:gdLst>
                <a:gd name="T0" fmla="*/ 36 w 72"/>
                <a:gd name="T1" fmla="*/ 0 h 69"/>
                <a:gd name="T2" fmla="*/ 0 w 72"/>
                <a:gd name="T3" fmla="*/ 35 h 69"/>
                <a:gd name="T4" fmla="*/ 36 w 72"/>
                <a:gd name="T5" fmla="*/ 69 h 69"/>
                <a:gd name="T6" fmla="*/ 72 w 72"/>
                <a:gd name="T7" fmla="*/ 35 h 69"/>
                <a:gd name="T8" fmla="*/ 36 w 72"/>
                <a:gd name="T9" fmla="*/ 0 h 69"/>
                <a:gd name="T10" fmla="*/ 34 w 72"/>
                <a:gd name="T11" fmla="*/ 48 h 69"/>
                <a:gd name="T12" fmla="*/ 20 w 72"/>
                <a:gd name="T13" fmla="*/ 34 h 69"/>
                <a:gd name="T14" fmla="*/ 34 w 72"/>
                <a:gd name="T15" fmla="*/ 20 h 69"/>
                <a:gd name="T16" fmla="*/ 48 w 72"/>
                <a:gd name="T17" fmla="*/ 34 h 69"/>
                <a:gd name="T18" fmla="*/ 34 w 72"/>
                <a:gd name="T19" fmla="*/ 4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9">
                  <a:moveTo>
                    <a:pt x="36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69"/>
                    <a:pt x="36" y="69"/>
                  </a:cubicBezTo>
                  <a:cubicBezTo>
                    <a:pt x="56" y="69"/>
                    <a:pt x="72" y="54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4" y="48"/>
                  </a:moveTo>
                  <a:cubicBezTo>
                    <a:pt x="27" y="48"/>
                    <a:pt x="20" y="41"/>
                    <a:pt x="20" y="34"/>
                  </a:cubicBezTo>
                  <a:cubicBezTo>
                    <a:pt x="20" y="26"/>
                    <a:pt x="27" y="20"/>
                    <a:pt x="34" y="20"/>
                  </a:cubicBezTo>
                  <a:cubicBezTo>
                    <a:pt x="42" y="20"/>
                    <a:pt x="48" y="26"/>
                    <a:pt x="48" y="34"/>
                  </a:cubicBezTo>
                  <a:cubicBezTo>
                    <a:pt x="48" y="41"/>
                    <a:pt x="42" y="48"/>
                    <a:pt x="3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0" name="Oval 69"/>
          <p:cNvSpPr/>
          <p:nvPr/>
        </p:nvSpPr>
        <p:spPr>
          <a:xfrm>
            <a:off x="10091738" y="4614863"/>
            <a:ext cx="762000" cy="762000"/>
          </a:xfrm>
          <a:prstGeom prst="ellipse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49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297F9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" name="Freeform 258"/>
          <p:cNvSpPr>
            <a:spLocks noEditPoints="1"/>
          </p:cNvSpPr>
          <p:nvPr/>
        </p:nvSpPr>
        <p:spPr bwMode="auto">
          <a:xfrm>
            <a:off x="10158413" y="4675188"/>
            <a:ext cx="644525" cy="647700"/>
          </a:xfrm>
          <a:custGeom>
            <a:avLst/>
            <a:gdLst>
              <a:gd name="T0" fmla="*/ 206 w 412"/>
              <a:gd name="T1" fmla="*/ 147 h 412"/>
              <a:gd name="T2" fmla="*/ 215 w 412"/>
              <a:gd name="T3" fmla="*/ 175 h 412"/>
              <a:gd name="T4" fmla="*/ 180 w 412"/>
              <a:gd name="T5" fmla="*/ 194 h 412"/>
              <a:gd name="T6" fmla="*/ 206 w 412"/>
              <a:gd name="T7" fmla="*/ 147 h 412"/>
              <a:gd name="T8" fmla="*/ 412 w 412"/>
              <a:gd name="T9" fmla="*/ 206 h 412"/>
              <a:gd name="T10" fmla="*/ 206 w 412"/>
              <a:gd name="T11" fmla="*/ 412 h 412"/>
              <a:gd name="T12" fmla="*/ 0 w 412"/>
              <a:gd name="T13" fmla="*/ 206 h 412"/>
              <a:gd name="T14" fmla="*/ 206 w 412"/>
              <a:gd name="T15" fmla="*/ 0 h 412"/>
              <a:gd name="T16" fmla="*/ 412 w 412"/>
              <a:gd name="T17" fmla="*/ 206 h 412"/>
              <a:gd name="T18" fmla="*/ 275 w 412"/>
              <a:gd name="T19" fmla="*/ 241 h 412"/>
              <a:gd name="T20" fmla="*/ 206 w 412"/>
              <a:gd name="T21" fmla="*/ 103 h 412"/>
              <a:gd name="T22" fmla="*/ 137 w 412"/>
              <a:gd name="T23" fmla="*/ 241 h 412"/>
              <a:gd name="T24" fmla="*/ 206 w 412"/>
              <a:gd name="T25" fmla="*/ 309 h 412"/>
              <a:gd name="T26" fmla="*/ 275 w 412"/>
              <a:gd name="T27" fmla="*/ 24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12" h="412">
                <a:moveTo>
                  <a:pt x="206" y="147"/>
                </a:moveTo>
                <a:cubicBezTo>
                  <a:pt x="210" y="153"/>
                  <a:pt x="215" y="164"/>
                  <a:pt x="215" y="175"/>
                </a:cubicBezTo>
                <a:cubicBezTo>
                  <a:pt x="215" y="209"/>
                  <a:pt x="180" y="214"/>
                  <a:pt x="180" y="194"/>
                </a:cubicBezTo>
                <a:cubicBezTo>
                  <a:pt x="180" y="180"/>
                  <a:pt x="197" y="159"/>
                  <a:pt x="206" y="147"/>
                </a:cubicBezTo>
                <a:close/>
                <a:moveTo>
                  <a:pt x="412" y="206"/>
                </a:moveTo>
                <a:cubicBezTo>
                  <a:pt x="412" y="320"/>
                  <a:pt x="320" y="412"/>
                  <a:pt x="206" y="412"/>
                </a:cubicBezTo>
                <a:cubicBezTo>
                  <a:pt x="92" y="412"/>
                  <a:pt x="0" y="320"/>
                  <a:pt x="0" y="206"/>
                </a:cubicBezTo>
                <a:cubicBezTo>
                  <a:pt x="0" y="92"/>
                  <a:pt x="92" y="0"/>
                  <a:pt x="206" y="0"/>
                </a:cubicBezTo>
                <a:cubicBezTo>
                  <a:pt x="320" y="0"/>
                  <a:pt x="412" y="92"/>
                  <a:pt x="412" y="206"/>
                </a:cubicBezTo>
                <a:close/>
                <a:moveTo>
                  <a:pt x="275" y="241"/>
                </a:moveTo>
                <a:cubicBezTo>
                  <a:pt x="275" y="203"/>
                  <a:pt x="248" y="165"/>
                  <a:pt x="206" y="103"/>
                </a:cubicBezTo>
                <a:cubicBezTo>
                  <a:pt x="164" y="165"/>
                  <a:pt x="137" y="203"/>
                  <a:pt x="137" y="241"/>
                </a:cubicBezTo>
                <a:cubicBezTo>
                  <a:pt x="137" y="279"/>
                  <a:pt x="168" y="309"/>
                  <a:pt x="206" y="309"/>
                </a:cubicBezTo>
                <a:cubicBezTo>
                  <a:pt x="244" y="309"/>
                  <a:pt x="275" y="279"/>
                  <a:pt x="275" y="2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14" name="Text Placeholder 3"/>
          <p:cNvSpPr txBox="1"/>
          <p:nvPr/>
        </p:nvSpPr>
        <p:spPr>
          <a:xfrm>
            <a:off x="5876925" y="2159000"/>
            <a:ext cx="4040188" cy="2143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7930" eaLnBrk="0" hangingPunct="0"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更多关于向天歌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29715" name="Text Placeholder 3"/>
          <p:cNvSpPr txBox="1"/>
          <p:nvPr/>
        </p:nvSpPr>
        <p:spPr>
          <a:xfrm>
            <a:off x="6488113" y="1652588"/>
            <a:ext cx="461962" cy="2778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>
            <a:spAutoFit/>
          </a:bodyPr>
          <a:lstStyle/>
          <a:p>
            <a:pPr lvl="0" algn="ctr" defTabSz="1217930" eaLnBrk="0" hangingPunct="0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6" name="Text Placeholder 3"/>
          <p:cNvSpPr txBox="1"/>
          <p:nvPr/>
        </p:nvSpPr>
        <p:spPr>
          <a:xfrm>
            <a:off x="6488113" y="2646363"/>
            <a:ext cx="461962" cy="2778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>
            <a:spAutoFit/>
          </a:bodyPr>
          <a:lstStyle/>
          <a:p>
            <a:pPr lvl="0" algn="ctr" defTabSz="1217930" eaLnBrk="0" hangingPunct="0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7" name="Text Placeholder 3"/>
          <p:cNvSpPr txBox="1"/>
          <p:nvPr/>
        </p:nvSpPr>
        <p:spPr>
          <a:xfrm>
            <a:off x="6488113" y="3640138"/>
            <a:ext cx="461962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>
            <a:spAutoFit/>
          </a:bodyPr>
          <a:lstStyle/>
          <a:p>
            <a:pPr lvl="0" algn="ctr" defTabSz="1217930" eaLnBrk="0" hangingPunct="0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8" name="Text Placeholder 3"/>
          <p:cNvSpPr txBox="1"/>
          <p:nvPr/>
        </p:nvSpPr>
        <p:spPr>
          <a:xfrm>
            <a:off x="5876925" y="3133725"/>
            <a:ext cx="404018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7930" eaLnBrk="0" hangingPunct="0"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更多关于向天歌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29719" name="Text Placeholder 3"/>
          <p:cNvSpPr txBox="1"/>
          <p:nvPr/>
        </p:nvSpPr>
        <p:spPr>
          <a:xfrm>
            <a:off x="5876925" y="4108450"/>
            <a:ext cx="404018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7930" eaLnBrk="0" hangingPunct="0"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更多关于向天歌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，请访问：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</a:p>
        </p:txBody>
      </p:sp>
      <p:sp>
        <p:nvSpPr>
          <p:cNvPr id="29720" name="Text Placeholder 2"/>
          <p:cNvSpPr txBox="1"/>
          <p:nvPr/>
        </p:nvSpPr>
        <p:spPr>
          <a:xfrm>
            <a:off x="2700338" y="5486400"/>
            <a:ext cx="6740525" cy="8032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defTabSz="1895475">
              <a:spcAft>
                <a:spcPct val="35000"/>
              </a:spcAft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此处添加描述文字 此处添加描述文字 此处添加描述文字 此处添加描述文字  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30723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0724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Oval 44"/>
          <p:cNvSpPr/>
          <p:nvPr/>
        </p:nvSpPr>
        <p:spPr>
          <a:xfrm>
            <a:off x="1708150" y="1704975"/>
            <a:ext cx="1382713" cy="1384300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3" name="Oval 45"/>
          <p:cNvSpPr/>
          <p:nvPr/>
        </p:nvSpPr>
        <p:spPr>
          <a:xfrm>
            <a:off x="3789363" y="19669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4" name="Oval 46"/>
          <p:cNvSpPr/>
          <p:nvPr/>
        </p:nvSpPr>
        <p:spPr>
          <a:xfrm>
            <a:off x="5622925" y="19669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5" name="Oval 47"/>
          <p:cNvSpPr/>
          <p:nvPr/>
        </p:nvSpPr>
        <p:spPr>
          <a:xfrm>
            <a:off x="7456488" y="19669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6" name="Oval 48"/>
          <p:cNvSpPr/>
          <p:nvPr/>
        </p:nvSpPr>
        <p:spPr>
          <a:xfrm>
            <a:off x="9307513" y="19669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7" name="Oval 49"/>
          <p:cNvSpPr/>
          <p:nvPr/>
        </p:nvSpPr>
        <p:spPr>
          <a:xfrm>
            <a:off x="1725613" y="3787775"/>
            <a:ext cx="1382713" cy="138271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8" name="Oval 50"/>
          <p:cNvSpPr/>
          <p:nvPr/>
        </p:nvSpPr>
        <p:spPr>
          <a:xfrm>
            <a:off x="3806825" y="40497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39" name="Oval 51"/>
          <p:cNvSpPr/>
          <p:nvPr/>
        </p:nvSpPr>
        <p:spPr>
          <a:xfrm>
            <a:off x="5640388" y="40497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41" name="Oval 52"/>
          <p:cNvSpPr/>
          <p:nvPr/>
        </p:nvSpPr>
        <p:spPr>
          <a:xfrm>
            <a:off x="7473950" y="40497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42" name="Oval 53"/>
          <p:cNvSpPr/>
          <p:nvPr/>
        </p:nvSpPr>
        <p:spPr>
          <a:xfrm>
            <a:off x="9307513" y="4049713"/>
            <a:ext cx="942975" cy="942975"/>
          </a:xfrm>
          <a:prstGeom prst="ellipse">
            <a:avLst/>
          </a:prstGeom>
          <a:solidFill>
            <a:schemeClr val="bg1"/>
          </a:solidFill>
          <a:ln w="381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ource Sans Pro ExtraLight" panose="020B0303030403020204"/>
              <a:ea typeface="+mn-ea"/>
              <a:cs typeface="+mn-cs"/>
            </a:endParaRPr>
          </a:p>
        </p:txBody>
      </p:sp>
      <p:sp>
        <p:nvSpPr>
          <p:cNvPr id="43" name="Right Arrow 54"/>
          <p:cNvSpPr/>
          <p:nvPr/>
        </p:nvSpPr>
        <p:spPr>
          <a:xfrm>
            <a:off x="5011738" y="2403475"/>
            <a:ext cx="436563" cy="174625"/>
          </a:xfrm>
          <a:prstGeom prst="right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Right Arrow 55"/>
          <p:cNvSpPr/>
          <p:nvPr/>
        </p:nvSpPr>
        <p:spPr>
          <a:xfrm>
            <a:off x="6845300" y="2403475"/>
            <a:ext cx="436563" cy="174625"/>
          </a:xfrm>
          <a:prstGeom prst="right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Right Arrow 56"/>
          <p:cNvSpPr/>
          <p:nvPr/>
        </p:nvSpPr>
        <p:spPr>
          <a:xfrm>
            <a:off x="8678863" y="2403475"/>
            <a:ext cx="436563" cy="174625"/>
          </a:xfrm>
          <a:prstGeom prst="right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Right Arrow 57"/>
          <p:cNvSpPr/>
          <p:nvPr/>
        </p:nvSpPr>
        <p:spPr>
          <a:xfrm>
            <a:off x="5011738" y="4471988"/>
            <a:ext cx="436563" cy="174625"/>
          </a:xfrm>
          <a:prstGeom prst="right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Right Arrow 58"/>
          <p:cNvSpPr/>
          <p:nvPr/>
        </p:nvSpPr>
        <p:spPr>
          <a:xfrm>
            <a:off x="6845300" y="4471988"/>
            <a:ext cx="436563" cy="174625"/>
          </a:xfrm>
          <a:prstGeom prst="right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Right Arrow 59"/>
          <p:cNvSpPr/>
          <p:nvPr/>
        </p:nvSpPr>
        <p:spPr>
          <a:xfrm>
            <a:off x="8678863" y="4471988"/>
            <a:ext cx="436563" cy="174625"/>
          </a:xfrm>
          <a:prstGeom prst="rightArrow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AutoShape 125"/>
          <p:cNvSpPr/>
          <p:nvPr/>
        </p:nvSpPr>
        <p:spPr bwMode="auto">
          <a:xfrm>
            <a:off x="2017713" y="2024063"/>
            <a:ext cx="858838" cy="758825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rgbClr val="42979A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0" name="AutoShape 10"/>
          <p:cNvSpPr/>
          <p:nvPr/>
        </p:nvSpPr>
        <p:spPr bwMode="auto">
          <a:xfrm>
            <a:off x="9532938" y="4306888"/>
            <a:ext cx="488950" cy="392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5"/>
                </a:cubicBezTo>
                <a:cubicBezTo>
                  <a:pt x="21470" y="796"/>
                  <a:pt x="21599" y="1175"/>
                  <a:pt x="21599" y="1615"/>
                </a:cubicBezTo>
                <a:lnTo>
                  <a:pt x="21599" y="19984"/>
                </a:lnTo>
                <a:cubicBezTo>
                  <a:pt x="21599" y="20419"/>
                  <a:pt x="21470" y="20803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70" y="21599"/>
                </a:lnTo>
                <a:cubicBezTo>
                  <a:pt x="1003" y="21599"/>
                  <a:pt x="683" y="21441"/>
                  <a:pt x="411" y="21121"/>
                </a:cubicBezTo>
                <a:cubicBezTo>
                  <a:pt x="137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5"/>
                  <a:pt x="137" y="796"/>
                  <a:pt x="411" y="475"/>
                </a:cubicBezTo>
                <a:cubicBezTo>
                  <a:pt x="683" y="158"/>
                  <a:pt x="1003" y="0"/>
                  <a:pt x="1370" y="0"/>
                </a:cubicBezTo>
                <a:lnTo>
                  <a:pt x="20263" y="0"/>
                </a:lnTo>
                <a:close/>
                <a:moveTo>
                  <a:pt x="19805" y="2162"/>
                </a:moveTo>
                <a:lnTo>
                  <a:pt x="1804" y="2162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2162"/>
                </a:lnTo>
                <a:close/>
                <a:moveTo>
                  <a:pt x="5978" y="17886"/>
                </a:moveTo>
                <a:lnTo>
                  <a:pt x="3598" y="17886"/>
                </a:lnTo>
                <a:lnTo>
                  <a:pt x="3598" y="12784"/>
                </a:lnTo>
                <a:lnTo>
                  <a:pt x="5978" y="12784"/>
                </a:lnTo>
                <a:lnTo>
                  <a:pt x="5978" y="17886"/>
                </a:lnTo>
                <a:close/>
                <a:moveTo>
                  <a:pt x="9961" y="17886"/>
                </a:moveTo>
                <a:lnTo>
                  <a:pt x="7606" y="17886"/>
                </a:lnTo>
                <a:lnTo>
                  <a:pt x="7606" y="6973"/>
                </a:lnTo>
                <a:lnTo>
                  <a:pt x="9961" y="6973"/>
                </a:lnTo>
                <a:lnTo>
                  <a:pt x="9961" y="17886"/>
                </a:lnTo>
                <a:close/>
                <a:moveTo>
                  <a:pt x="14018" y="17886"/>
                </a:moveTo>
                <a:lnTo>
                  <a:pt x="11638" y="17886"/>
                </a:lnTo>
                <a:lnTo>
                  <a:pt x="11638" y="9561"/>
                </a:lnTo>
                <a:lnTo>
                  <a:pt x="14018" y="9561"/>
                </a:lnTo>
                <a:lnTo>
                  <a:pt x="14018" y="17886"/>
                </a:lnTo>
                <a:close/>
                <a:moveTo>
                  <a:pt x="18001" y="17886"/>
                </a:moveTo>
                <a:lnTo>
                  <a:pt x="15621" y="17886"/>
                </a:lnTo>
                <a:lnTo>
                  <a:pt x="15621" y="4920"/>
                </a:lnTo>
                <a:lnTo>
                  <a:pt x="18001" y="4920"/>
                </a:lnTo>
                <a:lnTo>
                  <a:pt x="18001" y="17886"/>
                </a:lnTo>
                <a:close/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1" name="AutoShape 15"/>
          <p:cNvSpPr/>
          <p:nvPr/>
        </p:nvSpPr>
        <p:spPr bwMode="auto">
          <a:xfrm>
            <a:off x="5837238" y="2205038"/>
            <a:ext cx="496888" cy="441325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2" name="AutoShape 18"/>
          <p:cNvSpPr/>
          <p:nvPr/>
        </p:nvSpPr>
        <p:spPr bwMode="auto">
          <a:xfrm>
            <a:off x="4014788" y="2184400"/>
            <a:ext cx="498475" cy="4397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3" name="AutoShape 19"/>
          <p:cNvSpPr/>
          <p:nvPr/>
        </p:nvSpPr>
        <p:spPr bwMode="auto">
          <a:xfrm>
            <a:off x="4014788" y="4265613"/>
            <a:ext cx="496888" cy="441325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4" name="AutoShape 39"/>
          <p:cNvSpPr/>
          <p:nvPr/>
        </p:nvSpPr>
        <p:spPr bwMode="auto">
          <a:xfrm>
            <a:off x="9526588" y="2190750"/>
            <a:ext cx="496888" cy="439738"/>
          </a:xfrm>
          <a:custGeom>
            <a:avLst/>
            <a:gdLst>
              <a:gd name="T0" fmla="*/ 10797 w 21595"/>
              <a:gd name="T1" fmla="*/ 10800 h 21600"/>
              <a:gd name="T2" fmla="*/ 10797 w 21595"/>
              <a:gd name="T3" fmla="*/ 10800 h 21600"/>
              <a:gd name="T4" fmla="*/ 10797 w 21595"/>
              <a:gd name="T5" fmla="*/ 10800 h 21600"/>
              <a:gd name="T6" fmla="*/ 10797 w 2159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5" h="21600">
                <a:moveTo>
                  <a:pt x="8043" y="21599"/>
                </a:moveTo>
                <a:cubicBezTo>
                  <a:pt x="7769" y="21599"/>
                  <a:pt x="7477" y="21507"/>
                  <a:pt x="7164" y="21320"/>
                </a:cubicBezTo>
                <a:cubicBezTo>
                  <a:pt x="6850" y="21132"/>
                  <a:pt x="6608" y="20916"/>
                  <a:pt x="6436" y="20665"/>
                </a:cubicBezTo>
                <a:lnTo>
                  <a:pt x="266" y="11697"/>
                </a:lnTo>
                <a:cubicBezTo>
                  <a:pt x="88" y="11439"/>
                  <a:pt x="0" y="11120"/>
                  <a:pt x="0" y="10741"/>
                </a:cubicBezTo>
                <a:cubicBezTo>
                  <a:pt x="0" y="10362"/>
                  <a:pt x="88" y="10047"/>
                  <a:pt x="266" y="9799"/>
                </a:cubicBezTo>
                <a:lnTo>
                  <a:pt x="2307" y="6831"/>
                </a:lnTo>
                <a:cubicBezTo>
                  <a:pt x="2488" y="6573"/>
                  <a:pt x="2708" y="6445"/>
                  <a:pt x="2970" y="6452"/>
                </a:cubicBezTo>
                <a:cubicBezTo>
                  <a:pt x="3233" y="6459"/>
                  <a:pt x="3448" y="6583"/>
                  <a:pt x="3622" y="6831"/>
                </a:cubicBezTo>
                <a:lnTo>
                  <a:pt x="7903" y="13022"/>
                </a:lnTo>
                <a:cubicBezTo>
                  <a:pt x="8082" y="13280"/>
                  <a:pt x="8302" y="13408"/>
                  <a:pt x="8567" y="13408"/>
                </a:cubicBezTo>
                <a:cubicBezTo>
                  <a:pt x="8827" y="13408"/>
                  <a:pt x="9045" y="13280"/>
                  <a:pt x="9221" y="13022"/>
                </a:cubicBezTo>
                <a:lnTo>
                  <a:pt x="17965" y="393"/>
                </a:lnTo>
                <a:cubicBezTo>
                  <a:pt x="18144" y="127"/>
                  <a:pt x="18364" y="0"/>
                  <a:pt x="18629" y="0"/>
                </a:cubicBezTo>
                <a:cubicBezTo>
                  <a:pt x="18888" y="0"/>
                  <a:pt x="19109" y="127"/>
                  <a:pt x="19292" y="393"/>
                </a:cubicBezTo>
                <a:lnTo>
                  <a:pt x="21333" y="3339"/>
                </a:lnTo>
                <a:cubicBezTo>
                  <a:pt x="21511" y="3601"/>
                  <a:pt x="21600" y="3920"/>
                  <a:pt x="21595" y="4299"/>
                </a:cubicBezTo>
                <a:cubicBezTo>
                  <a:pt x="21590" y="4678"/>
                  <a:pt x="21502" y="4993"/>
                  <a:pt x="21333" y="5241"/>
                </a:cubicBezTo>
                <a:lnTo>
                  <a:pt x="10664" y="20665"/>
                </a:lnTo>
                <a:cubicBezTo>
                  <a:pt x="10482" y="20930"/>
                  <a:pt x="10237" y="21146"/>
                  <a:pt x="9929" y="21330"/>
                </a:cubicBezTo>
                <a:cubicBezTo>
                  <a:pt x="9620" y="21511"/>
                  <a:pt x="9339" y="21599"/>
                  <a:pt x="9079" y="21599"/>
                </a:cubicBezTo>
                <a:lnTo>
                  <a:pt x="8043" y="21599"/>
                </a:lnTo>
                <a:close/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5" name="AutoShape 68"/>
          <p:cNvSpPr/>
          <p:nvPr/>
        </p:nvSpPr>
        <p:spPr bwMode="auto">
          <a:xfrm>
            <a:off x="5868988" y="4306888"/>
            <a:ext cx="498475" cy="365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2" y="9346"/>
                </a:moveTo>
                <a:cubicBezTo>
                  <a:pt x="19507" y="9887"/>
                  <a:pt x="20229" y="10667"/>
                  <a:pt x="20776" y="11686"/>
                </a:cubicBezTo>
                <a:cubicBezTo>
                  <a:pt x="21324" y="12708"/>
                  <a:pt x="21599" y="13846"/>
                  <a:pt x="21599" y="15107"/>
                </a:cubicBezTo>
                <a:cubicBezTo>
                  <a:pt x="21599" y="16005"/>
                  <a:pt x="21458" y="16846"/>
                  <a:pt x="21172" y="17629"/>
                </a:cubicBezTo>
                <a:cubicBezTo>
                  <a:pt x="20889" y="18409"/>
                  <a:pt x="20503" y="19097"/>
                  <a:pt x="20008" y="19691"/>
                </a:cubicBezTo>
                <a:cubicBezTo>
                  <a:pt x="19512" y="20281"/>
                  <a:pt x="18940" y="20747"/>
                  <a:pt x="18290" y="21090"/>
                </a:cubicBezTo>
                <a:cubicBezTo>
                  <a:pt x="17640" y="21427"/>
                  <a:pt x="16939" y="21599"/>
                  <a:pt x="16187" y="21599"/>
                </a:cubicBezTo>
                <a:lnTo>
                  <a:pt x="4490" y="21599"/>
                </a:lnTo>
                <a:cubicBezTo>
                  <a:pt x="3878" y="21599"/>
                  <a:pt x="3297" y="21458"/>
                  <a:pt x="2750" y="21176"/>
                </a:cubicBezTo>
                <a:cubicBezTo>
                  <a:pt x="2203" y="20900"/>
                  <a:pt x="1723" y="20511"/>
                  <a:pt x="1312" y="20022"/>
                </a:cubicBezTo>
                <a:cubicBezTo>
                  <a:pt x="904" y="19527"/>
                  <a:pt x="583" y="18954"/>
                  <a:pt x="350" y="18294"/>
                </a:cubicBezTo>
                <a:cubicBezTo>
                  <a:pt x="115" y="17641"/>
                  <a:pt x="0" y="16947"/>
                  <a:pt x="0" y="16210"/>
                </a:cubicBezTo>
                <a:cubicBezTo>
                  <a:pt x="0" y="15565"/>
                  <a:pt x="88" y="14957"/>
                  <a:pt x="268" y="14381"/>
                </a:cubicBezTo>
                <a:cubicBezTo>
                  <a:pt x="448" y="13809"/>
                  <a:pt x="696" y="13287"/>
                  <a:pt x="1010" y="12818"/>
                </a:cubicBezTo>
                <a:cubicBezTo>
                  <a:pt x="1324" y="12351"/>
                  <a:pt x="1694" y="11954"/>
                  <a:pt x="2119" y="11632"/>
                </a:cubicBezTo>
                <a:cubicBezTo>
                  <a:pt x="2544" y="11312"/>
                  <a:pt x="3004" y="11079"/>
                  <a:pt x="3504" y="10929"/>
                </a:cubicBezTo>
                <a:cubicBezTo>
                  <a:pt x="3249" y="10552"/>
                  <a:pt x="3055" y="10140"/>
                  <a:pt x="2916" y="9688"/>
                </a:cubicBezTo>
                <a:cubicBezTo>
                  <a:pt x="2779" y="9239"/>
                  <a:pt x="2712" y="8758"/>
                  <a:pt x="2712" y="8240"/>
                </a:cubicBezTo>
                <a:cubicBezTo>
                  <a:pt x="2712" y="7635"/>
                  <a:pt x="2805" y="7071"/>
                  <a:pt x="2992" y="6547"/>
                </a:cubicBezTo>
                <a:cubicBezTo>
                  <a:pt x="3180" y="6023"/>
                  <a:pt x="3434" y="5568"/>
                  <a:pt x="3756" y="5182"/>
                </a:cubicBezTo>
                <a:cubicBezTo>
                  <a:pt x="4077" y="4796"/>
                  <a:pt x="4456" y="4488"/>
                  <a:pt x="4893" y="4264"/>
                </a:cubicBezTo>
                <a:cubicBezTo>
                  <a:pt x="5330" y="4039"/>
                  <a:pt x="5800" y="3927"/>
                  <a:pt x="6307" y="3927"/>
                </a:cubicBezTo>
                <a:cubicBezTo>
                  <a:pt x="7171" y="3927"/>
                  <a:pt x="7922" y="4258"/>
                  <a:pt x="8558" y="4920"/>
                </a:cubicBezTo>
                <a:cubicBezTo>
                  <a:pt x="8697" y="4223"/>
                  <a:pt x="8932" y="3573"/>
                  <a:pt x="9264" y="2971"/>
                </a:cubicBezTo>
                <a:cubicBezTo>
                  <a:pt x="9597" y="2369"/>
                  <a:pt x="9993" y="1848"/>
                  <a:pt x="10449" y="1404"/>
                </a:cubicBezTo>
                <a:cubicBezTo>
                  <a:pt x="10905" y="964"/>
                  <a:pt x="11412" y="621"/>
                  <a:pt x="11976" y="374"/>
                </a:cubicBezTo>
                <a:cubicBezTo>
                  <a:pt x="12540" y="123"/>
                  <a:pt x="13142" y="0"/>
                  <a:pt x="13785" y="0"/>
                </a:cubicBezTo>
                <a:cubicBezTo>
                  <a:pt x="14520" y="0"/>
                  <a:pt x="15218" y="169"/>
                  <a:pt x="15876" y="509"/>
                </a:cubicBezTo>
                <a:cubicBezTo>
                  <a:pt x="16536" y="852"/>
                  <a:pt x="17109" y="1312"/>
                  <a:pt x="17594" y="1894"/>
                </a:cubicBezTo>
                <a:cubicBezTo>
                  <a:pt x="18081" y="2476"/>
                  <a:pt x="18465" y="3167"/>
                  <a:pt x="18748" y="3956"/>
                </a:cubicBezTo>
                <a:cubicBezTo>
                  <a:pt x="19032" y="4744"/>
                  <a:pt x="19173" y="5580"/>
                  <a:pt x="19173" y="6463"/>
                </a:cubicBezTo>
                <a:cubicBezTo>
                  <a:pt x="19173" y="6987"/>
                  <a:pt x="19125" y="7491"/>
                  <a:pt x="19024" y="7972"/>
                </a:cubicBezTo>
                <a:cubicBezTo>
                  <a:pt x="18924" y="8453"/>
                  <a:pt x="18784" y="8914"/>
                  <a:pt x="18612" y="9346"/>
                </a:cubicBezTo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56" name="Freeform 22"/>
          <p:cNvSpPr>
            <a:spLocks noChangeArrowheads="1"/>
          </p:cNvSpPr>
          <p:nvPr/>
        </p:nvSpPr>
        <p:spPr bwMode="auto">
          <a:xfrm>
            <a:off x="7696200" y="4259263"/>
            <a:ext cx="509588" cy="511175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7" name="Freeform 67"/>
          <p:cNvSpPr>
            <a:spLocks noChangeArrowheads="1"/>
          </p:cNvSpPr>
          <p:nvPr/>
        </p:nvSpPr>
        <p:spPr bwMode="auto">
          <a:xfrm>
            <a:off x="7739063" y="2109788"/>
            <a:ext cx="500063" cy="588963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rgbClr val="70C0C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" name="Freeform 74"/>
          <p:cNvSpPr>
            <a:spLocks noChangeArrowheads="1"/>
          </p:cNvSpPr>
          <p:nvPr/>
        </p:nvSpPr>
        <p:spPr bwMode="auto">
          <a:xfrm>
            <a:off x="1985963" y="4013200"/>
            <a:ext cx="889000" cy="787400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42979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54" name="矩形 58"/>
          <p:cNvSpPr/>
          <p:nvPr/>
        </p:nvSpPr>
        <p:spPr>
          <a:xfrm>
            <a:off x="1725613" y="3222625"/>
            <a:ext cx="1106487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55" name="矩形 59"/>
          <p:cNvSpPr/>
          <p:nvPr/>
        </p:nvSpPr>
        <p:spPr>
          <a:xfrm>
            <a:off x="3706813" y="3222625"/>
            <a:ext cx="11080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56" name="矩形 60"/>
          <p:cNvSpPr/>
          <p:nvPr/>
        </p:nvSpPr>
        <p:spPr>
          <a:xfrm>
            <a:off x="5532438" y="3222625"/>
            <a:ext cx="11080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57" name="矩形 61"/>
          <p:cNvSpPr/>
          <p:nvPr/>
        </p:nvSpPr>
        <p:spPr>
          <a:xfrm>
            <a:off x="7373938" y="3222625"/>
            <a:ext cx="11080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58" name="矩形 62"/>
          <p:cNvSpPr/>
          <p:nvPr/>
        </p:nvSpPr>
        <p:spPr>
          <a:xfrm>
            <a:off x="9215438" y="3222625"/>
            <a:ext cx="11080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59" name="矩形 63"/>
          <p:cNvSpPr/>
          <p:nvPr/>
        </p:nvSpPr>
        <p:spPr>
          <a:xfrm>
            <a:off x="1725613" y="5259388"/>
            <a:ext cx="1106487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60" name="矩形 64"/>
          <p:cNvSpPr/>
          <p:nvPr/>
        </p:nvSpPr>
        <p:spPr>
          <a:xfrm>
            <a:off x="3706813" y="5259388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61" name="矩形 65"/>
          <p:cNvSpPr/>
          <p:nvPr/>
        </p:nvSpPr>
        <p:spPr>
          <a:xfrm>
            <a:off x="5532438" y="5259388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62" name="矩形 66"/>
          <p:cNvSpPr/>
          <p:nvPr/>
        </p:nvSpPr>
        <p:spPr>
          <a:xfrm>
            <a:off x="7373938" y="5259388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63" name="矩形 67"/>
          <p:cNvSpPr/>
          <p:nvPr/>
        </p:nvSpPr>
        <p:spPr>
          <a:xfrm>
            <a:off x="9215438" y="5259388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E2F1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31747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1748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24238" y="3646488"/>
            <a:ext cx="2576513" cy="2576513"/>
          </a:xfrm>
          <a:prstGeom prst="rect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578850" y="3646488"/>
            <a:ext cx="2576513" cy="2576513"/>
          </a:xfrm>
          <a:prstGeom prst="rect">
            <a:avLst/>
          </a:prstGeom>
          <a:solidFill>
            <a:srgbClr val="70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46138" y="1071563"/>
            <a:ext cx="2576513" cy="2576513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02338" y="1071563"/>
            <a:ext cx="2576513" cy="2576513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56" name="矩形 13"/>
          <p:cNvSpPr/>
          <p:nvPr/>
        </p:nvSpPr>
        <p:spPr>
          <a:xfrm>
            <a:off x="1452563" y="1335088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7" name="矩形 14"/>
          <p:cNvSpPr/>
          <p:nvPr/>
        </p:nvSpPr>
        <p:spPr>
          <a:xfrm>
            <a:off x="1143000" y="1781175"/>
            <a:ext cx="1981200" cy="1632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8" name="矩形 15"/>
          <p:cNvSpPr/>
          <p:nvPr/>
        </p:nvSpPr>
        <p:spPr>
          <a:xfrm>
            <a:off x="6608763" y="1335088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9" name="矩形 16"/>
          <p:cNvSpPr/>
          <p:nvPr/>
        </p:nvSpPr>
        <p:spPr>
          <a:xfrm>
            <a:off x="6297613" y="1781175"/>
            <a:ext cx="1982787" cy="1632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0" name="矩形 17"/>
          <p:cNvSpPr/>
          <p:nvPr/>
        </p:nvSpPr>
        <p:spPr>
          <a:xfrm>
            <a:off x="3986213" y="3906838"/>
            <a:ext cx="110807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1" name="矩形 18"/>
          <p:cNvSpPr/>
          <p:nvPr/>
        </p:nvSpPr>
        <p:spPr>
          <a:xfrm>
            <a:off x="3675063" y="4352925"/>
            <a:ext cx="1982787" cy="1632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2" name="矩形 19"/>
          <p:cNvSpPr/>
          <p:nvPr/>
        </p:nvSpPr>
        <p:spPr>
          <a:xfrm>
            <a:off x="9142413" y="3906838"/>
            <a:ext cx="110807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3" name="矩形 20"/>
          <p:cNvSpPr/>
          <p:nvPr/>
        </p:nvSpPr>
        <p:spPr>
          <a:xfrm>
            <a:off x="8831263" y="4352925"/>
            <a:ext cx="1982787" cy="1632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850" y="1092200"/>
            <a:ext cx="2578100" cy="25511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650" y="1077913"/>
            <a:ext cx="2579688" cy="2565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50" y="3644900"/>
            <a:ext cx="2578100" cy="2578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550" y="3644900"/>
            <a:ext cx="2579688" cy="2578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97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1"/>
          <p:cNvSpPr txBox="1"/>
          <p:nvPr/>
        </p:nvSpPr>
        <p:spPr>
          <a:xfrm>
            <a:off x="901700" y="285750"/>
            <a:ext cx="26860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32771" name="组合 24"/>
          <p:cNvGrpSpPr/>
          <p:nvPr/>
        </p:nvGrpSpPr>
        <p:grpSpPr>
          <a:xfrm>
            <a:off x="228600" y="179388"/>
            <a:ext cx="649288" cy="649287"/>
            <a:chOff x="2191239" y="194086"/>
            <a:chExt cx="1965960" cy="1965960"/>
          </a:xfrm>
        </p:grpSpPr>
        <p:sp>
          <p:nvSpPr>
            <p:cNvPr id="27" name="椭圆 26"/>
            <p:cNvSpPr/>
            <p:nvPr/>
          </p:nvSpPr>
          <p:spPr>
            <a:xfrm>
              <a:off x="2191239" y="194086"/>
              <a:ext cx="1965960" cy="1965960"/>
            </a:xfrm>
            <a:prstGeom prst="ellipse">
              <a:avLst/>
            </a:prstGeom>
            <a:solidFill>
              <a:srgbClr val="429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62476" y="305781"/>
              <a:ext cx="1737034" cy="173703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772" name="Freeform 17"/>
          <p:cNvSpPr>
            <a:spLocks noEditPoints="1"/>
          </p:cNvSpPr>
          <p:nvPr/>
        </p:nvSpPr>
        <p:spPr>
          <a:xfrm>
            <a:off x="404813" y="300038"/>
            <a:ext cx="296862" cy="433387"/>
          </a:xfrm>
          <a:custGeom>
            <a:avLst/>
            <a:gdLst/>
            <a:ahLst/>
            <a:cxnLst>
              <a:cxn ang="0">
                <a:pos x="140869" y="278800"/>
              </a:cxn>
              <a:cxn ang="0">
                <a:pos x="189476" y="251326"/>
              </a:cxn>
              <a:cxn ang="0">
                <a:pos x="220080" y="259433"/>
              </a:cxn>
              <a:cxn ang="0">
                <a:pos x="248434" y="203583"/>
              </a:cxn>
              <a:cxn ang="0">
                <a:pos x="269586" y="187819"/>
              </a:cxn>
              <a:cxn ang="0">
                <a:pos x="270486" y="120708"/>
              </a:cxn>
              <a:cxn ang="0">
                <a:pos x="249784" y="104043"/>
              </a:cxn>
              <a:cxn ang="0">
                <a:pos x="226831" y="48644"/>
              </a:cxn>
              <a:cxn ang="0">
                <a:pos x="202077" y="53598"/>
              </a:cxn>
              <a:cxn ang="0">
                <a:pos x="155721" y="26123"/>
              </a:cxn>
              <a:cxn ang="0">
                <a:pos x="144469" y="26123"/>
              </a:cxn>
              <a:cxn ang="0">
                <a:pos x="110265" y="53148"/>
              </a:cxn>
              <a:cxn ang="0">
                <a:pos x="99013" y="49995"/>
              </a:cxn>
              <a:cxn ang="0">
                <a:pos x="71110" y="52247"/>
              </a:cxn>
              <a:cxn ang="0">
                <a:pos x="30604" y="106295"/>
              </a:cxn>
              <a:cxn ang="0">
                <a:pos x="37805" y="131968"/>
              </a:cxn>
              <a:cxn ang="0">
                <a:pos x="24303" y="190971"/>
              </a:cxn>
              <a:cxn ang="0">
                <a:pos x="68859" y="231958"/>
              </a:cxn>
              <a:cxn ang="0">
                <a:pos x="73810" y="257631"/>
              </a:cxn>
              <a:cxn ang="0">
                <a:pos x="103514" y="249974"/>
              </a:cxn>
              <a:cxn ang="0">
                <a:pos x="112065" y="276548"/>
              </a:cxn>
              <a:cxn ang="0">
                <a:pos x="84161" y="278350"/>
              </a:cxn>
              <a:cxn ang="0">
                <a:pos x="46356" y="231508"/>
              </a:cxn>
              <a:cxn ang="0">
                <a:pos x="2700" y="197728"/>
              </a:cxn>
              <a:cxn ang="0">
                <a:pos x="19353" y="145030"/>
              </a:cxn>
              <a:cxn ang="0">
                <a:pos x="24303" y="84676"/>
              </a:cxn>
              <a:cxn ang="0">
                <a:pos x="48607" y="52247"/>
              </a:cxn>
              <a:cxn ang="0">
                <a:pos x="105314" y="28375"/>
              </a:cxn>
              <a:cxn ang="0">
                <a:pos x="113415" y="30627"/>
              </a:cxn>
              <a:cxn ang="0">
                <a:pos x="150320" y="0"/>
              </a:cxn>
              <a:cxn ang="0">
                <a:pos x="193076" y="32429"/>
              </a:cxn>
              <a:cxn ang="0">
                <a:pos x="243033" y="33330"/>
              </a:cxn>
              <a:cxn ang="0">
                <a:pos x="256985" y="82874"/>
              </a:cxn>
              <a:cxn ang="0">
                <a:pos x="288489" y="134221"/>
              </a:cxn>
              <a:cxn ang="0">
                <a:pos x="288039" y="174757"/>
              </a:cxn>
              <a:cxn ang="0">
                <a:pos x="254734" y="225202"/>
              </a:cxn>
              <a:cxn ang="0">
                <a:pos x="220080" y="281953"/>
              </a:cxn>
              <a:cxn ang="0">
                <a:pos x="189476" y="273846"/>
              </a:cxn>
              <a:cxn ang="0">
                <a:pos x="146720" y="304924"/>
              </a:cxn>
              <a:cxn ang="0">
                <a:pos x="147620" y="234210"/>
              </a:cxn>
              <a:cxn ang="0">
                <a:pos x="147620" y="247722"/>
              </a:cxn>
              <a:cxn ang="0">
                <a:pos x="238082" y="157191"/>
              </a:cxn>
              <a:cxn ang="0">
                <a:pos x="147620" y="222049"/>
              </a:cxn>
              <a:cxn ang="0">
                <a:pos x="212429" y="157191"/>
              </a:cxn>
              <a:cxn ang="0">
                <a:pos x="202977" y="297267"/>
              </a:cxn>
              <a:cxn ang="0">
                <a:pos x="164722" y="319337"/>
              </a:cxn>
              <a:cxn ang="0">
                <a:pos x="195776" y="381943"/>
              </a:cxn>
              <a:cxn ang="0">
                <a:pos x="254734" y="415273"/>
              </a:cxn>
              <a:cxn ang="0">
                <a:pos x="107565" y="301771"/>
              </a:cxn>
              <a:cxn ang="0">
                <a:pos x="74260" y="298168"/>
              </a:cxn>
              <a:cxn ang="0">
                <a:pos x="51757" y="425632"/>
              </a:cxn>
              <a:cxn ang="0">
                <a:pos x="137269" y="419777"/>
              </a:cxn>
              <a:cxn ang="0">
                <a:pos x="146720" y="322940"/>
              </a:cxn>
            </a:cxnLst>
            <a:rect l="0" t="0" r="0" b="0"/>
            <a:pathLst>
              <a:path w="659" h="962">
                <a:moveTo>
                  <a:pt x="230" y="555"/>
                </a:moveTo>
                <a:cubicBezTo>
                  <a:pt x="254" y="555"/>
                  <a:pt x="278" y="567"/>
                  <a:pt x="290" y="585"/>
                </a:cubicBezTo>
                <a:lnTo>
                  <a:pt x="313" y="619"/>
                </a:lnTo>
                <a:cubicBezTo>
                  <a:pt x="320" y="629"/>
                  <a:pt x="331" y="630"/>
                  <a:pt x="338" y="619"/>
                </a:cubicBezTo>
                <a:lnTo>
                  <a:pt x="362" y="586"/>
                </a:lnTo>
                <a:cubicBezTo>
                  <a:pt x="375" y="569"/>
                  <a:pt x="398" y="558"/>
                  <a:pt x="421" y="558"/>
                </a:cubicBezTo>
                <a:cubicBezTo>
                  <a:pt x="429" y="558"/>
                  <a:pt x="436" y="559"/>
                  <a:pt x="443" y="561"/>
                </a:cubicBezTo>
                <a:lnTo>
                  <a:pt x="481" y="575"/>
                </a:lnTo>
                <a:cubicBezTo>
                  <a:pt x="484" y="576"/>
                  <a:pt x="486" y="576"/>
                  <a:pt x="489" y="576"/>
                </a:cubicBezTo>
                <a:cubicBezTo>
                  <a:pt x="500" y="576"/>
                  <a:pt x="501" y="567"/>
                  <a:pt x="501" y="561"/>
                </a:cubicBezTo>
                <a:lnTo>
                  <a:pt x="501" y="520"/>
                </a:lnTo>
                <a:cubicBezTo>
                  <a:pt x="502" y="490"/>
                  <a:pt x="524" y="461"/>
                  <a:pt x="552" y="452"/>
                </a:cubicBezTo>
                <a:lnTo>
                  <a:pt x="591" y="441"/>
                </a:lnTo>
                <a:cubicBezTo>
                  <a:pt x="597" y="439"/>
                  <a:pt x="602" y="436"/>
                  <a:pt x="603" y="432"/>
                </a:cubicBezTo>
                <a:cubicBezTo>
                  <a:pt x="604" y="428"/>
                  <a:pt x="603" y="422"/>
                  <a:pt x="599" y="417"/>
                </a:cubicBezTo>
                <a:lnTo>
                  <a:pt x="575" y="384"/>
                </a:lnTo>
                <a:cubicBezTo>
                  <a:pt x="558" y="360"/>
                  <a:pt x="559" y="323"/>
                  <a:pt x="577" y="300"/>
                </a:cubicBezTo>
                <a:lnTo>
                  <a:pt x="601" y="268"/>
                </a:lnTo>
                <a:cubicBezTo>
                  <a:pt x="605" y="263"/>
                  <a:pt x="607" y="257"/>
                  <a:pt x="605" y="253"/>
                </a:cubicBezTo>
                <a:cubicBezTo>
                  <a:pt x="604" y="249"/>
                  <a:pt x="600" y="246"/>
                  <a:pt x="594" y="244"/>
                </a:cubicBezTo>
                <a:lnTo>
                  <a:pt x="555" y="231"/>
                </a:lnTo>
                <a:cubicBezTo>
                  <a:pt x="527" y="222"/>
                  <a:pt x="506" y="192"/>
                  <a:pt x="507" y="162"/>
                </a:cubicBezTo>
                <a:lnTo>
                  <a:pt x="508" y="121"/>
                </a:lnTo>
                <a:cubicBezTo>
                  <a:pt x="508" y="116"/>
                  <a:pt x="507" y="111"/>
                  <a:pt x="504" y="108"/>
                </a:cubicBezTo>
                <a:cubicBezTo>
                  <a:pt x="501" y="106"/>
                  <a:pt x="498" y="105"/>
                  <a:pt x="495" y="105"/>
                </a:cubicBezTo>
                <a:cubicBezTo>
                  <a:pt x="493" y="105"/>
                  <a:pt x="490" y="106"/>
                  <a:pt x="488" y="106"/>
                </a:cubicBezTo>
                <a:lnTo>
                  <a:pt x="449" y="119"/>
                </a:lnTo>
                <a:cubicBezTo>
                  <a:pt x="443" y="121"/>
                  <a:pt x="436" y="122"/>
                  <a:pt x="429" y="122"/>
                </a:cubicBezTo>
                <a:cubicBezTo>
                  <a:pt x="405" y="122"/>
                  <a:pt x="382" y="110"/>
                  <a:pt x="369" y="92"/>
                </a:cubicBezTo>
                <a:lnTo>
                  <a:pt x="346" y="58"/>
                </a:lnTo>
                <a:cubicBezTo>
                  <a:pt x="343" y="53"/>
                  <a:pt x="338" y="50"/>
                  <a:pt x="334" y="50"/>
                </a:cubicBezTo>
                <a:cubicBezTo>
                  <a:pt x="328" y="50"/>
                  <a:pt x="326" y="50"/>
                  <a:pt x="322" y="56"/>
                </a:cubicBezTo>
                <a:lnTo>
                  <a:pt x="321" y="58"/>
                </a:lnTo>
                <a:cubicBezTo>
                  <a:pt x="311" y="74"/>
                  <a:pt x="298" y="93"/>
                  <a:pt x="287" y="104"/>
                </a:cubicBezTo>
                <a:cubicBezTo>
                  <a:pt x="280" y="111"/>
                  <a:pt x="269" y="120"/>
                  <a:pt x="255" y="120"/>
                </a:cubicBezTo>
                <a:cubicBezTo>
                  <a:pt x="251" y="120"/>
                  <a:pt x="247" y="119"/>
                  <a:pt x="245" y="118"/>
                </a:cubicBezTo>
                <a:lnTo>
                  <a:pt x="241" y="118"/>
                </a:lnTo>
                <a:lnTo>
                  <a:pt x="238" y="116"/>
                </a:lnTo>
                <a:cubicBezTo>
                  <a:pt x="234" y="115"/>
                  <a:pt x="227" y="113"/>
                  <a:pt x="220" y="111"/>
                </a:cubicBezTo>
                <a:cubicBezTo>
                  <a:pt x="210" y="108"/>
                  <a:pt x="192" y="103"/>
                  <a:pt x="189" y="103"/>
                </a:cubicBezTo>
                <a:cubicBezTo>
                  <a:pt x="181" y="101"/>
                  <a:pt x="173" y="100"/>
                  <a:pt x="171" y="100"/>
                </a:cubicBezTo>
                <a:cubicBezTo>
                  <a:pt x="161" y="100"/>
                  <a:pt x="158" y="108"/>
                  <a:pt x="158" y="116"/>
                </a:cubicBezTo>
                <a:lnTo>
                  <a:pt x="158" y="157"/>
                </a:lnTo>
                <a:cubicBezTo>
                  <a:pt x="158" y="187"/>
                  <a:pt x="135" y="216"/>
                  <a:pt x="107" y="225"/>
                </a:cubicBezTo>
                <a:lnTo>
                  <a:pt x="68" y="236"/>
                </a:lnTo>
                <a:cubicBezTo>
                  <a:pt x="62" y="238"/>
                  <a:pt x="58" y="241"/>
                  <a:pt x="56" y="246"/>
                </a:cubicBezTo>
                <a:cubicBezTo>
                  <a:pt x="55" y="249"/>
                  <a:pt x="56" y="255"/>
                  <a:pt x="60" y="260"/>
                </a:cubicBezTo>
                <a:lnTo>
                  <a:pt x="84" y="293"/>
                </a:lnTo>
                <a:cubicBezTo>
                  <a:pt x="101" y="317"/>
                  <a:pt x="101" y="354"/>
                  <a:pt x="83" y="377"/>
                </a:cubicBezTo>
                <a:lnTo>
                  <a:pt x="58" y="410"/>
                </a:lnTo>
                <a:cubicBezTo>
                  <a:pt x="54" y="415"/>
                  <a:pt x="53" y="420"/>
                  <a:pt x="54" y="424"/>
                </a:cubicBezTo>
                <a:cubicBezTo>
                  <a:pt x="55" y="428"/>
                  <a:pt x="59" y="431"/>
                  <a:pt x="65" y="433"/>
                </a:cubicBezTo>
                <a:lnTo>
                  <a:pt x="104" y="446"/>
                </a:lnTo>
                <a:cubicBezTo>
                  <a:pt x="132" y="455"/>
                  <a:pt x="153" y="486"/>
                  <a:pt x="153" y="515"/>
                </a:cubicBezTo>
                <a:lnTo>
                  <a:pt x="152" y="556"/>
                </a:lnTo>
                <a:cubicBezTo>
                  <a:pt x="151" y="561"/>
                  <a:pt x="153" y="566"/>
                  <a:pt x="155" y="568"/>
                </a:cubicBezTo>
                <a:cubicBezTo>
                  <a:pt x="158" y="571"/>
                  <a:pt x="162" y="572"/>
                  <a:pt x="164" y="572"/>
                </a:cubicBezTo>
                <a:cubicBezTo>
                  <a:pt x="167" y="572"/>
                  <a:pt x="169" y="571"/>
                  <a:pt x="172" y="571"/>
                </a:cubicBezTo>
                <a:lnTo>
                  <a:pt x="210" y="558"/>
                </a:lnTo>
                <a:cubicBezTo>
                  <a:pt x="217" y="556"/>
                  <a:pt x="223" y="555"/>
                  <a:pt x="230" y="555"/>
                </a:cubicBezTo>
                <a:close/>
                <a:moveTo>
                  <a:pt x="326" y="677"/>
                </a:moveTo>
                <a:cubicBezTo>
                  <a:pt x="305" y="677"/>
                  <a:pt x="285" y="666"/>
                  <a:pt x="272" y="647"/>
                </a:cubicBezTo>
                <a:lnTo>
                  <a:pt x="249" y="614"/>
                </a:lnTo>
                <a:cubicBezTo>
                  <a:pt x="246" y="609"/>
                  <a:pt x="238" y="605"/>
                  <a:pt x="230" y="605"/>
                </a:cubicBezTo>
                <a:cubicBezTo>
                  <a:pt x="228" y="605"/>
                  <a:pt x="227" y="605"/>
                  <a:pt x="225" y="606"/>
                </a:cubicBezTo>
                <a:lnTo>
                  <a:pt x="187" y="618"/>
                </a:lnTo>
                <a:cubicBezTo>
                  <a:pt x="162" y="626"/>
                  <a:pt x="136" y="620"/>
                  <a:pt x="120" y="603"/>
                </a:cubicBezTo>
                <a:cubicBezTo>
                  <a:pt x="107" y="591"/>
                  <a:pt x="101" y="573"/>
                  <a:pt x="102" y="554"/>
                </a:cubicBezTo>
                <a:lnTo>
                  <a:pt x="103" y="514"/>
                </a:lnTo>
                <a:cubicBezTo>
                  <a:pt x="103" y="506"/>
                  <a:pt x="96" y="496"/>
                  <a:pt x="88" y="493"/>
                </a:cubicBezTo>
                <a:lnTo>
                  <a:pt x="50" y="481"/>
                </a:lnTo>
                <a:cubicBezTo>
                  <a:pt x="28" y="474"/>
                  <a:pt x="12" y="458"/>
                  <a:pt x="6" y="439"/>
                </a:cubicBezTo>
                <a:cubicBezTo>
                  <a:pt x="0" y="419"/>
                  <a:pt x="4" y="397"/>
                  <a:pt x="18" y="379"/>
                </a:cubicBezTo>
                <a:lnTo>
                  <a:pt x="43" y="347"/>
                </a:lnTo>
                <a:cubicBezTo>
                  <a:pt x="48" y="341"/>
                  <a:pt x="48" y="328"/>
                  <a:pt x="43" y="322"/>
                </a:cubicBezTo>
                <a:lnTo>
                  <a:pt x="20" y="289"/>
                </a:lnTo>
                <a:cubicBezTo>
                  <a:pt x="6" y="271"/>
                  <a:pt x="2" y="249"/>
                  <a:pt x="9" y="229"/>
                </a:cubicBezTo>
                <a:cubicBezTo>
                  <a:pt x="16" y="210"/>
                  <a:pt x="32" y="195"/>
                  <a:pt x="54" y="188"/>
                </a:cubicBezTo>
                <a:lnTo>
                  <a:pt x="93" y="177"/>
                </a:lnTo>
                <a:cubicBezTo>
                  <a:pt x="100" y="175"/>
                  <a:pt x="108" y="164"/>
                  <a:pt x="108" y="157"/>
                </a:cubicBezTo>
                <a:lnTo>
                  <a:pt x="108" y="116"/>
                </a:lnTo>
                <a:cubicBezTo>
                  <a:pt x="108" y="79"/>
                  <a:pt x="135" y="50"/>
                  <a:pt x="171" y="50"/>
                </a:cubicBezTo>
                <a:cubicBezTo>
                  <a:pt x="180" y="50"/>
                  <a:pt x="193" y="52"/>
                  <a:pt x="200" y="54"/>
                </a:cubicBezTo>
                <a:cubicBezTo>
                  <a:pt x="203" y="55"/>
                  <a:pt x="213" y="57"/>
                  <a:pt x="234" y="63"/>
                </a:cubicBezTo>
                <a:cubicBezTo>
                  <a:pt x="241" y="65"/>
                  <a:pt x="247" y="67"/>
                  <a:pt x="251" y="68"/>
                </a:cubicBezTo>
                <a:lnTo>
                  <a:pt x="252" y="68"/>
                </a:lnTo>
                <a:cubicBezTo>
                  <a:pt x="252" y="68"/>
                  <a:pt x="252" y="68"/>
                  <a:pt x="252" y="68"/>
                </a:cubicBezTo>
                <a:cubicBezTo>
                  <a:pt x="258" y="63"/>
                  <a:pt x="267" y="50"/>
                  <a:pt x="279" y="31"/>
                </a:cubicBezTo>
                <a:lnTo>
                  <a:pt x="280" y="30"/>
                </a:lnTo>
                <a:cubicBezTo>
                  <a:pt x="293" y="10"/>
                  <a:pt x="310" y="0"/>
                  <a:pt x="334" y="0"/>
                </a:cubicBezTo>
                <a:cubicBezTo>
                  <a:pt x="355" y="0"/>
                  <a:pt x="374" y="11"/>
                  <a:pt x="387" y="30"/>
                </a:cubicBezTo>
                <a:lnTo>
                  <a:pt x="410" y="63"/>
                </a:lnTo>
                <a:cubicBezTo>
                  <a:pt x="413" y="68"/>
                  <a:pt x="421" y="72"/>
                  <a:pt x="429" y="72"/>
                </a:cubicBezTo>
                <a:cubicBezTo>
                  <a:pt x="432" y="72"/>
                  <a:pt x="433" y="72"/>
                  <a:pt x="434" y="71"/>
                </a:cubicBezTo>
                <a:lnTo>
                  <a:pt x="472" y="59"/>
                </a:lnTo>
                <a:cubicBezTo>
                  <a:pt x="497" y="51"/>
                  <a:pt x="523" y="57"/>
                  <a:pt x="540" y="74"/>
                </a:cubicBezTo>
                <a:cubicBezTo>
                  <a:pt x="552" y="86"/>
                  <a:pt x="558" y="104"/>
                  <a:pt x="558" y="123"/>
                </a:cubicBezTo>
                <a:lnTo>
                  <a:pt x="556" y="163"/>
                </a:lnTo>
                <a:cubicBezTo>
                  <a:pt x="556" y="171"/>
                  <a:pt x="564" y="181"/>
                  <a:pt x="571" y="184"/>
                </a:cubicBezTo>
                <a:lnTo>
                  <a:pt x="610" y="196"/>
                </a:lnTo>
                <a:cubicBezTo>
                  <a:pt x="631" y="203"/>
                  <a:pt x="647" y="219"/>
                  <a:pt x="653" y="238"/>
                </a:cubicBezTo>
                <a:cubicBezTo>
                  <a:pt x="659" y="258"/>
                  <a:pt x="655" y="280"/>
                  <a:pt x="641" y="298"/>
                </a:cubicBezTo>
                <a:lnTo>
                  <a:pt x="616" y="330"/>
                </a:lnTo>
                <a:cubicBezTo>
                  <a:pt x="612" y="336"/>
                  <a:pt x="611" y="349"/>
                  <a:pt x="616" y="355"/>
                </a:cubicBezTo>
                <a:lnTo>
                  <a:pt x="640" y="388"/>
                </a:lnTo>
                <a:cubicBezTo>
                  <a:pt x="653" y="406"/>
                  <a:pt x="657" y="428"/>
                  <a:pt x="650" y="448"/>
                </a:cubicBezTo>
                <a:cubicBezTo>
                  <a:pt x="644" y="467"/>
                  <a:pt x="627" y="482"/>
                  <a:pt x="605" y="489"/>
                </a:cubicBezTo>
                <a:lnTo>
                  <a:pt x="566" y="500"/>
                </a:lnTo>
                <a:cubicBezTo>
                  <a:pt x="559" y="502"/>
                  <a:pt x="551" y="513"/>
                  <a:pt x="551" y="520"/>
                </a:cubicBezTo>
                <a:lnTo>
                  <a:pt x="551" y="561"/>
                </a:lnTo>
                <a:cubicBezTo>
                  <a:pt x="551" y="599"/>
                  <a:pt x="525" y="626"/>
                  <a:pt x="489" y="626"/>
                </a:cubicBezTo>
                <a:cubicBezTo>
                  <a:pt x="481" y="626"/>
                  <a:pt x="472" y="625"/>
                  <a:pt x="464" y="622"/>
                </a:cubicBezTo>
                <a:lnTo>
                  <a:pt x="426" y="608"/>
                </a:lnTo>
                <a:cubicBezTo>
                  <a:pt x="425" y="608"/>
                  <a:pt x="423" y="608"/>
                  <a:pt x="421" y="608"/>
                </a:cubicBezTo>
                <a:cubicBezTo>
                  <a:pt x="413" y="608"/>
                  <a:pt x="405" y="612"/>
                  <a:pt x="402" y="616"/>
                </a:cubicBezTo>
                <a:lnTo>
                  <a:pt x="379" y="649"/>
                </a:lnTo>
                <a:cubicBezTo>
                  <a:pt x="365" y="667"/>
                  <a:pt x="346" y="677"/>
                  <a:pt x="326" y="677"/>
                </a:cubicBezTo>
                <a:close/>
                <a:moveTo>
                  <a:pt x="328" y="178"/>
                </a:moveTo>
                <a:cubicBezTo>
                  <a:pt x="234" y="178"/>
                  <a:pt x="157" y="254"/>
                  <a:pt x="157" y="349"/>
                </a:cubicBezTo>
                <a:cubicBezTo>
                  <a:pt x="157" y="443"/>
                  <a:pt x="234" y="520"/>
                  <a:pt x="328" y="520"/>
                </a:cubicBezTo>
                <a:cubicBezTo>
                  <a:pt x="423" y="520"/>
                  <a:pt x="499" y="443"/>
                  <a:pt x="499" y="349"/>
                </a:cubicBezTo>
                <a:cubicBezTo>
                  <a:pt x="499" y="254"/>
                  <a:pt x="423" y="178"/>
                  <a:pt x="328" y="178"/>
                </a:cubicBezTo>
                <a:close/>
                <a:moveTo>
                  <a:pt x="328" y="550"/>
                </a:moveTo>
                <a:cubicBezTo>
                  <a:pt x="217" y="550"/>
                  <a:pt x="127" y="460"/>
                  <a:pt x="127" y="349"/>
                </a:cubicBezTo>
                <a:cubicBezTo>
                  <a:pt x="127" y="238"/>
                  <a:pt x="217" y="148"/>
                  <a:pt x="328" y="148"/>
                </a:cubicBezTo>
                <a:cubicBezTo>
                  <a:pt x="439" y="148"/>
                  <a:pt x="529" y="238"/>
                  <a:pt x="529" y="349"/>
                </a:cubicBezTo>
                <a:cubicBezTo>
                  <a:pt x="529" y="460"/>
                  <a:pt x="439" y="550"/>
                  <a:pt x="328" y="550"/>
                </a:cubicBezTo>
                <a:close/>
                <a:moveTo>
                  <a:pt x="472" y="349"/>
                </a:moveTo>
                <a:cubicBezTo>
                  <a:pt x="472" y="428"/>
                  <a:pt x="408" y="493"/>
                  <a:pt x="328" y="493"/>
                </a:cubicBezTo>
                <a:cubicBezTo>
                  <a:pt x="249" y="493"/>
                  <a:pt x="184" y="428"/>
                  <a:pt x="184" y="349"/>
                </a:cubicBezTo>
                <a:cubicBezTo>
                  <a:pt x="184" y="269"/>
                  <a:pt x="249" y="205"/>
                  <a:pt x="328" y="205"/>
                </a:cubicBezTo>
                <a:cubicBezTo>
                  <a:pt x="408" y="205"/>
                  <a:pt x="472" y="269"/>
                  <a:pt x="472" y="349"/>
                </a:cubicBezTo>
                <a:close/>
                <a:moveTo>
                  <a:pt x="491" y="666"/>
                </a:moveTo>
                <a:cubicBezTo>
                  <a:pt x="491" y="666"/>
                  <a:pt x="490" y="666"/>
                  <a:pt x="489" y="666"/>
                </a:cubicBezTo>
                <a:cubicBezTo>
                  <a:pt x="476" y="666"/>
                  <a:pt x="463" y="664"/>
                  <a:pt x="451" y="660"/>
                </a:cubicBezTo>
                <a:lnTo>
                  <a:pt x="426" y="651"/>
                </a:lnTo>
                <a:lnTo>
                  <a:pt x="411" y="672"/>
                </a:lnTo>
                <a:cubicBezTo>
                  <a:pt x="399" y="689"/>
                  <a:pt x="383" y="701"/>
                  <a:pt x="366" y="709"/>
                </a:cubicBezTo>
                <a:lnTo>
                  <a:pt x="378" y="908"/>
                </a:lnTo>
                <a:cubicBezTo>
                  <a:pt x="379" y="925"/>
                  <a:pt x="387" y="926"/>
                  <a:pt x="395" y="913"/>
                </a:cubicBezTo>
                <a:lnTo>
                  <a:pt x="435" y="848"/>
                </a:lnTo>
                <a:cubicBezTo>
                  <a:pt x="444" y="834"/>
                  <a:pt x="460" y="832"/>
                  <a:pt x="471" y="844"/>
                </a:cubicBezTo>
                <a:lnTo>
                  <a:pt x="553" y="929"/>
                </a:lnTo>
                <a:cubicBezTo>
                  <a:pt x="564" y="941"/>
                  <a:pt x="570" y="938"/>
                  <a:pt x="566" y="922"/>
                </a:cubicBezTo>
                <a:cubicBezTo>
                  <a:pt x="566" y="922"/>
                  <a:pt x="514" y="744"/>
                  <a:pt x="491" y="666"/>
                </a:cubicBezTo>
                <a:close/>
                <a:moveTo>
                  <a:pt x="326" y="717"/>
                </a:moveTo>
                <a:cubicBezTo>
                  <a:pt x="291" y="717"/>
                  <a:pt x="260" y="700"/>
                  <a:pt x="239" y="670"/>
                </a:cubicBezTo>
                <a:lnTo>
                  <a:pt x="224" y="648"/>
                </a:lnTo>
                <a:lnTo>
                  <a:pt x="199" y="656"/>
                </a:lnTo>
                <a:cubicBezTo>
                  <a:pt x="188" y="660"/>
                  <a:pt x="176" y="662"/>
                  <a:pt x="165" y="662"/>
                </a:cubicBezTo>
                <a:cubicBezTo>
                  <a:pt x="160" y="662"/>
                  <a:pt x="155" y="661"/>
                  <a:pt x="150" y="660"/>
                </a:cubicBezTo>
                <a:cubicBezTo>
                  <a:pt x="129" y="738"/>
                  <a:pt x="81" y="915"/>
                  <a:pt x="80" y="920"/>
                </a:cubicBezTo>
                <a:cubicBezTo>
                  <a:pt x="77" y="936"/>
                  <a:pt x="87" y="962"/>
                  <a:pt x="115" y="945"/>
                </a:cubicBezTo>
                <a:cubicBezTo>
                  <a:pt x="119" y="943"/>
                  <a:pt x="203" y="874"/>
                  <a:pt x="203" y="874"/>
                </a:cubicBezTo>
                <a:cubicBezTo>
                  <a:pt x="215" y="863"/>
                  <a:pt x="226" y="862"/>
                  <a:pt x="240" y="875"/>
                </a:cubicBezTo>
                <a:lnTo>
                  <a:pt x="305" y="932"/>
                </a:lnTo>
                <a:cubicBezTo>
                  <a:pt x="317" y="943"/>
                  <a:pt x="334" y="937"/>
                  <a:pt x="334" y="921"/>
                </a:cubicBezTo>
                <a:lnTo>
                  <a:pt x="328" y="717"/>
                </a:lnTo>
                <a:cubicBezTo>
                  <a:pt x="327" y="717"/>
                  <a:pt x="326" y="717"/>
                  <a:pt x="326" y="71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600825"/>
            <a:ext cx="12192000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15638" y="6600825"/>
            <a:ext cx="200025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96625" y="6600825"/>
            <a:ext cx="90488" cy="257175"/>
          </a:xfrm>
          <a:prstGeom prst="rect">
            <a:avLst/>
          </a:prstGeom>
          <a:solidFill>
            <a:srgbClr val="4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6" name="矩形 12"/>
          <p:cNvSpPr/>
          <p:nvPr/>
        </p:nvSpPr>
        <p:spPr>
          <a:xfrm>
            <a:off x="1384300" y="1625600"/>
            <a:ext cx="110807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457200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777" name="组合 13"/>
          <p:cNvGrpSpPr/>
          <p:nvPr/>
        </p:nvGrpSpPr>
        <p:grpSpPr>
          <a:xfrm>
            <a:off x="5943600" y="2868613"/>
            <a:ext cx="4746625" cy="3235325"/>
            <a:chOff x="6185648" y="2857550"/>
            <a:chExt cx="4746812" cy="3233968"/>
          </a:xfrm>
        </p:grpSpPr>
        <p:sp>
          <p:nvSpPr>
            <p:cNvPr id="15" name="矩形 14"/>
            <p:cNvSpPr/>
            <p:nvPr/>
          </p:nvSpPr>
          <p:spPr>
            <a:xfrm>
              <a:off x="6185648" y="2857550"/>
              <a:ext cx="4746812" cy="3233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78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1219" y="2961347"/>
              <a:ext cx="4542219" cy="302637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2778" name="文本框 16"/>
          <p:cNvSpPr txBox="1"/>
          <p:nvPr/>
        </p:nvSpPr>
        <p:spPr>
          <a:xfrm>
            <a:off x="1384300" y="1993900"/>
            <a:ext cx="9501188" cy="8248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添加此处添加文字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val 41"/>
          <p:cNvSpPr/>
          <p:nvPr/>
        </p:nvSpPr>
        <p:spPr>
          <a:xfrm>
            <a:off x="1458913" y="3348038"/>
            <a:ext cx="693738" cy="695325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ExtraLight" panose="020B0303030403020204"/>
              <a:ea typeface="+mn-ea"/>
              <a:cs typeface="Source Sans Pro ExtraLight" panose="020B0303030403020204"/>
            </a:endParaRPr>
          </a:p>
        </p:txBody>
      </p:sp>
      <p:sp>
        <p:nvSpPr>
          <p:cNvPr id="19" name="Oval 44"/>
          <p:cNvSpPr/>
          <p:nvPr/>
        </p:nvSpPr>
        <p:spPr>
          <a:xfrm>
            <a:off x="1474788" y="4656138"/>
            <a:ext cx="695325" cy="69373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ExtraLight" panose="020B0303030403020204"/>
              <a:ea typeface="+mn-ea"/>
              <a:cs typeface="Source Sans Pro ExtraLight" panose="020B0303030403020204"/>
            </a:endParaRPr>
          </a:p>
        </p:txBody>
      </p:sp>
      <p:sp>
        <p:nvSpPr>
          <p:cNvPr id="32781" name="矩形 19"/>
          <p:cNvSpPr/>
          <p:nvPr/>
        </p:nvSpPr>
        <p:spPr>
          <a:xfrm>
            <a:off x="2265363" y="3433763"/>
            <a:ext cx="3200400" cy="8248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82" name="矩形 20"/>
          <p:cNvSpPr/>
          <p:nvPr/>
        </p:nvSpPr>
        <p:spPr>
          <a:xfrm>
            <a:off x="2265363" y="4710113"/>
            <a:ext cx="3200400" cy="5555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89547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添加此处添加文字 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83" name="Freeform 91"/>
          <p:cNvSpPr/>
          <p:nvPr/>
        </p:nvSpPr>
        <p:spPr>
          <a:xfrm>
            <a:off x="1733550" y="4803775"/>
            <a:ext cx="168275" cy="336550"/>
          </a:xfrm>
          <a:custGeom>
            <a:avLst/>
            <a:gdLst/>
            <a:ahLst/>
            <a:cxnLst>
              <a:cxn ang="0">
                <a:pos x="169104" y="84037"/>
              </a:cxn>
              <a:cxn ang="0">
                <a:pos x="84552" y="0"/>
              </a:cxn>
              <a:cxn ang="0">
                <a:pos x="0" y="84037"/>
              </a:cxn>
              <a:cxn ang="0">
                <a:pos x="42276" y="156402"/>
              </a:cxn>
              <a:cxn ang="0">
                <a:pos x="0" y="336148"/>
              </a:cxn>
              <a:cxn ang="0">
                <a:pos x="169104" y="336148"/>
              </a:cxn>
              <a:cxn ang="0">
                <a:pos x="128002" y="156402"/>
              </a:cxn>
              <a:cxn ang="0">
                <a:pos x="169104" y="84037"/>
              </a:cxn>
            </a:cxnLst>
            <a:rect l="0" t="0" r="0" b="0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rgbClr val="42979A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784" name="Freeform 94"/>
          <p:cNvSpPr>
            <a:spLocks noEditPoints="1"/>
          </p:cNvSpPr>
          <p:nvPr/>
        </p:nvSpPr>
        <p:spPr>
          <a:xfrm>
            <a:off x="1649413" y="3500438"/>
            <a:ext cx="336550" cy="314325"/>
          </a:xfrm>
          <a:custGeom>
            <a:avLst/>
            <a:gdLst/>
            <a:ahLst/>
            <a:cxnLst>
              <a:cxn ang="0">
                <a:pos x="250945" y="0"/>
              </a:cxn>
              <a:cxn ang="0">
                <a:pos x="248610" y="0"/>
              </a:cxn>
              <a:cxn ang="0">
                <a:pos x="247443" y="0"/>
              </a:cxn>
              <a:cxn ang="0">
                <a:pos x="162239" y="85066"/>
              </a:cxn>
              <a:cxn ang="0">
                <a:pos x="162239" y="136339"/>
              </a:cxn>
              <a:cxn ang="0">
                <a:pos x="0" y="136339"/>
              </a:cxn>
              <a:cxn ang="0">
                <a:pos x="0" y="313463"/>
              </a:cxn>
              <a:cxn ang="0">
                <a:pos x="235771" y="313463"/>
              </a:cxn>
              <a:cxn ang="0">
                <a:pos x="235771" y="136339"/>
              </a:cxn>
              <a:cxn ang="0">
                <a:pos x="204257" y="136339"/>
              </a:cxn>
              <a:cxn ang="0">
                <a:pos x="204257" y="85066"/>
              </a:cxn>
              <a:cxn ang="0">
                <a:pos x="247443" y="41950"/>
              </a:cxn>
              <a:cxn ang="0">
                <a:pos x="249777" y="41950"/>
              </a:cxn>
              <a:cxn ang="0">
                <a:pos x="250945" y="41950"/>
              </a:cxn>
              <a:cxn ang="0">
                <a:pos x="292963" y="85066"/>
              </a:cxn>
              <a:cxn ang="0">
                <a:pos x="292963" y="106041"/>
              </a:cxn>
              <a:cxn ang="0">
                <a:pos x="308137" y="106041"/>
              </a:cxn>
              <a:cxn ang="0">
                <a:pos x="308137" y="110703"/>
              </a:cxn>
              <a:cxn ang="0">
                <a:pos x="292963" y="124686"/>
              </a:cxn>
              <a:cxn ang="0">
                <a:pos x="292963" y="136339"/>
              </a:cxn>
              <a:cxn ang="0">
                <a:pos x="336149" y="136339"/>
              </a:cxn>
              <a:cxn ang="0">
                <a:pos x="336149" y="85066"/>
              </a:cxn>
              <a:cxn ang="0">
                <a:pos x="250945" y="0"/>
              </a:cxn>
              <a:cxn ang="0">
                <a:pos x="144731" y="280835"/>
              </a:cxn>
              <a:cxn ang="0">
                <a:pos x="91040" y="280835"/>
              </a:cxn>
              <a:cxn ang="0">
                <a:pos x="103879" y="223736"/>
              </a:cxn>
              <a:cxn ang="0">
                <a:pos x="91040" y="200430"/>
              </a:cxn>
              <a:cxn ang="0">
                <a:pos x="117886" y="173628"/>
              </a:cxn>
              <a:cxn ang="0">
                <a:pos x="144731" y="200430"/>
              </a:cxn>
              <a:cxn ang="0">
                <a:pos x="130725" y="223736"/>
              </a:cxn>
              <a:cxn ang="0">
                <a:pos x="144731" y="280835"/>
              </a:cxn>
            </a:cxnLst>
            <a:rect l="0" t="0" r="0" b="0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rgbClr val="42979A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1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25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1156</Words>
  <Application>Microsoft Office PowerPoint</Application>
  <PresentationFormat>宽屏</PresentationFormat>
  <Paragraphs>327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Bebas Neue</vt:lpstr>
      <vt:lpstr>FontAwesome</vt:lpstr>
      <vt:lpstr>Gill Sans</vt:lpstr>
      <vt:lpstr>Gulim</vt:lpstr>
      <vt:lpstr>Source Sans Pro ExtraLight</vt:lpstr>
      <vt:lpstr>TitilliumText22L Lt</vt:lpstr>
      <vt:lpstr>ヒラギノ角ゴ ProN W3</vt:lpstr>
      <vt:lpstr>宋体</vt:lpstr>
      <vt:lpstr>微软雅黑</vt:lpstr>
      <vt:lpstr>Arial</vt:lpstr>
      <vt:lpstr>Calibri</vt:lpstr>
      <vt:lpstr>Calibri Light</vt:lpstr>
      <vt:lpstr>Open Sans Light</vt:lpstr>
      <vt:lpstr>Wingdings</vt:lpstr>
      <vt:lpstr>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4259</dc:title>
  <dc:creator/>
  <cp:lastModifiedBy/>
  <cp:revision>1</cp:revision>
  <dcterms:created xsi:type="dcterms:W3CDTF">2017-03-27T12:21:00Z</dcterms:created>
  <dcterms:modified xsi:type="dcterms:W3CDTF">2018-11-28T06:23:42Z</dcterms:modified>
</cp:coreProperties>
</file>