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496" r:id="rId2"/>
    <p:sldId id="497" r:id="rId3"/>
    <p:sldId id="498" r:id="rId4"/>
    <p:sldId id="499" r:id="rId5"/>
    <p:sldId id="500" r:id="rId6"/>
    <p:sldId id="310" r:id="rId7"/>
    <p:sldId id="356" r:id="rId8"/>
    <p:sldId id="343" r:id="rId9"/>
    <p:sldId id="327" r:id="rId10"/>
    <p:sldId id="329" r:id="rId11"/>
    <p:sldId id="354" r:id="rId12"/>
    <p:sldId id="330" r:id="rId13"/>
    <p:sldId id="352" r:id="rId14"/>
    <p:sldId id="348" r:id="rId15"/>
    <p:sldId id="349" r:id="rId16"/>
    <p:sldId id="331" r:id="rId17"/>
    <p:sldId id="335" r:id="rId18"/>
    <p:sldId id="336" r:id="rId19"/>
    <p:sldId id="358" r:id="rId20"/>
    <p:sldId id="337" r:id="rId21"/>
    <p:sldId id="338" r:id="rId22"/>
    <p:sldId id="339" r:id="rId23"/>
    <p:sldId id="340" r:id="rId24"/>
    <p:sldId id="342" r:id="rId25"/>
    <p:sldId id="341" r:id="rId26"/>
    <p:sldId id="281" r:id="rId27"/>
    <p:sldId id="285" r:id="rId28"/>
    <p:sldId id="502" r:id="rId29"/>
    <p:sldId id="293" r:id="rId30"/>
    <p:sldId id="294" r:id="rId31"/>
    <p:sldId id="295" r:id="rId32"/>
    <p:sldId id="359" r:id="rId33"/>
    <p:sldId id="361" r:id="rId34"/>
    <p:sldId id="365" r:id="rId35"/>
    <p:sldId id="367" r:id="rId36"/>
    <p:sldId id="368" r:id="rId37"/>
    <p:sldId id="369" r:id="rId38"/>
    <p:sldId id="372" r:id="rId39"/>
    <p:sldId id="375" r:id="rId40"/>
    <p:sldId id="440" r:id="rId41"/>
    <p:sldId id="378" r:id="rId42"/>
    <p:sldId id="387" r:id="rId43"/>
    <p:sldId id="382" r:id="rId44"/>
    <p:sldId id="384" r:id="rId45"/>
    <p:sldId id="501" r:id="rId46"/>
  </p:sldIdLst>
  <p:sldSz cx="12192000" cy="6858000"/>
  <p:notesSz cx="6858000" cy="9144000"/>
  <p:custDataLst>
    <p:tags r:id="rId4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30">
          <p15:clr>
            <a:srgbClr val="A4A3A4"/>
          </p15:clr>
        </p15:guide>
        <p15:guide id="2" pos="38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8" autoAdjust="0"/>
    <p:restoredTop sz="94118" autoAdjust="0"/>
  </p:normalViewPr>
  <p:slideViewPr>
    <p:cSldViewPr>
      <p:cViewPr varScale="1">
        <p:scale>
          <a:sx n="75" d="100"/>
          <a:sy n="75" d="100"/>
        </p:scale>
        <p:origin x="624" y="58"/>
      </p:cViewPr>
      <p:guideLst>
        <p:guide orient="horz" pos="2030"/>
        <p:guide pos="38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页眉占位符 11265">
            <a:extLst>
              <a:ext uri="{FF2B5EF4-FFF2-40B4-BE49-F238E27FC236}">
                <a16:creationId xmlns:a16="http://schemas.microsoft.com/office/drawing/2014/main" id="{74CEDC56-537D-49F4-BD2C-92293F59D7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7" name="日期占位符 11266">
            <a:extLst>
              <a:ext uri="{FF2B5EF4-FFF2-40B4-BE49-F238E27FC236}">
                <a16:creationId xmlns:a16="http://schemas.microsoft.com/office/drawing/2014/main" id="{5D076294-ACD0-4BDA-9FAB-936E86B879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2" name="幻灯片图像占位符 11267">
            <a:extLst>
              <a:ext uri="{FF2B5EF4-FFF2-40B4-BE49-F238E27FC236}">
                <a16:creationId xmlns:a16="http://schemas.microsoft.com/office/drawing/2014/main" id="{876675CF-87BF-4FF1-9129-F1F0C61E0DC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文本占位符 11268">
            <a:extLst>
              <a:ext uri="{FF2B5EF4-FFF2-40B4-BE49-F238E27FC236}">
                <a16:creationId xmlns:a16="http://schemas.microsoft.com/office/drawing/2014/main" id="{B5B02CEB-A454-4E6E-92A8-D062AD3CAA50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1270" name="页脚占位符 11269">
            <a:extLst>
              <a:ext uri="{FF2B5EF4-FFF2-40B4-BE49-F238E27FC236}">
                <a16:creationId xmlns:a16="http://schemas.microsoft.com/office/drawing/2014/main" id="{F7E8483F-A1AA-46E1-B23D-32C2A7AD67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eaLnBrk="1" hangingPunct="1">
              <a:buFont typeface="Arial" panose="020B0604020202020204" pitchFamily="34" charset="0"/>
              <a:buNone/>
              <a:defRPr sz="12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1" name="灯片编号占位符 11270">
            <a:extLst>
              <a:ext uri="{FF2B5EF4-FFF2-40B4-BE49-F238E27FC236}">
                <a16:creationId xmlns:a16="http://schemas.microsoft.com/office/drawing/2014/main" id="{B17CB066-38DC-4051-B03E-EC4DA90B60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 eaLnBrk="1" hangingPunct="1">
              <a:buFont typeface="Arial" panose="020B0604020202020204" pitchFamily="34" charset="0"/>
              <a:buNone/>
              <a:defRPr sz="1200" noProof="1" smtClean="0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fld id="{95842D43-9F79-4918-B105-74EA2A84F9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1pPr>
    <a:lvl2pPr marL="457200" lvl="1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2pPr>
    <a:lvl3pPr marL="914400" lvl="2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3pPr>
    <a:lvl4pPr marL="1371600" lvl="3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4pPr>
    <a:lvl5pPr marL="1828800" lvl="4" algn="l" rtl="0" eaLnBrk="0" fontAlgn="base" hangingPunct="0">
      <a:spcBef>
        <a:spcPct val="30000"/>
      </a:spcBef>
      <a:spcAft>
        <a:spcPct val="0"/>
      </a:spcAft>
      <a:buFont typeface="Arial" panose="020B0604020202020204" pitchFamily="34" charset="0"/>
      <a:defRPr sz="1200" kern="1200">
        <a:solidFill>
          <a:schemeClr val="tx1"/>
        </a:solidFill>
        <a:latin typeface="微软雅黑" panose="020B0503020204020204" pitchFamily="34" charset="-122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B3CD875E-E4B8-4610-8325-2E26AA5C8E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177E13DD-C152-480B-965C-FBDC7493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542C89CA-DD45-4A54-AE83-B145E6E511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C2994E4-A80C-46DB-B715-89FEA7EA9425}" type="slidenum">
              <a:rPr altLang="en-US">
                <a:latin typeface="微软雅黑" panose="020B0503020204020204" pitchFamily="34" charset="-122"/>
              </a:rPr>
              <a:pPr/>
              <a:t>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>
            <a:extLst>
              <a:ext uri="{FF2B5EF4-FFF2-40B4-BE49-F238E27FC236}">
                <a16:creationId xmlns:a16="http://schemas.microsoft.com/office/drawing/2014/main" id="{F40029E9-AA00-47D5-87F6-186A6230F3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备注占位符 2">
            <a:extLst>
              <a:ext uri="{FF2B5EF4-FFF2-40B4-BE49-F238E27FC236}">
                <a16:creationId xmlns:a16="http://schemas.microsoft.com/office/drawing/2014/main" id="{10C8D438-DDA7-49CB-84D6-64623C87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8" name="灯片编号占位符 3">
            <a:extLst>
              <a:ext uri="{FF2B5EF4-FFF2-40B4-BE49-F238E27FC236}">
                <a16:creationId xmlns:a16="http://schemas.microsoft.com/office/drawing/2014/main" id="{F8B0BE31-6143-4A1F-B5D9-DBB67D832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FDC2C77-26CD-413E-929A-FE5B957B5BA9}" type="slidenum">
              <a:rPr altLang="en-US">
                <a:latin typeface="微软雅黑" panose="020B0503020204020204" pitchFamily="34" charset="-122"/>
              </a:rPr>
              <a:pPr/>
              <a:t>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>
            <a:extLst>
              <a:ext uri="{FF2B5EF4-FFF2-40B4-BE49-F238E27FC236}">
                <a16:creationId xmlns:a16="http://schemas.microsoft.com/office/drawing/2014/main" id="{7BC09EBE-DAF8-4DF3-B04C-22D4AEE68A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备注占位符 2">
            <a:extLst>
              <a:ext uri="{FF2B5EF4-FFF2-40B4-BE49-F238E27FC236}">
                <a16:creationId xmlns:a16="http://schemas.microsoft.com/office/drawing/2014/main" id="{CA04B193-BA58-4F19-9CC6-7AF142BED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6" name="灯片编号占位符 3">
            <a:extLst>
              <a:ext uri="{FF2B5EF4-FFF2-40B4-BE49-F238E27FC236}">
                <a16:creationId xmlns:a16="http://schemas.microsoft.com/office/drawing/2014/main" id="{9D06E796-DD63-48DF-9E00-90541764BD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481FE42-596B-415E-BCFE-1E8293F2D5E3}" type="slidenum">
              <a:rPr altLang="en-US">
                <a:latin typeface="微软雅黑" panose="020B0503020204020204" pitchFamily="34" charset="-122"/>
              </a:rPr>
              <a:pPr/>
              <a:t>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C70CC7E4-8F36-40E6-A217-3C7D3CAF12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77D76730-01AA-4092-B6A7-A7E537B9B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2E437D05-5B05-4CAE-BA05-0D46A4A511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434B8BC-C508-47CB-882C-2DB35E1404F4}" type="slidenum">
              <a:rPr altLang="en-US">
                <a:latin typeface="微软雅黑" panose="020B0503020204020204" pitchFamily="34" charset="-122"/>
              </a:rPr>
              <a:pPr/>
              <a:t>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68178BAA-F6E5-43B0-AE22-CF00212440E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662A642E-35DC-40E7-AD7B-F9CF03E66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88B8631C-371E-4232-886F-70767995D6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FB72586-1161-4D71-8087-0CE937B46681}" type="slidenum">
              <a:rPr altLang="en-US">
                <a:latin typeface="微软雅黑" panose="020B0503020204020204" pitchFamily="34" charset="-122"/>
              </a:rPr>
              <a:pPr/>
              <a:t>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61E975BA-0A8B-4571-A30A-9B9E7D2728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35C9F233-524F-4A6A-B362-0B2507390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0723BA44-2F4A-4368-B094-53665FF58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347981C-0E55-4848-96B2-6DF69A84BDF0}" type="slidenum">
              <a:rPr altLang="en-US">
                <a:latin typeface="微软雅黑" panose="020B0503020204020204" pitchFamily="34" charset="-122"/>
              </a:rPr>
              <a:pPr/>
              <a:t>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6AED9716-7EBD-4064-8CB8-8F1E5A713D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E9697CDE-7258-4C7D-8A36-34E184FFE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7F18F1D4-6258-42E1-A15A-D82EB0A12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8A7B137-5F16-4E0C-BBA4-E644AE0E8867}" type="slidenum">
              <a:rPr altLang="en-US">
                <a:latin typeface="微软雅黑" panose="020B0503020204020204" pitchFamily="34" charset="-122"/>
              </a:rPr>
              <a:pPr/>
              <a:t>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85D1A086-50C8-4B56-A2BB-2AF61EE491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F42DC0DA-3C40-4ACC-B665-E0B51813E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C879FEFD-724C-47BF-B12E-81987F0F7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5C91554-02F4-479E-BDD6-76B6DB64E3D7}" type="slidenum">
              <a:rPr altLang="en-US">
                <a:latin typeface="微软雅黑" panose="020B0503020204020204" pitchFamily="34" charset="-122"/>
              </a:rPr>
              <a:pPr/>
              <a:t>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E44BD14C-728C-4725-8E27-B313D427EE9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C87FAC13-1CE3-441F-B5E2-8F70625648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E726C336-AD1B-409A-80BD-B6FBEBA08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3D6CCAB-0474-40C4-A02B-B0387DAF2E28}" type="slidenum">
              <a:rPr altLang="en-US">
                <a:latin typeface="微软雅黑" panose="020B0503020204020204" pitchFamily="34" charset="-122"/>
              </a:rPr>
              <a:pPr/>
              <a:t>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47E6870A-B96B-45E7-AD12-07743BADE4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F56A8459-086B-4026-A8E3-2D31D7F97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4D62046F-9D8C-41F5-B6C4-835672FFA6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38427BA-57AA-45FC-8328-87B4AF495A5F}" type="slidenum">
              <a:rPr altLang="en-US">
                <a:latin typeface="微软雅黑" panose="020B0503020204020204" pitchFamily="34" charset="-122"/>
              </a:rPr>
              <a:pPr/>
              <a:t>10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5DF93BE1-86CD-4E93-B6FC-8930914607A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24579" name="文本占位符 2">
            <a:extLst>
              <a:ext uri="{FF2B5EF4-FFF2-40B4-BE49-F238E27FC236}">
                <a16:creationId xmlns:a16="http://schemas.microsoft.com/office/drawing/2014/main" id="{CC1EA225-2B9F-4543-8D7F-5D011ECC4AF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E5EBC2C1-4C39-4FFD-9F57-89CF97A880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C573D54D-F15A-47BA-B404-9F8A58112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390019F7-D58C-441A-B8A8-3F82C3101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F5AB428-99E0-4341-B55F-AF5DC0653C9D}" type="slidenum">
              <a:rPr altLang="en-US">
                <a:latin typeface="微软雅黑" panose="020B0503020204020204" pitchFamily="34" charset="-122"/>
              </a:rPr>
              <a:pPr/>
              <a:t>12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1187833E-1455-404D-A8D5-31C5884664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id="{E91F97F6-DEE8-4138-B084-BE6454692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5CDA9A5B-6D26-4C46-A174-2BB5DDDECE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68B12EB-063D-4D7D-A3E7-E646F18043CE}" type="slidenum">
              <a:rPr altLang="en-US">
                <a:latin typeface="微软雅黑" panose="020B0503020204020204" pitchFamily="34" charset="-122"/>
              </a:rPr>
              <a:pPr/>
              <a:t>13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>
            <a:extLst>
              <a:ext uri="{FF2B5EF4-FFF2-40B4-BE49-F238E27FC236}">
                <a16:creationId xmlns:a16="http://schemas.microsoft.com/office/drawing/2014/main" id="{E889B4E9-24C6-44D5-926A-D201DD6894C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备注占位符 2">
            <a:extLst>
              <a:ext uri="{FF2B5EF4-FFF2-40B4-BE49-F238E27FC236}">
                <a16:creationId xmlns:a16="http://schemas.microsoft.com/office/drawing/2014/main" id="{9794249E-D34A-421A-9CA7-949CE0B63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0724" name="灯片编号占位符 3">
            <a:extLst>
              <a:ext uri="{FF2B5EF4-FFF2-40B4-BE49-F238E27FC236}">
                <a16:creationId xmlns:a16="http://schemas.microsoft.com/office/drawing/2014/main" id="{5198FB08-5E0C-4E44-BA88-76E6A77F41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F05E5DC-2599-43F7-A6A6-B8BE561C7746}" type="slidenum">
              <a:rPr altLang="en-US">
                <a:latin typeface="微软雅黑" panose="020B0503020204020204" pitchFamily="34" charset="-122"/>
              </a:rPr>
              <a:pPr/>
              <a:t>14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幻灯片图像占位符 144385">
            <a:extLst>
              <a:ext uri="{FF2B5EF4-FFF2-40B4-BE49-F238E27FC236}">
                <a16:creationId xmlns:a16="http://schemas.microsoft.com/office/drawing/2014/main" id="{867903ED-9A44-487A-935A-C85D371211D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/>
        </p:spPr>
      </p:sp>
      <p:sp>
        <p:nvSpPr>
          <p:cNvPr id="32771" name="文本占位符 144386">
            <a:extLst>
              <a:ext uri="{FF2B5EF4-FFF2-40B4-BE49-F238E27FC236}">
                <a16:creationId xmlns:a16="http://schemas.microsoft.com/office/drawing/2014/main" id="{78EACD5C-FA35-4E36-8A1E-C72EBC49352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eaLnBrk="1" hangingPunct="1"/>
            <a:endParaRPr lang="zh-CN" altLang="zh-CN"/>
          </a:p>
        </p:txBody>
      </p:sp>
      <p:sp>
        <p:nvSpPr>
          <p:cNvPr id="32772" name="灯片编号占位符 1">
            <a:extLst>
              <a:ext uri="{FF2B5EF4-FFF2-40B4-BE49-F238E27FC236}">
                <a16:creationId xmlns:a16="http://schemas.microsoft.com/office/drawing/2014/main" id="{283077E6-30DF-4CE9-83E0-A7C35220C4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5D2BAFA-1054-48F3-BDD9-0BDB6E3B1190}" type="slidenum">
              <a:rPr altLang="en-US"/>
              <a:pPr>
                <a:spcBef>
                  <a:spcPct val="0"/>
                </a:spcBef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F114D0EB-D3EC-4129-A1F3-9AE7CD8F90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1EC6F486-F4EE-4C98-A25E-36E112134B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8C57C1C6-ADD4-4D58-89CC-3E9921170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FA81AD-93B7-4EB9-B325-6118F03BEA45}" type="slidenum">
              <a:rPr altLang="en-US">
                <a:latin typeface="微软雅黑" panose="020B0503020204020204" pitchFamily="34" charset="-122"/>
              </a:rPr>
              <a:pPr/>
              <a:t>16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幻灯片图像占位符 1">
            <a:extLst>
              <a:ext uri="{FF2B5EF4-FFF2-40B4-BE49-F238E27FC236}">
                <a16:creationId xmlns:a16="http://schemas.microsoft.com/office/drawing/2014/main" id="{2AB88BBD-5B83-4EAD-A04E-24B5CE32A5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备注占位符 2">
            <a:extLst>
              <a:ext uri="{FF2B5EF4-FFF2-40B4-BE49-F238E27FC236}">
                <a16:creationId xmlns:a16="http://schemas.microsoft.com/office/drawing/2014/main" id="{AA71D995-35E4-4923-99AD-F4ABFBEA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6868" name="灯片编号占位符 3">
            <a:extLst>
              <a:ext uri="{FF2B5EF4-FFF2-40B4-BE49-F238E27FC236}">
                <a16:creationId xmlns:a16="http://schemas.microsoft.com/office/drawing/2014/main" id="{D7C28664-370C-40A8-A66D-35ADE85FD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88C0290-ED49-4080-A12C-1132DAA15E0D}" type="slidenum">
              <a:rPr altLang="en-US">
                <a:latin typeface="微软雅黑" panose="020B0503020204020204" pitchFamily="34" charset="-122"/>
              </a:rPr>
              <a:pPr/>
              <a:t>17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>
            <a:extLst>
              <a:ext uri="{FF2B5EF4-FFF2-40B4-BE49-F238E27FC236}">
                <a16:creationId xmlns:a16="http://schemas.microsoft.com/office/drawing/2014/main" id="{F890C9F7-7451-4283-B855-59E983A0474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备注占位符 2">
            <a:extLst>
              <a:ext uri="{FF2B5EF4-FFF2-40B4-BE49-F238E27FC236}">
                <a16:creationId xmlns:a16="http://schemas.microsoft.com/office/drawing/2014/main" id="{8CA7938C-DBEF-4F8F-BF51-9A49275DF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38916" name="灯片编号占位符 3">
            <a:extLst>
              <a:ext uri="{FF2B5EF4-FFF2-40B4-BE49-F238E27FC236}">
                <a16:creationId xmlns:a16="http://schemas.microsoft.com/office/drawing/2014/main" id="{B8199575-83A1-40F6-B619-0EE03B25A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326F723-0CDB-411B-A24F-B00F6D024C38}" type="slidenum">
              <a:rPr altLang="en-US">
                <a:latin typeface="微软雅黑" panose="020B0503020204020204" pitchFamily="34" charset="-122"/>
              </a:rPr>
              <a:pPr/>
              <a:t>18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>
            <a:extLst>
              <a:ext uri="{FF2B5EF4-FFF2-40B4-BE49-F238E27FC236}">
                <a16:creationId xmlns:a16="http://schemas.microsoft.com/office/drawing/2014/main" id="{D3635596-D017-4AFC-A96B-B26C842751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备注占位符 2">
            <a:extLst>
              <a:ext uri="{FF2B5EF4-FFF2-40B4-BE49-F238E27FC236}">
                <a16:creationId xmlns:a16="http://schemas.microsoft.com/office/drawing/2014/main" id="{7B1D976C-3453-4426-AE3E-C522D1EB2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zh-CN" altLang="en-US"/>
          </a:p>
        </p:txBody>
      </p:sp>
      <p:sp>
        <p:nvSpPr>
          <p:cNvPr id="40964" name="幻灯片编号占位符 3">
            <a:extLst>
              <a:ext uri="{FF2B5EF4-FFF2-40B4-BE49-F238E27FC236}">
                <a16:creationId xmlns:a16="http://schemas.microsoft.com/office/drawing/2014/main" id="{E3053819-3894-48A2-A3EB-BAAE22CBF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24844E7-6186-4A86-BB74-1BB3FA20D686}" type="slidenum">
              <a:rPr altLang="en-US">
                <a:latin typeface="微软雅黑" panose="020B0503020204020204" pitchFamily="34" charset="-122"/>
              </a:rPr>
              <a:pPr/>
              <a:t>19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幻灯片图像占位符 1">
            <a:extLst>
              <a:ext uri="{FF2B5EF4-FFF2-40B4-BE49-F238E27FC236}">
                <a16:creationId xmlns:a16="http://schemas.microsoft.com/office/drawing/2014/main" id="{1109C47C-A3DD-4EE8-B47F-B06F7A982BB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备注占位符 2">
            <a:extLst>
              <a:ext uri="{FF2B5EF4-FFF2-40B4-BE49-F238E27FC236}">
                <a16:creationId xmlns:a16="http://schemas.microsoft.com/office/drawing/2014/main" id="{916B805A-EAA0-4B04-B442-748BAF8D1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3012" name="灯片编号占位符 3">
            <a:extLst>
              <a:ext uri="{FF2B5EF4-FFF2-40B4-BE49-F238E27FC236}">
                <a16:creationId xmlns:a16="http://schemas.microsoft.com/office/drawing/2014/main" id="{9C34922A-6D54-4ECB-B4A7-D01492AF2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CBF907-45E6-4CCA-A978-677EE50BFC3D}" type="slidenum">
              <a:rPr altLang="en-US">
                <a:latin typeface="微软雅黑" panose="020B0503020204020204" pitchFamily="34" charset="-122"/>
              </a:rPr>
              <a:pPr/>
              <a:t>20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>
            <a:extLst>
              <a:ext uri="{FF2B5EF4-FFF2-40B4-BE49-F238E27FC236}">
                <a16:creationId xmlns:a16="http://schemas.microsoft.com/office/drawing/2014/main" id="{62E48ACC-0968-45A5-9E93-BA935EAB44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备注占位符 2">
            <a:extLst>
              <a:ext uri="{FF2B5EF4-FFF2-40B4-BE49-F238E27FC236}">
                <a16:creationId xmlns:a16="http://schemas.microsoft.com/office/drawing/2014/main" id="{0A635B04-81D7-4A3E-9FE3-FFD4D7FB6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5060" name="灯片编号占位符 3">
            <a:extLst>
              <a:ext uri="{FF2B5EF4-FFF2-40B4-BE49-F238E27FC236}">
                <a16:creationId xmlns:a16="http://schemas.microsoft.com/office/drawing/2014/main" id="{811B4591-45A8-4C36-907D-A30B88590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A33224B-5195-490B-8E76-BAE6BF5B4951}" type="slidenum">
              <a:rPr altLang="en-US">
                <a:latin typeface="微软雅黑" panose="020B0503020204020204" pitchFamily="34" charset="-122"/>
              </a:rPr>
              <a:pPr/>
              <a:t>21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id="{B99F577D-0ADC-47D1-A154-829A9B8DBD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id="{B213E389-4B68-4912-AEC8-F3E381398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id="{B00D9832-05EE-4D9B-8687-D37A79219C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A92173C-501E-4116-835C-B82B8B43B8B8}" type="slidenum">
              <a:rPr altLang="en-US">
                <a:latin typeface="微软雅黑" panose="020B0503020204020204" pitchFamily="34" charset="-122"/>
              </a:rPr>
              <a:pPr/>
              <a:t>22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>
            <a:extLst>
              <a:ext uri="{FF2B5EF4-FFF2-40B4-BE49-F238E27FC236}">
                <a16:creationId xmlns:a16="http://schemas.microsoft.com/office/drawing/2014/main" id="{C9FE5171-FD8F-4FAC-81C8-4311E86FF5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备注占位符 2">
            <a:extLst>
              <a:ext uri="{FF2B5EF4-FFF2-40B4-BE49-F238E27FC236}">
                <a16:creationId xmlns:a16="http://schemas.microsoft.com/office/drawing/2014/main" id="{2B5D9ABE-7BD3-4B35-8D25-C26DAD724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9156" name="灯片编号占位符 3">
            <a:extLst>
              <a:ext uri="{FF2B5EF4-FFF2-40B4-BE49-F238E27FC236}">
                <a16:creationId xmlns:a16="http://schemas.microsoft.com/office/drawing/2014/main" id="{7AC198BE-F5DD-4DE5-99E2-218208B03A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A6DC71-B0F6-4139-9F8B-3FE76AA6597E}" type="slidenum">
              <a:rPr altLang="en-US">
                <a:latin typeface="微软雅黑" panose="020B0503020204020204" pitchFamily="34" charset="-122"/>
              </a:rPr>
              <a:pPr/>
              <a:t>23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>
            <a:extLst>
              <a:ext uri="{FF2B5EF4-FFF2-40B4-BE49-F238E27FC236}">
                <a16:creationId xmlns:a16="http://schemas.microsoft.com/office/drawing/2014/main" id="{C26F9EAA-2DA1-47A0-B19E-53DB8FC044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备注占位符 2">
            <a:extLst>
              <a:ext uri="{FF2B5EF4-FFF2-40B4-BE49-F238E27FC236}">
                <a16:creationId xmlns:a16="http://schemas.microsoft.com/office/drawing/2014/main" id="{F6CCD09B-5D05-47C1-A9C7-1AE3B9CB9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1204" name="灯片编号占位符 3">
            <a:extLst>
              <a:ext uri="{FF2B5EF4-FFF2-40B4-BE49-F238E27FC236}">
                <a16:creationId xmlns:a16="http://schemas.microsoft.com/office/drawing/2014/main" id="{BC9D026F-000E-43A7-975E-1EB773EC4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90A652D-ABF5-4EF1-9637-D537E21EA5A6}" type="slidenum">
              <a:rPr altLang="en-US">
                <a:latin typeface="微软雅黑" panose="020B0503020204020204" pitchFamily="34" charset="-122"/>
              </a:rPr>
              <a:pPr/>
              <a:t>24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>
            <a:extLst>
              <a:ext uri="{FF2B5EF4-FFF2-40B4-BE49-F238E27FC236}">
                <a16:creationId xmlns:a16="http://schemas.microsoft.com/office/drawing/2014/main" id="{7CE35372-0A45-425C-9060-4E27D8971C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备注占位符 2">
            <a:extLst>
              <a:ext uri="{FF2B5EF4-FFF2-40B4-BE49-F238E27FC236}">
                <a16:creationId xmlns:a16="http://schemas.microsoft.com/office/drawing/2014/main" id="{ACEFDFD2-9E04-46BD-83DD-0FECEC595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3252" name="灯片编号占位符 3">
            <a:extLst>
              <a:ext uri="{FF2B5EF4-FFF2-40B4-BE49-F238E27FC236}">
                <a16:creationId xmlns:a16="http://schemas.microsoft.com/office/drawing/2014/main" id="{DA155DEF-B306-4A9A-8F82-B1A4E25C7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91D4415-12AE-4D01-B83E-CD275F842B5A}" type="slidenum">
              <a:rPr altLang="en-US">
                <a:latin typeface="微软雅黑" panose="020B0503020204020204" pitchFamily="34" charset="-122"/>
              </a:rPr>
              <a:pPr/>
              <a:t>25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>
            <a:extLst>
              <a:ext uri="{FF2B5EF4-FFF2-40B4-BE49-F238E27FC236}">
                <a16:creationId xmlns:a16="http://schemas.microsoft.com/office/drawing/2014/main" id="{FDF2F0B8-99A8-47DA-B46F-303F2B1979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备注占位符 2">
            <a:extLst>
              <a:ext uri="{FF2B5EF4-FFF2-40B4-BE49-F238E27FC236}">
                <a16:creationId xmlns:a16="http://schemas.microsoft.com/office/drawing/2014/main" id="{55B0F8AC-9B61-4774-9C1F-60BC36A3C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5300" name="灯片编号占位符 3">
            <a:extLst>
              <a:ext uri="{FF2B5EF4-FFF2-40B4-BE49-F238E27FC236}">
                <a16:creationId xmlns:a16="http://schemas.microsoft.com/office/drawing/2014/main" id="{D90944AF-CB01-42E0-AE59-8EEA7DE5D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51D969D-0590-489D-8C47-E9B69D2FB9AD}" type="slidenum">
              <a:rPr altLang="en-US">
                <a:latin typeface="微软雅黑" panose="020B0503020204020204" pitchFamily="34" charset="-122"/>
              </a:rPr>
              <a:pPr/>
              <a:t>26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>
            <a:extLst>
              <a:ext uri="{FF2B5EF4-FFF2-40B4-BE49-F238E27FC236}">
                <a16:creationId xmlns:a16="http://schemas.microsoft.com/office/drawing/2014/main" id="{FDC0DD5D-13BA-4B79-813E-693B1A1049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备注占位符 2">
            <a:extLst>
              <a:ext uri="{FF2B5EF4-FFF2-40B4-BE49-F238E27FC236}">
                <a16:creationId xmlns:a16="http://schemas.microsoft.com/office/drawing/2014/main" id="{90F8972A-9F77-4E70-855E-DD4F8D2CC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7348" name="灯片编号占位符 3">
            <a:extLst>
              <a:ext uri="{FF2B5EF4-FFF2-40B4-BE49-F238E27FC236}">
                <a16:creationId xmlns:a16="http://schemas.microsoft.com/office/drawing/2014/main" id="{657627FF-D9A3-4B77-97C7-C50284EC0D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063E730-F110-4CDA-AC45-995A5E4B8637}" type="slidenum">
              <a:rPr altLang="en-US">
                <a:latin typeface="微软雅黑" panose="020B0503020204020204" pitchFamily="34" charset="-122"/>
              </a:rPr>
              <a:pPr/>
              <a:t>27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幻灯片图像占位符 1">
            <a:extLst>
              <a:ext uri="{FF2B5EF4-FFF2-40B4-BE49-F238E27FC236}">
                <a16:creationId xmlns:a16="http://schemas.microsoft.com/office/drawing/2014/main" id="{00AF588D-165A-4842-A113-DB1D5EA2009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备注占位符 2">
            <a:extLst>
              <a:ext uri="{FF2B5EF4-FFF2-40B4-BE49-F238E27FC236}">
                <a16:creationId xmlns:a16="http://schemas.microsoft.com/office/drawing/2014/main" id="{F1366FE1-2196-4B1C-8872-A85E17B01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>
            <a:extLst>
              <a:ext uri="{FF2B5EF4-FFF2-40B4-BE49-F238E27FC236}">
                <a16:creationId xmlns:a16="http://schemas.microsoft.com/office/drawing/2014/main" id="{DA941AD4-1133-4533-A388-FFC9F1DB5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B46093E-4B62-4C3A-82BB-790012C21501}" type="slidenum">
              <a:rPr altLang="en-US">
                <a:latin typeface="微软雅黑" panose="020B0503020204020204" pitchFamily="34" charset="-122"/>
              </a:rPr>
              <a:pPr/>
              <a:t>28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>
            <a:extLst>
              <a:ext uri="{FF2B5EF4-FFF2-40B4-BE49-F238E27FC236}">
                <a16:creationId xmlns:a16="http://schemas.microsoft.com/office/drawing/2014/main" id="{0D8598CC-0DAB-44D8-B104-4501E2B198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备注占位符 2">
            <a:extLst>
              <a:ext uri="{FF2B5EF4-FFF2-40B4-BE49-F238E27FC236}">
                <a16:creationId xmlns:a16="http://schemas.microsoft.com/office/drawing/2014/main" id="{A0927CC2-8A29-4124-9501-0CEB3BD3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1444" name="灯片编号占位符 3">
            <a:extLst>
              <a:ext uri="{FF2B5EF4-FFF2-40B4-BE49-F238E27FC236}">
                <a16:creationId xmlns:a16="http://schemas.microsoft.com/office/drawing/2014/main" id="{3ED2B0FE-09CE-4EC6-89F3-017E487FE7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1556993-22D9-4A21-B6A1-EBC3D37AADAA}" type="slidenum">
              <a:rPr altLang="en-US">
                <a:latin typeface="微软雅黑" panose="020B0503020204020204" pitchFamily="34" charset="-122"/>
              </a:rPr>
              <a:pPr/>
              <a:t>29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幻灯片图像占位符 1">
            <a:extLst>
              <a:ext uri="{FF2B5EF4-FFF2-40B4-BE49-F238E27FC236}">
                <a16:creationId xmlns:a16="http://schemas.microsoft.com/office/drawing/2014/main" id="{9BCA1DAA-06B9-4890-87C5-E528C8D72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备注占位符 2">
            <a:extLst>
              <a:ext uri="{FF2B5EF4-FFF2-40B4-BE49-F238E27FC236}">
                <a16:creationId xmlns:a16="http://schemas.microsoft.com/office/drawing/2014/main" id="{438E58E8-664E-4497-A646-A140542389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kumimoji="1" lang="zh-CN" altLang="en-US"/>
          </a:p>
        </p:txBody>
      </p:sp>
      <p:sp>
        <p:nvSpPr>
          <p:cNvPr id="63492" name="幻灯片编号占位符 3">
            <a:extLst>
              <a:ext uri="{FF2B5EF4-FFF2-40B4-BE49-F238E27FC236}">
                <a16:creationId xmlns:a16="http://schemas.microsoft.com/office/drawing/2014/main" id="{E2CBD0F0-31C4-402A-9520-79720E3CA1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BA4C5A8-1CFE-467B-998D-B80451876784}" type="slidenum">
              <a:rPr altLang="en-US"/>
              <a:pPr>
                <a:spcBef>
                  <a:spcPct val="0"/>
                </a:spcBef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幻灯片图像占位符 1">
            <a:extLst>
              <a:ext uri="{FF2B5EF4-FFF2-40B4-BE49-F238E27FC236}">
                <a16:creationId xmlns:a16="http://schemas.microsoft.com/office/drawing/2014/main" id="{2BE8E6D8-27D9-462A-99EC-481DBFF5E9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备注占位符 2">
            <a:extLst>
              <a:ext uri="{FF2B5EF4-FFF2-40B4-BE49-F238E27FC236}">
                <a16:creationId xmlns:a16="http://schemas.microsoft.com/office/drawing/2014/main" id="{F13790BD-3120-48A0-A793-7E0E98EA9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5540" name="灯片编号占位符 3">
            <a:extLst>
              <a:ext uri="{FF2B5EF4-FFF2-40B4-BE49-F238E27FC236}">
                <a16:creationId xmlns:a16="http://schemas.microsoft.com/office/drawing/2014/main" id="{2A52B214-746E-4F0A-8591-B184DC844D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516E0D9-00C4-4F5E-B49F-C8637FBE9637}" type="slidenum">
              <a:rPr altLang="en-US">
                <a:latin typeface="微软雅黑" panose="020B0503020204020204" pitchFamily="34" charset="-122"/>
              </a:rPr>
              <a:pPr/>
              <a:t>31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幻灯片图像占位符 1">
            <a:extLst>
              <a:ext uri="{FF2B5EF4-FFF2-40B4-BE49-F238E27FC236}">
                <a16:creationId xmlns:a16="http://schemas.microsoft.com/office/drawing/2014/main" id="{9FDDDB5E-57F3-434A-A81E-4661CAE5B5E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备注占位符 2">
            <a:extLst>
              <a:ext uri="{FF2B5EF4-FFF2-40B4-BE49-F238E27FC236}">
                <a16:creationId xmlns:a16="http://schemas.microsoft.com/office/drawing/2014/main" id="{DBA96CC8-E244-40DE-B34F-39A6ACCD2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7588" name="灯片编号占位符 3">
            <a:extLst>
              <a:ext uri="{FF2B5EF4-FFF2-40B4-BE49-F238E27FC236}">
                <a16:creationId xmlns:a16="http://schemas.microsoft.com/office/drawing/2014/main" id="{3458AA3E-10FF-40AF-B747-8290A8B4B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2D7321C-2C0E-447A-B10C-9530D97411D6}" type="slidenum">
              <a:rPr altLang="en-US">
                <a:latin typeface="微软雅黑" panose="020B0503020204020204" pitchFamily="34" charset="-122"/>
              </a:rPr>
              <a:pPr/>
              <a:t>32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幻灯片图像占位符 1">
            <a:extLst>
              <a:ext uri="{FF2B5EF4-FFF2-40B4-BE49-F238E27FC236}">
                <a16:creationId xmlns:a16="http://schemas.microsoft.com/office/drawing/2014/main" id="{87591616-E103-44BC-8EAC-DAB9B7C6F7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备注占位符 2">
            <a:extLst>
              <a:ext uri="{FF2B5EF4-FFF2-40B4-BE49-F238E27FC236}">
                <a16:creationId xmlns:a16="http://schemas.microsoft.com/office/drawing/2014/main" id="{9F860EBF-C7D4-490B-9456-18AC89FB5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69636" name="灯片编号占位符 3">
            <a:extLst>
              <a:ext uri="{FF2B5EF4-FFF2-40B4-BE49-F238E27FC236}">
                <a16:creationId xmlns:a16="http://schemas.microsoft.com/office/drawing/2014/main" id="{903B7199-604D-4347-94F4-7C3391E109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8E456E6-57D4-4001-A801-6F9BD46F6298}" type="slidenum">
              <a:rPr altLang="en-US">
                <a:latin typeface="微软雅黑" panose="020B0503020204020204" pitchFamily="34" charset="-122"/>
              </a:rPr>
              <a:pPr/>
              <a:t>33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幻灯片图像占位符 1">
            <a:extLst>
              <a:ext uri="{FF2B5EF4-FFF2-40B4-BE49-F238E27FC236}">
                <a16:creationId xmlns:a16="http://schemas.microsoft.com/office/drawing/2014/main" id="{84ADD600-29CA-4431-80B9-B7C7D31143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备注占位符 2">
            <a:extLst>
              <a:ext uri="{FF2B5EF4-FFF2-40B4-BE49-F238E27FC236}">
                <a16:creationId xmlns:a16="http://schemas.microsoft.com/office/drawing/2014/main" id="{BA73C22E-0AC6-4634-8A9B-B019978C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1684" name="灯片编号占位符 3">
            <a:extLst>
              <a:ext uri="{FF2B5EF4-FFF2-40B4-BE49-F238E27FC236}">
                <a16:creationId xmlns:a16="http://schemas.microsoft.com/office/drawing/2014/main" id="{DE0424C1-FEDC-4CBE-9ED5-518281DDC7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E347238-CDB4-4511-A3A3-60107F5BFDA3}" type="slidenum">
              <a:rPr altLang="en-US">
                <a:latin typeface="微软雅黑" panose="020B0503020204020204" pitchFamily="34" charset="-122"/>
              </a:rPr>
              <a:pPr/>
              <a:t>34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幻灯片图像占位符 1">
            <a:extLst>
              <a:ext uri="{FF2B5EF4-FFF2-40B4-BE49-F238E27FC236}">
                <a16:creationId xmlns:a16="http://schemas.microsoft.com/office/drawing/2014/main" id="{DA76F2DD-6A5F-407D-A901-F45D8F4638F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备注占位符 2">
            <a:extLst>
              <a:ext uri="{FF2B5EF4-FFF2-40B4-BE49-F238E27FC236}">
                <a16:creationId xmlns:a16="http://schemas.microsoft.com/office/drawing/2014/main" id="{2726643F-A1C8-4B57-91BD-50B1914AB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3732" name="灯片编号占位符 3">
            <a:extLst>
              <a:ext uri="{FF2B5EF4-FFF2-40B4-BE49-F238E27FC236}">
                <a16:creationId xmlns:a16="http://schemas.microsoft.com/office/drawing/2014/main" id="{4295BFF9-9BBF-45DD-AE0F-DE44AC74A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5756F3-E40D-4952-AC95-57C27F8404C8}" type="slidenum">
              <a:rPr altLang="en-US">
                <a:latin typeface="微软雅黑" panose="020B0503020204020204" pitchFamily="34" charset="-122"/>
              </a:rPr>
              <a:pPr/>
              <a:t>35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幻灯片图像占位符 1">
            <a:extLst>
              <a:ext uri="{FF2B5EF4-FFF2-40B4-BE49-F238E27FC236}">
                <a16:creationId xmlns:a16="http://schemas.microsoft.com/office/drawing/2014/main" id="{975FDC0D-6EFB-4A3A-AC89-BB132631B1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备注占位符 2">
            <a:extLst>
              <a:ext uri="{FF2B5EF4-FFF2-40B4-BE49-F238E27FC236}">
                <a16:creationId xmlns:a16="http://schemas.microsoft.com/office/drawing/2014/main" id="{06E197A4-2CDE-4B41-B3B0-E64B130C3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5780" name="灯片编号占位符 3">
            <a:extLst>
              <a:ext uri="{FF2B5EF4-FFF2-40B4-BE49-F238E27FC236}">
                <a16:creationId xmlns:a16="http://schemas.microsoft.com/office/drawing/2014/main" id="{6D31DBAA-1251-4164-8F97-67E3C64F11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256DAEE-4568-4F52-A122-24AEC1146552}" type="slidenum">
              <a:rPr altLang="en-US">
                <a:latin typeface="微软雅黑" panose="020B0503020204020204" pitchFamily="34" charset="-122"/>
              </a:rPr>
              <a:pPr/>
              <a:t>36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幻灯片图像占位符 1">
            <a:extLst>
              <a:ext uri="{FF2B5EF4-FFF2-40B4-BE49-F238E27FC236}">
                <a16:creationId xmlns:a16="http://schemas.microsoft.com/office/drawing/2014/main" id="{46246577-5FCB-4028-8741-46C53D4EB47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备注占位符 2">
            <a:extLst>
              <a:ext uri="{FF2B5EF4-FFF2-40B4-BE49-F238E27FC236}">
                <a16:creationId xmlns:a16="http://schemas.microsoft.com/office/drawing/2014/main" id="{33F45D47-04B6-486F-B201-874A19DCE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7828" name="灯片编号占位符 3">
            <a:extLst>
              <a:ext uri="{FF2B5EF4-FFF2-40B4-BE49-F238E27FC236}">
                <a16:creationId xmlns:a16="http://schemas.microsoft.com/office/drawing/2014/main" id="{C12EAA9C-A5E1-44F1-8F2E-1A9ABB623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BAAC3B4-9B7C-489B-8121-5D57D4E5C4AB}" type="slidenum">
              <a:rPr altLang="en-US">
                <a:latin typeface="微软雅黑" panose="020B0503020204020204" pitchFamily="34" charset="-122"/>
              </a:rPr>
              <a:pPr/>
              <a:t>37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幻灯片图像占位符 1">
            <a:extLst>
              <a:ext uri="{FF2B5EF4-FFF2-40B4-BE49-F238E27FC236}">
                <a16:creationId xmlns:a16="http://schemas.microsoft.com/office/drawing/2014/main" id="{DFF7B18F-41CF-4C23-BFFD-C17B4E77E9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备注占位符 2">
            <a:extLst>
              <a:ext uri="{FF2B5EF4-FFF2-40B4-BE49-F238E27FC236}">
                <a16:creationId xmlns:a16="http://schemas.microsoft.com/office/drawing/2014/main" id="{EF0402CF-38CA-4D15-A5DA-F974851B3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79876" name="灯片编号占位符 3">
            <a:extLst>
              <a:ext uri="{FF2B5EF4-FFF2-40B4-BE49-F238E27FC236}">
                <a16:creationId xmlns:a16="http://schemas.microsoft.com/office/drawing/2014/main" id="{0BD95CEA-EB42-41CF-B988-B1298E185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B08BFEC-B1C3-4F6E-9337-83C6383E1CF1}" type="slidenum">
              <a:rPr altLang="en-US">
                <a:latin typeface="微软雅黑" panose="020B0503020204020204" pitchFamily="34" charset="-122"/>
              </a:rPr>
              <a:pPr/>
              <a:t>38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幻灯片图像占位符 1">
            <a:extLst>
              <a:ext uri="{FF2B5EF4-FFF2-40B4-BE49-F238E27FC236}">
                <a16:creationId xmlns:a16="http://schemas.microsoft.com/office/drawing/2014/main" id="{3BC50554-308D-4D35-A886-EA490C2298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备注占位符 2">
            <a:extLst>
              <a:ext uri="{FF2B5EF4-FFF2-40B4-BE49-F238E27FC236}">
                <a16:creationId xmlns:a16="http://schemas.microsoft.com/office/drawing/2014/main" id="{ECEEFCE6-FB6F-41F8-912B-4CD4C3637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1924" name="灯片编号占位符 3">
            <a:extLst>
              <a:ext uri="{FF2B5EF4-FFF2-40B4-BE49-F238E27FC236}">
                <a16:creationId xmlns:a16="http://schemas.microsoft.com/office/drawing/2014/main" id="{617549F3-E172-421B-94B7-CDE9798ED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B554498-CEEB-481B-B826-E900483366D4}" type="slidenum">
              <a:rPr altLang="en-US">
                <a:latin typeface="微软雅黑" panose="020B0503020204020204" pitchFamily="34" charset="-122"/>
              </a:rPr>
              <a:pPr/>
              <a:t>39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幻灯片图像占位符 1">
            <a:extLst>
              <a:ext uri="{FF2B5EF4-FFF2-40B4-BE49-F238E27FC236}">
                <a16:creationId xmlns:a16="http://schemas.microsoft.com/office/drawing/2014/main" id="{B055576F-161E-4DFB-B665-A579EC032A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备注占位符 2">
            <a:extLst>
              <a:ext uri="{FF2B5EF4-FFF2-40B4-BE49-F238E27FC236}">
                <a16:creationId xmlns:a16="http://schemas.microsoft.com/office/drawing/2014/main" id="{4857E17C-9B90-431C-B286-EF9DF76D3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3972" name="灯片编号占位符 3">
            <a:extLst>
              <a:ext uri="{FF2B5EF4-FFF2-40B4-BE49-F238E27FC236}">
                <a16:creationId xmlns:a16="http://schemas.microsoft.com/office/drawing/2014/main" id="{62EFA338-97D0-4B6F-9A68-405E41B850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74B5204-AC7C-4084-817C-46A92FB26115}" type="slidenum">
              <a:rPr altLang="en-US">
                <a:latin typeface="微软雅黑" panose="020B0503020204020204" pitchFamily="34" charset="-122"/>
              </a:rPr>
              <a:pPr/>
              <a:t>40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幻灯片图像占位符 1">
            <a:extLst>
              <a:ext uri="{FF2B5EF4-FFF2-40B4-BE49-F238E27FC236}">
                <a16:creationId xmlns:a16="http://schemas.microsoft.com/office/drawing/2014/main" id="{BA4972B3-B435-4E18-9835-4A7EC9AB0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备注占位符 2">
            <a:extLst>
              <a:ext uri="{FF2B5EF4-FFF2-40B4-BE49-F238E27FC236}">
                <a16:creationId xmlns:a16="http://schemas.microsoft.com/office/drawing/2014/main" id="{5AADF5CE-6998-4CE1-B890-BA2AA0DF81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kumimoji="1" lang="zh-CN" altLang="en-US"/>
          </a:p>
        </p:txBody>
      </p:sp>
      <p:sp>
        <p:nvSpPr>
          <p:cNvPr id="86020" name="幻灯片编号占位符 3">
            <a:extLst>
              <a:ext uri="{FF2B5EF4-FFF2-40B4-BE49-F238E27FC236}">
                <a16:creationId xmlns:a16="http://schemas.microsoft.com/office/drawing/2014/main" id="{F6A19CFB-5A26-4909-A7AE-C497E7622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E05D7A-0452-42BE-A4DA-307110103012}" type="slidenum">
              <a:rPr altLang="en-US">
                <a:latin typeface="微软雅黑" panose="020B0503020204020204" pitchFamily="34" charset="-122"/>
              </a:rPr>
              <a:pPr/>
              <a:t>41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幻灯片图像占位符 1">
            <a:extLst>
              <a:ext uri="{FF2B5EF4-FFF2-40B4-BE49-F238E27FC236}">
                <a16:creationId xmlns:a16="http://schemas.microsoft.com/office/drawing/2014/main" id="{5378BACA-1C21-4A65-AC2C-DF92A26BFE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备注占位符 2">
            <a:extLst>
              <a:ext uri="{FF2B5EF4-FFF2-40B4-BE49-F238E27FC236}">
                <a16:creationId xmlns:a16="http://schemas.microsoft.com/office/drawing/2014/main" id="{327CA762-BDC2-4871-813E-F7D0A1799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88068" name="灯片编号占位符 3">
            <a:extLst>
              <a:ext uri="{FF2B5EF4-FFF2-40B4-BE49-F238E27FC236}">
                <a16:creationId xmlns:a16="http://schemas.microsoft.com/office/drawing/2014/main" id="{A7896052-2EA8-4014-A2BF-879B8F581F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E2199AF-8395-4B89-B603-14481BAA577E}" type="slidenum">
              <a:rPr altLang="en-US">
                <a:latin typeface="微软雅黑" panose="020B0503020204020204" pitchFamily="34" charset="-122"/>
              </a:rPr>
              <a:pPr/>
              <a:t>42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幻灯片图像占位符 1">
            <a:extLst>
              <a:ext uri="{FF2B5EF4-FFF2-40B4-BE49-F238E27FC236}">
                <a16:creationId xmlns:a16="http://schemas.microsoft.com/office/drawing/2014/main" id="{FEDC58D0-4773-4254-94AC-73B59BDECA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备注占位符 2">
            <a:extLst>
              <a:ext uri="{FF2B5EF4-FFF2-40B4-BE49-F238E27FC236}">
                <a16:creationId xmlns:a16="http://schemas.microsoft.com/office/drawing/2014/main" id="{9BDBC473-A32A-4B2B-8F0F-74EA2D4A4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0116" name="灯片编号占位符 3">
            <a:extLst>
              <a:ext uri="{FF2B5EF4-FFF2-40B4-BE49-F238E27FC236}">
                <a16:creationId xmlns:a16="http://schemas.microsoft.com/office/drawing/2014/main" id="{F1B0CE17-CADA-4F09-8AB8-3A3FA463B1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7779CF7-E969-4E37-AAAF-6369790CA05A}" type="slidenum">
              <a:rPr altLang="en-US">
                <a:latin typeface="微软雅黑" panose="020B0503020204020204" pitchFamily="34" charset="-122"/>
              </a:rPr>
              <a:pPr/>
              <a:t>43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>
            <a:extLst>
              <a:ext uri="{FF2B5EF4-FFF2-40B4-BE49-F238E27FC236}">
                <a16:creationId xmlns:a16="http://schemas.microsoft.com/office/drawing/2014/main" id="{8AA0A1E7-C451-4184-82F6-C554A3111D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备注占位符 2">
            <a:extLst>
              <a:ext uri="{FF2B5EF4-FFF2-40B4-BE49-F238E27FC236}">
                <a16:creationId xmlns:a16="http://schemas.microsoft.com/office/drawing/2014/main" id="{50CF32C4-8E33-490F-ACA3-6D31B5F37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2164" name="灯片编号占位符 3">
            <a:extLst>
              <a:ext uri="{FF2B5EF4-FFF2-40B4-BE49-F238E27FC236}">
                <a16:creationId xmlns:a16="http://schemas.microsoft.com/office/drawing/2014/main" id="{057C7BF3-A5B9-411B-B777-6E60539EAD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F88259B-DF02-4765-A109-A270C7699ECF}" type="slidenum">
              <a:rPr altLang="en-US">
                <a:latin typeface="微软雅黑" panose="020B0503020204020204" pitchFamily="34" charset="-122"/>
              </a:rPr>
              <a:pPr/>
              <a:t>44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>
            <a:extLst>
              <a:ext uri="{FF2B5EF4-FFF2-40B4-BE49-F238E27FC236}">
                <a16:creationId xmlns:a16="http://schemas.microsoft.com/office/drawing/2014/main" id="{21CAE7F1-30FD-45B3-8B10-3A7C218551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备注占位符 2">
            <a:extLst>
              <a:ext uri="{FF2B5EF4-FFF2-40B4-BE49-F238E27FC236}">
                <a16:creationId xmlns:a16="http://schemas.microsoft.com/office/drawing/2014/main" id="{694B6145-FE11-4727-8893-C56F9283A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96260" name="灯片编号占位符 3">
            <a:extLst>
              <a:ext uri="{FF2B5EF4-FFF2-40B4-BE49-F238E27FC236}">
                <a16:creationId xmlns:a16="http://schemas.microsoft.com/office/drawing/2014/main" id="{3CDEBE73-B1AA-4567-8CF8-E1804F5EA2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EE7720D-3075-48E7-A2FA-E9E4D0ADEAAA}" type="slidenum">
              <a:rPr altLang="en-US">
                <a:latin typeface="微软雅黑" panose="020B0503020204020204" pitchFamily="34" charset="-122"/>
              </a:rPr>
              <a:pPr/>
              <a:t>45</a:t>
            </a:fld>
            <a:endParaRPr lang="zh-CN" altLang="en-US"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AF139D94-86B6-44FE-BF00-0C3DD129B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A39E6C0B-AAFF-4E15-950B-6C8D1FE3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B34F3961-C51F-417E-A8C0-F438C0B27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C9003-4853-4883-B5EF-970357A16B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087903"/>
      </p:ext>
    </p:extLst>
  </p:cSld>
  <p:clrMapOvr>
    <a:masterClrMapping/>
  </p:clrMapOvr>
  <p:transition advClick="0" advTm="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3720A363-6B88-49D4-AB37-99EEC9FB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24B8EDC1-8BD7-445F-A3D2-5606C556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35F0A4D4-AC1E-4152-97E4-C4223A86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5616-A1CB-4A31-A825-DFF0AD1D6A4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710390"/>
      </p:ext>
    </p:extLst>
  </p:cSld>
  <p:clrMapOvr>
    <a:masterClrMapping/>
  </p:clrMapOvr>
  <p:transition advClick="0" advTm="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25085A1B-1522-4DC8-99A2-259DBA7F48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F06A86F1-C344-44C3-AC13-ED6FDD248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37B13A74-35DC-4D5E-A5C0-69F3702B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84C40-B8DF-44F1-9E1B-05882A920A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608395"/>
      </p:ext>
    </p:extLst>
  </p:cSld>
  <p:clrMapOvr>
    <a:masterClrMapping/>
  </p:clrMapOvr>
  <p:transition advClick="0" advTm="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1"/>
            <a:ext cx="5376672" cy="452596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8316E8D6-FE50-4DB5-9009-7FC3E4E645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7639DBDE-6E73-41F4-B1DE-5FEFE9A08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2C7F5B37-0D7C-43E1-ABC9-2AEC4830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41F8B-65D0-4BF8-81C1-EF8C73626D6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683273"/>
      </p:ext>
    </p:extLst>
  </p:cSld>
  <p:clrMapOvr>
    <a:masterClrMapping/>
  </p:clrMapOvr>
  <p:transition advClick="0" advTm="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1027">
            <a:extLst>
              <a:ext uri="{FF2B5EF4-FFF2-40B4-BE49-F238E27FC236}">
                <a16:creationId xmlns:a16="http://schemas.microsoft.com/office/drawing/2014/main" id="{887B15F3-8BBE-4F0F-BE55-D472EABE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1028">
            <a:extLst>
              <a:ext uri="{FF2B5EF4-FFF2-40B4-BE49-F238E27FC236}">
                <a16:creationId xmlns:a16="http://schemas.microsoft.com/office/drawing/2014/main" id="{4747B7B9-B6D2-4536-9782-38FB1BFAB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1029">
            <a:extLst>
              <a:ext uri="{FF2B5EF4-FFF2-40B4-BE49-F238E27FC236}">
                <a16:creationId xmlns:a16="http://schemas.microsoft.com/office/drawing/2014/main" id="{D0976C3F-E5C1-4CDE-873E-979CB8D91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FAE9F-6309-4895-9308-F4F6E7EBA0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259173"/>
      </p:ext>
    </p:extLst>
  </p:cSld>
  <p:clrMapOvr>
    <a:masterClrMapping/>
  </p:clrMapOvr>
  <p:transition advClick="0" advTm="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027">
            <a:extLst>
              <a:ext uri="{FF2B5EF4-FFF2-40B4-BE49-F238E27FC236}">
                <a16:creationId xmlns:a16="http://schemas.microsoft.com/office/drawing/2014/main" id="{AAA0D671-ABB7-44C0-9103-7CEF59BBE9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1028">
            <a:extLst>
              <a:ext uri="{FF2B5EF4-FFF2-40B4-BE49-F238E27FC236}">
                <a16:creationId xmlns:a16="http://schemas.microsoft.com/office/drawing/2014/main" id="{5A31D014-8580-4626-9EA0-ABE109F9B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1029">
            <a:extLst>
              <a:ext uri="{FF2B5EF4-FFF2-40B4-BE49-F238E27FC236}">
                <a16:creationId xmlns:a16="http://schemas.microsoft.com/office/drawing/2014/main" id="{EE683F33-60AD-4B39-8731-BB9A4C177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A57E4-C754-4ECB-B89F-969E0F9F54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709534"/>
      </p:ext>
    </p:extLst>
  </p:cSld>
  <p:clrMapOvr>
    <a:masterClrMapping/>
  </p:clrMapOvr>
  <p:transition advClick="0" advTm="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27">
            <a:extLst>
              <a:ext uri="{FF2B5EF4-FFF2-40B4-BE49-F238E27FC236}">
                <a16:creationId xmlns:a16="http://schemas.microsoft.com/office/drawing/2014/main" id="{14FC95C1-8DFF-4536-8C1A-B8FAF1F3AF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1028">
            <a:extLst>
              <a:ext uri="{FF2B5EF4-FFF2-40B4-BE49-F238E27FC236}">
                <a16:creationId xmlns:a16="http://schemas.microsoft.com/office/drawing/2014/main" id="{011C68E4-9C5E-454B-9BC3-4B74B7A6E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029">
            <a:extLst>
              <a:ext uri="{FF2B5EF4-FFF2-40B4-BE49-F238E27FC236}">
                <a16:creationId xmlns:a16="http://schemas.microsoft.com/office/drawing/2014/main" id="{7F716B3E-AEBA-48C0-9298-1CF15F33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446D9-D28F-46E7-9465-EA44167BDD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989106"/>
      </p:ext>
    </p:extLst>
  </p:cSld>
  <p:clrMapOvr>
    <a:masterClrMapping/>
  </p:clrMapOvr>
  <p:transition advClick="0" advTm="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35029AC4-2125-48E6-A06A-AE91F070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1E4CBD76-3AA2-45BE-B78E-84DC4071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A8371060-2A95-4168-AB16-A54D99C0E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905CD-6CE4-4ABD-B85B-EF83C07EE81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981090"/>
      </p:ext>
    </p:extLst>
  </p:cSld>
  <p:clrMapOvr>
    <a:masterClrMapping/>
  </p:clrMapOvr>
  <p:transition advClick="0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027">
            <a:extLst>
              <a:ext uri="{FF2B5EF4-FFF2-40B4-BE49-F238E27FC236}">
                <a16:creationId xmlns:a16="http://schemas.microsoft.com/office/drawing/2014/main" id="{3FBA9730-DEF5-481C-9509-42A4FFE386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1028">
            <a:extLst>
              <a:ext uri="{FF2B5EF4-FFF2-40B4-BE49-F238E27FC236}">
                <a16:creationId xmlns:a16="http://schemas.microsoft.com/office/drawing/2014/main" id="{375885D2-8609-4D93-8E11-1E462D15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1029">
            <a:extLst>
              <a:ext uri="{FF2B5EF4-FFF2-40B4-BE49-F238E27FC236}">
                <a16:creationId xmlns:a16="http://schemas.microsoft.com/office/drawing/2014/main" id="{A88D73AE-EB22-48AD-9952-1BCC6CBFE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3F7B4D-AEC1-434B-8404-33D355E401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679347"/>
      </p:ext>
    </p:extLst>
  </p:cSld>
  <p:clrMapOvr>
    <a:masterClrMapping/>
  </p:clrMapOvr>
  <p:transition advClick="0" advTm="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F6AC0C7C-91F0-4672-A8DC-7453F38168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7B5C421B-E367-49CE-813A-30362890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E70C7774-B9C8-4A96-9F65-251A204B4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8FD47-4256-470A-9C76-73DFD2B63C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145579"/>
      </p:ext>
    </p:extLst>
  </p:cSld>
  <p:clrMapOvr>
    <a:masterClrMapping/>
  </p:clrMapOvr>
  <p:transition advClick="0" advTm="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027">
            <a:extLst>
              <a:ext uri="{FF2B5EF4-FFF2-40B4-BE49-F238E27FC236}">
                <a16:creationId xmlns:a16="http://schemas.microsoft.com/office/drawing/2014/main" id="{3E41425D-83A7-427C-AC48-ACE5D837D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1028">
            <a:extLst>
              <a:ext uri="{FF2B5EF4-FFF2-40B4-BE49-F238E27FC236}">
                <a16:creationId xmlns:a16="http://schemas.microsoft.com/office/drawing/2014/main" id="{AFACD88C-B50A-44F1-8C77-BA3AD26E1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029">
            <a:extLst>
              <a:ext uri="{FF2B5EF4-FFF2-40B4-BE49-F238E27FC236}">
                <a16:creationId xmlns:a16="http://schemas.microsoft.com/office/drawing/2014/main" id="{71D5AF88-5876-492E-8996-BD4E0B014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3CF6F-2846-43E7-816F-EA5FAE20F2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779705"/>
      </p:ext>
    </p:extLst>
  </p:cSld>
  <p:clrMapOvr>
    <a:masterClrMapping/>
  </p:clrMapOvr>
  <p:transition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>
            <a:extLst>
              <a:ext uri="{FF2B5EF4-FFF2-40B4-BE49-F238E27FC236}">
                <a16:creationId xmlns:a16="http://schemas.microsoft.com/office/drawing/2014/main" id="{33AF9D48-F548-41C2-9F66-7799EBCEAA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1026">
            <a:extLst>
              <a:ext uri="{FF2B5EF4-FFF2-40B4-BE49-F238E27FC236}">
                <a16:creationId xmlns:a16="http://schemas.microsoft.com/office/drawing/2014/main" id="{A4F8F5D6-5601-49F0-8A8B-88DA4F03DA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日期占位符 1027">
            <a:extLst>
              <a:ext uri="{FF2B5EF4-FFF2-40B4-BE49-F238E27FC236}">
                <a16:creationId xmlns:a16="http://schemas.microsoft.com/office/drawing/2014/main" id="{16411081-11A2-4DDC-8BAD-3E5AF3618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buFont typeface="Arial" panose="020B0604020202020204" pitchFamily="34" charset="0"/>
              <a:buNone/>
              <a:defRPr sz="14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页脚占位符 1028">
            <a:extLst>
              <a:ext uri="{FF2B5EF4-FFF2-40B4-BE49-F238E27FC236}">
                <a16:creationId xmlns:a16="http://schemas.microsoft.com/office/drawing/2014/main" id="{100A933F-A4DA-45AC-A2BB-5257E3A31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buFont typeface="Arial" panose="020B0604020202020204" pitchFamily="34" charset="0"/>
              <a:buNone/>
              <a:defRPr sz="1400" noProof="1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1029">
            <a:extLst>
              <a:ext uri="{FF2B5EF4-FFF2-40B4-BE49-F238E27FC236}">
                <a16:creationId xmlns:a16="http://schemas.microsoft.com/office/drawing/2014/main" id="{C5ABD5CE-2030-4E5D-996F-FF9B79F036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 eaLnBrk="1" hangingPunct="1">
              <a:buFont typeface="Arial" panose="020B0604020202020204" pitchFamily="34" charset="0"/>
              <a:buNone/>
              <a:defRPr sz="1400" noProof="1" smtClean="0">
                <a:latin typeface="微软雅黑" panose="020B0503020204020204" pitchFamily="34" charset="-122"/>
              </a:defRPr>
            </a:lvl1pPr>
          </a:lstStyle>
          <a:p>
            <a:pPr>
              <a:defRPr/>
            </a:pPr>
            <a:fld id="{40E7D05E-A1A1-4F3B-A079-E264D160B4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0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 kern="1200">
          <a:solidFill>
            <a:schemeClr val="tx2"/>
          </a:solidFill>
          <a:latin typeface="微软雅黑" panose="020B0503020204020204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微软雅黑" panose="020B0503020204020204" pitchFamily="34" charset="-122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buFont typeface="Arial" panose="020B0604020202020204" pitchFamily="34" charset="0"/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1pPr>
      <a:lvl2pPr marL="742950" lvl="1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2pPr>
      <a:lvl3pPr marL="1143000" lvl="2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3pPr>
      <a:lvl4pPr marL="1600200" lvl="3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4pPr>
      <a:lvl5pPr marL="2057400" lvl="4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Administrator\Desktop\The%20One-Outro%20(&#32431;&#38899;&#20048;)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cye.cn/sort/17/42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cye.cn/sort/17/46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jpeg"/><Relationship Id="rId4" Type="http://schemas.openxmlformats.org/officeDocument/2006/relationships/hyperlink" Target="http://www.stucye.cn/sort/64/77/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矩形 4101">
            <a:extLst>
              <a:ext uri="{FF2B5EF4-FFF2-40B4-BE49-F238E27FC236}">
                <a16:creationId xmlns:a16="http://schemas.microsoft.com/office/drawing/2014/main" id="{2C466BB8-096A-4683-9D74-9E9BB59AA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2388" y="2840038"/>
            <a:ext cx="12217401" cy="23495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14339" name="标题 4097">
            <a:extLst>
              <a:ext uri="{FF2B5EF4-FFF2-40B4-BE49-F238E27FC236}">
                <a16:creationId xmlns:a16="http://schemas.microsoft.com/office/drawing/2014/main" id="{511BFE1D-26BD-4102-AE7A-B3E35D837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265613" y="3033713"/>
            <a:ext cx="3627437" cy="1470025"/>
          </a:xfrm>
        </p:spPr>
        <p:txBody>
          <a:bodyPr anchor="ctr"/>
          <a:lstStyle/>
          <a:p>
            <a:pPr algn="dist" eaLnBrk="1" hangingPunct="1"/>
            <a:r>
              <a:rPr lang="zh-CN" altLang="en-US" sz="6000" b="1">
                <a:solidFill>
                  <a:schemeClr val="bg1"/>
                </a:solidFill>
                <a:ea typeface="微软雅黑" panose="020B0503020204020204" pitchFamily="34" charset="-122"/>
              </a:rPr>
              <a:t>面试礼仪</a:t>
            </a:r>
          </a:p>
        </p:txBody>
      </p:sp>
      <p:sp>
        <p:nvSpPr>
          <p:cNvPr id="14340" name="标题 4097">
            <a:extLst>
              <a:ext uri="{FF2B5EF4-FFF2-40B4-BE49-F238E27FC236}">
                <a16:creationId xmlns:a16="http://schemas.microsoft.com/office/drawing/2014/main" id="{103F2862-100E-4D30-9A34-DA0B52BE3EC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209800" y="3998913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主讲人：王某某  时间：</a:t>
            </a:r>
            <a:r>
              <a:rPr lang="en-US" altLang="zh-CN" sz="1800" b="1">
                <a:solidFill>
                  <a:schemeClr val="bg1"/>
                </a:solidFill>
                <a:ea typeface="微软雅黑" panose="020B0503020204020204" pitchFamily="34" charset="-122"/>
              </a:rPr>
              <a:t>20180000</a:t>
            </a:r>
          </a:p>
        </p:txBody>
      </p:sp>
      <p:sp>
        <p:nvSpPr>
          <p:cNvPr id="14341" name="文本框 3">
            <a:extLst>
              <a:ext uri="{FF2B5EF4-FFF2-40B4-BE49-F238E27FC236}">
                <a16:creationId xmlns:a16="http://schemas.microsoft.com/office/drawing/2014/main" id="{46C56FE9-1634-47CC-9E3E-F95B00723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5613" y="4149725"/>
            <a:ext cx="36433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di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Interview </a:t>
            </a:r>
            <a:r>
              <a:rPr lang="en-US" altLang="zh-CN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E</a:t>
            </a:r>
            <a:r>
              <a:rPr lang="zh-CN" altLang="en-US" sz="1800">
                <a:solidFill>
                  <a:schemeClr val="bg1"/>
                </a:solidFill>
                <a:ea typeface="Microsoft JhengHei Light" panose="020B0304030504040204" pitchFamily="34" charset="-120"/>
              </a:rPr>
              <a:t>tiquette</a:t>
            </a:r>
          </a:p>
        </p:txBody>
      </p:sp>
      <p:pic>
        <p:nvPicPr>
          <p:cNvPr id="2" name="The One-Outro (纯音乐).mp3">
            <a:hlinkClick r:id="" action="ppaction://media"/>
            <a:extLst>
              <a:ext uri="{FF2B5EF4-FFF2-40B4-BE49-F238E27FC236}">
                <a16:creationId xmlns:a16="http://schemas.microsoft.com/office/drawing/2014/main" id="{73F9BC55-D468-49A2-91FC-8F2A9282458C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-9604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339" grpId="0"/>
      <p:bldP spid="14340" grpId="0"/>
      <p:bldP spid="143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内容占位符 2">
            <a:extLst>
              <a:ext uri="{FF2B5EF4-FFF2-40B4-BE49-F238E27FC236}">
                <a16:creationId xmlns:a16="http://schemas.microsoft.com/office/drawing/2014/main" id="{0EC89821-24A6-4A21-A4DC-EA32921DF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2773363" cy="2019300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400">
              <a:latin typeface="信黑 W7 简 Bold" charset="-122"/>
              <a:ea typeface="信黑 W7 简 Bold" charset="-122"/>
            </a:endParaRPr>
          </a:p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400">
              <a:latin typeface="信黑 W7 简 Bold" charset="-122"/>
              <a:ea typeface="信黑 W7 简 Bold" charset="-122"/>
            </a:endParaRPr>
          </a:p>
          <a:p>
            <a:pPr marL="0" indent="0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/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zh-CN"/>
          </a:p>
        </p:txBody>
      </p:sp>
      <p:sp>
        <p:nvSpPr>
          <p:cNvPr id="15362" name="文本框 1">
            <a:extLst>
              <a:ext uri="{FF2B5EF4-FFF2-40B4-BE49-F238E27FC236}">
                <a16:creationId xmlns:a16="http://schemas.microsoft.com/office/drawing/2014/main" id="{C7243475-DB98-4101-B823-CC7BD0BB38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3143250"/>
            <a:ext cx="17081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面试前准备</a:t>
            </a:r>
          </a:p>
        </p:txBody>
      </p:sp>
      <p:sp>
        <p:nvSpPr>
          <p:cNvPr id="15363" name="文本框 2">
            <a:extLst>
              <a:ext uri="{FF2B5EF4-FFF2-40B4-BE49-F238E27FC236}">
                <a16:creationId xmlns:a16="http://schemas.microsoft.com/office/drawing/2014/main" id="{7DDC467D-BD7D-4F3C-B754-80A9B2B81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3824288"/>
            <a:ext cx="800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仪态</a:t>
            </a:r>
          </a:p>
        </p:txBody>
      </p:sp>
      <p:sp>
        <p:nvSpPr>
          <p:cNvPr id="15364" name="文本框 3">
            <a:extLst>
              <a:ext uri="{FF2B5EF4-FFF2-40B4-BE49-F238E27FC236}">
                <a16:creationId xmlns:a16="http://schemas.microsoft.com/office/drawing/2014/main" id="{F8D14C77-EB36-44B5-929C-6BDF093BA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488" y="4505325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告别礼仪</a:t>
            </a:r>
          </a:p>
        </p:txBody>
      </p:sp>
      <p:sp>
        <p:nvSpPr>
          <p:cNvPr id="5126" name="标题 1">
            <a:extLst>
              <a:ext uri="{FF2B5EF4-FFF2-40B4-BE49-F238E27FC236}">
                <a16:creationId xmlns:a16="http://schemas.microsoft.com/office/drawing/2014/main" id="{B8EE709E-4B7B-425A-B2AF-58F871B1B07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-688975" y="457200"/>
            <a:ext cx="34464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>
              <a:solidFill>
                <a:schemeClr val="tx2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15366" name="文本框 6">
            <a:extLst>
              <a:ext uri="{FF2B5EF4-FFF2-40B4-BE49-F238E27FC236}">
                <a16:creationId xmlns:a16="http://schemas.microsoft.com/office/drawing/2014/main" id="{EBF5EC18-68E9-4E5F-81BF-3E0ECC36B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91450" y="1597025"/>
            <a:ext cx="121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latin typeface="Malgun Gothic" panose="020B0503020000020004" pitchFamily="34" charset="-127"/>
                <a:ea typeface="Malgun Gothic" panose="020B0503020000020004" pitchFamily="34" charset="-127"/>
              </a:rPr>
              <a:t>CONTENT</a:t>
            </a:r>
          </a:p>
        </p:txBody>
      </p:sp>
      <p:sp>
        <p:nvSpPr>
          <p:cNvPr id="15367" name="文本框 7">
            <a:extLst>
              <a:ext uri="{FF2B5EF4-FFF2-40B4-BE49-F238E27FC236}">
                <a16:creationId xmlns:a16="http://schemas.microsoft.com/office/drawing/2014/main" id="{A7F5EA3B-13C6-4DBA-8C5A-1587AA118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458913"/>
            <a:ext cx="1108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ea typeface="微软雅黑" panose="020B0503020204020204" pitchFamily="34" charset="-122"/>
              </a:rPr>
              <a:t>目录</a:t>
            </a:r>
          </a:p>
        </p:txBody>
      </p:sp>
      <p:pic>
        <p:nvPicPr>
          <p:cNvPr id="5129" name="图片 14" descr="20170902093907">
            <a:extLst>
              <a:ext uri="{FF2B5EF4-FFF2-40B4-BE49-F238E27FC236}">
                <a16:creationId xmlns:a16="http://schemas.microsoft.com/office/drawing/2014/main" id="{85F2F6CE-E85E-4147-924A-810F68E48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7" r="12587"/>
          <a:stretch>
            <a:fillRect/>
          </a:stretch>
        </p:blipFill>
        <p:spPr bwMode="auto">
          <a:xfrm>
            <a:off x="-6350" y="1117600"/>
            <a:ext cx="4505325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文本框 1">
            <a:extLst>
              <a:ext uri="{FF2B5EF4-FFF2-40B4-BE49-F238E27FC236}">
                <a16:creationId xmlns:a16="http://schemas.microsoft.com/office/drawing/2014/main" id="{142976AF-00A9-4872-BCA8-708DF9761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3143250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01</a:t>
            </a:r>
          </a:p>
        </p:txBody>
      </p:sp>
      <p:sp>
        <p:nvSpPr>
          <p:cNvPr id="15370" name="文本框 1">
            <a:extLst>
              <a:ext uri="{FF2B5EF4-FFF2-40B4-BE49-F238E27FC236}">
                <a16:creationId xmlns:a16="http://schemas.microsoft.com/office/drawing/2014/main" id="{6AD2C6FA-8F26-44AF-9A5A-19636C519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3824288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02</a:t>
            </a:r>
          </a:p>
        </p:txBody>
      </p:sp>
      <p:sp>
        <p:nvSpPr>
          <p:cNvPr id="15371" name="文本框 1">
            <a:extLst>
              <a:ext uri="{FF2B5EF4-FFF2-40B4-BE49-F238E27FC236}">
                <a16:creationId xmlns:a16="http://schemas.microsoft.com/office/drawing/2014/main" id="{DDFDA468-0947-4727-94D6-79976FF5A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463" y="4505325"/>
            <a:ext cx="546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03</a:t>
            </a:r>
          </a:p>
        </p:txBody>
      </p:sp>
      <p:grpSp>
        <p:nvGrpSpPr>
          <p:cNvPr id="5133" name="组合 23">
            <a:extLst>
              <a:ext uri="{FF2B5EF4-FFF2-40B4-BE49-F238E27FC236}">
                <a16:creationId xmlns:a16="http://schemas.microsoft.com/office/drawing/2014/main" id="{961B7092-FD62-4BD5-B589-5B958F264906}"/>
              </a:ext>
            </a:extLst>
          </p:cNvPr>
          <p:cNvGrpSpPr>
            <a:grpSpLocks/>
          </p:cNvGrpSpPr>
          <p:nvPr/>
        </p:nvGrpSpPr>
        <p:grpSpPr bwMode="auto">
          <a:xfrm>
            <a:off x="6621463" y="800100"/>
            <a:ext cx="2554287" cy="1762125"/>
            <a:chOff x="10427" y="1261"/>
            <a:chExt cx="4024" cy="277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70A56D-7E30-4BD0-9F24-12E700D617CC}"/>
                </a:ext>
              </a:extLst>
            </p:cNvPr>
            <p:cNvSpPr/>
            <p:nvPr/>
          </p:nvSpPr>
          <p:spPr>
            <a:xfrm>
              <a:off x="10427" y="1761"/>
              <a:ext cx="4024" cy="2091"/>
            </a:xfrm>
            <a:prstGeom prst="rect">
              <a:avLst/>
            </a:prstGeom>
            <a:noFill/>
            <a:ln w="60325">
              <a:solidFill>
                <a:srgbClr val="0E5B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039DA5C-04E6-48A8-9102-EC367FAE7352}"/>
                </a:ext>
              </a:extLst>
            </p:cNvPr>
            <p:cNvSpPr/>
            <p:nvPr/>
          </p:nvSpPr>
          <p:spPr>
            <a:xfrm>
              <a:off x="11287" y="3315"/>
              <a:ext cx="2116" cy="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0F14389D-374A-4BC6-B488-BE9DF013AA28}"/>
                </a:ext>
              </a:extLst>
            </p:cNvPr>
            <p:cNvSpPr/>
            <p:nvPr/>
          </p:nvSpPr>
          <p:spPr>
            <a:xfrm>
              <a:off x="11287" y="1261"/>
              <a:ext cx="2116" cy="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/>
      <p:bldP spid="15364" grpId="0"/>
      <p:bldP spid="15366" grpId="0"/>
      <p:bldP spid="15367" grpId="0"/>
      <p:bldP spid="15369" grpId="0"/>
      <p:bldP spid="15370" grpId="0"/>
      <p:bldP spid="1537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5">
            <a:extLst>
              <a:ext uri="{FF2B5EF4-FFF2-40B4-BE49-F238E27FC236}">
                <a16:creationId xmlns:a16="http://schemas.microsoft.com/office/drawing/2014/main" id="{E7A95AE6-1AEB-43F7-AADF-72CFB21F1397}"/>
              </a:ext>
            </a:extLst>
          </p:cNvPr>
          <p:cNvGrpSpPr>
            <a:grpSpLocks/>
          </p:cNvGrpSpPr>
          <p:nvPr/>
        </p:nvGrpSpPr>
        <p:grpSpPr bwMode="auto">
          <a:xfrm>
            <a:off x="-12700" y="3030538"/>
            <a:ext cx="12217400" cy="2349500"/>
            <a:chOff x="-20" y="4772"/>
            <a:chExt cx="19240" cy="3700"/>
          </a:xfrm>
        </p:grpSpPr>
        <p:sp>
          <p:nvSpPr>
            <p:cNvPr id="7172" name="矩形 4101">
              <a:extLst>
                <a:ext uri="{FF2B5EF4-FFF2-40B4-BE49-F238E27FC236}">
                  <a16:creationId xmlns:a16="http://schemas.microsoft.com/office/drawing/2014/main" id="{696404B0-2B44-46F8-8EC5-19F3B747DA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7173" name="文本框 3">
              <a:extLst>
                <a:ext uri="{FF2B5EF4-FFF2-40B4-BE49-F238E27FC236}">
                  <a16:creationId xmlns:a16="http://schemas.microsoft.com/office/drawing/2014/main" id="{343E0721-EA63-4393-9B09-B8B33A363F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面试前准备</a:t>
              </a:r>
            </a:p>
          </p:txBody>
        </p:sp>
        <p:sp>
          <p:nvSpPr>
            <p:cNvPr id="7174" name="文本框 1">
              <a:extLst>
                <a:ext uri="{FF2B5EF4-FFF2-40B4-BE49-F238E27FC236}">
                  <a16:creationId xmlns:a16="http://schemas.microsoft.com/office/drawing/2014/main" id="{F7FE01C9-AF9E-4577-AAB3-4EBE6D0D83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01</a:t>
              </a:r>
            </a:p>
          </p:txBody>
        </p:sp>
      </p:grpSp>
      <p:sp>
        <p:nvSpPr>
          <p:cNvPr id="7171" name="文本框 1">
            <a:extLst>
              <a:ext uri="{FF2B5EF4-FFF2-40B4-BE49-F238E27FC236}">
                <a16:creationId xmlns:a16="http://schemas.microsoft.com/office/drawing/2014/main" id="{603BA301-7F97-4BAC-8569-BADB545C9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5513" y="1985963"/>
            <a:ext cx="184150" cy="369887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kumimoji="1" lang="zh-CN" altLang="en-US" sz="1800"/>
          </a:p>
        </p:txBody>
      </p:sp>
    </p:spTree>
  </p:cSld>
  <p:clrMapOvr>
    <a:masterClrMapping/>
  </p:clrMapOvr>
  <p:transition spd="slow" advClick="0" advTm="0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29">
            <a:extLst>
              <a:ext uri="{FF2B5EF4-FFF2-40B4-BE49-F238E27FC236}">
                <a16:creationId xmlns:a16="http://schemas.microsoft.com/office/drawing/2014/main" id="{C34E204A-AA42-4249-AB28-6F511E47EB12}"/>
              </a:ext>
            </a:extLst>
          </p:cNvPr>
          <p:cNvGrpSpPr>
            <a:grpSpLocks/>
          </p:cNvGrpSpPr>
          <p:nvPr/>
        </p:nvGrpSpPr>
        <p:grpSpPr bwMode="auto">
          <a:xfrm>
            <a:off x="8161338" y="2322513"/>
            <a:ext cx="2933700" cy="2478087"/>
            <a:chOff x="9506" y="4184"/>
            <a:chExt cx="4621" cy="3901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7BA59D5A-E7A0-44B6-8369-ED138EF606B9}"/>
                </a:ext>
              </a:extLst>
            </p:cNvPr>
            <p:cNvSpPr/>
            <p:nvPr/>
          </p:nvSpPr>
          <p:spPr>
            <a:xfrm>
              <a:off x="9506" y="7125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0" name="圆角矩形 19">
              <a:extLst>
                <a:ext uri="{FF2B5EF4-FFF2-40B4-BE49-F238E27FC236}">
                  <a16:creationId xmlns:a16="http://schemas.microsoft.com/office/drawing/2014/main" id="{ECD74D4F-11F5-4865-ABD3-6BA274287702}"/>
                </a:ext>
              </a:extLst>
            </p:cNvPr>
            <p:cNvSpPr/>
            <p:nvPr/>
          </p:nvSpPr>
          <p:spPr>
            <a:xfrm>
              <a:off x="9566" y="5678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" name="圆角矩形 18">
              <a:extLst>
                <a:ext uri="{FF2B5EF4-FFF2-40B4-BE49-F238E27FC236}">
                  <a16:creationId xmlns:a16="http://schemas.microsoft.com/office/drawing/2014/main" id="{60927C32-727D-4EAF-95FC-AA7D203A00AE}"/>
                </a:ext>
              </a:extLst>
            </p:cNvPr>
            <p:cNvSpPr/>
            <p:nvPr/>
          </p:nvSpPr>
          <p:spPr>
            <a:xfrm>
              <a:off x="9566" y="4184"/>
              <a:ext cx="4561" cy="960"/>
            </a:xfrm>
            <a:prstGeom prst="round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7426" name="组合 31">
            <a:extLst>
              <a:ext uri="{FF2B5EF4-FFF2-40B4-BE49-F238E27FC236}">
                <a16:creationId xmlns:a16="http://schemas.microsoft.com/office/drawing/2014/main" id="{172681FF-1A8A-4ED4-A4AD-D36A4F3ED9DC}"/>
              </a:ext>
            </a:extLst>
          </p:cNvPr>
          <p:cNvGrpSpPr>
            <a:grpSpLocks/>
          </p:cNvGrpSpPr>
          <p:nvPr/>
        </p:nvGrpSpPr>
        <p:grpSpPr bwMode="auto">
          <a:xfrm>
            <a:off x="4408488" y="2847975"/>
            <a:ext cx="2362200" cy="1379538"/>
            <a:chOff x="4549" y="5011"/>
            <a:chExt cx="3720" cy="2171"/>
          </a:xfrm>
        </p:grpSpPr>
        <p:sp>
          <p:nvSpPr>
            <p:cNvPr id="31" name="圆角矩形 30">
              <a:extLst>
                <a:ext uri="{FF2B5EF4-FFF2-40B4-BE49-F238E27FC236}">
                  <a16:creationId xmlns:a16="http://schemas.microsoft.com/office/drawing/2014/main" id="{80C46660-0B1F-494E-94CF-DCE27654CE6E}"/>
                </a:ext>
              </a:extLst>
            </p:cNvPr>
            <p:cNvSpPr/>
            <p:nvPr/>
          </p:nvSpPr>
          <p:spPr>
            <a:xfrm>
              <a:off x="4549" y="5011"/>
              <a:ext cx="3720" cy="2171"/>
            </a:xfrm>
            <a:prstGeom prst="roundRect">
              <a:avLst/>
            </a:prstGeom>
            <a:solidFill>
              <a:srgbClr val="0E5BB2"/>
            </a:solidFill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239" name="文本框 2">
              <a:extLst>
                <a:ext uri="{FF2B5EF4-FFF2-40B4-BE49-F238E27FC236}">
                  <a16:creationId xmlns:a16="http://schemas.microsoft.com/office/drawing/2014/main" id="{E48A6A98-18EB-4050-B9AD-DA115A429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84" y="5637"/>
              <a:ext cx="2850" cy="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心理准备</a:t>
              </a:r>
            </a:p>
          </p:txBody>
        </p:sp>
      </p:grpSp>
      <p:sp>
        <p:nvSpPr>
          <p:cNvPr id="17428" name="文本框 3">
            <a:extLst>
              <a:ext uri="{FF2B5EF4-FFF2-40B4-BE49-F238E27FC236}">
                <a16:creationId xmlns:a16="http://schemas.microsoft.com/office/drawing/2014/main" id="{8D09EEB6-55B7-494D-ABFF-F85519AB9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1838" y="2401888"/>
            <a:ext cx="21590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为什么找工作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sp>
        <p:nvSpPr>
          <p:cNvPr id="17429" name="文本框 4">
            <a:extLst>
              <a:ext uri="{FF2B5EF4-FFF2-40B4-BE49-F238E27FC236}">
                <a16:creationId xmlns:a16="http://schemas.microsoft.com/office/drawing/2014/main" id="{F8F6A064-8F0B-42DE-8970-16E8D4483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2463" y="3381375"/>
            <a:ext cx="2452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找什么样的工作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sp>
        <p:nvSpPr>
          <p:cNvPr id="17430" name="文本框 6">
            <a:extLst>
              <a:ext uri="{FF2B5EF4-FFF2-40B4-BE49-F238E27FC236}">
                <a16:creationId xmlns:a16="http://schemas.microsoft.com/office/drawing/2014/main" id="{2A22E914-9C2D-4602-8A7F-12D857259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9438" y="4322763"/>
            <a:ext cx="2146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对薪水的态度</a:t>
            </a:r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?</a:t>
            </a:r>
          </a:p>
        </p:txBody>
      </p:sp>
      <p:grpSp>
        <p:nvGrpSpPr>
          <p:cNvPr id="17410" name="组合 52">
            <a:extLst>
              <a:ext uri="{FF2B5EF4-FFF2-40B4-BE49-F238E27FC236}">
                <a16:creationId xmlns:a16="http://schemas.microsoft.com/office/drawing/2014/main" id="{23FC0948-72B3-4E91-A06B-66AB3629C465}"/>
              </a:ext>
            </a:extLst>
          </p:cNvPr>
          <p:cNvGrpSpPr>
            <a:grpSpLocks/>
          </p:cNvGrpSpPr>
          <p:nvPr/>
        </p:nvGrpSpPr>
        <p:grpSpPr bwMode="auto">
          <a:xfrm>
            <a:off x="7261225" y="2305050"/>
            <a:ext cx="533400" cy="2327275"/>
            <a:chOff x="11436" y="3631"/>
            <a:chExt cx="840" cy="3663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4FD13DB8-D1E0-4434-B44F-6D5DDB55A843}"/>
                </a:ext>
              </a:extLst>
            </p:cNvPr>
            <p:cNvSpPr/>
            <p:nvPr/>
          </p:nvSpPr>
          <p:spPr>
            <a:xfrm>
              <a:off x="11436" y="3631"/>
              <a:ext cx="840" cy="840"/>
            </a:xfrm>
            <a:prstGeom prst="ellipse">
              <a:avLst/>
            </a:prstGeom>
            <a:solidFill>
              <a:schemeClr val="bg1"/>
            </a:solidFill>
            <a:ln w="66675">
              <a:solidFill>
                <a:srgbClr val="0E5BB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grpSp>
          <p:nvGrpSpPr>
            <p:cNvPr id="9230" name="组合 51">
              <a:extLst>
                <a:ext uri="{FF2B5EF4-FFF2-40B4-BE49-F238E27FC236}">
                  <a16:creationId xmlns:a16="http://schemas.microsoft.com/office/drawing/2014/main" id="{411B7876-41F3-4ADD-86DA-524DAC70FE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436" y="3792"/>
              <a:ext cx="840" cy="3502"/>
              <a:chOff x="11436" y="3792"/>
              <a:chExt cx="840" cy="3502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4D4CDDEB-F90F-40E0-9D62-62F6D29E9A71}"/>
                  </a:ext>
                </a:extLst>
              </p:cNvPr>
              <p:cNvSpPr/>
              <p:nvPr/>
            </p:nvSpPr>
            <p:spPr>
              <a:xfrm>
                <a:off x="11436" y="4918"/>
                <a:ext cx="840" cy="840"/>
              </a:xfrm>
              <a:prstGeom prst="ellipse">
                <a:avLst/>
              </a:prstGeom>
              <a:solidFill>
                <a:schemeClr val="bg1"/>
              </a:solidFill>
              <a:ln w="66675">
                <a:solidFill>
                  <a:srgbClr val="0E5BB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noProof="1">
                  <a:latin typeface="微软雅黑" panose="020B0503020204020204" pitchFamily="34" charset="-122"/>
                </a:endParaRPr>
              </a:p>
            </p:txBody>
          </p:sp>
          <p:grpSp>
            <p:nvGrpSpPr>
              <p:cNvPr id="9232" name="组合 50">
                <a:extLst>
                  <a:ext uri="{FF2B5EF4-FFF2-40B4-BE49-F238E27FC236}">
                    <a16:creationId xmlns:a16="http://schemas.microsoft.com/office/drawing/2014/main" id="{1664C0E2-EAC0-4393-9B3C-2C8F8A2EBD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436" y="3792"/>
                <a:ext cx="840" cy="3503"/>
                <a:chOff x="12150" y="3792"/>
                <a:chExt cx="840" cy="3503"/>
              </a:xfrm>
            </p:grpSpPr>
            <p:sp>
              <p:nvSpPr>
                <p:cNvPr id="9233" name="文本框 44">
                  <a:extLst>
                    <a:ext uri="{FF2B5EF4-FFF2-40B4-BE49-F238E27FC236}">
                      <a16:creationId xmlns:a16="http://schemas.microsoft.com/office/drawing/2014/main" id="{1634B3E2-4339-4DD7-BA38-74095585978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33" y="3792"/>
                  <a:ext cx="757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800" b="1">
                      <a:solidFill>
                        <a:schemeClr val="accent2"/>
                      </a:solidFill>
                    </a:rPr>
                    <a:t>01</a:t>
                  </a:r>
                </a:p>
              </p:txBody>
            </p:sp>
            <p:grpSp>
              <p:nvGrpSpPr>
                <p:cNvPr id="9234" name="组合 49">
                  <a:extLst>
                    <a:ext uri="{FF2B5EF4-FFF2-40B4-BE49-F238E27FC236}">
                      <a16:creationId xmlns:a16="http://schemas.microsoft.com/office/drawing/2014/main" id="{8B2164CC-0EB5-4648-976A-6D53060816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150" y="5024"/>
                  <a:ext cx="840" cy="2271"/>
                  <a:chOff x="12150" y="5024"/>
                  <a:chExt cx="840" cy="2271"/>
                </a:xfrm>
              </p:grpSpPr>
              <p:sp>
                <p:nvSpPr>
                  <p:cNvPr id="44" name="椭圆 43">
                    <a:extLst>
                      <a:ext uri="{FF2B5EF4-FFF2-40B4-BE49-F238E27FC236}">
                        <a16:creationId xmlns:a16="http://schemas.microsoft.com/office/drawing/2014/main" id="{CA44AEC1-F79D-4043-A676-48A5687DF5ED}"/>
                      </a:ext>
                    </a:extLst>
                  </p:cNvPr>
                  <p:cNvSpPr/>
                  <p:nvPr/>
                </p:nvSpPr>
                <p:spPr>
                  <a:xfrm>
                    <a:off x="12150" y="6452"/>
                    <a:ext cx="840" cy="842"/>
                  </a:xfrm>
                  <a:prstGeom prst="ellipse">
                    <a:avLst/>
                  </a:prstGeom>
                  <a:solidFill>
                    <a:schemeClr val="bg1"/>
                  </a:solidFill>
                  <a:ln w="66675">
                    <a:solidFill>
                      <a:srgbClr val="0E5BB2"/>
                    </a:solidFill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buFont typeface="Arial" panose="020B0604020202020204" pitchFamily="34" charset="0"/>
                      <a:buNone/>
                      <a:defRPr/>
                    </a:pPr>
                    <a:endParaRPr lang="zh-CN" altLang="en-US" noProof="1">
                      <a:latin typeface="微软雅黑" panose="020B0503020204020204" pitchFamily="34" charset="-122"/>
                    </a:endParaRPr>
                  </a:p>
                </p:txBody>
              </p:sp>
              <p:sp>
                <p:nvSpPr>
                  <p:cNvPr id="9237" name="文本框 45">
                    <a:extLst>
                      <a:ext uri="{FF2B5EF4-FFF2-40B4-BE49-F238E27FC236}">
                        <a16:creationId xmlns:a16="http://schemas.microsoft.com/office/drawing/2014/main" id="{6329EF00-096C-4752-8F60-9B8989EC80E2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233" y="5024"/>
                    <a:ext cx="757" cy="5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宋体" panose="02010600030101010101" pitchFamily="2" charset="-122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 typeface="Arial" panose="020B0604020202020204" pitchFamily="34" charset="0"/>
                      <a:buNone/>
                    </a:pPr>
                    <a:r>
                      <a:rPr lang="en-US" altLang="zh-CN" sz="1800" b="1">
                        <a:solidFill>
                          <a:schemeClr val="accent2"/>
                        </a:solidFill>
                      </a:rPr>
                      <a:t>02</a:t>
                    </a:r>
                  </a:p>
                </p:txBody>
              </p:sp>
            </p:grpSp>
            <p:sp>
              <p:nvSpPr>
                <p:cNvPr id="9235" name="文本框 46">
                  <a:extLst>
                    <a:ext uri="{FF2B5EF4-FFF2-40B4-BE49-F238E27FC236}">
                      <a16:creationId xmlns:a16="http://schemas.microsoft.com/office/drawing/2014/main" id="{C5070C30-CBF1-4271-8BED-57AF098830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233" y="6569"/>
                  <a:ext cx="757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800" b="1">
                      <a:solidFill>
                        <a:schemeClr val="accent2"/>
                      </a:solidFill>
                    </a:rPr>
                    <a:t>03</a:t>
                  </a:r>
                </a:p>
              </p:txBody>
            </p:sp>
          </p:grpSp>
        </p:grpSp>
      </p:grpSp>
      <p:pic>
        <p:nvPicPr>
          <p:cNvPr id="9224" name="图片 48" descr="v2-e713b1ca21e6df4e9691ff6727b1873b_r">
            <a:extLst>
              <a:ext uri="{FF2B5EF4-FFF2-40B4-BE49-F238E27FC236}">
                <a16:creationId xmlns:a16="http://schemas.microsoft.com/office/drawing/2014/main" id="{993A5950-95C0-439F-8C89-B4C40B816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5" r="13196"/>
          <a:stretch>
            <a:fillRect/>
          </a:stretch>
        </p:blipFill>
        <p:spPr bwMode="auto">
          <a:xfrm>
            <a:off x="-1588" y="1733550"/>
            <a:ext cx="4259263" cy="428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5" name="组合 5">
            <a:extLst>
              <a:ext uri="{FF2B5EF4-FFF2-40B4-BE49-F238E27FC236}">
                <a16:creationId xmlns:a16="http://schemas.microsoft.com/office/drawing/2014/main" id="{B7D368A4-A595-42AB-8A0E-FC8F51462DC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1B978F6-DB48-4466-909B-55867AF85D3D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227" name="文本框 5">
              <a:extLst>
                <a:ext uri="{FF2B5EF4-FFF2-40B4-BE49-F238E27FC236}">
                  <a16:creationId xmlns:a16="http://schemas.microsoft.com/office/drawing/2014/main" id="{E8E582FE-0283-46AD-9219-FC7762497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9228" name="文本框 2">
              <a:extLst>
                <a:ext uri="{FF2B5EF4-FFF2-40B4-BE49-F238E27FC236}">
                  <a16:creationId xmlns:a16="http://schemas.microsoft.com/office/drawing/2014/main" id="{F9AE6E1C-CB9F-4738-AE05-5DBFD1858D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8" grpId="0"/>
      <p:bldP spid="17429" grpId="0"/>
      <p:bldP spid="174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文本框 1">
            <a:extLst>
              <a:ext uri="{FF2B5EF4-FFF2-40B4-BE49-F238E27FC236}">
                <a16:creationId xmlns:a16="http://schemas.microsoft.com/office/drawing/2014/main" id="{5571BF75-ED83-4C77-A859-A4EBA30B4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7325" y="5113338"/>
            <a:ext cx="285273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用人单位信息</a:t>
            </a:r>
            <a:r>
              <a:rPr lang="en-US" altLang="zh-CN" sz="1800">
                <a:ea typeface="微软雅黑" panose="020B0503020204020204" pitchFamily="34" charset="-122"/>
              </a:rPr>
              <a:t>:</a:t>
            </a:r>
            <a:r>
              <a:rPr lang="zh-CN" altLang="en-US" sz="1800">
                <a:ea typeface="微软雅黑" panose="020B0503020204020204" pitchFamily="34" charset="-122"/>
              </a:rPr>
              <a:t>基本情况、社会评价</a:t>
            </a:r>
          </a:p>
        </p:txBody>
      </p:sp>
      <p:sp>
        <p:nvSpPr>
          <p:cNvPr id="18434" name="文本框 2">
            <a:extLst>
              <a:ext uri="{FF2B5EF4-FFF2-40B4-BE49-F238E27FC236}">
                <a16:creationId xmlns:a16="http://schemas.microsoft.com/office/drawing/2014/main" id="{C230791D-98B8-4AAD-9225-3B73A207F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713" y="5113338"/>
            <a:ext cx="28781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应聘岗位的相关信息</a:t>
            </a:r>
          </a:p>
        </p:txBody>
      </p:sp>
      <p:sp>
        <p:nvSpPr>
          <p:cNvPr id="18435" name="文本框 3">
            <a:extLst>
              <a:ext uri="{FF2B5EF4-FFF2-40B4-BE49-F238E27FC236}">
                <a16:creationId xmlns:a16="http://schemas.microsoft.com/office/drawing/2014/main" id="{F0B8F77D-3BB5-4B18-B511-AE923CC96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5050" y="5092700"/>
            <a:ext cx="29114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2001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对应聘岗位的工作设想</a:t>
            </a:r>
          </a:p>
        </p:txBody>
      </p:sp>
      <p:sp>
        <p:nvSpPr>
          <p:cNvPr id="11269" name="文本框 4">
            <a:extLst>
              <a:ext uri="{FF2B5EF4-FFF2-40B4-BE49-F238E27FC236}">
                <a16:creationId xmlns:a16="http://schemas.microsoft.com/office/drawing/2014/main" id="{28D5FF7F-7CFC-4B36-A7FE-65C9BF860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7838" y="1785938"/>
            <a:ext cx="16208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ea typeface="微软雅黑" panose="020B0503020204020204" pitchFamily="34" charset="-122"/>
                <a:sym typeface="宋体" panose="02010600030101010101" pitchFamily="2" charset="-122"/>
              </a:rPr>
              <a:t>信息收集</a:t>
            </a:r>
          </a:p>
        </p:txBody>
      </p:sp>
      <p:grpSp>
        <p:nvGrpSpPr>
          <p:cNvPr id="18437" name="组合 15">
            <a:extLst>
              <a:ext uri="{FF2B5EF4-FFF2-40B4-BE49-F238E27FC236}">
                <a16:creationId xmlns:a16="http://schemas.microsoft.com/office/drawing/2014/main" id="{79A0F7F4-9DD2-4836-AF75-E9A73F74C910}"/>
              </a:ext>
            </a:extLst>
          </p:cNvPr>
          <p:cNvGrpSpPr>
            <a:grpSpLocks/>
          </p:cNvGrpSpPr>
          <p:nvPr/>
        </p:nvGrpSpPr>
        <p:grpSpPr bwMode="auto">
          <a:xfrm>
            <a:off x="8258175" y="2735263"/>
            <a:ext cx="1849438" cy="1849437"/>
            <a:chOff x="12954" y="5535"/>
            <a:chExt cx="1620" cy="162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375C9452-5238-4D76-9B06-CD96722B925C}"/>
                </a:ext>
              </a:extLst>
            </p:cNvPr>
            <p:cNvSpPr/>
            <p:nvPr/>
          </p:nvSpPr>
          <p:spPr>
            <a:xfrm>
              <a:off x="12954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" name=" 7">
              <a:extLst>
                <a:ext uri="{FF2B5EF4-FFF2-40B4-BE49-F238E27FC236}">
                  <a16:creationId xmlns:a16="http://schemas.microsoft.com/office/drawing/2014/main" id="{7E88995B-A251-47D8-BC9C-D914F4EE5D08}"/>
                </a:ext>
              </a:extLst>
            </p:cNvPr>
            <p:cNvSpPr/>
            <p:nvPr/>
          </p:nvSpPr>
          <p:spPr bwMode="auto">
            <a:xfrm>
              <a:off x="13424" y="6005"/>
              <a:ext cx="679" cy="679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18438" name="组合 14">
            <a:extLst>
              <a:ext uri="{FF2B5EF4-FFF2-40B4-BE49-F238E27FC236}">
                <a16:creationId xmlns:a16="http://schemas.microsoft.com/office/drawing/2014/main" id="{91FB51C8-BF89-42CD-9636-43FF74DDA141}"/>
              </a:ext>
            </a:extLst>
          </p:cNvPr>
          <p:cNvGrpSpPr>
            <a:grpSpLocks/>
          </p:cNvGrpSpPr>
          <p:nvPr/>
        </p:nvGrpSpPr>
        <p:grpSpPr bwMode="auto">
          <a:xfrm>
            <a:off x="2460625" y="2735263"/>
            <a:ext cx="1849438" cy="1849437"/>
            <a:chOff x="4283" y="5535"/>
            <a:chExt cx="1620" cy="162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84C9F45-BD0C-474F-AE3C-D53B803B0175}"/>
                </a:ext>
              </a:extLst>
            </p:cNvPr>
            <p:cNvSpPr/>
            <p:nvPr/>
          </p:nvSpPr>
          <p:spPr>
            <a:xfrm>
              <a:off x="4283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" name=" 8">
              <a:extLst>
                <a:ext uri="{FF2B5EF4-FFF2-40B4-BE49-F238E27FC236}">
                  <a16:creationId xmlns:a16="http://schemas.microsoft.com/office/drawing/2014/main" id="{4AE2FED0-1A4B-43FF-9D47-A7BA83AC5682}"/>
                </a:ext>
              </a:extLst>
            </p:cNvPr>
            <p:cNvSpPr/>
            <p:nvPr/>
          </p:nvSpPr>
          <p:spPr bwMode="auto">
            <a:xfrm>
              <a:off x="4695" y="5947"/>
              <a:ext cx="797" cy="797"/>
            </a:xfrm>
            <a:custGeom>
              <a:avLst/>
              <a:gdLst>
                <a:gd name="T0" fmla="*/ 1052180 w 1822450"/>
                <a:gd name="T1" fmla="*/ 1891814 h 1912938"/>
                <a:gd name="T2" fmla="*/ 834486 w 1822450"/>
                <a:gd name="T3" fmla="*/ 1843067 h 1912938"/>
                <a:gd name="T4" fmla="*/ 702457 w 1822450"/>
                <a:gd name="T5" fmla="*/ 1904601 h 1912938"/>
                <a:gd name="T6" fmla="*/ 1654740 w 1822450"/>
                <a:gd name="T7" fmla="*/ 1644404 h 1912938"/>
                <a:gd name="T8" fmla="*/ 1553494 w 1822450"/>
                <a:gd name="T9" fmla="*/ 1640423 h 1912938"/>
                <a:gd name="T10" fmla="*/ 1385313 w 1822450"/>
                <a:gd name="T11" fmla="*/ 1639229 h 1912938"/>
                <a:gd name="T12" fmla="*/ 1338497 w 1822450"/>
                <a:gd name="T13" fmla="*/ 1607788 h 1912938"/>
                <a:gd name="T14" fmla="*/ 436229 w 1822450"/>
                <a:gd name="T15" fmla="*/ 1649976 h 1912938"/>
                <a:gd name="T16" fmla="*/ 265376 w 1822450"/>
                <a:gd name="T17" fmla="*/ 1639229 h 1912938"/>
                <a:gd name="T18" fmla="*/ 148309 w 1822450"/>
                <a:gd name="T19" fmla="*/ 1649577 h 1912938"/>
                <a:gd name="T20" fmla="*/ 624432 w 1822450"/>
                <a:gd name="T21" fmla="*/ 1289910 h 1912938"/>
                <a:gd name="T22" fmla="*/ 583933 w 1822450"/>
                <a:gd name="T23" fmla="*/ 1302672 h 1912938"/>
                <a:gd name="T24" fmla="*/ 1245239 w 1822450"/>
                <a:gd name="T25" fmla="*/ 1301091 h 1912938"/>
                <a:gd name="T26" fmla="*/ 1203152 w 1822450"/>
                <a:gd name="T27" fmla="*/ 1281551 h 1912938"/>
                <a:gd name="T28" fmla="*/ 110393 w 1822450"/>
                <a:gd name="T29" fmla="*/ 1147347 h 1912938"/>
                <a:gd name="T30" fmla="*/ 86508 w 1822450"/>
                <a:gd name="T31" fmla="*/ 1182918 h 1912938"/>
                <a:gd name="T32" fmla="*/ 1760008 w 1822450"/>
                <a:gd name="T33" fmla="*/ 1169884 h 1912938"/>
                <a:gd name="T34" fmla="*/ 1709636 w 1822450"/>
                <a:gd name="T35" fmla="*/ 1166651 h 1912938"/>
                <a:gd name="T36" fmla="*/ 366123 w 1822450"/>
                <a:gd name="T37" fmla="*/ 583339 h 1912938"/>
                <a:gd name="T38" fmla="*/ 468306 w 1822450"/>
                <a:gd name="T39" fmla="*/ 1328065 h 1912938"/>
                <a:gd name="T40" fmla="*/ 96264 w 1822450"/>
                <a:gd name="T41" fmla="*/ 768237 h 1912938"/>
                <a:gd name="T42" fmla="*/ 1183 w 1822450"/>
                <a:gd name="T43" fmla="*/ 654059 h 1912938"/>
                <a:gd name="T44" fmla="*/ 1654601 w 1822450"/>
                <a:gd name="T45" fmla="*/ 539486 h 1912938"/>
                <a:gd name="T46" fmla="*/ 1777799 w 1822450"/>
                <a:gd name="T47" fmla="*/ 1076207 h 1912938"/>
                <a:gd name="T48" fmla="*/ 1669211 w 1822450"/>
                <a:gd name="T49" fmla="*/ 1082926 h 1912938"/>
                <a:gd name="T50" fmla="*/ 1379381 w 1822450"/>
                <a:gd name="T51" fmla="*/ 1258406 h 1912938"/>
                <a:gd name="T52" fmla="*/ 1596951 w 1822450"/>
                <a:gd name="T53" fmla="*/ 534744 h 1912938"/>
                <a:gd name="T54" fmla="*/ 1341509 w 1822450"/>
                <a:gd name="T55" fmla="*/ 631970 h 1912938"/>
                <a:gd name="T56" fmla="*/ 1211058 w 1822450"/>
                <a:gd name="T57" fmla="*/ 878592 h 1912938"/>
                <a:gd name="T58" fmla="*/ 913390 w 1822450"/>
                <a:gd name="T59" fmla="*/ 1388436 h 1912938"/>
                <a:gd name="T60" fmla="*/ 620862 w 1822450"/>
                <a:gd name="T61" fmla="*/ 1012575 h 1912938"/>
                <a:gd name="T62" fmla="*/ 490410 w 1822450"/>
                <a:gd name="T63" fmla="*/ 658450 h 1912938"/>
                <a:gd name="T64" fmla="*/ 791239 w 1822450"/>
                <a:gd name="T65" fmla="*/ 477436 h 1912938"/>
                <a:gd name="T66" fmla="*/ 930565 w 1822450"/>
                <a:gd name="T67" fmla="*/ 340686 h 1912938"/>
                <a:gd name="T68" fmla="*/ 1525019 w 1822450"/>
                <a:gd name="T69" fmla="*/ 348987 h 1912938"/>
                <a:gd name="T70" fmla="*/ 1543211 w 1822450"/>
                <a:gd name="T71" fmla="*/ 320925 h 1912938"/>
                <a:gd name="T72" fmla="*/ 361253 w 1822450"/>
                <a:gd name="T73" fmla="*/ 309859 h 1912938"/>
                <a:gd name="T74" fmla="*/ 388900 w 1822450"/>
                <a:gd name="T75" fmla="*/ 340686 h 1912938"/>
                <a:gd name="T76" fmla="*/ 1589483 w 1822450"/>
                <a:gd name="T77" fmla="*/ 183386 h 1912938"/>
                <a:gd name="T78" fmla="*/ 1537279 w 1822450"/>
                <a:gd name="T79" fmla="*/ 257688 h 1912938"/>
                <a:gd name="T80" fmla="*/ 1630219 w 1822450"/>
                <a:gd name="T81" fmla="*/ 376257 h 1912938"/>
                <a:gd name="T82" fmla="*/ 1556658 w 1822450"/>
                <a:gd name="T83" fmla="*/ 503916 h 1912938"/>
                <a:gd name="T84" fmla="*/ 1370381 w 1822450"/>
                <a:gd name="T85" fmla="*/ 446213 h 1912938"/>
                <a:gd name="T86" fmla="*/ 1339928 w 1822450"/>
                <a:gd name="T87" fmla="*/ 311439 h 1912938"/>
                <a:gd name="T88" fmla="*/ 1371963 w 1822450"/>
                <a:gd name="T89" fmla="*/ 194056 h 1912938"/>
                <a:gd name="T90" fmla="*/ 478954 w 1822450"/>
                <a:gd name="T91" fmla="*/ 223304 h 1912938"/>
                <a:gd name="T92" fmla="*/ 457626 w 1822450"/>
                <a:gd name="T93" fmla="*/ 275474 h 1912938"/>
                <a:gd name="T94" fmla="*/ 476585 w 1822450"/>
                <a:gd name="T95" fmla="*/ 405900 h 1912938"/>
                <a:gd name="T96" fmla="*/ 374682 w 1822450"/>
                <a:gd name="T97" fmla="*/ 531187 h 1912938"/>
                <a:gd name="T98" fmla="*/ 206423 w 1822450"/>
                <a:gd name="T99" fmla="*/ 401156 h 1912938"/>
                <a:gd name="T100" fmla="*/ 203659 w 1822450"/>
                <a:gd name="T101" fmla="*/ 280612 h 1912938"/>
                <a:gd name="T102" fmla="*/ 318991 w 1822450"/>
                <a:gd name="T103" fmla="*/ 160462 h 1912938"/>
                <a:gd name="T104" fmla="*/ 951483 w 1822450"/>
                <a:gd name="T105" fmla="*/ 193267 h 1912938"/>
                <a:gd name="T106" fmla="*/ 978320 w 1822450"/>
                <a:gd name="T107" fmla="*/ 240299 h 1912938"/>
                <a:gd name="T108" fmla="*/ 1028839 w 1822450"/>
                <a:gd name="T109" fmla="*/ 19762 h 1912938"/>
                <a:gd name="T110" fmla="*/ 985031 w 1822450"/>
                <a:gd name="T111" fmla="*/ 122916 h 1912938"/>
                <a:gd name="T112" fmla="*/ 1097906 w 1822450"/>
                <a:gd name="T113" fmla="*/ 194847 h 1912938"/>
                <a:gd name="T114" fmla="*/ 1067122 w 1822450"/>
                <a:gd name="T115" fmla="*/ 354520 h 1912938"/>
                <a:gd name="T116" fmla="*/ 893862 w 1822450"/>
                <a:gd name="T117" fmla="*/ 476646 h 1912938"/>
                <a:gd name="T118" fmla="*/ 745465 w 1822450"/>
                <a:gd name="T119" fmla="*/ 315392 h 1912938"/>
                <a:gd name="T120" fmla="*/ 746649 w 1822450"/>
                <a:gd name="T121" fmla="*/ 154929 h 1912938"/>
                <a:gd name="T122" fmla="*/ 892678 w 1822450"/>
                <a:gd name="T123" fmla="*/ 3162 h 19129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822450" h="1912938">
                  <a:moveTo>
                    <a:pt x="987425" y="1839913"/>
                  </a:moveTo>
                  <a:lnTo>
                    <a:pt x="1085699" y="1839913"/>
                  </a:lnTo>
                  <a:lnTo>
                    <a:pt x="1094850" y="1845932"/>
                  </a:lnTo>
                  <a:lnTo>
                    <a:pt x="1104399" y="1852753"/>
                  </a:lnTo>
                  <a:lnTo>
                    <a:pt x="1115141" y="1860778"/>
                  </a:lnTo>
                  <a:lnTo>
                    <a:pt x="1126282" y="1870407"/>
                  </a:lnTo>
                  <a:lnTo>
                    <a:pt x="1131454" y="1874821"/>
                  </a:lnTo>
                  <a:lnTo>
                    <a:pt x="1135831" y="1879636"/>
                  </a:lnTo>
                  <a:lnTo>
                    <a:pt x="1139809" y="1884450"/>
                  </a:lnTo>
                  <a:lnTo>
                    <a:pt x="1142594" y="1888864"/>
                  </a:lnTo>
                  <a:lnTo>
                    <a:pt x="1144982" y="1893679"/>
                  </a:lnTo>
                  <a:lnTo>
                    <a:pt x="1145777" y="1895685"/>
                  </a:lnTo>
                  <a:lnTo>
                    <a:pt x="1146175" y="1897691"/>
                  </a:lnTo>
                  <a:lnTo>
                    <a:pt x="1145777" y="1900500"/>
                  </a:lnTo>
                  <a:lnTo>
                    <a:pt x="1144982" y="1902907"/>
                  </a:lnTo>
                  <a:lnTo>
                    <a:pt x="1142992" y="1905315"/>
                  </a:lnTo>
                  <a:lnTo>
                    <a:pt x="1140605" y="1907321"/>
                  </a:lnTo>
                  <a:lnTo>
                    <a:pt x="1137422" y="1908926"/>
                  </a:lnTo>
                  <a:lnTo>
                    <a:pt x="1133046" y="1910531"/>
                  </a:lnTo>
                  <a:lnTo>
                    <a:pt x="1127475" y="1911735"/>
                  </a:lnTo>
                  <a:lnTo>
                    <a:pt x="1120712" y="1912537"/>
                  </a:lnTo>
                  <a:lnTo>
                    <a:pt x="1112754" y="1912938"/>
                  </a:lnTo>
                  <a:lnTo>
                    <a:pt x="1105195" y="1912938"/>
                  </a:lnTo>
                  <a:lnTo>
                    <a:pt x="1098033" y="1912537"/>
                  </a:lnTo>
                  <a:lnTo>
                    <a:pt x="1091269" y="1911735"/>
                  </a:lnTo>
                  <a:lnTo>
                    <a:pt x="1084903" y="1910130"/>
                  </a:lnTo>
                  <a:lnTo>
                    <a:pt x="1078537" y="1908525"/>
                  </a:lnTo>
                  <a:lnTo>
                    <a:pt x="1072569" y="1906920"/>
                  </a:lnTo>
                  <a:lnTo>
                    <a:pt x="1066601" y="1904914"/>
                  </a:lnTo>
                  <a:lnTo>
                    <a:pt x="1061031" y="1902105"/>
                  </a:lnTo>
                  <a:lnTo>
                    <a:pt x="1055859" y="1899697"/>
                  </a:lnTo>
                  <a:lnTo>
                    <a:pt x="1045514" y="1893679"/>
                  </a:lnTo>
                  <a:lnTo>
                    <a:pt x="1035965" y="1887259"/>
                  </a:lnTo>
                  <a:lnTo>
                    <a:pt x="1026416" y="1880438"/>
                  </a:lnTo>
                  <a:lnTo>
                    <a:pt x="1022438" y="1878031"/>
                  </a:lnTo>
                  <a:lnTo>
                    <a:pt x="1019255" y="1876827"/>
                  </a:lnTo>
                  <a:lnTo>
                    <a:pt x="1018459" y="1876827"/>
                  </a:lnTo>
                  <a:lnTo>
                    <a:pt x="1017663" y="1876827"/>
                  </a:lnTo>
                  <a:lnTo>
                    <a:pt x="1016470" y="1877629"/>
                  </a:lnTo>
                  <a:lnTo>
                    <a:pt x="1015674" y="1878833"/>
                  </a:lnTo>
                  <a:lnTo>
                    <a:pt x="1015276" y="1880037"/>
                  </a:lnTo>
                  <a:lnTo>
                    <a:pt x="1014083" y="1880839"/>
                  </a:lnTo>
                  <a:lnTo>
                    <a:pt x="1013685" y="1881241"/>
                  </a:lnTo>
                  <a:lnTo>
                    <a:pt x="1012889" y="1881241"/>
                  </a:lnTo>
                  <a:lnTo>
                    <a:pt x="1002146" y="1880839"/>
                  </a:lnTo>
                  <a:lnTo>
                    <a:pt x="995781" y="1880438"/>
                  </a:lnTo>
                  <a:lnTo>
                    <a:pt x="993393" y="1880037"/>
                  </a:lnTo>
                  <a:lnTo>
                    <a:pt x="991802" y="1879234"/>
                  </a:lnTo>
                  <a:lnTo>
                    <a:pt x="989812" y="1870006"/>
                  </a:lnTo>
                  <a:lnTo>
                    <a:pt x="988619" y="1861580"/>
                  </a:lnTo>
                  <a:lnTo>
                    <a:pt x="988221" y="1855160"/>
                  </a:lnTo>
                  <a:lnTo>
                    <a:pt x="988221" y="1850747"/>
                  </a:lnTo>
                  <a:lnTo>
                    <a:pt x="988221" y="1847136"/>
                  </a:lnTo>
                  <a:lnTo>
                    <a:pt x="988619" y="1844728"/>
                  </a:lnTo>
                  <a:lnTo>
                    <a:pt x="989017" y="1843123"/>
                  </a:lnTo>
                  <a:lnTo>
                    <a:pt x="987425" y="1839913"/>
                  </a:lnTo>
                  <a:close/>
                  <a:moveTo>
                    <a:pt x="739926" y="1839913"/>
                  </a:moveTo>
                  <a:lnTo>
                    <a:pt x="838200" y="1839913"/>
                  </a:lnTo>
                  <a:lnTo>
                    <a:pt x="836608" y="1843123"/>
                  </a:lnTo>
                  <a:lnTo>
                    <a:pt x="837006" y="1844728"/>
                  </a:lnTo>
                  <a:lnTo>
                    <a:pt x="837404" y="1847136"/>
                  </a:lnTo>
                  <a:lnTo>
                    <a:pt x="837404" y="1850747"/>
                  </a:lnTo>
                  <a:lnTo>
                    <a:pt x="837404" y="1855160"/>
                  </a:lnTo>
                  <a:lnTo>
                    <a:pt x="837006" y="1861580"/>
                  </a:lnTo>
                  <a:lnTo>
                    <a:pt x="835813" y="1870006"/>
                  </a:lnTo>
                  <a:lnTo>
                    <a:pt x="833823" y="1879234"/>
                  </a:lnTo>
                  <a:lnTo>
                    <a:pt x="831834" y="1880037"/>
                  </a:lnTo>
                  <a:lnTo>
                    <a:pt x="829447" y="1880438"/>
                  </a:lnTo>
                  <a:lnTo>
                    <a:pt x="823479" y="1880839"/>
                  </a:lnTo>
                  <a:lnTo>
                    <a:pt x="812338" y="1881241"/>
                  </a:lnTo>
                  <a:lnTo>
                    <a:pt x="811542" y="1881241"/>
                  </a:lnTo>
                  <a:lnTo>
                    <a:pt x="810747" y="1880839"/>
                  </a:lnTo>
                  <a:lnTo>
                    <a:pt x="810349" y="1880037"/>
                  </a:lnTo>
                  <a:lnTo>
                    <a:pt x="809553" y="1878833"/>
                  </a:lnTo>
                  <a:lnTo>
                    <a:pt x="809155" y="1877629"/>
                  </a:lnTo>
                  <a:lnTo>
                    <a:pt x="807962" y="1876827"/>
                  </a:lnTo>
                  <a:lnTo>
                    <a:pt x="807166" y="1876827"/>
                  </a:lnTo>
                  <a:lnTo>
                    <a:pt x="806370" y="1876827"/>
                  </a:lnTo>
                  <a:lnTo>
                    <a:pt x="803187" y="1878031"/>
                  </a:lnTo>
                  <a:lnTo>
                    <a:pt x="799209" y="1880438"/>
                  </a:lnTo>
                  <a:lnTo>
                    <a:pt x="789660" y="1887259"/>
                  </a:lnTo>
                  <a:lnTo>
                    <a:pt x="780111" y="1893679"/>
                  </a:lnTo>
                  <a:lnTo>
                    <a:pt x="769368" y="1899697"/>
                  </a:lnTo>
                  <a:lnTo>
                    <a:pt x="764594" y="1902105"/>
                  </a:lnTo>
                  <a:lnTo>
                    <a:pt x="758626" y="1904914"/>
                  </a:lnTo>
                  <a:lnTo>
                    <a:pt x="753056" y="1906920"/>
                  </a:lnTo>
                  <a:lnTo>
                    <a:pt x="747088" y="1908525"/>
                  </a:lnTo>
                  <a:lnTo>
                    <a:pt x="740722" y="1910130"/>
                  </a:lnTo>
                  <a:lnTo>
                    <a:pt x="733958" y="1911735"/>
                  </a:lnTo>
                  <a:lnTo>
                    <a:pt x="727194" y="1912537"/>
                  </a:lnTo>
                  <a:lnTo>
                    <a:pt x="720032" y="1912938"/>
                  </a:lnTo>
                  <a:lnTo>
                    <a:pt x="712473" y="1912938"/>
                  </a:lnTo>
                  <a:lnTo>
                    <a:pt x="704913" y="1912537"/>
                  </a:lnTo>
                  <a:lnTo>
                    <a:pt x="700139" y="1912136"/>
                  </a:lnTo>
                  <a:lnTo>
                    <a:pt x="695365" y="1911333"/>
                  </a:lnTo>
                  <a:lnTo>
                    <a:pt x="691386" y="1909728"/>
                  </a:lnTo>
                  <a:lnTo>
                    <a:pt x="687805" y="1908926"/>
                  </a:lnTo>
                  <a:lnTo>
                    <a:pt x="685020" y="1907321"/>
                  </a:lnTo>
                  <a:lnTo>
                    <a:pt x="683031" y="1905716"/>
                  </a:lnTo>
                  <a:lnTo>
                    <a:pt x="681041" y="1903710"/>
                  </a:lnTo>
                  <a:lnTo>
                    <a:pt x="680245" y="1902105"/>
                  </a:lnTo>
                  <a:lnTo>
                    <a:pt x="679450" y="1900099"/>
                  </a:lnTo>
                  <a:lnTo>
                    <a:pt x="679450" y="1898093"/>
                  </a:lnTo>
                  <a:lnTo>
                    <a:pt x="679848" y="1895685"/>
                  </a:lnTo>
                  <a:lnTo>
                    <a:pt x="680245" y="1893679"/>
                  </a:lnTo>
                  <a:lnTo>
                    <a:pt x="681439" y="1891673"/>
                  </a:lnTo>
                  <a:lnTo>
                    <a:pt x="684224" y="1886457"/>
                  </a:lnTo>
                  <a:lnTo>
                    <a:pt x="687805" y="1881642"/>
                  </a:lnTo>
                  <a:lnTo>
                    <a:pt x="692182" y="1876827"/>
                  </a:lnTo>
                  <a:lnTo>
                    <a:pt x="697354" y="1872012"/>
                  </a:lnTo>
                  <a:lnTo>
                    <a:pt x="702526" y="1866796"/>
                  </a:lnTo>
                  <a:lnTo>
                    <a:pt x="708494" y="1861981"/>
                  </a:lnTo>
                  <a:lnTo>
                    <a:pt x="720032" y="1853555"/>
                  </a:lnTo>
                  <a:lnTo>
                    <a:pt x="729581" y="1846333"/>
                  </a:lnTo>
                  <a:lnTo>
                    <a:pt x="739926" y="1839913"/>
                  </a:lnTo>
                  <a:close/>
                  <a:moveTo>
                    <a:pt x="1538288" y="1614488"/>
                  </a:moveTo>
                  <a:lnTo>
                    <a:pt x="1616076" y="1614488"/>
                  </a:lnTo>
                  <a:lnTo>
                    <a:pt x="1619648" y="1616486"/>
                  </a:lnTo>
                  <a:lnTo>
                    <a:pt x="1628379" y="1622880"/>
                  </a:lnTo>
                  <a:lnTo>
                    <a:pt x="1640286" y="1631273"/>
                  </a:lnTo>
                  <a:lnTo>
                    <a:pt x="1646239" y="1636069"/>
                  </a:lnTo>
                  <a:lnTo>
                    <a:pt x="1651795" y="1641264"/>
                  </a:lnTo>
                  <a:lnTo>
                    <a:pt x="1656557" y="1646060"/>
                  </a:lnTo>
                  <a:lnTo>
                    <a:pt x="1660526" y="1651256"/>
                  </a:lnTo>
                  <a:lnTo>
                    <a:pt x="1661717" y="1653653"/>
                  </a:lnTo>
                  <a:lnTo>
                    <a:pt x="1662907" y="1656451"/>
                  </a:lnTo>
                  <a:lnTo>
                    <a:pt x="1663701" y="1658449"/>
                  </a:lnTo>
                  <a:lnTo>
                    <a:pt x="1663701" y="1660448"/>
                  </a:lnTo>
                  <a:lnTo>
                    <a:pt x="1663304" y="1662845"/>
                  </a:lnTo>
                  <a:lnTo>
                    <a:pt x="1662511" y="1664444"/>
                  </a:lnTo>
                  <a:lnTo>
                    <a:pt x="1661320" y="1666043"/>
                  </a:lnTo>
                  <a:lnTo>
                    <a:pt x="1659336" y="1668041"/>
                  </a:lnTo>
                  <a:lnTo>
                    <a:pt x="1656161" y="1669240"/>
                  </a:lnTo>
                  <a:lnTo>
                    <a:pt x="1652986" y="1670039"/>
                  </a:lnTo>
                  <a:lnTo>
                    <a:pt x="1648620" y="1670838"/>
                  </a:lnTo>
                  <a:lnTo>
                    <a:pt x="1643461" y="1671238"/>
                  </a:lnTo>
                  <a:lnTo>
                    <a:pt x="1637904" y="1671638"/>
                  </a:lnTo>
                  <a:lnTo>
                    <a:pt x="1631951" y="1671638"/>
                  </a:lnTo>
                  <a:lnTo>
                    <a:pt x="1625998" y="1671238"/>
                  </a:lnTo>
                  <a:lnTo>
                    <a:pt x="1620442" y="1670838"/>
                  </a:lnTo>
                  <a:lnTo>
                    <a:pt x="1615282" y="1669640"/>
                  </a:lnTo>
                  <a:lnTo>
                    <a:pt x="1610520" y="1668441"/>
                  </a:lnTo>
                  <a:lnTo>
                    <a:pt x="1605757" y="1666842"/>
                  </a:lnTo>
                  <a:lnTo>
                    <a:pt x="1600995" y="1665243"/>
                  </a:lnTo>
                  <a:lnTo>
                    <a:pt x="1592660" y="1661646"/>
                  </a:lnTo>
                  <a:lnTo>
                    <a:pt x="1584723" y="1656851"/>
                  </a:lnTo>
                  <a:lnTo>
                    <a:pt x="1576785" y="1651655"/>
                  </a:lnTo>
                  <a:lnTo>
                    <a:pt x="1569245" y="1646060"/>
                  </a:lnTo>
                  <a:lnTo>
                    <a:pt x="1566070" y="1644062"/>
                  </a:lnTo>
                  <a:lnTo>
                    <a:pt x="1564085" y="1643263"/>
                  </a:lnTo>
                  <a:lnTo>
                    <a:pt x="1562101" y="1643263"/>
                  </a:lnTo>
                  <a:lnTo>
                    <a:pt x="1561307" y="1643662"/>
                  </a:lnTo>
                  <a:lnTo>
                    <a:pt x="1560513" y="1645660"/>
                  </a:lnTo>
                  <a:lnTo>
                    <a:pt x="1559720" y="1646460"/>
                  </a:lnTo>
                  <a:lnTo>
                    <a:pt x="1558926" y="1647259"/>
                  </a:lnTo>
                  <a:lnTo>
                    <a:pt x="1550195" y="1646460"/>
                  </a:lnTo>
                  <a:lnTo>
                    <a:pt x="1545035" y="1646060"/>
                  </a:lnTo>
                  <a:lnTo>
                    <a:pt x="1543448" y="1645660"/>
                  </a:lnTo>
                  <a:lnTo>
                    <a:pt x="1541860" y="1645261"/>
                  </a:lnTo>
                  <a:lnTo>
                    <a:pt x="1540273" y="1637667"/>
                  </a:lnTo>
                  <a:lnTo>
                    <a:pt x="1539479" y="1631273"/>
                  </a:lnTo>
                  <a:lnTo>
                    <a:pt x="1539082" y="1626877"/>
                  </a:lnTo>
                  <a:lnTo>
                    <a:pt x="1539082" y="1622880"/>
                  </a:lnTo>
                  <a:lnTo>
                    <a:pt x="1539082" y="1618085"/>
                  </a:lnTo>
                  <a:lnTo>
                    <a:pt x="1539479" y="1616486"/>
                  </a:lnTo>
                  <a:lnTo>
                    <a:pt x="1538288" y="1614488"/>
                  </a:lnTo>
                  <a:close/>
                  <a:moveTo>
                    <a:pt x="1343177" y="1614488"/>
                  </a:moveTo>
                  <a:lnTo>
                    <a:pt x="1420813" y="1614488"/>
                  </a:lnTo>
                  <a:lnTo>
                    <a:pt x="1419619" y="1616486"/>
                  </a:lnTo>
                  <a:lnTo>
                    <a:pt x="1420017" y="1618085"/>
                  </a:lnTo>
                  <a:lnTo>
                    <a:pt x="1420415" y="1622880"/>
                  </a:lnTo>
                  <a:lnTo>
                    <a:pt x="1420415" y="1626877"/>
                  </a:lnTo>
                  <a:lnTo>
                    <a:pt x="1420017" y="1631273"/>
                  </a:lnTo>
                  <a:lnTo>
                    <a:pt x="1419221" y="1637667"/>
                  </a:lnTo>
                  <a:lnTo>
                    <a:pt x="1417628" y="1645261"/>
                  </a:lnTo>
                  <a:lnTo>
                    <a:pt x="1416434" y="1645660"/>
                  </a:lnTo>
                  <a:lnTo>
                    <a:pt x="1414045" y="1646060"/>
                  </a:lnTo>
                  <a:lnTo>
                    <a:pt x="1409665" y="1646460"/>
                  </a:lnTo>
                  <a:lnTo>
                    <a:pt x="1400508" y="1647259"/>
                  </a:lnTo>
                  <a:lnTo>
                    <a:pt x="1399712" y="1646460"/>
                  </a:lnTo>
                  <a:lnTo>
                    <a:pt x="1398916" y="1645660"/>
                  </a:lnTo>
                  <a:lnTo>
                    <a:pt x="1398119" y="1643662"/>
                  </a:lnTo>
                  <a:lnTo>
                    <a:pt x="1397323" y="1643263"/>
                  </a:lnTo>
                  <a:lnTo>
                    <a:pt x="1395731" y="1643263"/>
                  </a:lnTo>
                  <a:lnTo>
                    <a:pt x="1393342" y="1644062"/>
                  </a:lnTo>
                  <a:lnTo>
                    <a:pt x="1390157" y="1646060"/>
                  </a:lnTo>
                  <a:lnTo>
                    <a:pt x="1382592" y="1651655"/>
                  </a:lnTo>
                  <a:lnTo>
                    <a:pt x="1375028" y="1656851"/>
                  </a:lnTo>
                  <a:lnTo>
                    <a:pt x="1366667" y="1661646"/>
                  </a:lnTo>
                  <a:lnTo>
                    <a:pt x="1357908" y="1665243"/>
                  </a:lnTo>
                  <a:lnTo>
                    <a:pt x="1353528" y="1666842"/>
                  </a:lnTo>
                  <a:lnTo>
                    <a:pt x="1348751" y="1668441"/>
                  </a:lnTo>
                  <a:lnTo>
                    <a:pt x="1343973" y="1669640"/>
                  </a:lnTo>
                  <a:lnTo>
                    <a:pt x="1338399" y="1670838"/>
                  </a:lnTo>
                  <a:lnTo>
                    <a:pt x="1333223" y="1671238"/>
                  </a:lnTo>
                  <a:lnTo>
                    <a:pt x="1327649" y="1671638"/>
                  </a:lnTo>
                  <a:lnTo>
                    <a:pt x="1321677" y="1671638"/>
                  </a:lnTo>
                  <a:lnTo>
                    <a:pt x="1315307" y="1671238"/>
                  </a:lnTo>
                  <a:lnTo>
                    <a:pt x="1310131" y="1670838"/>
                  </a:lnTo>
                  <a:lnTo>
                    <a:pt x="1306548" y="1670039"/>
                  </a:lnTo>
                  <a:lnTo>
                    <a:pt x="1302567" y="1669240"/>
                  </a:lnTo>
                  <a:lnTo>
                    <a:pt x="1300178" y="1668041"/>
                  </a:lnTo>
                  <a:lnTo>
                    <a:pt x="1297789" y="1666043"/>
                  </a:lnTo>
                  <a:lnTo>
                    <a:pt x="1296595" y="1664444"/>
                  </a:lnTo>
                  <a:lnTo>
                    <a:pt x="1295798" y="1662845"/>
                  </a:lnTo>
                  <a:lnTo>
                    <a:pt x="1295400" y="1660448"/>
                  </a:lnTo>
                  <a:lnTo>
                    <a:pt x="1295400" y="1658449"/>
                  </a:lnTo>
                  <a:lnTo>
                    <a:pt x="1296197" y="1656451"/>
                  </a:lnTo>
                  <a:lnTo>
                    <a:pt x="1296993" y="1653653"/>
                  </a:lnTo>
                  <a:lnTo>
                    <a:pt x="1298585" y="1651256"/>
                  </a:lnTo>
                  <a:lnTo>
                    <a:pt x="1302567" y="1646060"/>
                  </a:lnTo>
                  <a:lnTo>
                    <a:pt x="1307742" y="1641264"/>
                  </a:lnTo>
                  <a:lnTo>
                    <a:pt x="1312918" y="1636069"/>
                  </a:lnTo>
                  <a:lnTo>
                    <a:pt x="1318890" y="1631273"/>
                  </a:lnTo>
                  <a:lnTo>
                    <a:pt x="1330436" y="1622880"/>
                  </a:lnTo>
                  <a:lnTo>
                    <a:pt x="1339195" y="1616486"/>
                  </a:lnTo>
                  <a:lnTo>
                    <a:pt x="1343177" y="1614488"/>
                  </a:lnTo>
                  <a:close/>
                  <a:moveTo>
                    <a:pt x="392113" y="1614488"/>
                  </a:moveTo>
                  <a:lnTo>
                    <a:pt x="469901" y="1614488"/>
                  </a:lnTo>
                  <a:lnTo>
                    <a:pt x="473472" y="1616486"/>
                  </a:lnTo>
                  <a:lnTo>
                    <a:pt x="482204" y="1622880"/>
                  </a:lnTo>
                  <a:lnTo>
                    <a:pt x="493713" y="1631273"/>
                  </a:lnTo>
                  <a:lnTo>
                    <a:pt x="499269" y="1636069"/>
                  </a:lnTo>
                  <a:lnTo>
                    <a:pt x="505223" y="1641264"/>
                  </a:lnTo>
                  <a:lnTo>
                    <a:pt x="509985" y="1646060"/>
                  </a:lnTo>
                  <a:lnTo>
                    <a:pt x="514351" y="1651256"/>
                  </a:lnTo>
                  <a:lnTo>
                    <a:pt x="515541" y="1653653"/>
                  </a:lnTo>
                  <a:lnTo>
                    <a:pt x="516732" y="1656451"/>
                  </a:lnTo>
                  <a:lnTo>
                    <a:pt x="517129" y="1658449"/>
                  </a:lnTo>
                  <a:lnTo>
                    <a:pt x="517526" y="1660448"/>
                  </a:lnTo>
                  <a:lnTo>
                    <a:pt x="517129" y="1662845"/>
                  </a:lnTo>
                  <a:lnTo>
                    <a:pt x="516335" y="1664444"/>
                  </a:lnTo>
                  <a:lnTo>
                    <a:pt x="515144" y="1666043"/>
                  </a:lnTo>
                  <a:lnTo>
                    <a:pt x="512763" y="1668041"/>
                  </a:lnTo>
                  <a:lnTo>
                    <a:pt x="509985" y="1669240"/>
                  </a:lnTo>
                  <a:lnTo>
                    <a:pt x="506413" y="1670039"/>
                  </a:lnTo>
                  <a:lnTo>
                    <a:pt x="502444" y="1670838"/>
                  </a:lnTo>
                  <a:lnTo>
                    <a:pt x="497285" y="1671238"/>
                  </a:lnTo>
                  <a:lnTo>
                    <a:pt x="490935" y="1671638"/>
                  </a:lnTo>
                  <a:lnTo>
                    <a:pt x="484982" y="1671638"/>
                  </a:lnTo>
                  <a:lnTo>
                    <a:pt x="479426" y="1671238"/>
                  </a:lnTo>
                  <a:lnTo>
                    <a:pt x="474266" y="1670838"/>
                  </a:lnTo>
                  <a:lnTo>
                    <a:pt x="469107" y="1669640"/>
                  </a:lnTo>
                  <a:lnTo>
                    <a:pt x="463947" y="1668441"/>
                  </a:lnTo>
                  <a:lnTo>
                    <a:pt x="459582" y="1666842"/>
                  </a:lnTo>
                  <a:lnTo>
                    <a:pt x="454819" y="1665243"/>
                  </a:lnTo>
                  <a:lnTo>
                    <a:pt x="446088" y="1661646"/>
                  </a:lnTo>
                  <a:lnTo>
                    <a:pt x="437754" y="1656851"/>
                  </a:lnTo>
                  <a:lnTo>
                    <a:pt x="430213" y="1651655"/>
                  </a:lnTo>
                  <a:lnTo>
                    <a:pt x="422672" y="1646060"/>
                  </a:lnTo>
                  <a:lnTo>
                    <a:pt x="419497" y="1644062"/>
                  </a:lnTo>
                  <a:lnTo>
                    <a:pt x="417116" y="1643263"/>
                  </a:lnTo>
                  <a:lnTo>
                    <a:pt x="415925" y="1643263"/>
                  </a:lnTo>
                  <a:lnTo>
                    <a:pt x="415132" y="1643662"/>
                  </a:lnTo>
                  <a:lnTo>
                    <a:pt x="413941" y="1645660"/>
                  </a:lnTo>
                  <a:lnTo>
                    <a:pt x="413544" y="1646460"/>
                  </a:lnTo>
                  <a:lnTo>
                    <a:pt x="412750" y="1647259"/>
                  </a:lnTo>
                  <a:lnTo>
                    <a:pt x="403622" y="1646460"/>
                  </a:lnTo>
                  <a:lnTo>
                    <a:pt x="398860" y="1646060"/>
                  </a:lnTo>
                  <a:lnTo>
                    <a:pt x="396875" y="1645660"/>
                  </a:lnTo>
                  <a:lnTo>
                    <a:pt x="395685" y="1645261"/>
                  </a:lnTo>
                  <a:lnTo>
                    <a:pt x="394097" y="1637667"/>
                  </a:lnTo>
                  <a:lnTo>
                    <a:pt x="393303" y="1631273"/>
                  </a:lnTo>
                  <a:lnTo>
                    <a:pt x="392510" y="1626877"/>
                  </a:lnTo>
                  <a:lnTo>
                    <a:pt x="392510" y="1622880"/>
                  </a:lnTo>
                  <a:lnTo>
                    <a:pt x="392907" y="1618085"/>
                  </a:lnTo>
                  <a:lnTo>
                    <a:pt x="393303" y="1616486"/>
                  </a:lnTo>
                  <a:lnTo>
                    <a:pt x="392113" y="1614488"/>
                  </a:lnTo>
                  <a:close/>
                  <a:moveTo>
                    <a:pt x="195660" y="1614488"/>
                  </a:moveTo>
                  <a:lnTo>
                    <a:pt x="273051" y="1614488"/>
                  </a:lnTo>
                  <a:lnTo>
                    <a:pt x="271860" y="1616486"/>
                  </a:lnTo>
                  <a:lnTo>
                    <a:pt x="272257" y="1618085"/>
                  </a:lnTo>
                  <a:lnTo>
                    <a:pt x="272654" y="1622880"/>
                  </a:lnTo>
                  <a:lnTo>
                    <a:pt x="272654" y="1626877"/>
                  </a:lnTo>
                  <a:lnTo>
                    <a:pt x="271860" y="1631273"/>
                  </a:lnTo>
                  <a:lnTo>
                    <a:pt x="271066" y="1637667"/>
                  </a:lnTo>
                  <a:lnTo>
                    <a:pt x="269479" y="1645261"/>
                  </a:lnTo>
                  <a:lnTo>
                    <a:pt x="267891" y="1645660"/>
                  </a:lnTo>
                  <a:lnTo>
                    <a:pt x="266304" y="1646060"/>
                  </a:lnTo>
                  <a:lnTo>
                    <a:pt x="261541" y="1646460"/>
                  </a:lnTo>
                  <a:lnTo>
                    <a:pt x="252810" y="1647259"/>
                  </a:lnTo>
                  <a:lnTo>
                    <a:pt x="251619" y="1646460"/>
                  </a:lnTo>
                  <a:lnTo>
                    <a:pt x="251223" y="1645660"/>
                  </a:lnTo>
                  <a:lnTo>
                    <a:pt x="250032" y="1643662"/>
                  </a:lnTo>
                  <a:lnTo>
                    <a:pt x="249238" y="1643263"/>
                  </a:lnTo>
                  <a:lnTo>
                    <a:pt x="247651" y="1643263"/>
                  </a:lnTo>
                  <a:lnTo>
                    <a:pt x="245666" y="1644062"/>
                  </a:lnTo>
                  <a:lnTo>
                    <a:pt x="242491" y="1646060"/>
                  </a:lnTo>
                  <a:lnTo>
                    <a:pt x="234554" y="1651655"/>
                  </a:lnTo>
                  <a:lnTo>
                    <a:pt x="227013" y="1656851"/>
                  </a:lnTo>
                  <a:lnTo>
                    <a:pt x="219076" y="1661646"/>
                  </a:lnTo>
                  <a:lnTo>
                    <a:pt x="210344" y="1665243"/>
                  </a:lnTo>
                  <a:lnTo>
                    <a:pt x="205582" y="1666842"/>
                  </a:lnTo>
                  <a:lnTo>
                    <a:pt x="200819" y="1668441"/>
                  </a:lnTo>
                  <a:lnTo>
                    <a:pt x="196057" y="1669640"/>
                  </a:lnTo>
                  <a:lnTo>
                    <a:pt x="190897" y="1670838"/>
                  </a:lnTo>
                  <a:lnTo>
                    <a:pt x="185341" y="1671238"/>
                  </a:lnTo>
                  <a:lnTo>
                    <a:pt x="179785" y="1671638"/>
                  </a:lnTo>
                  <a:lnTo>
                    <a:pt x="173832" y="1671638"/>
                  </a:lnTo>
                  <a:lnTo>
                    <a:pt x="167482" y="1671238"/>
                  </a:lnTo>
                  <a:lnTo>
                    <a:pt x="162719" y="1670838"/>
                  </a:lnTo>
                  <a:lnTo>
                    <a:pt x="158353" y="1670039"/>
                  </a:lnTo>
                  <a:lnTo>
                    <a:pt x="155178" y="1669240"/>
                  </a:lnTo>
                  <a:lnTo>
                    <a:pt x="152003" y="1668041"/>
                  </a:lnTo>
                  <a:lnTo>
                    <a:pt x="150416" y="1666043"/>
                  </a:lnTo>
                  <a:lnTo>
                    <a:pt x="148828" y="1664444"/>
                  </a:lnTo>
                  <a:lnTo>
                    <a:pt x="148035" y="1662845"/>
                  </a:lnTo>
                  <a:lnTo>
                    <a:pt x="147638" y="1660448"/>
                  </a:lnTo>
                  <a:lnTo>
                    <a:pt x="148035" y="1658449"/>
                  </a:lnTo>
                  <a:lnTo>
                    <a:pt x="148828" y="1656451"/>
                  </a:lnTo>
                  <a:lnTo>
                    <a:pt x="149622" y="1653653"/>
                  </a:lnTo>
                  <a:lnTo>
                    <a:pt x="151210" y="1651256"/>
                  </a:lnTo>
                  <a:lnTo>
                    <a:pt x="155178" y="1646060"/>
                  </a:lnTo>
                  <a:lnTo>
                    <a:pt x="159544" y="1641264"/>
                  </a:lnTo>
                  <a:lnTo>
                    <a:pt x="165497" y="1636069"/>
                  </a:lnTo>
                  <a:lnTo>
                    <a:pt x="171450" y="1631273"/>
                  </a:lnTo>
                  <a:lnTo>
                    <a:pt x="182960" y="1622880"/>
                  </a:lnTo>
                  <a:lnTo>
                    <a:pt x="191691" y="1616486"/>
                  </a:lnTo>
                  <a:lnTo>
                    <a:pt x="195660" y="1614488"/>
                  </a:lnTo>
                  <a:close/>
                  <a:moveTo>
                    <a:pt x="538163" y="1219200"/>
                  </a:moveTo>
                  <a:lnTo>
                    <a:pt x="618247" y="1234417"/>
                  </a:lnTo>
                  <a:lnTo>
                    <a:pt x="620638" y="1235218"/>
                  </a:lnTo>
                  <a:lnTo>
                    <a:pt x="623427" y="1236419"/>
                  </a:lnTo>
                  <a:lnTo>
                    <a:pt x="625419" y="1238421"/>
                  </a:lnTo>
                  <a:lnTo>
                    <a:pt x="627013" y="1241225"/>
                  </a:lnTo>
                  <a:lnTo>
                    <a:pt x="629404" y="1244428"/>
                  </a:lnTo>
                  <a:lnTo>
                    <a:pt x="630599" y="1248032"/>
                  </a:lnTo>
                  <a:lnTo>
                    <a:pt x="632193" y="1252037"/>
                  </a:lnTo>
                  <a:lnTo>
                    <a:pt x="633388" y="1256442"/>
                  </a:lnTo>
                  <a:lnTo>
                    <a:pt x="635380" y="1266052"/>
                  </a:lnTo>
                  <a:lnTo>
                    <a:pt x="637372" y="1276464"/>
                  </a:lnTo>
                  <a:lnTo>
                    <a:pt x="639364" y="1296487"/>
                  </a:lnTo>
                  <a:lnTo>
                    <a:pt x="639763" y="1300491"/>
                  </a:lnTo>
                  <a:lnTo>
                    <a:pt x="639364" y="1303294"/>
                  </a:lnTo>
                  <a:lnTo>
                    <a:pt x="638567" y="1304896"/>
                  </a:lnTo>
                  <a:lnTo>
                    <a:pt x="637771" y="1305697"/>
                  </a:lnTo>
                  <a:lnTo>
                    <a:pt x="636177" y="1305697"/>
                  </a:lnTo>
                  <a:lnTo>
                    <a:pt x="634185" y="1304496"/>
                  </a:lnTo>
                  <a:lnTo>
                    <a:pt x="632591" y="1302894"/>
                  </a:lnTo>
                  <a:lnTo>
                    <a:pt x="630599" y="1300491"/>
                  </a:lnTo>
                  <a:lnTo>
                    <a:pt x="626615" y="1295285"/>
                  </a:lnTo>
                  <a:lnTo>
                    <a:pt x="623029" y="1288878"/>
                  </a:lnTo>
                  <a:lnTo>
                    <a:pt x="620240" y="1282471"/>
                  </a:lnTo>
                  <a:lnTo>
                    <a:pt x="619841" y="1279668"/>
                  </a:lnTo>
                  <a:lnTo>
                    <a:pt x="619443" y="1277265"/>
                  </a:lnTo>
                  <a:lnTo>
                    <a:pt x="619443" y="1275263"/>
                  </a:lnTo>
                  <a:lnTo>
                    <a:pt x="619044" y="1273261"/>
                  </a:lnTo>
                  <a:lnTo>
                    <a:pt x="618646" y="1271659"/>
                  </a:lnTo>
                  <a:lnTo>
                    <a:pt x="617849" y="1270457"/>
                  </a:lnTo>
                  <a:lnTo>
                    <a:pt x="617052" y="1269657"/>
                  </a:lnTo>
                  <a:lnTo>
                    <a:pt x="616255" y="1268856"/>
                  </a:lnTo>
                  <a:lnTo>
                    <a:pt x="615060" y="1268455"/>
                  </a:lnTo>
                  <a:lnTo>
                    <a:pt x="613865" y="1268455"/>
                  </a:lnTo>
                  <a:lnTo>
                    <a:pt x="613068" y="1268856"/>
                  </a:lnTo>
                  <a:lnTo>
                    <a:pt x="612271" y="1269256"/>
                  </a:lnTo>
                  <a:lnTo>
                    <a:pt x="611076" y="1270457"/>
                  </a:lnTo>
                  <a:lnTo>
                    <a:pt x="610677" y="1271659"/>
                  </a:lnTo>
                  <a:lnTo>
                    <a:pt x="609880" y="1273661"/>
                  </a:lnTo>
                  <a:lnTo>
                    <a:pt x="609482" y="1276064"/>
                  </a:lnTo>
                  <a:lnTo>
                    <a:pt x="609084" y="1278466"/>
                  </a:lnTo>
                  <a:lnTo>
                    <a:pt x="609084" y="1281670"/>
                  </a:lnTo>
                  <a:lnTo>
                    <a:pt x="608287" y="1285675"/>
                  </a:lnTo>
                  <a:lnTo>
                    <a:pt x="607888" y="1289279"/>
                  </a:lnTo>
                  <a:lnTo>
                    <a:pt x="607091" y="1292482"/>
                  </a:lnTo>
                  <a:lnTo>
                    <a:pt x="606295" y="1295686"/>
                  </a:lnTo>
                  <a:lnTo>
                    <a:pt x="604701" y="1298489"/>
                  </a:lnTo>
                  <a:lnTo>
                    <a:pt x="603107" y="1300892"/>
                  </a:lnTo>
                  <a:lnTo>
                    <a:pt x="600716" y="1302894"/>
                  </a:lnTo>
                  <a:lnTo>
                    <a:pt x="598724" y="1304896"/>
                  </a:lnTo>
                  <a:lnTo>
                    <a:pt x="594740" y="1306498"/>
                  </a:lnTo>
                  <a:lnTo>
                    <a:pt x="591154" y="1307699"/>
                  </a:lnTo>
                  <a:lnTo>
                    <a:pt x="585975" y="1308100"/>
                  </a:lnTo>
                  <a:lnTo>
                    <a:pt x="580396" y="1308100"/>
                  </a:lnTo>
                  <a:lnTo>
                    <a:pt x="578404" y="1307699"/>
                  </a:lnTo>
                  <a:lnTo>
                    <a:pt x="576014" y="1307299"/>
                  </a:lnTo>
                  <a:lnTo>
                    <a:pt x="571631" y="1305697"/>
                  </a:lnTo>
                  <a:lnTo>
                    <a:pt x="568045" y="1303294"/>
                  </a:lnTo>
                  <a:lnTo>
                    <a:pt x="564459" y="1299690"/>
                  </a:lnTo>
                  <a:lnTo>
                    <a:pt x="560475" y="1295285"/>
                  </a:lnTo>
                  <a:lnTo>
                    <a:pt x="557287" y="1290079"/>
                  </a:lnTo>
                  <a:lnTo>
                    <a:pt x="554498" y="1284073"/>
                  </a:lnTo>
                  <a:lnTo>
                    <a:pt x="551311" y="1277666"/>
                  </a:lnTo>
                  <a:lnTo>
                    <a:pt x="548920" y="1271258"/>
                  </a:lnTo>
                  <a:lnTo>
                    <a:pt x="546530" y="1264451"/>
                  </a:lnTo>
                  <a:lnTo>
                    <a:pt x="543342" y="1251236"/>
                  </a:lnTo>
                  <a:lnTo>
                    <a:pt x="540952" y="1238822"/>
                  </a:lnTo>
                  <a:lnTo>
                    <a:pt x="539358" y="1228811"/>
                  </a:lnTo>
                  <a:lnTo>
                    <a:pt x="538163" y="1219200"/>
                  </a:lnTo>
                  <a:close/>
                  <a:moveTo>
                    <a:pt x="1292225" y="1217613"/>
                  </a:moveTo>
                  <a:lnTo>
                    <a:pt x="1290632" y="1227624"/>
                  </a:lnTo>
                  <a:lnTo>
                    <a:pt x="1289436" y="1237635"/>
                  </a:lnTo>
                  <a:lnTo>
                    <a:pt x="1287046" y="1250049"/>
                  </a:lnTo>
                  <a:lnTo>
                    <a:pt x="1283061" y="1263665"/>
                  </a:lnTo>
                  <a:lnTo>
                    <a:pt x="1281069" y="1270472"/>
                  </a:lnTo>
                  <a:lnTo>
                    <a:pt x="1278679" y="1276879"/>
                  </a:lnTo>
                  <a:lnTo>
                    <a:pt x="1275491" y="1283287"/>
                  </a:lnTo>
                  <a:lnTo>
                    <a:pt x="1272702" y="1289293"/>
                  </a:lnTo>
                  <a:lnTo>
                    <a:pt x="1269116" y="1294099"/>
                  </a:lnTo>
                  <a:lnTo>
                    <a:pt x="1265530" y="1298504"/>
                  </a:lnTo>
                  <a:lnTo>
                    <a:pt x="1261546" y="1302108"/>
                  </a:lnTo>
                  <a:lnTo>
                    <a:pt x="1258359" y="1304110"/>
                  </a:lnTo>
                  <a:lnTo>
                    <a:pt x="1253976" y="1305712"/>
                  </a:lnTo>
                  <a:lnTo>
                    <a:pt x="1249593" y="1306513"/>
                  </a:lnTo>
                  <a:lnTo>
                    <a:pt x="1244015" y="1306513"/>
                  </a:lnTo>
                  <a:lnTo>
                    <a:pt x="1239632" y="1306112"/>
                  </a:lnTo>
                  <a:lnTo>
                    <a:pt x="1235250" y="1304911"/>
                  </a:lnTo>
                  <a:lnTo>
                    <a:pt x="1232062" y="1303309"/>
                  </a:lnTo>
                  <a:lnTo>
                    <a:pt x="1229273" y="1301707"/>
                  </a:lnTo>
                  <a:lnTo>
                    <a:pt x="1227281" y="1299305"/>
                  </a:lnTo>
                  <a:lnTo>
                    <a:pt x="1225687" y="1296902"/>
                  </a:lnTo>
                  <a:lnTo>
                    <a:pt x="1223695" y="1294099"/>
                  </a:lnTo>
                  <a:lnTo>
                    <a:pt x="1222898" y="1291296"/>
                  </a:lnTo>
                  <a:lnTo>
                    <a:pt x="1222101" y="1288092"/>
                  </a:lnTo>
                  <a:lnTo>
                    <a:pt x="1221703" y="1284088"/>
                  </a:lnTo>
                  <a:lnTo>
                    <a:pt x="1221304" y="1280083"/>
                  </a:lnTo>
                  <a:lnTo>
                    <a:pt x="1221304" y="1276879"/>
                  </a:lnTo>
                  <a:lnTo>
                    <a:pt x="1220906" y="1274477"/>
                  </a:lnTo>
                  <a:lnTo>
                    <a:pt x="1220508" y="1272074"/>
                  </a:lnTo>
                  <a:lnTo>
                    <a:pt x="1219711" y="1270072"/>
                  </a:lnTo>
                  <a:lnTo>
                    <a:pt x="1219312" y="1268870"/>
                  </a:lnTo>
                  <a:lnTo>
                    <a:pt x="1218117" y="1267669"/>
                  </a:lnTo>
                  <a:lnTo>
                    <a:pt x="1216922" y="1266868"/>
                  </a:lnTo>
                  <a:lnTo>
                    <a:pt x="1216125" y="1266468"/>
                  </a:lnTo>
                  <a:lnTo>
                    <a:pt x="1214930" y="1266468"/>
                  </a:lnTo>
                  <a:lnTo>
                    <a:pt x="1214133" y="1266868"/>
                  </a:lnTo>
                  <a:lnTo>
                    <a:pt x="1213336" y="1268070"/>
                  </a:lnTo>
                  <a:lnTo>
                    <a:pt x="1212539" y="1268870"/>
                  </a:lnTo>
                  <a:lnTo>
                    <a:pt x="1211742" y="1270072"/>
                  </a:lnTo>
                  <a:lnTo>
                    <a:pt x="1211344" y="1271674"/>
                  </a:lnTo>
                  <a:lnTo>
                    <a:pt x="1210945" y="1273275"/>
                  </a:lnTo>
                  <a:lnTo>
                    <a:pt x="1210945" y="1275678"/>
                  </a:lnTo>
                  <a:lnTo>
                    <a:pt x="1210945" y="1278081"/>
                  </a:lnTo>
                  <a:lnTo>
                    <a:pt x="1209750" y="1280483"/>
                  </a:lnTo>
                  <a:lnTo>
                    <a:pt x="1207359" y="1286891"/>
                  </a:lnTo>
                  <a:lnTo>
                    <a:pt x="1203773" y="1293298"/>
                  </a:lnTo>
                  <a:lnTo>
                    <a:pt x="1199789" y="1298904"/>
                  </a:lnTo>
                  <a:lnTo>
                    <a:pt x="1197797" y="1300906"/>
                  </a:lnTo>
                  <a:lnTo>
                    <a:pt x="1195805" y="1302909"/>
                  </a:lnTo>
                  <a:lnTo>
                    <a:pt x="1194211" y="1304110"/>
                  </a:lnTo>
                  <a:lnTo>
                    <a:pt x="1192617" y="1304110"/>
                  </a:lnTo>
                  <a:lnTo>
                    <a:pt x="1191821" y="1303710"/>
                  </a:lnTo>
                  <a:lnTo>
                    <a:pt x="1191024" y="1302108"/>
                  </a:lnTo>
                  <a:lnTo>
                    <a:pt x="1190625" y="1298904"/>
                  </a:lnTo>
                  <a:lnTo>
                    <a:pt x="1191024" y="1294900"/>
                  </a:lnTo>
                  <a:lnTo>
                    <a:pt x="1193016" y="1274877"/>
                  </a:lnTo>
                  <a:lnTo>
                    <a:pt x="1194610" y="1264465"/>
                  </a:lnTo>
                  <a:lnTo>
                    <a:pt x="1197000" y="1254855"/>
                  </a:lnTo>
                  <a:lnTo>
                    <a:pt x="1198195" y="1250450"/>
                  </a:lnTo>
                  <a:lnTo>
                    <a:pt x="1199789" y="1246045"/>
                  </a:lnTo>
                  <a:lnTo>
                    <a:pt x="1200984" y="1242841"/>
                  </a:lnTo>
                  <a:lnTo>
                    <a:pt x="1202977" y="1239237"/>
                  </a:lnTo>
                  <a:lnTo>
                    <a:pt x="1204969" y="1236834"/>
                  </a:lnTo>
                  <a:lnTo>
                    <a:pt x="1206961" y="1234832"/>
                  </a:lnTo>
                  <a:lnTo>
                    <a:pt x="1209352" y="1233631"/>
                  </a:lnTo>
                  <a:lnTo>
                    <a:pt x="1212141" y="1232429"/>
                  </a:lnTo>
                  <a:lnTo>
                    <a:pt x="1292225" y="1217613"/>
                  </a:lnTo>
                  <a:close/>
                  <a:moveTo>
                    <a:pt x="36513" y="1122363"/>
                  </a:moveTo>
                  <a:lnTo>
                    <a:pt x="98598" y="1134269"/>
                  </a:lnTo>
                  <a:lnTo>
                    <a:pt x="100956" y="1135063"/>
                  </a:lnTo>
                  <a:lnTo>
                    <a:pt x="102921" y="1135857"/>
                  </a:lnTo>
                  <a:lnTo>
                    <a:pt x="104492" y="1137444"/>
                  </a:lnTo>
                  <a:lnTo>
                    <a:pt x="105671" y="1139825"/>
                  </a:lnTo>
                  <a:lnTo>
                    <a:pt x="107636" y="1142207"/>
                  </a:lnTo>
                  <a:lnTo>
                    <a:pt x="108815" y="1145382"/>
                  </a:lnTo>
                  <a:lnTo>
                    <a:pt x="110779" y="1152128"/>
                  </a:lnTo>
                  <a:lnTo>
                    <a:pt x="112351" y="1159272"/>
                  </a:lnTo>
                  <a:lnTo>
                    <a:pt x="113923" y="1167210"/>
                  </a:lnTo>
                  <a:lnTo>
                    <a:pt x="115495" y="1183085"/>
                  </a:lnTo>
                  <a:lnTo>
                    <a:pt x="115888" y="1186260"/>
                  </a:lnTo>
                  <a:lnTo>
                    <a:pt x="115495" y="1188641"/>
                  </a:lnTo>
                  <a:lnTo>
                    <a:pt x="115102" y="1189832"/>
                  </a:lnTo>
                  <a:lnTo>
                    <a:pt x="114316" y="1190228"/>
                  </a:lnTo>
                  <a:lnTo>
                    <a:pt x="112744" y="1190228"/>
                  </a:lnTo>
                  <a:lnTo>
                    <a:pt x="111565" y="1189435"/>
                  </a:lnTo>
                  <a:lnTo>
                    <a:pt x="109994" y="1188244"/>
                  </a:lnTo>
                  <a:lnTo>
                    <a:pt x="108422" y="1186657"/>
                  </a:lnTo>
                  <a:lnTo>
                    <a:pt x="105278" y="1181894"/>
                  </a:lnTo>
                  <a:lnTo>
                    <a:pt x="102528" y="1177132"/>
                  </a:lnTo>
                  <a:lnTo>
                    <a:pt x="100563" y="1172369"/>
                  </a:lnTo>
                  <a:lnTo>
                    <a:pt x="100170" y="1169988"/>
                  </a:lnTo>
                  <a:lnTo>
                    <a:pt x="100170" y="1168003"/>
                  </a:lnTo>
                  <a:lnTo>
                    <a:pt x="99384" y="1164828"/>
                  </a:lnTo>
                  <a:lnTo>
                    <a:pt x="98598" y="1162447"/>
                  </a:lnTo>
                  <a:lnTo>
                    <a:pt x="97026" y="1161257"/>
                  </a:lnTo>
                  <a:lnTo>
                    <a:pt x="96633" y="1161257"/>
                  </a:lnTo>
                  <a:lnTo>
                    <a:pt x="95848" y="1161257"/>
                  </a:lnTo>
                  <a:lnTo>
                    <a:pt x="95062" y="1161257"/>
                  </a:lnTo>
                  <a:lnTo>
                    <a:pt x="94276" y="1161653"/>
                  </a:lnTo>
                  <a:lnTo>
                    <a:pt x="92704" y="1163638"/>
                  </a:lnTo>
                  <a:lnTo>
                    <a:pt x="91525" y="1167210"/>
                  </a:lnTo>
                  <a:lnTo>
                    <a:pt x="91525" y="1171178"/>
                  </a:lnTo>
                  <a:lnTo>
                    <a:pt x="91132" y="1176338"/>
                  </a:lnTo>
                  <a:lnTo>
                    <a:pt x="90346" y="1181100"/>
                  </a:lnTo>
                  <a:lnTo>
                    <a:pt x="89167" y="1184275"/>
                  </a:lnTo>
                  <a:lnTo>
                    <a:pt x="87989" y="1186260"/>
                  </a:lnTo>
                  <a:lnTo>
                    <a:pt x="86810" y="1187847"/>
                  </a:lnTo>
                  <a:lnTo>
                    <a:pt x="85238" y="1189038"/>
                  </a:lnTo>
                  <a:lnTo>
                    <a:pt x="83666" y="1189832"/>
                  </a:lnTo>
                  <a:lnTo>
                    <a:pt x="82094" y="1191022"/>
                  </a:lnTo>
                  <a:lnTo>
                    <a:pt x="80130" y="1191419"/>
                  </a:lnTo>
                  <a:lnTo>
                    <a:pt x="75414" y="1192213"/>
                  </a:lnTo>
                  <a:lnTo>
                    <a:pt x="69520" y="1192213"/>
                  </a:lnTo>
                  <a:lnTo>
                    <a:pt x="67163" y="1191816"/>
                  </a:lnTo>
                  <a:lnTo>
                    <a:pt x="64412" y="1191022"/>
                  </a:lnTo>
                  <a:lnTo>
                    <a:pt x="62447" y="1190228"/>
                  </a:lnTo>
                  <a:lnTo>
                    <a:pt x="60482" y="1188641"/>
                  </a:lnTo>
                  <a:lnTo>
                    <a:pt x="58125" y="1187053"/>
                  </a:lnTo>
                  <a:lnTo>
                    <a:pt x="56160" y="1185069"/>
                  </a:lnTo>
                  <a:lnTo>
                    <a:pt x="53016" y="1180703"/>
                  </a:lnTo>
                  <a:lnTo>
                    <a:pt x="49873" y="1175147"/>
                  </a:lnTo>
                  <a:lnTo>
                    <a:pt x="47122" y="1169194"/>
                  </a:lnTo>
                  <a:lnTo>
                    <a:pt x="44765" y="1162844"/>
                  </a:lnTo>
                  <a:lnTo>
                    <a:pt x="42800" y="1156494"/>
                  </a:lnTo>
                  <a:lnTo>
                    <a:pt x="41228" y="1150144"/>
                  </a:lnTo>
                  <a:lnTo>
                    <a:pt x="40049" y="1143794"/>
                  </a:lnTo>
                  <a:lnTo>
                    <a:pt x="37692" y="1133475"/>
                  </a:lnTo>
                  <a:lnTo>
                    <a:pt x="36513" y="1125538"/>
                  </a:lnTo>
                  <a:lnTo>
                    <a:pt x="36513" y="1122363"/>
                  </a:lnTo>
                  <a:close/>
                  <a:moveTo>
                    <a:pt x="1779588" y="1120775"/>
                  </a:moveTo>
                  <a:lnTo>
                    <a:pt x="1779588" y="1123616"/>
                  </a:lnTo>
                  <a:lnTo>
                    <a:pt x="1778404" y="1131734"/>
                  </a:lnTo>
                  <a:lnTo>
                    <a:pt x="1776824" y="1142693"/>
                  </a:lnTo>
                  <a:lnTo>
                    <a:pt x="1775244" y="1149188"/>
                  </a:lnTo>
                  <a:lnTo>
                    <a:pt x="1773665" y="1155682"/>
                  </a:lnTo>
                  <a:lnTo>
                    <a:pt x="1771690" y="1162176"/>
                  </a:lnTo>
                  <a:lnTo>
                    <a:pt x="1769321" y="1168671"/>
                  </a:lnTo>
                  <a:lnTo>
                    <a:pt x="1766162" y="1174759"/>
                  </a:lnTo>
                  <a:lnTo>
                    <a:pt x="1763397" y="1180442"/>
                  </a:lnTo>
                  <a:lnTo>
                    <a:pt x="1760238" y="1184907"/>
                  </a:lnTo>
                  <a:lnTo>
                    <a:pt x="1757869" y="1186530"/>
                  </a:lnTo>
                  <a:lnTo>
                    <a:pt x="1755894" y="1188560"/>
                  </a:lnTo>
                  <a:lnTo>
                    <a:pt x="1753920" y="1189777"/>
                  </a:lnTo>
                  <a:lnTo>
                    <a:pt x="1751550" y="1190995"/>
                  </a:lnTo>
                  <a:lnTo>
                    <a:pt x="1749181" y="1191807"/>
                  </a:lnTo>
                  <a:lnTo>
                    <a:pt x="1746812" y="1192213"/>
                  </a:lnTo>
                  <a:lnTo>
                    <a:pt x="1740888" y="1192213"/>
                  </a:lnTo>
                  <a:lnTo>
                    <a:pt x="1736149" y="1191401"/>
                  </a:lnTo>
                  <a:lnTo>
                    <a:pt x="1734175" y="1190589"/>
                  </a:lnTo>
                  <a:lnTo>
                    <a:pt x="1732200" y="1189777"/>
                  </a:lnTo>
                  <a:lnTo>
                    <a:pt x="1730621" y="1188966"/>
                  </a:lnTo>
                  <a:lnTo>
                    <a:pt x="1729436" y="1187748"/>
                  </a:lnTo>
                  <a:lnTo>
                    <a:pt x="1728251" y="1185718"/>
                  </a:lnTo>
                  <a:lnTo>
                    <a:pt x="1727461" y="1184095"/>
                  </a:lnTo>
                  <a:lnTo>
                    <a:pt x="1725487" y="1180442"/>
                  </a:lnTo>
                  <a:lnTo>
                    <a:pt x="1724697" y="1175977"/>
                  </a:lnTo>
                  <a:lnTo>
                    <a:pt x="1724697" y="1170700"/>
                  </a:lnTo>
                  <a:lnTo>
                    <a:pt x="1724302" y="1166235"/>
                  </a:lnTo>
                  <a:lnTo>
                    <a:pt x="1723117" y="1162988"/>
                  </a:lnTo>
                  <a:lnTo>
                    <a:pt x="1721933" y="1160959"/>
                  </a:lnTo>
                  <a:lnTo>
                    <a:pt x="1721143" y="1160553"/>
                  </a:lnTo>
                  <a:lnTo>
                    <a:pt x="1720748" y="1160147"/>
                  </a:lnTo>
                  <a:lnTo>
                    <a:pt x="1719958" y="1160553"/>
                  </a:lnTo>
                  <a:lnTo>
                    <a:pt x="1718774" y="1160553"/>
                  </a:lnTo>
                  <a:lnTo>
                    <a:pt x="1717589" y="1161770"/>
                  </a:lnTo>
                  <a:lnTo>
                    <a:pt x="1716404" y="1164206"/>
                  </a:lnTo>
                  <a:lnTo>
                    <a:pt x="1716009" y="1167453"/>
                  </a:lnTo>
                  <a:lnTo>
                    <a:pt x="1716009" y="1169482"/>
                  </a:lnTo>
                  <a:lnTo>
                    <a:pt x="1715614" y="1171512"/>
                  </a:lnTo>
                  <a:lnTo>
                    <a:pt x="1713640" y="1176383"/>
                  </a:lnTo>
                  <a:lnTo>
                    <a:pt x="1710481" y="1181659"/>
                  </a:lnTo>
                  <a:lnTo>
                    <a:pt x="1707716" y="1186124"/>
                  </a:lnTo>
                  <a:lnTo>
                    <a:pt x="1706137" y="1188154"/>
                  </a:lnTo>
                  <a:lnTo>
                    <a:pt x="1704557" y="1189371"/>
                  </a:lnTo>
                  <a:lnTo>
                    <a:pt x="1702978" y="1190183"/>
                  </a:lnTo>
                  <a:lnTo>
                    <a:pt x="1702188" y="1190183"/>
                  </a:lnTo>
                  <a:lnTo>
                    <a:pt x="1701003" y="1189777"/>
                  </a:lnTo>
                  <a:lnTo>
                    <a:pt x="1700608" y="1188560"/>
                  </a:lnTo>
                  <a:lnTo>
                    <a:pt x="1700213" y="1185718"/>
                  </a:lnTo>
                  <a:lnTo>
                    <a:pt x="1700608" y="1182877"/>
                  </a:lnTo>
                  <a:lnTo>
                    <a:pt x="1702188" y="1166641"/>
                  </a:lnTo>
                  <a:lnTo>
                    <a:pt x="1703767" y="1158117"/>
                  </a:lnTo>
                  <a:lnTo>
                    <a:pt x="1704952" y="1150811"/>
                  </a:lnTo>
                  <a:lnTo>
                    <a:pt x="1707716" y="1143911"/>
                  </a:lnTo>
                  <a:lnTo>
                    <a:pt x="1708901" y="1141070"/>
                  </a:lnTo>
                  <a:lnTo>
                    <a:pt x="1710086" y="1138634"/>
                  </a:lnTo>
                  <a:lnTo>
                    <a:pt x="1711665" y="1136199"/>
                  </a:lnTo>
                  <a:lnTo>
                    <a:pt x="1713640" y="1134575"/>
                  </a:lnTo>
                  <a:lnTo>
                    <a:pt x="1715219" y="1133763"/>
                  </a:lnTo>
                  <a:lnTo>
                    <a:pt x="1717194" y="1132952"/>
                  </a:lnTo>
                  <a:lnTo>
                    <a:pt x="1779588" y="1120775"/>
                  </a:lnTo>
                  <a:close/>
                  <a:moveTo>
                    <a:pt x="233586" y="538163"/>
                  </a:moveTo>
                  <a:lnTo>
                    <a:pt x="238336" y="538163"/>
                  </a:lnTo>
                  <a:lnTo>
                    <a:pt x="300494" y="768264"/>
                  </a:lnTo>
                  <a:lnTo>
                    <a:pt x="301682" y="758743"/>
                  </a:lnTo>
                  <a:lnTo>
                    <a:pt x="323061" y="601242"/>
                  </a:lnTo>
                  <a:lnTo>
                    <a:pt x="317122" y="585770"/>
                  </a:lnTo>
                  <a:lnTo>
                    <a:pt x="328999" y="565140"/>
                  </a:lnTo>
                  <a:lnTo>
                    <a:pt x="355921" y="565140"/>
                  </a:lnTo>
                  <a:lnTo>
                    <a:pt x="367403" y="585770"/>
                  </a:lnTo>
                  <a:lnTo>
                    <a:pt x="362256" y="604416"/>
                  </a:lnTo>
                  <a:lnTo>
                    <a:pt x="381259" y="770645"/>
                  </a:lnTo>
                  <a:lnTo>
                    <a:pt x="394720" y="710739"/>
                  </a:lnTo>
                  <a:lnTo>
                    <a:pt x="395908" y="741287"/>
                  </a:lnTo>
                  <a:lnTo>
                    <a:pt x="397096" y="773818"/>
                  </a:lnTo>
                  <a:lnTo>
                    <a:pt x="401055" y="844039"/>
                  </a:lnTo>
                  <a:lnTo>
                    <a:pt x="405806" y="918227"/>
                  </a:lnTo>
                  <a:lnTo>
                    <a:pt x="410952" y="992018"/>
                  </a:lnTo>
                  <a:lnTo>
                    <a:pt x="416891" y="1061048"/>
                  </a:lnTo>
                  <a:lnTo>
                    <a:pt x="423226" y="1122541"/>
                  </a:lnTo>
                  <a:lnTo>
                    <a:pt x="426393" y="1148725"/>
                  </a:lnTo>
                  <a:lnTo>
                    <a:pt x="428768" y="1171338"/>
                  </a:lnTo>
                  <a:lnTo>
                    <a:pt x="431936" y="1190381"/>
                  </a:lnTo>
                  <a:lnTo>
                    <a:pt x="434311" y="1204663"/>
                  </a:lnTo>
                  <a:lnTo>
                    <a:pt x="435499" y="1210218"/>
                  </a:lnTo>
                  <a:lnTo>
                    <a:pt x="436687" y="1215375"/>
                  </a:lnTo>
                  <a:lnTo>
                    <a:pt x="439062" y="1220532"/>
                  </a:lnTo>
                  <a:lnTo>
                    <a:pt x="440646" y="1225293"/>
                  </a:lnTo>
                  <a:lnTo>
                    <a:pt x="440646" y="1228467"/>
                  </a:lnTo>
                  <a:lnTo>
                    <a:pt x="441833" y="1238385"/>
                  </a:lnTo>
                  <a:lnTo>
                    <a:pt x="443021" y="1248700"/>
                  </a:lnTo>
                  <a:lnTo>
                    <a:pt x="444605" y="1258221"/>
                  </a:lnTo>
                  <a:lnTo>
                    <a:pt x="446584" y="1268140"/>
                  </a:lnTo>
                  <a:lnTo>
                    <a:pt x="448564" y="1277264"/>
                  </a:lnTo>
                  <a:lnTo>
                    <a:pt x="450939" y="1285992"/>
                  </a:lnTo>
                  <a:lnTo>
                    <a:pt x="453711" y="1295117"/>
                  </a:lnTo>
                  <a:lnTo>
                    <a:pt x="456086" y="1303448"/>
                  </a:lnTo>
                  <a:lnTo>
                    <a:pt x="459649" y="1311383"/>
                  </a:lnTo>
                  <a:lnTo>
                    <a:pt x="462816" y="1318921"/>
                  </a:lnTo>
                  <a:lnTo>
                    <a:pt x="466380" y="1326458"/>
                  </a:lnTo>
                  <a:lnTo>
                    <a:pt x="469943" y="1333599"/>
                  </a:lnTo>
                  <a:lnTo>
                    <a:pt x="473902" y="1340344"/>
                  </a:lnTo>
                  <a:lnTo>
                    <a:pt x="477861" y="1346691"/>
                  </a:lnTo>
                  <a:lnTo>
                    <a:pt x="482612" y="1353039"/>
                  </a:lnTo>
                  <a:lnTo>
                    <a:pt x="487363" y="1358990"/>
                  </a:lnTo>
                  <a:lnTo>
                    <a:pt x="469151" y="1598613"/>
                  </a:lnTo>
                  <a:lnTo>
                    <a:pt x="383239" y="1598613"/>
                  </a:lnTo>
                  <a:lnTo>
                    <a:pt x="340481" y="1260999"/>
                  </a:lnTo>
                  <a:lnTo>
                    <a:pt x="334938" y="1261395"/>
                  </a:lnTo>
                  <a:lnTo>
                    <a:pt x="329395" y="1261792"/>
                  </a:lnTo>
                  <a:lnTo>
                    <a:pt x="326228" y="1261792"/>
                  </a:lnTo>
                  <a:lnTo>
                    <a:pt x="322269" y="1261395"/>
                  </a:lnTo>
                  <a:lnTo>
                    <a:pt x="282282" y="1597423"/>
                  </a:lnTo>
                  <a:lnTo>
                    <a:pt x="193203" y="1598613"/>
                  </a:lnTo>
                  <a:lnTo>
                    <a:pt x="160738" y="1168165"/>
                  </a:lnTo>
                  <a:lnTo>
                    <a:pt x="154800" y="1158246"/>
                  </a:lnTo>
                  <a:lnTo>
                    <a:pt x="149257" y="1148725"/>
                  </a:lnTo>
                  <a:lnTo>
                    <a:pt x="144110" y="1139203"/>
                  </a:lnTo>
                  <a:lnTo>
                    <a:pt x="140151" y="1128889"/>
                  </a:lnTo>
                  <a:lnTo>
                    <a:pt x="139755" y="1124921"/>
                  </a:lnTo>
                  <a:lnTo>
                    <a:pt x="134609" y="1066999"/>
                  </a:lnTo>
                  <a:lnTo>
                    <a:pt x="128670" y="1003920"/>
                  </a:lnTo>
                  <a:lnTo>
                    <a:pt x="122335" y="924971"/>
                  </a:lnTo>
                  <a:lnTo>
                    <a:pt x="108875" y="730972"/>
                  </a:lnTo>
                  <a:lnTo>
                    <a:pt x="103728" y="726608"/>
                  </a:lnTo>
                  <a:lnTo>
                    <a:pt x="98185" y="721054"/>
                  </a:lnTo>
                  <a:lnTo>
                    <a:pt x="97789" y="721450"/>
                  </a:lnTo>
                  <a:lnTo>
                    <a:pt x="96997" y="723434"/>
                  </a:lnTo>
                  <a:lnTo>
                    <a:pt x="96601" y="727798"/>
                  </a:lnTo>
                  <a:lnTo>
                    <a:pt x="96601" y="733352"/>
                  </a:lnTo>
                  <a:lnTo>
                    <a:pt x="96205" y="749618"/>
                  </a:lnTo>
                  <a:lnTo>
                    <a:pt x="96601" y="771438"/>
                  </a:lnTo>
                  <a:lnTo>
                    <a:pt x="97789" y="826980"/>
                  </a:lnTo>
                  <a:lnTo>
                    <a:pt x="100165" y="893630"/>
                  </a:lnTo>
                  <a:lnTo>
                    <a:pt x="103332" y="962660"/>
                  </a:lnTo>
                  <a:lnTo>
                    <a:pt x="106499" y="1027327"/>
                  </a:lnTo>
                  <a:lnTo>
                    <a:pt x="109666" y="1079694"/>
                  </a:lnTo>
                  <a:lnTo>
                    <a:pt x="112042" y="1112226"/>
                  </a:lnTo>
                  <a:lnTo>
                    <a:pt x="97393" y="1112623"/>
                  </a:lnTo>
                  <a:lnTo>
                    <a:pt x="87891" y="1112623"/>
                  </a:lnTo>
                  <a:lnTo>
                    <a:pt x="76806" y="1111433"/>
                  </a:lnTo>
                  <a:lnTo>
                    <a:pt x="65325" y="1109449"/>
                  </a:lnTo>
                  <a:lnTo>
                    <a:pt x="59386" y="1108259"/>
                  </a:lnTo>
                  <a:lnTo>
                    <a:pt x="53843" y="1107069"/>
                  </a:lnTo>
                  <a:lnTo>
                    <a:pt x="47905" y="1104688"/>
                  </a:lnTo>
                  <a:lnTo>
                    <a:pt x="41966" y="1102308"/>
                  </a:lnTo>
                  <a:lnTo>
                    <a:pt x="36027" y="1099928"/>
                  </a:lnTo>
                  <a:lnTo>
                    <a:pt x="30485" y="1096357"/>
                  </a:lnTo>
                  <a:lnTo>
                    <a:pt x="27713" y="1079298"/>
                  </a:lnTo>
                  <a:lnTo>
                    <a:pt x="24546" y="1056684"/>
                  </a:lnTo>
                  <a:lnTo>
                    <a:pt x="21775" y="1030104"/>
                  </a:lnTo>
                  <a:lnTo>
                    <a:pt x="18607" y="1000349"/>
                  </a:lnTo>
                  <a:lnTo>
                    <a:pt x="15836" y="967024"/>
                  </a:lnTo>
                  <a:lnTo>
                    <a:pt x="13065" y="932509"/>
                  </a:lnTo>
                  <a:lnTo>
                    <a:pt x="7918" y="860305"/>
                  </a:lnTo>
                  <a:lnTo>
                    <a:pt x="3563" y="790084"/>
                  </a:lnTo>
                  <a:lnTo>
                    <a:pt x="2375" y="757949"/>
                  </a:lnTo>
                  <a:lnTo>
                    <a:pt x="1187" y="728591"/>
                  </a:lnTo>
                  <a:lnTo>
                    <a:pt x="396" y="702804"/>
                  </a:lnTo>
                  <a:lnTo>
                    <a:pt x="0" y="681778"/>
                  </a:lnTo>
                  <a:lnTo>
                    <a:pt x="396" y="666305"/>
                  </a:lnTo>
                  <a:lnTo>
                    <a:pt x="792" y="660751"/>
                  </a:lnTo>
                  <a:lnTo>
                    <a:pt x="1187" y="656784"/>
                  </a:lnTo>
                  <a:lnTo>
                    <a:pt x="1979" y="650436"/>
                  </a:lnTo>
                  <a:lnTo>
                    <a:pt x="3167" y="644089"/>
                  </a:lnTo>
                  <a:lnTo>
                    <a:pt x="5147" y="638535"/>
                  </a:lnTo>
                  <a:lnTo>
                    <a:pt x="7918" y="632584"/>
                  </a:lnTo>
                  <a:lnTo>
                    <a:pt x="11085" y="626633"/>
                  </a:lnTo>
                  <a:lnTo>
                    <a:pt x="15044" y="621475"/>
                  </a:lnTo>
                  <a:lnTo>
                    <a:pt x="19003" y="615921"/>
                  </a:lnTo>
                  <a:lnTo>
                    <a:pt x="24150" y="610764"/>
                  </a:lnTo>
                  <a:lnTo>
                    <a:pt x="29693" y="606003"/>
                  </a:lnTo>
                  <a:lnTo>
                    <a:pt x="35631" y="601242"/>
                  </a:lnTo>
                  <a:lnTo>
                    <a:pt x="41966" y="596482"/>
                  </a:lnTo>
                  <a:lnTo>
                    <a:pt x="48696" y="592514"/>
                  </a:lnTo>
                  <a:lnTo>
                    <a:pt x="55427" y="588150"/>
                  </a:lnTo>
                  <a:lnTo>
                    <a:pt x="62949" y="584580"/>
                  </a:lnTo>
                  <a:lnTo>
                    <a:pt x="70867" y="580612"/>
                  </a:lnTo>
                  <a:lnTo>
                    <a:pt x="78785" y="576645"/>
                  </a:lnTo>
                  <a:lnTo>
                    <a:pt x="96205" y="569504"/>
                  </a:lnTo>
                  <a:lnTo>
                    <a:pt x="114417" y="563950"/>
                  </a:lnTo>
                  <a:lnTo>
                    <a:pt x="132629" y="557999"/>
                  </a:lnTo>
                  <a:lnTo>
                    <a:pt x="152029" y="552842"/>
                  </a:lnTo>
                  <a:lnTo>
                    <a:pt x="171428" y="548478"/>
                  </a:lnTo>
                  <a:lnTo>
                    <a:pt x="190828" y="544510"/>
                  </a:lnTo>
                  <a:lnTo>
                    <a:pt x="210227" y="540940"/>
                  </a:lnTo>
                  <a:lnTo>
                    <a:pt x="229627" y="538559"/>
                  </a:lnTo>
                  <a:lnTo>
                    <a:pt x="233586" y="538163"/>
                  </a:lnTo>
                  <a:close/>
                  <a:moveTo>
                    <a:pt x="1612045" y="536575"/>
                  </a:moveTo>
                  <a:lnTo>
                    <a:pt x="1621555" y="536972"/>
                  </a:lnTo>
                  <a:lnTo>
                    <a:pt x="1631461" y="537369"/>
                  </a:lnTo>
                  <a:lnTo>
                    <a:pt x="1640970" y="538559"/>
                  </a:lnTo>
                  <a:lnTo>
                    <a:pt x="1650480" y="540147"/>
                  </a:lnTo>
                  <a:lnTo>
                    <a:pt x="1660386" y="541734"/>
                  </a:lnTo>
                  <a:lnTo>
                    <a:pt x="1669896" y="544512"/>
                  </a:lnTo>
                  <a:lnTo>
                    <a:pt x="1679406" y="546894"/>
                  </a:lnTo>
                  <a:lnTo>
                    <a:pt x="1688916" y="550465"/>
                  </a:lnTo>
                  <a:lnTo>
                    <a:pt x="1698030" y="553640"/>
                  </a:lnTo>
                  <a:lnTo>
                    <a:pt x="1707539" y="557212"/>
                  </a:lnTo>
                  <a:lnTo>
                    <a:pt x="1716257" y="560784"/>
                  </a:lnTo>
                  <a:lnTo>
                    <a:pt x="1724974" y="565150"/>
                  </a:lnTo>
                  <a:lnTo>
                    <a:pt x="1742409" y="573484"/>
                  </a:lnTo>
                  <a:lnTo>
                    <a:pt x="1758259" y="582215"/>
                  </a:lnTo>
                  <a:lnTo>
                    <a:pt x="1772523" y="591344"/>
                  </a:lnTo>
                  <a:lnTo>
                    <a:pt x="1785600" y="600472"/>
                  </a:lnTo>
                  <a:lnTo>
                    <a:pt x="1797091" y="608806"/>
                  </a:lnTo>
                  <a:lnTo>
                    <a:pt x="1806997" y="616744"/>
                  </a:lnTo>
                  <a:lnTo>
                    <a:pt x="1814129" y="623887"/>
                  </a:lnTo>
                  <a:lnTo>
                    <a:pt x="1816903" y="627062"/>
                  </a:lnTo>
                  <a:lnTo>
                    <a:pt x="1818884" y="629840"/>
                  </a:lnTo>
                  <a:lnTo>
                    <a:pt x="1820865" y="632619"/>
                  </a:lnTo>
                  <a:lnTo>
                    <a:pt x="1821658" y="634603"/>
                  </a:lnTo>
                  <a:lnTo>
                    <a:pt x="1822054" y="638572"/>
                  </a:lnTo>
                  <a:lnTo>
                    <a:pt x="1822450" y="644128"/>
                  </a:lnTo>
                  <a:lnTo>
                    <a:pt x="1822450" y="660797"/>
                  </a:lnTo>
                  <a:lnTo>
                    <a:pt x="1821658" y="682625"/>
                  </a:lnTo>
                  <a:lnTo>
                    <a:pt x="1819677" y="710009"/>
                  </a:lnTo>
                  <a:lnTo>
                    <a:pt x="1818092" y="741362"/>
                  </a:lnTo>
                  <a:lnTo>
                    <a:pt x="1815714" y="775494"/>
                  </a:lnTo>
                  <a:lnTo>
                    <a:pt x="1809374" y="850106"/>
                  </a:lnTo>
                  <a:lnTo>
                    <a:pt x="1802242" y="926306"/>
                  </a:lnTo>
                  <a:lnTo>
                    <a:pt x="1794713" y="998141"/>
                  </a:lnTo>
                  <a:lnTo>
                    <a:pt x="1790751" y="1029494"/>
                  </a:lnTo>
                  <a:lnTo>
                    <a:pt x="1787581" y="1057672"/>
                  </a:lnTo>
                  <a:lnTo>
                    <a:pt x="1784015" y="1080691"/>
                  </a:lnTo>
                  <a:lnTo>
                    <a:pt x="1781241" y="1097756"/>
                  </a:lnTo>
                  <a:lnTo>
                    <a:pt x="1770146" y="1102122"/>
                  </a:lnTo>
                  <a:lnTo>
                    <a:pt x="1759844" y="1106091"/>
                  </a:lnTo>
                  <a:lnTo>
                    <a:pt x="1749938" y="1108472"/>
                  </a:lnTo>
                  <a:lnTo>
                    <a:pt x="1740824" y="1110456"/>
                  </a:lnTo>
                  <a:lnTo>
                    <a:pt x="1731710" y="1112044"/>
                  </a:lnTo>
                  <a:lnTo>
                    <a:pt x="1724182" y="1112441"/>
                  </a:lnTo>
                  <a:lnTo>
                    <a:pt x="1720616" y="1112044"/>
                  </a:lnTo>
                  <a:lnTo>
                    <a:pt x="1717446" y="1111250"/>
                  </a:lnTo>
                  <a:lnTo>
                    <a:pt x="1714276" y="1110853"/>
                  </a:lnTo>
                  <a:lnTo>
                    <a:pt x="1711502" y="1110059"/>
                  </a:lnTo>
                  <a:lnTo>
                    <a:pt x="1712691" y="1096566"/>
                  </a:lnTo>
                  <a:lnTo>
                    <a:pt x="1713879" y="1077119"/>
                  </a:lnTo>
                  <a:lnTo>
                    <a:pt x="1715464" y="1025128"/>
                  </a:lnTo>
                  <a:lnTo>
                    <a:pt x="1717049" y="960041"/>
                  </a:lnTo>
                  <a:lnTo>
                    <a:pt x="1718238" y="890587"/>
                  </a:lnTo>
                  <a:lnTo>
                    <a:pt x="1719031" y="823912"/>
                  </a:lnTo>
                  <a:lnTo>
                    <a:pt x="1718238" y="794544"/>
                  </a:lnTo>
                  <a:lnTo>
                    <a:pt x="1717842" y="768747"/>
                  </a:lnTo>
                  <a:lnTo>
                    <a:pt x="1717446" y="747315"/>
                  </a:lnTo>
                  <a:lnTo>
                    <a:pt x="1716257" y="731440"/>
                  </a:lnTo>
                  <a:lnTo>
                    <a:pt x="1715464" y="726281"/>
                  </a:lnTo>
                  <a:lnTo>
                    <a:pt x="1715068" y="722312"/>
                  </a:lnTo>
                  <a:lnTo>
                    <a:pt x="1713879" y="720725"/>
                  </a:lnTo>
                  <a:lnTo>
                    <a:pt x="1713483" y="720328"/>
                  </a:lnTo>
                  <a:lnTo>
                    <a:pt x="1713087" y="720725"/>
                  </a:lnTo>
                  <a:lnTo>
                    <a:pt x="1707539" y="727869"/>
                  </a:lnTo>
                  <a:lnTo>
                    <a:pt x="1702388" y="735409"/>
                  </a:lnTo>
                  <a:lnTo>
                    <a:pt x="1701200" y="737394"/>
                  </a:lnTo>
                  <a:lnTo>
                    <a:pt x="1683765" y="992584"/>
                  </a:lnTo>
                  <a:lnTo>
                    <a:pt x="1675047" y="1087438"/>
                  </a:lnTo>
                  <a:lnTo>
                    <a:pt x="1671877" y="1124744"/>
                  </a:lnTo>
                  <a:lnTo>
                    <a:pt x="1671085" y="1128316"/>
                  </a:lnTo>
                  <a:lnTo>
                    <a:pt x="1669104" y="1134269"/>
                  </a:lnTo>
                  <a:lnTo>
                    <a:pt x="1667123" y="1140222"/>
                  </a:lnTo>
                  <a:lnTo>
                    <a:pt x="1664349" y="1145778"/>
                  </a:lnTo>
                  <a:lnTo>
                    <a:pt x="1661971" y="1151334"/>
                  </a:lnTo>
                  <a:lnTo>
                    <a:pt x="1655631" y="1162447"/>
                  </a:lnTo>
                  <a:lnTo>
                    <a:pt x="1648499" y="1173956"/>
                  </a:lnTo>
                  <a:lnTo>
                    <a:pt x="1616403" y="1598613"/>
                  </a:lnTo>
                  <a:lnTo>
                    <a:pt x="1531211" y="1598613"/>
                  </a:lnTo>
                  <a:lnTo>
                    <a:pt x="1488020" y="1260872"/>
                  </a:lnTo>
                  <a:lnTo>
                    <a:pt x="1482869" y="1261269"/>
                  </a:lnTo>
                  <a:lnTo>
                    <a:pt x="1477322" y="1261666"/>
                  </a:lnTo>
                  <a:lnTo>
                    <a:pt x="1473359" y="1261666"/>
                  </a:lnTo>
                  <a:lnTo>
                    <a:pt x="1470189" y="1261269"/>
                  </a:lnTo>
                  <a:lnTo>
                    <a:pt x="1429772" y="1597422"/>
                  </a:lnTo>
                  <a:lnTo>
                    <a:pt x="1340617" y="1598613"/>
                  </a:lnTo>
                  <a:lnTo>
                    <a:pt x="1323975" y="1376760"/>
                  </a:lnTo>
                  <a:lnTo>
                    <a:pt x="1330315" y="1370806"/>
                  </a:lnTo>
                  <a:lnTo>
                    <a:pt x="1336655" y="1364456"/>
                  </a:lnTo>
                  <a:lnTo>
                    <a:pt x="1342995" y="1357710"/>
                  </a:lnTo>
                  <a:lnTo>
                    <a:pt x="1348542" y="1350566"/>
                  </a:lnTo>
                  <a:lnTo>
                    <a:pt x="1354090" y="1342628"/>
                  </a:lnTo>
                  <a:lnTo>
                    <a:pt x="1358845" y="1334294"/>
                  </a:lnTo>
                  <a:lnTo>
                    <a:pt x="1363600" y="1325563"/>
                  </a:lnTo>
                  <a:lnTo>
                    <a:pt x="1368355" y="1316435"/>
                  </a:lnTo>
                  <a:lnTo>
                    <a:pt x="1371921" y="1306513"/>
                  </a:lnTo>
                  <a:lnTo>
                    <a:pt x="1375883" y="1296591"/>
                  </a:lnTo>
                  <a:lnTo>
                    <a:pt x="1379053" y="1285875"/>
                  </a:lnTo>
                  <a:lnTo>
                    <a:pt x="1381827" y="1275160"/>
                  </a:lnTo>
                  <a:lnTo>
                    <a:pt x="1384204" y="1263650"/>
                  </a:lnTo>
                  <a:lnTo>
                    <a:pt x="1386186" y="1251347"/>
                  </a:lnTo>
                  <a:lnTo>
                    <a:pt x="1388563" y="1239044"/>
                  </a:lnTo>
                  <a:lnTo>
                    <a:pt x="1389752" y="1226344"/>
                  </a:lnTo>
                  <a:lnTo>
                    <a:pt x="1389752" y="1222375"/>
                  </a:lnTo>
                  <a:lnTo>
                    <a:pt x="1389752" y="1218009"/>
                  </a:lnTo>
                  <a:lnTo>
                    <a:pt x="1389356" y="1209675"/>
                  </a:lnTo>
                  <a:lnTo>
                    <a:pt x="1390148" y="1207294"/>
                  </a:lnTo>
                  <a:lnTo>
                    <a:pt x="1392129" y="1194594"/>
                  </a:lnTo>
                  <a:lnTo>
                    <a:pt x="1394903" y="1177925"/>
                  </a:lnTo>
                  <a:lnTo>
                    <a:pt x="1400450" y="1134269"/>
                  </a:lnTo>
                  <a:lnTo>
                    <a:pt x="1407186" y="1078309"/>
                  </a:lnTo>
                  <a:lnTo>
                    <a:pt x="1413923" y="1013619"/>
                  </a:lnTo>
                  <a:lnTo>
                    <a:pt x="1421055" y="943769"/>
                  </a:lnTo>
                  <a:lnTo>
                    <a:pt x="1427791" y="871537"/>
                  </a:lnTo>
                  <a:lnTo>
                    <a:pt x="1433735" y="800894"/>
                  </a:lnTo>
                  <a:lnTo>
                    <a:pt x="1438886" y="734219"/>
                  </a:lnTo>
                  <a:lnTo>
                    <a:pt x="1447603" y="767953"/>
                  </a:lnTo>
                  <a:lnTo>
                    <a:pt x="1449188" y="758428"/>
                  </a:lnTo>
                  <a:lnTo>
                    <a:pt x="1470586" y="600869"/>
                  </a:lnTo>
                  <a:lnTo>
                    <a:pt x="1464642" y="585390"/>
                  </a:lnTo>
                  <a:lnTo>
                    <a:pt x="1476529" y="564753"/>
                  </a:lnTo>
                  <a:lnTo>
                    <a:pt x="1503870" y="564753"/>
                  </a:lnTo>
                  <a:lnTo>
                    <a:pt x="1514569" y="585390"/>
                  </a:lnTo>
                  <a:lnTo>
                    <a:pt x="1509814" y="604044"/>
                  </a:lnTo>
                  <a:lnTo>
                    <a:pt x="1528833" y="770334"/>
                  </a:lnTo>
                  <a:lnTo>
                    <a:pt x="1579949" y="545306"/>
                  </a:lnTo>
                  <a:lnTo>
                    <a:pt x="1585893" y="542131"/>
                  </a:lnTo>
                  <a:lnTo>
                    <a:pt x="1589855" y="540147"/>
                  </a:lnTo>
                  <a:lnTo>
                    <a:pt x="1592629" y="538559"/>
                  </a:lnTo>
                  <a:lnTo>
                    <a:pt x="1593025" y="538162"/>
                  </a:lnTo>
                  <a:lnTo>
                    <a:pt x="1602535" y="536972"/>
                  </a:lnTo>
                  <a:lnTo>
                    <a:pt x="1612045" y="536575"/>
                  </a:lnTo>
                  <a:close/>
                  <a:moveTo>
                    <a:pt x="1080417" y="477838"/>
                  </a:moveTo>
                  <a:lnTo>
                    <a:pt x="1092318" y="478235"/>
                  </a:lnTo>
                  <a:lnTo>
                    <a:pt x="1104616" y="478632"/>
                  </a:lnTo>
                  <a:lnTo>
                    <a:pt x="1116913" y="480219"/>
                  </a:lnTo>
                  <a:lnTo>
                    <a:pt x="1128814" y="482600"/>
                  </a:lnTo>
                  <a:lnTo>
                    <a:pt x="1141111" y="484982"/>
                  </a:lnTo>
                  <a:lnTo>
                    <a:pt x="1153409" y="487760"/>
                  </a:lnTo>
                  <a:lnTo>
                    <a:pt x="1165706" y="491332"/>
                  </a:lnTo>
                  <a:lnTo>
                    <a:pt x="1178003" y="494903"/>
                  </a:lnTo>
                  <a:lnTo>
                    <a:pt x="1189507" y="499269"/>
                  </a:lnTo>
                  <a:lnTo>
                    <a:pt x="1201011" y="504032"/>
                  </a:lnTo>
                  <a:lnTo>
                    <a:pt x="1212515" y="508397"/>
                  </a:lnTo>
                  <a:lnTo>
                    <a:pt x="1223623" y="513557"/>
                  </a:lnTo>
                  <a:lnTo>
                    <a:pt x="1234730" y="519113"/>
                  </a:lnTo>
                  <a:lnTo>
                    <a:pt x="1245441" y="524669"/>
                  </a:lnTo>
                  <a:lnTo>
                    <a:pt x="1255358" y="530225"/>
                  </a:lnTo>
                  <a:lnTo>
                    <a:pt x="1265672" y="536178"/>
                  </a:lnTo>
                  <a:lnTo>
                    <a:pt x="1283920" y="547291"/>
                  </a:lnTo>
                  <a:lnTo>
                    <a:pt x="1300581" y="558403"/>
                  </a:lnTo>
                  <a:lnTo>
                    <a:pt x="1314862" y="569119"/>
                  </a:lnTo>
                  <a:lnTo>
                    <a:pt x="1327159" y="579438"/>
                  </a:lnTo>
                  <a:lnTo>
                    <a:pt x="1331919" y="584200"/>
                  </a:lnTo>
                  <a:lnTo>
                    <a:pt x="1336283" y="588169"/>
                  </a:lnTo>
                  <a:lnTo>
                    <a:pt x="1339456" y="592535"/>
                  </a:lnTo>
                  <a:lnTo>
                    <a:pt x="1342630" y="595710"/>
                  </a:lnTo>
                  <a:lnTo>
                    <a:pt x="1344217" y="599282"/>
                  </a:lnTo>
                  <a:lnTo>
                    <a:pt x="1345407" y="601663"/>
                  </a:lnTo>
                  <a:lnTo>
                    <a:pt x="1346200" y="606822"/>
                  </a:lnTo>
                  <a:lnTo>
                    <a:pt x="1346200" y="613966"/>
                  </a:lnTo>
                  <a:lnTo>
                    <a:pt x="1346200" y="634603"/>
                  </a:lnTo>
                  <a:lnTo>
                    <a:pt x="1345407" y="662782"/>
                  </a:lnTo>
                  <a:lnTo>
                    <a:pt x="1343820" y="696913"/>
                  </a:lnTo>
                  <a:lnTo>
                    <a:pt x="1341043" y="736600"/>
                  </a:lnTo>
                  <a:lnTo>
                    <a:pt x="1337870" y="779860"/>
                  </a:lnTo>
                  <a:lnTo>
                    <a:pt x="1334299" y="825897"/>
                  </a:lnTo>
                  <a:lnTo>
                    <a:pt x="1330333" y="873919"/>
                  </a:lnTo>
                  <a:lnTo>
                    <a:pt x="1325572" y="922735"/>
                  </a:lnTo>
                  <a:lnTo>
                    <a:pt x="1321209" y="970757"/>
                  </a:lnTo>
                  <a:lnTo>
                    <a:pt x="1316448" y="1017588"/>
                  </a:lnTo>
                  <a:lnTo>
                    <a:pt x="1311291" y="1061244"/>
                  </a:lnTo>
                  <a:lnTo>
                    <a:pt x="1306928" y="1101328"/>
                  </a:lnTo>
                  <a:lnTo>
                    <a:pt x="1302564" y="1136253"/>
                  </a:lnTo>
                  <a:lnTo>
                    <a:pt x="1298201" y="1166019"/>
                  </a:lnTo>
                  <a:lnTo>
                    <a:pt x="1294630" y="1187847"/>
                  </a:lnTo>
                  <a:lnTo>
                    <a:pt x="1280746" y="1193403"/>
                  </a:lnTo>
                  <a:lnTo>
                    <a:pt x="1267655" y="1197372"/>
                  </a:lnTo>
                  <a:lnTo>
                    <a:pt x="1254961" y="1201341"/>
                  </a:lnTo>
                  <a:lnTo>
                    <a:pt x="1243061" y="1203722"/>
                  </a:lnTo>
                  <a:lnTo>
                    <a:pt x="1232350" y="1205310"/>
                  </a:lnTo>
                  <a:lnTo>
                    <a:pt x="1227193" y="1205310"/>
                  </a:lnTo>
                  <a:lnTo>
                    <a:pt x="1222433" y="1205707"/>
                  </a:lnTo>
                  <a:lnTo>
                    <a:pt x="1217672" y="1205310"/>
                  </a:lnTo>
                  <a:lnTo>
                    <a:pt x="1213706" y="1204913"/>
                  </a:lnTo>
                  <a:lnTo>
                    <a:pt x="1209739" y="1204119"/>
                  </a:lnTo>
                  <a:lnTo>
                    <a:pt x="1206565" y="1202928"/>
                  </a:lnTo>
                  <a:lnTo>
                    <a:pt x="1207755" y="1186260"/>
                  </a:lnTo>
                  <a:lnTo>
                    <a:pt x="1208945" y="1161653"/>
                  </a:lnTo>
                  <a:lnTo>
                    <a:pt x="1211722" y="1094978"/>
                  </a:lnTo>
                  <a:lnTo>
                    <a:pt x="1213706" y="1013222"/>
                  </a:lnTo>
                  <a:lnTo>
                    <a:pt x="1214896" y="925116"/>
                  </a:lnTo>
                  <a:lnTo>
                    <a:pt x="1215292" y="882253"/>
                  </a:lnTo>
                  <a:lnTo>
                    <a:pt x="1215292" y="841375"/>
                  </a:lnTo>
                  <a:lnTo>
                    <a:pt x="1215292" y="804069"/>
                  </a:lnTo>
                  <a:lnTo>
                    <a:pt x="1214499" y="771128"/>
                  </a:lnTo>
                  <a:lnTo>
                    <a:pt x="1213706" y="744141"/>
                  </a:lnTo>
                  <a:lnTo>
                    <a:pt x="1212515" y="724297"/>
                  </a:lnTo>
                  <a:lnTo>
                    <a:pt x="1211722" y="717153"/>
                  </a:lnTo>
                  <a:lnTo>
                    <a:pt x="1210532" y="712788"/>
                  </a:lnTo>
                  <a:lnTo>
                    <a:pt x="1209739" y="711200"/>
                  </a:lnTo>
                  <a:lnTo>
                    <a:pt x="1209342" y="710407"/>
                  </a:lnTo>
                  <a:lnTo>
                    <a:pt x="1208945" y="710010"/>
                  </a:lnTo>
                  <a:lnTo>
                    <a:pt x="1208152" y="710407"/>
                  </a:lnTo>
                  <a:lnTo>
                    <a:pt x="1201408" y="719932"/>
                  </a:lnTo>
                  <a:lnTo>
                    <a:pt x="1194664" y="729457"/>
                  </a:lnTo>
                  <a:lnTo>
                    <a:pt x="1193078" y="731838"/>
                  </a:lnTo>
                  <a:lnTo>
                    <a:pt x="1171260" y="1054497"/>
                  </a:lnTo>
                  <a:lnTo>
                    <a:pt x="1165309" y="1121966"/>
                  </a:lnTo>
                  <a:lnTo>
                    <a:pt x="1160549" y="1174750"/>
                  </a:lnTo>
                  <a:lnTo>
                    <a:pt x="1155789" y="1221582"/>
                  </a:lnTo>
                  <a:lnTo>
                    <a:pt x="1155392" y="1225947"/>
                  </a:lnTo>
                  <a:lnTo>
                    <a:pt x="1153012" y="1233488"/>
                  </a:lnTo>
                  <a:lnTo>
                    <a:pt x="1149838" y="1241028"/>
                  </a:lnTo>
                  <a:lnTo>
                    <a:pt x="1147062" y="1248172"/>
                  </a:lnTo>
                  <a:lnTo>
                    <a:pt x="1143888" y="1255316"/>
                  </a:lnTo>
                  <a:lnTo>
                    <a:pt x="1139921" y="1262460"/>
                  </a:lnTo>
                  <a:lnTo>
                    <a:pt x="1135557" y="1269603"/>
                  </a:lnTo>
                  <a:lnTo>
                    <a:pt x="1131591" y="1276350"/>
                  </a:lnTo>
                  <a:lnTo>
                    <a:pt x="1126830" y="1283494"/>
                  </a:lnTo>
                  <a:lnTo>
                    <a:pt x="1086368" y="1820863"/>
                  </a:lnTo>
                  <a:lnTo>
                    <a:pt x="977674" y="1820863"/>
                  </a:lnTo>
                  <a:lnTo>
                    <a:pt x="923328" y="1393428"/>
                  </a:lnTo>
                  <a:lnTo>
                    <a:pt x="916584" y="1394222"/>
                  </a:lnTo>
                  <a:lnTo>
                    <a:pt x="909840" y="1394619"/>
                  </a:lnTo>
                  <a:lnTo>
                    <a:pt x="905080" y="1394222"/>
                  </a:lnTo>
                  <a:lnTo>
                    <a:pt x="900716" y="1393825"/>
                  </a:lnTo>
                  <a:lnTo>
                    <a:pt x="849543" y="1819275"/>
                  </a:lnTo>
                  <a:lnTo>
                    <a:pt x="736486" y="1820863"/>
                  </a:lnTo>
                  <a:lnTo>
                    <a:pt x="695627" y="1276350"/>
                  </a:lnTo>
                  <a:lnTo>
                    <a:pt x="687693" y="1264047"/>
                  </a:lnTo>
                  <a:lnTo>
                    <a:pt x="680553" y="1251744"/>
                  </a:lnTo>
                  <a:lnTo>
                    <a:pt x="677776" y="1245394"/>
                  </a:lnTo>
                  <a:lnTo>
                    <a:pt x="674602" y="1239044"/>
                  </a:lnTo>
                  <a:lnTo>
                    <a:pt x="671826" y="1232694"/>
                  </a:lnTo>
                  <a:lnTo>
                    <a:pt x="669842" y="1226741"/>
                  </a:lnTo>
                  <a:lnTo>
                    <a:pt x="669049" y="1221582"/>
                  </a:lnTo>
                  <a:lnTo>
                    <a:pt x="661908" y="1148160"/>
                  </a:lnTo>
                  <a:lnTo>
                    <a:pt x="654768" y="1068388"/>
                  </a:lnTo>
                  <a:lnTo>
                    <a:pt x="646437" y="968375"/>
                  </a:lnTo>
                  <a:lnTo>
                    <a:pt x="630173" y="723503"/>
                  </a:lnTo>
                  <a:lnTo>
                    <a:pt x="626603" y="720725"/>
                  </a:lnTo>
                  <a:lnTo>
                    <a:pt x="623826" y="717550"/>
                  </a:lnTo>
                  <a:lnTo>
                    <a:pt x="616686" y="710407"/>
                  </a:lnTo>
                  <a:lnTo>
                    <a:pt x="616289" y="710407"/>
                  </a:lnTo>
                  <a:lnTo>
                    <a:pt x="615892" y="710803"/>
                  </a:lnTo>
                  <a:lnTo>
                    <a:pt x="614702" y="713978"/>
                  </a:lnTo>
                  <a:lnTo>
                    <a:pt x="614305" y="719138"/>
                  </a:lnTo>
                  <a:lnTo>
                    <a:pt x="613909" y="726678"/>
                  </a:lnTo>
                  <a:lnTo>
                    <a:pt x="613909" y="746919"/>
                  </a:lnTo>
                  <a:lnTo>
                    <a:pt x="613909" y="774303"/>
                  </a:lnTo>
                  <a:lnTo>
                    <a:pt x="614702" y="807641"/>
                  </a:lnTo>
                  <a:lnTo>
                    <a:pt x="615892" y="844947"/>
                  </a:lnTo>
                  <a:lnTo>
                    <a:pt x="619066" y="929085"/>
                  </a:lnTo>
                  <a:lnTo>
                    <a:pt x="623033" y="1016794"/>
                  </a:lnTo>
                  <a:lnTo>
                    <a:pt x="627000" y="1098550"/>
                  </a:lnTo>
                  <a:lnTo>
                    <a:pt x="630966" y="1164035"/>
                  </a:lnTo>
                  <a:lnTo>
                    <a:pt x="632553" y="1188641"/>
                  </a:lnTo>
                  <a:lnTo>
                    <a:pt x="634140" y="1205310"/>
                  </a:lnTo>
                  <a:lnTo>
                    <a:pt x="625810" y="1205310"/>
                  </a:lnTo>
                  <a:lnTo>
                    <a:pt x="615099" y="1205707"/>
                  </a:lnTo>
                  <a:lnTo>
                    <a:pt x="603198" y="1205310"/>
                  </a:lnTo>
                  <a:lnTo>
                    <a:pt x="589711" y="1204516"/>
                  </a:lnTo>
                  <a:lnTo>
                    <a:pt x="582570" y="1203325"/>
                  </a:lnTo>
                  <a:lnTo>
                    <a:pt x="575033" y="1202135"/>
                  </a:lnTo>
                  <a:lnTo>
                    <a:pt x="567496" y="1200944"/>
                  </a:lnTo>
                  <a:lnTo>
                    <a:pt x="559959" y="1198563"/>
                  </a:lnTo>
                  <a:lnTo>
                    <a:pt x="552422" y="1196182"/>
                  </a:lnTo>
                  <a:lnTo>
                    <a:pt x="544885" y="1193403"/>
                  </a:lnTo>
                  <a:lnTo>
                    <a:pt x="537744" y="1189435"/>
                  </a:lnTo>
                  <a:lnTo>
                    <a:pt x="530604" y="1185466"/>
                  </a:lnTo>
                  <a:lnTo>
                    <a:pt x="528620" y="1175544"/>
                  </a:lnTo>
                  <a:lnTo>
                    <a:pt x="526637" y="1163638"/>
                  </a:lnTo>
                  <a:lnTo>
                    <a:pt x="523067" y="1135460"/>
                  </a:lnTo>
                  <a:lnTo>
                    <a:pt x="519100" y="1101725"/>
                  </a:lnTo>
                  <a:lnTo>
                    <a:pt x="515530" y="1064022"/>
                  </a:lnTo>
                  <a:lnTo>
                    <a:pt x="511959" y="1021953"/>
                  </a:lnTo>
                  <a:lnTo>
                    <a:pt x="508389" y="978297"/>
                  </a:lnTo>
                  <a:lnTo>
                    <a:pt x="504819" y="932657"/>
                  </a:lnTo>
                  <a:lnTo>
                    <a:pt x="502042" y="886619"/>
                  </a:lnTo>
                  <a:lnTo>
                    <a:pt x="498868" y="841772"/>
                  </a:lnTo>
                  <a:lnTo>
                    <a:pt x="496885" y="798116"/>
                  </a:lnTo>
                  <a:lnTo>
                    <a:pt x="494902" y="757238"/>
                  </a:lnTo>
                  <a:lnTo>
                    <a:pt x="492918" y="720328"/>
                  </a:lnTo>
                  <a:lnTo>
                    <a:pt x="492125" y="687785"/>
                  </a:lnTo>
                  <a:lnTo>
                    <a:pt x="492125" y="661194"/>
                  </a:lnTo>
                  <a:lnTo>
                    <a:pt x="492125" y="641350"/>
                  </a:lnTo>
                  <a:lnTo>
                    <a:pt x="492521" y="634603"/>
                  </a:lnTo>
                  <a:lnTo>
                    <a:pt x="493315" y="629444"/>
                  </a:lnTo>
                  <a:lnTo>
                    <a:pt x="494505" y="621507"/>
                  </a:lnTo>
                  <a:lnTo>
                    <a:pt x="496092" y="613569"/>
                  </a:lnTo>
                  <a:lnTo>
                    <a:pt x="498472" y="606028"/>
                  </a:lnTo>
                  <a:lnTo>
                    <a:pt x="502042" y="598885"/>
                  </a:lnTo>
                  <a:lnTo>
                    <a:pt x="506009" y="591741"/>
                  </a:lnTo>
                  <a:lnTo>
                    <a:pt x="510769" y="584597"/>
                  </a:lnTo>
                  <a:lnTo>
                    <a:pt x="516323" y="578247"/>
                  </a:lnTo>
                  <a:lnTo>
                    <a:pt x="522670" y="571500"/>
                  </a:lnTo>
                  <a:lnTo>
                    <a:pt x="529414" y="565547"/>
                  </a:lnTo>
                  <a:lnTo>
                    <a:pt x="536951" y="559594"/>
                  </a:lnTo>
                  <a:lnTo>
                    <a:pt x="544885" y="553641"/>
                  </a:lnTo>
                  <a:lnTo>
                    <a:pt x="553215" y="548085"/>
                  </a:lnTo>
                  <a:lnTo>
                    <a:pt x="562339" y="542925"/>
                  </a:lnTo>
                  <a:lnTo>
                    <a:pt x="571860" y="537766"/>
                  </a:lnTo>
                  <a:lnTo>
                    <a:pt x="581777" y="533003"/>
                  </a:lnTo>
                  <a:lnTo>
                    <a:pt x="592091" y="528241"/>
                  </a:lnTo>
                  <a:lnTo>
                    <a:pt x="602801" y="523875"/>
                  </a:lnTo>
                  <a:lnTo>
                    <a:pt x="613512" y="519510"/>
                  </a:lnTo>
                  <a:lnTo>
                    <a:pt x="625016" y="515144"/>
                  </a:lnTo>
                  <a:lnTo>
                    <a:pt x="636520" y="511572"/>
                  </a:lnTo>
                  <a:lnTo>
                    <a:pt x="659925" y="504428"/>
                  </a:lnTo>
                  <a:lnTo>
                    <a:pt x="684520" y="498078"/>
                  </a:lnTo>
                  <a:lnTo>
                    <a:pt x="709115" y="492522"/>
                  </a:lnTo>
                  <a:lnTo>
                    <a:pt x="733709" y="487363"/>
                  </a:lnTo>
                  <a:lnTo>
                    <a:pt x="758701" y="483394"/>
                  </a:lnTo>
                  <a:lnTo>
                    <a:pt x="782502" y="479425"/>
                  </a:lnTo>
                  <a:lnTo>
                    <a:pt x="788056" y="479028"/>
                  </a:lnTo>
                  <a:lnTo>
                    <a:pt x="794006" y="479425"/>
                  </a:lnTo>
                  <a:lnTo>
                    <a:pt x="872948" y="770335"/>
                  </a:lnTo>
                  <a:lnTo>
                    <a:pt x="874138" y="758428"/>
                  </a:lnTo>
                  <a:lnTo>
                    <a:pt x="901510" y="559197"/>
                  </a:lnTo>
                  <a:lnTo>
                    <a:pt x="893576" y="539353"/>
                  </a:lnTo>
                  <a:lnTo>
                    <a:pt x="908650" y="513557"/>
                  </a:lnTo>
                  <a:lnTo>
                    <a:pt x="943162" y="513160"/>
                  </a:lnTo>
                  <a:lnTo>
                    <a:pt x="957443" y="539353"/>
                  </a:lnTo>
                  <a:lnTo>
                    <a:pt x="950699" y="563166"/>
                  </a:lnTo>
                  <a:lnTo>
                    <a:pt x="975294" y="773510"/>
                  </a:lnTo>
                  <a:lnTo>
                    <a:pt x="1039558" y="488950"/>
                  </a:lnTo>
                  <a:lnTo>
                    <a:pt x="1046699" y="485378"/>
                  </a:lnTo>
                  <a:lnTo>
                    <a:pt x="1052252" y="482600"/>
                  </a:lnTo>
                  <a:lnTo>
                    <a:pt x="1055823" y="480219"/>
                  </a:lnTo>
                  <a:lnTo>
                    <a:pt x="1056616" y="479822"/>
                  </a:lnTo>
                  <a:lnTo>
                    <a:pt x="1056616" y="479425"/>
                  </a:lnTo>
                  <a:lnTo>
                    <a:pt x="1068120" y="478235"/>
                  </a:lnTo>
                  <a:lnTo>
                    <a:pt x="1080417" y="477838"/>
                  </a:lnTo>
                  <a:close/>
                  <a:moveTo>
                    <a:pt x="1485107" y="451247"/>
                  </a:moveTo>
                  <a:lnTo>
                    <a:pt x="1485107" y="475853"/>
                  </a:lnTo>
                  <a:lnTo>
                    <a:pt x="1508523" y="475853"/>
                  </a:lnTo>
                  <a:lnTo>
                    <a:pt x="1508523" y="451247"/>
                  </a:lnTo>
                  <a:lnTo>
                    <a:pt x="1485107" y="451247"/>
                  </a:lnTo>
                  <a:close/>
                  <a:moveTo>
                    <a:pt x="328429" y="426244"/>
                  </a:moveTo>
                  <a:lnTo>
                    <a:pt x="328429" y="449263"/>
                  </a:lnTo>
                  <a:lnTo>
                    <a:pt x="350229" y="449263"/>
                  </a:lnTo>
                  <a:lnTo>
                    <a:pt x="350229" y="426244"/>
                  </a:lnTo>
                  <a:lnTo>
                    <a:pt x="328429" y="426244"/>
                  </a:lnTo>
                  <a:close/>
                  <a:moveTo>
                    <a:pt x="904908" y="342106"/>
                  </a:moveTo>
                  <a:lnTo>
                    <a:pt x="904908" y="371872"/>
                  </a:lnTo>
                  <a:lnTo>
                    <a:pt x="933819" y="371872"/>
                  </a:lnTo>
                  <a:lnTo>
                    <a:pt x="933819" y="342106"/>
                  </a:lnTo>
                  <a:lnTo>
                    <a:pt x="904908" y="342106"/>
                  </a:lnTo>
                  <a:close/>
                  <a:moveTo>
                    <a:pt x="1494632" y="300037"/>
                  </a:moveTo>
                  <a:lnTo>
                    <a:pt x="1489473" y="300434"/>
                  </a:lnTo>
                  <a:lnTo>
                    <a:pt x="1483123" y="301228"/>
                  </a:lnTo>
                  <a:lnTo>
                    <a:pt x="1477169" y="302419"/>
                  </a:lnTo>
                  <a:lnTo>
                    <a:pt x="1465660" y="304800"/>
                  </a:lnTo>
                  <a:lnTo>
                    <a:pt x="1460501" y="306784"/>
                  </a:lnTo>
                  <a:lnTo>
                    <a:pt x="1456532" y="307975"/>
                  </a:lnTo>
                  <a:lnTo>
                    <a:pt x="1456532" y="331391"/>
                  </a:lnTo>
                  <a:lnTo>
                    <a:pt x="1457723" y="331391"/>
                  </a:lnTo>
                  <a:lnTo>
                    <a:pt x="1460898" y="329406"/>
                  </a:lnTo>
                  <a:lnTo>
                    <a:pt x="1465263" y="327819"/>
                  </a:lnTo>
                  <a:lnTo>
                    <a:pt x="1475582" y="323453"/>
                  </a:lnTo>
                  <a:lnTo>
                    <a:pt x="1480741" y="321866"/>
                  </a:lnTo>
                  <a:lnTo>
                    <a:pt x="1486694" y="320675"/>
                  </a:lnTo>
                  <a:lnTo>
                    <a:pt x="1492648" y="319484"/>
                  </a:lnTo>
                  <a:lnTo>
                    <a:pt x="1498998" y="319484"/>
                  </a:lnTo>
                  <a:lnTo>
                    <a:pt x="1505744" y="320278"/>
                  </a:lnTo>
                  <a:lnTo>
                    <a:pt x="1511698" y="321469"/>
                  </a:lnTo>
                  <a:lnTo>
                    <a:pt x="1517254" y="323056"/>
                  </a:lnTo>
                  <a:lnTo>
                    <a:pt x="1519635" y="324644"/>
                  </a:lnTo>
                  <a:lnTo>
                    <a:pt x="1521619" y="325834"/>
                  </a:lnTo>
                  <a:lnTo>
                    <a:pt x="1524001" y="327819"/>
                  </a:lnTo>
                  <a:lnTo>
                    <a:pt x="1525588" y="329803"/>
                  </a:lnTo>
                  <a:lnTo>
                    <a:pt x="1527176" y="331787"/>
                  </a:lnTo>
                  <a:lnTo>
                    <a:pt x="1528366" y="334169"/>
                  </a:lnTo>
                  <a:lnTo>
                    <a:pt x="1529160" y="336550"/>
                  </a:lnTo>
                  <a:lnTo>
                    <a:pt x="1530351" y="339328"/>
                  </a:lnTo>
                  <a:lnTo>
                    <a:pt x="1530748" y="342503"/>
                  </a:lnTo>
                  <a:lnTo>
                    <a:pt x="1530748" y="345281"/>
                  </a:lnTo>
                  <a:lnTo>
                    <a:pt x="1530351" y="350441"/>
                  </a:lnTo>
                  <a:lnTo>
                    <a:pt x="1529954" y="354806"/>
                  </a:lnTo>
                  <a:lnTo>
                    <a:pt x="1528366" y="358378"/>
                  </a:lnTo>
                  <a:lnTo>
                    <a:pt x="1526779" y="361950"/>
                  </a:lnTo>
                  <a:lnTo>
                    <a:pt x="1524794" y="365125"/>
                  </a:lnTo>
                  <a:lnTo>
                    <a:pt x="1522413" y="368300"/>
                  </a:lnTo>
                  <a:lnTo>
                    <a:pt x="1519635" y="371475"/>
                  </a:lnTo>
                  <a:lnTo>
                    <a:pt x="1516857" y="374650"/>
                  </a:lnTo>
                  <a:lnTo>
                    <a:pt x="1513285" y="377031"/>
                  </a:lnTo>
                  <a:lnTo>
                    <a:pt x="1510110" y="379413"/>
                  </a:lnTo>
                  <a:lnTo>
                    <a:pt x="1502569" y="384572"/>
                  </a:lnTo>
                  <a:lnTo>
                    <a:pt x="1485901" y="393700"/>
                  </a:lnTo>
                  <a:lnTo>
                    <a:pt x="1485901" y="429419"/>
                  </a:lnTo>
                  <a:lnTo>
                    <a:pt x="1506538" y="429419"/>
                  </a:lnTo>
                  <a:lnTo>
                    <a:pt x="1506538" y="403225"/>
                  </a:lnTo>
                  <a:lnTo>
                    <a:pt x="1515666" y="397669"/>
                  </a:lnTo>
                  <a:lnTo>
                    <a:pt x="1524794" y="392113"/>
                  </a:lnTo>
                  <a:lnTo>
                    <a:pt x="1532732" y="386159"/>
                  </a:lnTo>
                  <a:lnTo>
                    <a:pt x="1539479" y="379413"/>
                  </a:lnTo>
                  <a:lnTo>
                    <a:pt x="1542654" y="376238"/>
                  </a:lnTo>
                  <a:lnTo>
                    <a:pt x="1545432" y="372269"/>
                  </a:lnTo>
                  <a:lnTo>
                    <a:pt x="1547813" y="368300"/>
                  </a:lnTo>
                  <a:lnTo>
                    <a:pt x="1550194" y="363934"/>
                  </a:lnTo>
                  <a:lnTo>
                    <a:pt x="1552179" y="359172"/>
                  </a:lnTo>
                  <a:lnTo>
                    <a:pt x="1553369" y="354806"/>
                  </a:lnTo>
                  <a:lnTo>
                    <a:pt x="1553766" y="349250"/>
                  </a:lnTo>
                  <a:lnTo>
                    <a:pt x="1554163" y="343694"/>
                  </a:lnTo>
                  <a:lnTo>
                    <a:pt x="1553766" y="338931"/>
                  </a:lnTo>
                  <a:lnTo>
                    <a:pt x="1553369" y="334566"/>
                  </a:lnTo>
                  <a:lnTo>
                    <a:pt x="1552179" y="330200"/>
                  </a:lnTo>
                  <a:lnTo>
                    <a:pt x="1550591" y="325834"/>
                  </a:lnTo>
                  <a:lnTo>
                    <a:pt x="1548607" y="322262"/>
                  </a:lnTo>
                  <a:lnTo>
                    <a:pt x="1546226" y="318294"/>
                  </a:lnTo>
                  <a:lnTo>
                    <a:pt x="1543448" y="315119"/>
                  </a:lnTo>
                  <a:lnTo>
                    <a:pt x="1539876" y="311944"/>
                  </a:lnTo>
                  <a:lnTo>
                    <a:pt x="1535907" y="309166"/>
                  </a:lnTo>
                  <a:lnTo>
                    <a:pt x="1531938" y="306784"/>
                  </a:lnTo>
                  <a:lnTo>
                    <a:pt x="1527573" y="304403"/>
                  </a:lnTo>
                  <a:lnTo>
                    <a:pt x="1522413" y="302816"/>
                  </a:lnTo>
                  <a:lnTo>
                    <a:pt x="1517651" y="301625"/>
                  </a:lnTo>
                  <a:lnTo>
                    <a:pt x="1512491" y="300831"/>
                  </a:lnTo>
                  <a:lnTo>
                    <a:pt x="1506538" y="300037"/>
                  </a:lnTo>
                  <a:lnTo>
                    <a:pt x="1500585" y="300037"/>
                  </a:lnTo>
                  <a:lnTo>
                    <a:pt x="1494632" y="300037"/>
                  </a:lnTo>
                  <a:close/>
                  <a:moveTo>
                    <a:pt x="342698" y="286941"/>
                  </a:moveTo>
                  <a:lnTo>
                    <a:pt x="337545" y="287337"/>
                  </a:lnTo>
                  <a:lnTo>
                    <a:pt x="332393" y="287734"/>
                  </a:lnTo>
                  <a:lnTo>
                    <a:pt x="321295" y="289322"/>
                  </a:lnTo>
                  <a:lnTo>
                    <a:pt x="310593" y="291703"/>
                  </a:lnTo>
                  <a:lnTo>
                    <a:pt x="302270" y="294481"/>
                  </a:lnTo>
                  <a:lnTo>
                    <a:pt x="302270" y="316309"/>
                  </a:lnTo>
                  <a:lnTo>
                    <a:pt x="303063" y="316309"/>
                  </a:lnTo>
                  <a:lnTo>
                    <a:pt x="306630" y="314325"/>
                  </a:lnTo>
                  <a:lnTo>
                    <a:pt x="310197" y="312341"/>
                  </a:lnTo>
                  <a:lnTo>
                    <a:pt x="319709" y="308769"/>
                  </a:lnTo>
                  <a:lnTo>
                    <a:pt x="324862" y="307181"/>
                  </a:lnTo>
                  <a:lnTo>
                    <a:pt x="330015" y="305991"/>
                  </a:lnTo>
                  <a:lnTo>
                    <a:pt x="335564" y="305197"/>
                  </a:lnTo>
                  <a:lnTo>
                    <a:pt x="341509" y="305197"/>
                  </a:lnTo>
                  <a:lnTo>
                    <a:pt x="347454" y="305197"/>
                  </a:lnTo>
                  <a:lnTo>
                    <a:pt x="353003" y="306784"/>
                  </a:lnTo>
                  <a:lnTo>
                    <a:pt x="357759" y="308372"/>
                  </a:lnTo>
                  <a:lnTo>
                    <a:pt x="362516" y="311150"/>
                  </a:lnTo>
                  <a:lnTo>
                    <a:pt x="364101" y="312341"/>
                  </a:lnTo>
                  <a:lnTo>
                    <a:pt x="366083" y="314722"/>
                  </a:lnTo>
                  <a:lnTo>
                    <a:pt x="367272" y="316309"/>
                  </a:lnTo>
                  <a:lnTo>
                    <a:pt x="368461" y="318294"/>
                  </a:lnTo>
                  <a:lnTo>
                    <a:pt x="369254" y="321072"/>
                  </a:lnTo>
                  <a:lnTo>
                    <a:pt x="370046" y="323453"/>
                  </a:lnTo>
                  <a:lnTo>
                    <a:pt x="370443" y="325834"/>
                  </a:lnTo>
                  <a:lnTo>
                    <a:pt x="370443" y="329009"/>
                  </a:lnTo>
                  <a:lnTo>
                    <a:pt x="370046" y="333772"/>
                  </a:lnTo>
                  <a:lnTo>
                    <a:pt x="369650" y="337344"/>
                  </a:lnTo>
                  <a:lnTo>
                    <a:pt x="368461" y="341312"/>
                  </a:lnTo>
                  <a:lnTo>
                    <a:pt x="367272" y="344091"/>
                  </a:lnTo>
                  <a:lnTo>
                    <a:pt x="365290" y="347266"/>
                  </a:lnTo>
                  <a:lnTo>
                    <a:pt x="362912" y="350044"/>
                  </a:lnTo>
                  <a:lnTo>
                    <a:pt x="360534" y="352822"/>
                  </a:lnTo>
                  <a:lnTo>
                    <a:pt x="357363" y="355600"/>
                  </a:lnTo>
                  <a:lnTo>
                    <a:pt x="351814" y="360759"/>
                  </a:lnTo>
                  <a:lnTo>
                    <a:pt x="344283" y="365125"/>
                  </a:lnTo>
                  <a:lnTo>
                    <a:pt x="329222" y="373459"/>
                  </a:lnTo>
                  <a:lnTo>
                    <a:pt x="329222" y="406400"/>
                  </a:lnTo>
                  <a:lnTo>
                    <a:pt x="348643" y="406400"/>
                  </a:lnTo>
                  <a:lnTo>
                    <a:pt x="348643" y="382588"/>
                  </a:lnTo>
                  <a:lnTo>
                    <a:pt x="356967" y="377428"/>
                  </a:lnTo>
                  <a:lnTo>
                    <a:pt x="365290" y="371872"/>
                  </a:lnTo>
                  <a:lnTo>
                    <a:pt x="372424" y="366316"/>
                  </a:lnTo>
                  <a:lnTo>
                    <a:pt x="378370" y="360759"/>
                  </a:lnTo>
                  <a:lnTo>
                    <a:pt x="381541" y="357188"/>
                  </a:lnTo>
                  <a:lnTo>
                    <a:pt x="384315" y="354013"/>
                  </a:lnTo>
                  <a:lnTo>
                    <a:pt x="386693" y="350044"/>
                  </a:lnTo>
                  <a:lnTo>
                    <a:pt x="388675" y="346075"/>
                  </a:lnTo>
                  <a:lnTo>
                    <a:pt x="390260" y="342106"/>
                  </a:lnTo>
                  <a:lnTo>
                    <a:pt x="391053" y="337344"/>
                  </a:lnTo>
                  <a:lnTo>
                    <a:pt x="391846" y="332581"/>
                  </a:lnTo>
                  <a:lnTo>
                    <a:pt x="392638" y="327819"/>
                  </a:lnTo>
                  <a:lnTo>
                    <a:pt x="391846" y="323056"/>
                  </a:lnTo>
                  <a:lnTo>
                    <a:pt x="391449" y="318691"/>
                  </a:lnTo>
                  <a:lnTo>
                    <a:pt x="390260" y="314722"/>
                  </a:lnTo>
                  <a:lnTo>
                    <a:pt x="389071" y="310753"/>
                  </a:lnTo>
                  <a:lnTo>
                    <a:pt x="387089" y="307578"/>
                  </a:lnTo>
                  <a:lnTo>
                    <a:pt x="384711" y="304006"/>
                  </a:lnTo>
                  <a:lnTo>
                    <a:pt x="381937" y="301228"/>
                  </a:lnTo>
                  <a:lnTo>
                    <a:pt x="379162" y="298053"/>
                  </a:lnTo>
                  <a:lnTo>
                    <a:pt x="375595" y="295672"/>
                  </a:lnTo>
                  <a:lnTo>
                    <a:pt x="372028" y="293291"/>
                  </a:lnTo>
                  <a:lnTo>
                    <a:pt x="367668" y="291306"/>
                  </a:lnTo>
                  <a:lnTo>
                    <a:pt x="363308" y="289719"/>
                  </a:lnTo>
                  <a:lnTo>
                    <a:pt x="358948" y="288528"/>
                  </a:lnTo>
                  <a:lnTo>
                    <a:pt x="353796" y="287734"/>
                  </a:lnTo>
                  <a:lnTo>
                    <a:pt x="348247" y="287337"/>
                  </a:lnTo>
                  <a:lnTo>
                    <a:pt x="342698" y="286941"/>
                  </a:lnTo>
                  <a:close/>
                  <a:moveTo>
                    <a:pt x="1500585" y="158750"/>
                  </a:moveTo>
                  <a:lnTo>
                    <a:pt x="1511301" y="159147"/>
                  </a:lnTo>
                  <a:lnTo>
                    <a:pt x="1521223" y="159940"/>
                  </a:lnTo>
                  <a:lnTo>
                    <a:pt x="1531541" y="161528"/>
                  </a:lnTo>
                  <a:lnTo>
                    <a:pt x="1540669" y="163115"/>
                  </a:lnTo>
                  <a:lnTo>
                    <a:pt x="1550194" y="165894"/>
                  </a:lnTo>
                  <a:lnTo>
                    <a:pt x="1558529" y="168275"/>
                  </a:lnTo>
                  <a:lnTo>
                    <a:pt x="1566863" y="171450"/>
                  </a:lnTo>
                  <a:lnTo>
                    <a:pt x="1574404" y="174228"/>
                  </a:lnTo>
                  <a:lnTo>
                    <a:pt x="1581548" y="177403"/>
                  </a:lnTo>
                  <a:lnTo>
                    <a:pt x="1588294" y="180975"/>
                  </a:lnTo>
                  <a:lnTo>
                    <a:pt x="1595041" y="184150"/>
                  </a:lnTo>
                  <a:lnTo>
                    <a:pt x="1606154" y="191690"/>
                  </a:lnTo>
                  <a:lnTo>
                    <a:pt x="1615679" y="198437"/>
                  </a:lnTo>
                  <a:lnTo>
                    <a:pt x="1622823" y="203994"/>
                  </a:lnTo>
                  <a:lnTo>
                    <a:pt x="1628379" y="208756"/>
                  </a:lnTo>
                  <a:lnTo>
                    <a:pt x="1632744" y="213122"/>
                  </a:lnTo>
                  <a:lnTo>
                    <a:pt x="1631554" y="216297"/>
                  </a:lnTo>
                  <a:lnTo>
                    <a:pt x="1629173" y="219869"/>
                  </a:lnTo>
                  <a:lnTo>
                    <a:pt x="1626791" y="224234"/>
                  </a:lnTo>
                  <a:lnTo>
                    <a:pt x="1623219" y="229394"/>
                  </a:lnTo>
                  <a:lnTo>
                    <a:pt x="1619251" y="234950"/>
                  </a:lnTo>
                  <a:lnTo>
                    <a:pt x="1614091" y="240903"/>
                  </a:lnTo>
                  <a:lnTo>
                    <a:pt x="1607741" y="246459"/>
                  </a:lnTo>
                  <a:lnTo>
                    <a:pt x="1604566" y="248840"/>
                  </a:lnTo>
                  <a:lnTo>
                    <a:pt x="1600994" y="251222"/>
                  </a:lnTo>
                  <a:lnTo>
                    <a:pt x="1597423" y="253603"/>
                  </a:lnTo>
                  <a:lnTo>
                    <a:pt x="1593057" y="255587"/>
                  </a:lnTo>
                  <a:lnTo>
                    <a:pt x="1588691" y="257175"/>
                  </a:lnTo>
                  <a:lnTo>
                    <a:pt x="1584723" y="258762"/>
                  </a:lnTo>
                  <a:lnTo>
                    <a:pt x="1579563" y="259953"/>
                  </a:lnTo>
                  <a:lnTo>
                    <a:pt x="1574801" y="260747"/>
                  </a:lnTo>
                  <a:lnTo>
                    <a:pt x="1569244" y="261144"/>
                  </a:lnTo>
                  <a:lnTo>
                    <a:pt x="1564085" y="261144"/>
                  </a:lnTo>
                  <a:lnTo>
                    <a:pt x="1558529" y="260747"/>
                  </a:lnTo>
                  <a:lnTo>
                    <a:pt x="1552179" y="259953"/>
                  </a:lnTo>
                  <a:lnTo>
                    <a:pt x="1545829" y="257969"/>
                  </a:lnTo>
                  <a:lnTo>
                    <a:pt x="1539479" y="255984"/>
                  </a:lnTo>
                  <a:lnTo>
                    <a:pt x="1532732" y="253603"/>
                  </a:lnTo>
                  <a:lnTo>
                    <a:pt x="1525588" y="250031"/>
                  </a:lnTo>
                  <a:lnTo>
                    <a:pt x="1517651" y="246062"/>
                  </a:lnTo>
                  <a:lnTo>
                    <a:pt x="1509316" y="242490"/>
                  </a:lnTo>
                  <a:lnTo>
                    <a:pt x="1542654" y="258762"/>
                  </a:lnTo>
                  <a:lnTo>
                    <a:pt x="1558926" y="266303"/>
                  </a:lnTo>
                  <a:lnTo>
                    <a:pt x="1566069" y="269081"/>
                  </a:lnTo>
                  <a:lnTo>
                    <a:pt x="1573610" y="271462"/>
                  </a:lnTo>
                  <a:lnTo>
                    <a:pt x="1580754" y="273844"/>
                  </a:lnTo>
                  <a:lnTo>
                    <a:pt x="1587501" y="275431"/>
                  </a:lnTo>
                  <a:lnTo>
                    <a:pt x="1593851" y="276622"/>
                  </a:lnTo>
                  <a:lnTo>
                    <a:pt x="1599804" y="277019"/>
                  </a:lnTo>
                  <a:lnTo>
                    <a:pt x="1605757" y="276622"/>
                  </a:lnTo>
                  <a:lnTo>
                    <a:pt x="1611313" y="275431"/>
                  </a:lnTo>
                  <a:lnTo>
                    <a:pt x="1615679" y="273844"/>
                  </a:lnTo>
                  <a:lnTo>
                    <a:pt x="1618457" y="271859"/>
                  </a:lnTo>
                  <a:lnTo>
                    <a:pt x="1620441" y="270669"/>
                  </a:lnTo>
                  <a:lnTo>
                    <a:pt x="1621632" y="282178"/>
                  </a:lnTo>
                  <a:lnTo>
                    <a:pt x="1622029" y="292497"/>
                  </a:lnTo>
                  <a:lnTo>
                    <a:pt x="1621632" y="302419"/>
                  </a:lnTo>
                  <a:lnTo>
                    <a:pt x="1621235" y="311944"/>
                  </a:lnTo>
                  <a:lnTo>
                    <a:pt x="1622823" y="310356"/>
                  </a:lnTo>
                  <a:lnTo>
                    <a:pt x="1623616" y="309959"/>
                  </a:lnTo>
                  <a:lnTo>
                    <a:pt x="1625204" y="309562"/>
                  </a:lnTo>
                  <a:lnTo>
                    <a:pt x="1626394" y="309959"/>
                  </a:lnTo>
                  <a:lnTo>
                    <a:pt x="1627188" y="310753"/>
                  </a:lnTo>
                  <a:lnTo>
                    <a:pt x="1628379" y="311944"/>
                  </a:lnTo>
                  <a:lnTo>
                    <a:pt x="1629569" y="313928"/>
                  </a:lnTo>
                  <a:lnTo>
                    <a:pt x="1631951" y="317897"/>
                  </a:lnTo>
                  <a:lnTo>
                    <a:pt x="1633538" y="323850"/>
                  </a:lnTo>
                  <a:lnTo>
                    <a:pt x="1634729" y="331391"/>
                  </a:lnTo>
                  <a:lnTo>
                    <a:pt x="1635919" y="339328"/>
                  </a:lnTo>
                  <a:lnTo>
                    <a:pt x="1636316" y="348853"/>
                  </a:lnTo>
                  <a:lnTo>
                    <a:pt x="1636713" y="358775"/>
                  </a:lnTo>
                  <a:lnTo>
                    <a:pt x="1636316" y="368697"/>
                  </a:lnTo>
                  <a:lnTo>
                    <a:pt x="1635919" y="377825"/>
                  </a:lnTo>
                  <a:lnTo>
                    <a:pt x="1634729" y="385763"/>
                  </a:lnTo>
                  <a:lnTo>
                    <a:pt x="1633538" y="393303"/>
                  </a:lnTo>
                  <a:lnTo>
                    <a:pt x="1631951" y="399256"/>
                  </a:lnTo>
                  <a:lnTo>
                    <a:pt x="1629569" y="404019"/>
                  </a:lnTo>
                  <a:lnTo>
                    <a:pt x="1628379" y="405209"/>
                  </a:lnTo>
                  <a:lnTo>
                    <a:pt x="1627188" y="406400"/>
                  </a:lnTo>
                  <a:lnTo>
                    <a:pt x="1626394" y="407194"/>
                  </a:lnTo>
                  <a:lnTo>
                    <a:pt x="1625204" y="407591"/>
                  </a:lnTo>
                  <a:lnTo>
                    <a:pt x="1623616" y="407194"/>
                  </a:lnTo>
                  <a:lnTo>
                    <a:pt x="1622426" y="406400"/>
                  </a:lnTo>
                  <a:lnTo>
                    <a:pt x="1621235" y="405209"/>
                  </a:lnTo>
                  <a:lnTo>
                    <a:pt x="1620044" y="403622"/>
                  </a:lnTo>
                  <a:lnTo>
                    <a:pt x="1618060" y="398463"/>
                  </a:lnTo>
                  <a:lnTo>
                    <a:pt x="1616076" y="392113"/>
                  </a:lnTo>
                  <a:lnTo>
                    <a:pt x="1614885" y="400447"/>
                  </a:lnTo>
                  <a:lnTo>
                    <a:pt x="1613694" y="409178"/>
                  </a:lnTo>
                  <a:lnTo>
                    <a:pt x="1612107" y="417116"/>
                  </a:lnTo>
                  <a:lnTo>
                    <a:pt x="1609726" y="425053"/>
                  </a:lnTo>
                  <a:lnTo>
                    <a:pt x="1607344" y="432594"/>
                  </a:lnTo>
                  <a:lnTo>
                    <a:pt x="1604963" y="440135"/>
                  </a:lnTo>
                  <a:lnTo>
                    <a:pt x="1601788" y="447278"/>
                  </a:lnTo>
                  <a:lnTo>
                    <a:pt x="1599010" y="454025"/>
                  </a:lnTo>
                  <a:lnTo>
                    <a:pt x="1595438" y="460772"/>
                  </a:lnTo>
                  <a:lnTo>
                    <a:pt x="1592263" y="467519"/>
                  </a:lnTo>
                  <a:lnTo>
                    <a:pt x="1588294" y="473869"/>
                  </a:lnTo>
                  <a:lnTo>
                    <a:pt x="1584326" y="479822"/>
                  </a:lnTo>
                  <a:lnTo>
                    <a:pt x="1579960" y="485775"/>
                  </a:lnTo>
                  <a:lnTo>
                    <a:pt x="1575594" y="491331"/>
                  </a:lnTo>
                  <a:lnTo>
                    <a:pt x="1571626" y="496491"/>
                  </a:lnTo>
                  <a:lnTo>
                    <a:pt x="1566863" y="501253"/>
                  </a:lnTo>
                  <a:lnTo>
                    <a:pt x="1562101" y="506016"/>
                  </a:lnTo>
                  <a:lnTo>
                    <a:pt x="1557735" y="510778"/>
                  </a:lnTo>
                  <a:lnTo>
                    <a:pt x="1552576" y="514747"/>
                  </a:lnTo>
                  <a:lnTo>
                    <a:pt x="1547416" y="518716"/>
                  </a:lnTo>
                  <a:lnTo>
                    <a:pt x="1542257" y="521891"/>
                  </a:lnTo>
                  <a:lnTo>
                    <a:pt x="1537494" y="525463"/>
                  </a:lnTo>
                  <a:lnTo>
                    <a:pt x="1532335" y="528241"/>
                  </a:lnTo>
                  <a:lnTo>
                    <a:pt x="1527176" y="531416"/>
                  </a:lnTo>
                  <a:lnTo>
                    <a:pt x="1522016" y="533400"/>
                  </a:lnTo>
                  <a:lnTo>
                    <a:pt x="1517254" y="535385"/>
                  </a:lnTo>
                  <a:lnTo>
                    <a:pt x="1512094" y="537766"/>
                  </a:lnTo>
                  <a:lnTo>
                    <a:pt x="1506935" y="538957"/>
                  </a:lnTo>
                  <a:lnTo>
                    <a:pt x="1502569" y="540147"/>
                  </a:lnTo>
                  <a:lnTo>
                    <a:pt x="1497410" y="540941"/>
                  </a:lnTo>
                  <a:lnTo>
                    <a:pt x="1492648" y="541338"/>
                  </a:lnTo>
                  <a:lnTo>
                    <a:pt x="1487488" y="541338"/>
                  </a:lnTo>
                  <a:lnTo>
                    <a:pt x="1483916" y="541338"/>
                  </a:lnTo>
                  <a:lnTo>
                    <a:pt x="1479948" y="540941"/>
                  </a:lnTo>
                  <a:lnTo>
                    <a:pt x="1475979" y="540147"/>
                  </a:lnTo>
                  <a:lnTo>
                    <a:pt x="1471613" y="538957"/>
                  </a:lnTo>
                  <a:lnTo>
                    <a:pt x="1466851" y="537369"/>
                  </a:lnTo>
                  <a:lnTo>
                    <a:pt x="1462485" y="535385"/>
                  </a:lnTo>
                  <a:lnTo>
                    <a:pt x="1452960" y="531019"/>
                  </a:lnTo>
                  <a:lnTo>
                    <a:pt x="1443435" y="525066"/>
                  </a:lnTo>
                  <a:lnTo>
                    <a:pt x="1433513" y="517922"/>
                  </a:lnTo>
                  <a:lnTo>
                    <a:pt x="1423988" y="509985"/>
                  </a:lnTo>
                  <a:lnTo>
                    <a:pt x="1414066" y="500460"/>
                  </a:lnTo>
                  <a:lnTo>
                    <a:pt x="1404938" y="490538"/>
                  </a:lnTo>
                  <a:lnTo>
                    <a:pt x="1395810" y="479425"/>
                  </a:lnTo>
                  <a:lnTo>
                    <a:pt x="1386682" y="467519"/>
                  </a:lnTo>
                  <a:lnTo>
                    <a:pt x="1378744" y="454819"/>
                  </a:lnTo>
                  <a:lnTo>
                    <a:pt x="1375173" y="448072"/>
                  </a:lnTo>
                  <a:lnTo>
                    <a:pt x="1371601" y="441325"/>
                  </a:lnTo>
                  <a:lnTo>
                    <a:pt x="1368426" y="434578"/>
                  </a:lnTo>
                  <a:lnTo>
                    <a:pt x="1364854" y="427434"/>
                  </a:lnTo>
                  <a:lnTo>
                    <a:pt x="1362076" y="420291"/>
                  </a:lnTo>
                  <a:lnTo>
                    <a:pt x="1359298" y="412750"/>
                  </a:lnTo>
                  <a:lnTo>
                    <a:pt x="1356916" y="405209"/>
                  </a:lnTo>
                  <a:lnTo>
                    <a:pt x="1354932" y="397669"/>
                  </a:lnTo>
                  <a:lnTo>
                    <a:pt x="1352948" y="402828"/>
                  </a:lnTo>
                  <a:lnTo>
                    <a:pt x="1350963" y="406400"/>
                  </a:lnTo>
                  <a:lnTo>
                    <a:pt x="1350169" y="408384"/>
                  </a:lnTo>
                  <a:lnTo>
                    <a:pt x="1349376" y="409178"/>
                  </a:lnTo>
                  <a:lnTo>
                    <a:pt x="1348185" y="409972"/>
                  </a:lnTo>
                  <a:lnTo>
                    <a:pt x="1346994" y="409972"/>
                  </a:lnTo>
                  <a:lnTo>
                    <a:pt x="1345407" y="409972"/>
                  </a:lnTo>
                  <a:lnTo>
                    <a:pt x="1344613" y="409178"/>
                  </a:lnTo>
                  <a:lnTo>
                    <a:pt x="1343423" y="407591"/>
                  </a:lnTo>
                  <a:lnTo>
                    <a:pt x="1342232" y="406003"/>
                  </a:lnTo>
                  <a:lnTo>
                    <a:pt x="1340248" y="401638"/>
                  </a:lnTo>
                  <a:lnTo>
                    <a:pt x="1338263" y="395684"/>
                  </a:lnTo>
                  <a:lnTo>
                    <a:pt x="1337073" y="388541"/>
                  </a:lnTo>
                  <a:lnTo>
                    <a:pt x="1335882" y="379809"/>
                  </a:lnTo>
                  <a:lnTo>
                    <a:pt x="1335088" y="371078"/>
                  </a:lnTo>
                  <a:lnTo>
                    <a:pt x="1335088" y="361156"/>
                  </a:lnTo>
                  <a:lnTo>
                    <a:pt x="1335088" y="351234"/>
                  </a:lnTo>
                  <a:lnTo>
                    <a:pt x="1335882" y="342106"/>
                  </a:lnTo>
                  <a:lnTo>
                    <a:pt x="1337073" y="333772"/>
                  </a:lnTo>
                  <a:lnTo>
                    <a:pt x="1338263" y="326231"/>
                  </a:lnTo>
                  <a:lnTo>
                    <a:pt x="1340248" y="320675"/>
                  </a:lnTo>
                  <a:lnTo>
                    <a:pt x="1342232" y="315912"/>
                  </a:lnTo>
                  <a:lnTo>
                    <a:pt x="1343423" y="314325"/>
                  </a:lnTo>
                  <a:lnTo>
                    <a:pt x="1344613" y="312737"/>
                  </a:lnTo>
                  <a:lnTo>
                    <a:pt x="1345407" y="312341"/>
                  </a:lnTo>
                  <a:lnTo>
                    <a:pt x="1346994" y="311944"/>
                  </a:lnTo>
                  <a:lnTo>
                    <a:pt x="1347788" y="311944"/>
                  </a:lnTo>
                  <a:lnTo>
                    <a:pt x="1348582" y="312341"/>
                  </a:lnTo>
                  <a:lnTo>
                    <a:pt x="1348979" y="300037"/>
                  </a:lnTo>
                  <a:lnTo>
                    <a:pt x="1349773" y="294084"/>
                  </a:lnTo>
                  <a:lnTo>
                    <a:pt x="1350566" y="288528"/>
                  </a:lnTo>
                  <a:lnTo>
                    <a:pt x="1350169" y="281781"/>
                  </a:lnTo>
                  <a:lnTo>
                    <a:pt x="1349773" y="275431"/>
                  </a:lnTo>
                  <a:lnTo>
                    <a:pt x="1349773" y="269081"/>
                  </a:lnTo>
                  <a:lnTo>
                    <a:pt x="1350169" y="263525"/>
                  </a:lnTo>
                  <a:lnTo>
                    <a:pt x="1350566" y="257969"/>
                  </a:lnTo>
                  <a:lnTo>
                    <a:pt x="1351360" y="253206"/>
                  </a:lnTo>
                  <a:lnTo>
                    <a:pt x="1352154" y="248444"/>
                  </a:lnTo>
                  <a:lnTo>
                    <a:pt x="1353741" y="243681"/>
                  </a:lnTo>
                  <a:lnTo>
                    <a:pt x="1355329" y="240109"/>
                  </a:lnTo>
                  <a:lnTo>
                    <a:pt x="1356916" y="236140"/>
                  </a:lnTo>
                  <a:lnTo>
                    <a:pt x="1358901" y="232569"/>
                  </a:lnTo>
                  <a:lnTo>
                    <a:pt x="1361282" y="229394"/>
                  </a:lnTo>
                  <a:lnTo>
                    <a:pt x="1363663" y="226615"/>
                  </a:lnTo>
                  <a:lnTo>
                    <a:pt x="1366044" y="223837"/>
                  </a:lnTo>
                  <a:lnTo>
                    <a:pt x="1369219" y="221456"/>
                  </a:lnTo>
                  <a:lnTo>
                    <a:pt x="1371998" y="219472"/>
                  </a:lnTo>
                  <a:lnTo>
                    <a:pt x="1358504" y="219869"/>
                  </a:lnTo>
                  <a:lnTo>
                    <a:pt x="1348582" y="219869"/>
                  </a:lnTo>
                  <a:lnTo>
                    <a:pt x="1339454" y="220662"/>
                  </a:lnTo>
                  <a:lnTo>
                    <a:pt x="1345407" y="217090"/>
                  </a:lnTo>
                  <a:lnTo>
                    <a:pt x="1351757" y="213122"/>
                  </a:lnTo>
                  <a:lnTo>
                    <a:pt x="1358107" y="208756"/>
                  </a:lnTo>
                  <a:lnTo>
                    <a:pt x="1364457" y="203597"/>
                  </a:lnTo>
                  <a:lnTo>
                    <a:pt x="1376760" y="194865"/>
                  </a:lnTo>
                  <a:lnTo>
                    <a:pt x="1382316" y="190897"/>
                  </a:lnTo>
                  <a:lnTo>
                    <a:pt x="1387476" y="187722"/>
                  </a:lnTo>
                  <a:lnTo>
                    <a:pt x="1401763" y="180975"/>
                  </a:lnTo>
                  <a:lnTo>
                    <a:pt x="1415257" y="175022"/>
                  </a:lnTo>
                  <a:lnTo>
                    <a:pt x="1428751" y="170259"/>
                  </a:lnTo>
                  <a:lnTo>
                    <a:pt x="1441054" y="166687"/>
                  </a:lnTo>
                  <a:lnTo>
                    <a:pt x="1453754" y="163115"/>
                  </a:lnTo>
                  <a:lnTo>
                    <a:pt x="1466057" y="161131"/>
                  </a:lnTo>
                  <a:lnTo>
                    <a:pt x="1477963" y="159544"/>
                  </a:lnTo>
                  <a:lnTo>
                    <a:pt x="1489473" y="159147"/>
                  </a:lnTo>
                  <a:lnTo>
                    <a:pt x="1500585" y="158750"/>
                  </a:lnTo>
                  <a:close/>
                  <a:moveTo>
                    <a:pt x="354192" y="158750"/>
                  </a:moveTo>
                  <a:lnTo>
                    <a:pt x="365290" y="159147"/>
                  </a:lnTo>
                  <a:lnTo>
                    <a:pt x="375199" y="159940"/>
                  </a:lnTo>
                  <a:lnTo>
                    <a:pt x="385108" y="161528"/>
                  </a:lnTo>
                  <a:lnTo>
                    <a:pt x="394620" y="163115"/>
                  </a:lnTo>
                  <a:lnTo>
                    <a:pt x="403340" y="165894"/>
                  </a:lnTo>
                  <a:lnTo>
                    <a:pt x="412060" y="168275"/>
                  </a:lnTo>
                  <a:lnTo>
                    <a:pt x="420383" y="171450"/>
                  </a:lnTo>
                  <a:lnTo>
                    <a:pt x="428310" y="174228"/>
                  </a:lnTo>
                  <a:lnTo>
                    <a:pt x="435445" y="177403"/>
                  </a:lnTo>
                  <a:lnTo>
                    <a:pt x="442183" y="180975"/>
                  </a:lnTo>
                  <a:lnTo>
                    <a:pt x="448524" y="184150"/>
                  </a:lnTo>
                  <a:lnTo>
                    <a:pt x="460019" y="191690"/>
                  </a:lnTo>
                  <a:lnTo>
                    <a:pt x="469135" y="198437"/>
                  </a:lnTo>
                  <a:lnTo>
                    <a:pt x="476665" y="203994"/>
                  </a:lnTo>
                  <a:lnTo>
                    <a:pt x="482214" y="208756"/>
                  </a:lnTo>
                  <a:lnTo>
                    <a:pt x="486178" y="213122"/>
                  </a:lnTo>
                  <a:lnTo>
                    <a:pt x="484592" y="216297"/>
                  </a:lnTo>
                  <a:lnTo>
                    <a:pt x="483007" y="219869"/>
                  </a:lnTo>
                  <a:lnTo>
                    <a:pt x="480629" y="224234"/>
                  </a:lnTo>
                  <a:lnTo>
                    <a:pt x="477062" y="229394"/>
                  </a:lnTo>
                  <a:lnTo>
                    <a:pt x="472306" y="234950"/>
                  </a:lnTo>
                  <a:lnTo>
                    <a:pt x="467549" y="240903"/>
                  </a:lnTo>
                  <a:lnTo>
                    <a:pt x="461604" y="246459"/>
                  </a:lnTo>
                  <a:lnTo>
                    <a:pt x="458037" y="248840"/>
                  </a:lnTo>
                  <a:lnTo>
                    <a:pt x="454866" y="251222"/>
                  </a:lnTo>
                  <a:lnTo>
                    <a:pt x="450902" y="253603"/>
                  </a:lnTo>
                  <a:lnTo>
                    <a:pt x="446939" y="255587"/>
                  </a:lnTo>
                  <a:lnTo>
                    <a:pt x="442579" y="257175"/>
                  </a:lnTo>
                  <a:lnTo>
                    <a:pt x="437823" y="258762"/>
                  </a:lnTo>
                  <a:lnTo>
                    <a:pt x="433463" y="259953"/>
                  </a:lnTo>
                  <a:lnTo>
                    <a:pt x="428310" y="260747"/>
                  </a:lnTo>
                  <a:lnTo>
                    <a:pt x="423158" y="261144"/>
                  </a:lnTo>
                  <a:lnTo>
                    <a:pt x="417609" y="261144"/>
                  </a:lnTo>
                  <a:lnTo>
                    <a:pt x="411663" y="260747"/>
                  </a:lnTo>
                  <a:lnTo>
                    <a:pt x="406114" y="259953"/>
                  </a:lnTo>
                  <a:lnTo>
                    <a:pt x="399773" y="257969"/>
                  </a:lnTo>
                  <a:lnTo>
                    <a:pt x="393431" y="255984"/>
                  </a:lnTo>
                  <a:lnTo>
                    <a:pt x="386693" y="253603"/>
                  </a:lnTo>
                  <a:lnTo>
                    <a:pt x="379559" y="250031"/>
                  </a:lnTo>
                  <a:lnTo>
                    <a:pt x="371235" y="246062"/>
                  </a:lnTo>
                  <a:lnTo>
                    <a:pt x="362912" y="242490"/>
                  </a:lnTo>
                  <a:lnTo>
                    <a:pt x="396602" y="258762"/>
                  </a:lnTo>
                  <a:lnTo>
                    <a:pt x="412060" y="266303"/>
                  </a:lnTo>
                  <a:lnTo>
                    <a:pt x="419987" y="269081"/>
                  </a:lnTo>
                  <a:lnTo>
                    <a:pt x="427518" y="271462"/>
                  </a:lnTo>
                  <a:lnTo>
                    <a:pt x="434256" y="273844"/>
                  </a:lnTo>
                  <a:lnTo>
                    <a:pt x="440994" y="275431"/>
                  </a:lnTo>
                  <a:lnTo>
                    <a:pt x="447732" y="276622"/>
                  </a:lnTo>
                  <a:lnTo>
                    <a:pt x="453677" y="277019"/>
                  </a:lnTo>
                  <a:lnTo>
                    <a:pt x="459226" y="276622"/>
                  </a:lnTo>
                  <a:lnTo>
                    <a:pt x="464378" y="275431"/>
                  </a:lnTo>
                  <a:lnTo>
                    <a:pt x="469531" y="273844"/>
                  </a:lnTo>
                  <a:lnTo>
                    <a:pt x="471513" y="271859"/>
                  </a:lnTo>
                  <a:lnTo>
                    <a:pt x="473891" y="270669"/>
                  </a:lnTo>
                  <a:lnTo>
                    <a:pt x="475080" y="282178"/>
                  </a:lnTo>
                  <a:lnTo>
                    <a:pt x="475476" y="292497"/>
                  </a:lnTo>
                  <a:lnTo>
                    <a:pt x="475476" y="302419"/>
                  </a:lnTo>
                  <a:lnTo>
                    <a:pt x="475080" y="311944"/>
                  </a:lnTo>
                  <a:lnTo>
                    <a:pt x="476665" y="310356"/>
                  </a:lnTo>
                  <a:lnTo>
                    <a:pt x="477458" y="309959"/>
                  </a:lnTo>
                  <a:lnTo>
                    <a:pt x="478251" y="309562"/>
                  </a:lnTo>
                  <a:lnTo>
                    <a:pt x="479440" y="309959"/>
                  </a:lnTo>
                  <a:lnTo>
                    <a:pt x="481025" y="310753"/>
                  </a:lnTo>
                  <a:lnTo>
                    <a:pt x="482214" y="311944"/>
                  </a:lnTo>
                  <a:lnTo>
                    <a:pt x="483007" y="313928"/>
                  </a:lnTo>
                  <a:lnTo>
                    <a:pt x="484989" y="317897"/>
                  </a:lnTo>
                  <a:lnTo>
                    <a:pt x="486574" y="323850"/>
                  </a:lnTo>
                  <a:lnTo>
                    <a:pt x="488556" y="331391"/>
                  </a:lnTo>
                  <a:lnTo>
                    <a:pt x="489349" y="339328"/>
                  </a:lnTo>
                  <a:lnTo>
                    <a:pt x="490141" y="348853"/>
                  </a:lnTo>
                  <a:lnTo>
                    <a:pt x="490538" y="358775"/>
                  </a:lnTo>
                  <a:lnTo>
                    <a:pt x="490141" y="368697"/>
                  </a:lnTo>
                  <a:lnTo>
                    <a:pt x="489349" y="377825"/>
                  </a:lnTo>
                  <a:lnTo>
                    <a:pt x="488556" y="385763"/>
                  </a:lnTo>
                  <a:lnTo>
                    <a:pt x="486574" y="393303"/>
                  </a:lnTo>
                  <a:lnTo>
                    <a:pt x="484989" y="399256"/>
                  </a:lnTo>
                  <a:lnTo>
                    <a:pt x="483007" y="404019"/>
                  </a:lnTo>
                  <a:lnTo>
                    <a:pt x="482214" y="405209"/>
                  </a:lnTo>
                  <a:lnTo>
                    <a:pt x="481025" y="406400"/>
                  </a:lnTo>
                  <a:lnTo>
                    <a:pt x="479440" y="407194"/>
                  </a:lnTo>
                  <a:lnTo>
                    <a:pt x="478251" y="407591"/>
                  </a:lnTo>
                  <a:lnTo>
                    <a:pt x="477062" y="407194"/>
                  </a:lnTo>
                  <a:lnTo>
                    <a:pt x="475873" y="406400"/>
                  </a:lnTo>
                  <a:lnTo>
                    <a:pt x="475080" y="405209"/>
                  </a:lnTo>
                  <a:lnTo>
                    <a:pt x="473891" y="403622"/>
                  </a:lnTo>
                  <a:lnTo>
                    <a:pt x="471513" y="398463"/>
                  </a:lnTo>
                  <a:lnTo>
                    <a:pt x="469927" y="392113"/>
                  </a:lnTo>
                  <a:lnTo>
                    <a:pt x="468738" y="400447"/>
                  </a:lnTo>
                  <a:lnTo>
                    <a:pt x="467549" y="409178"/>
                  </a:lnTo>
                  <a:lnTo>
                    <a:pt x="465171" y="417116"/>
                  </a:lnTo>
                  <a:lnTo>
                    <a:pt x="463586" y="425053"/>
                  </a:lnTo>
                  <a:lnTo>
                    <a:pt x="461208" y="432594"/>
                  </a:lnTo>
                  <a:lnTo>
                    <a:pt x="458433" y="440135"/>
                  </a:lnTo>
                  <a:lnTo>
                    <a:pt x="455659" y="447278"/>
                  </a:lnTo>
                  <a:lnTo>
                    <a:pt x="452488" y="454025"/>
                  </a:lnTo>
                  <a:lnTo>
                    <a:pt x="449317" y="460772"/>
                  </a:lnTo>
                  <a:lnTo>
                    <a:pt x="445353" y="467519"/>
                  </a:lnTo>
                  <a:lnTo>
                    <a:pt x="441786" y="473869"/>
                  </a:lnTo>
                  <a:lnTo>
                    <a:pt x="437823" y="479822"/>
                  </a:lnTo>
                  <a:lnTo>
                    <a:pt x="433859" y="485775"/>
                  </a:lnTo>
                  <a:lnTo>
                    <a:pt x="429499" y="491331"/>
                  </a:lnTo>
                  <a:lnTo>
                    <a:pt x="424743" y="496491"/>
                  </a:lnTo>
                  <a:lnTo>
                    <a:pt x="420780" y="501253"/>
                  </a:lnTo>
                  <a:lnTo>
                    <a:pt x="416023" y="506016"/>
                  </a:lnTo>
                  <a:lnTo>
                    <a:pt x="410871" y="510778"/>
                  </a:lnTo>
                  <a:lnTo>
                    <a:pt x="406511" y="514747"/>
                  </a:lnTo>
                  <a:lnTo>
                    <a:pt x="401358" y="518716"/>
                  </a:lnTo>
                  <a:lnTo>
                    <a:pt x="396206" y="521891"/>
                  </a:lnTo>
                  <a:lnTo>
                    <a:pt x="391053" y="525463"/>
                  </a:lnTo>
                  <a:lnTo>
                    <a:pt x="386297" y="528241"/>
                  </a:lnTo>
                  <a:lnTo>
                    <a:pt x="381144" y="531416"/>
                  </a:lnTo>
                  <a:lnTo>
                    <a:pt x="375992" y="533400"/>
                  </a:lnTo>
                  <a:lnTo>
                    <a:pt x="370839" y="535385"/>
                  </a:lnTo>
                  <a:lnTo>
                    <a:pt x="366083" y="537766"/>
                  </a:lnTo>
                  <a:lnTo>
                    <a:pt x="360930" y="538957"/>
                  </a:lnTo>
                  <a:lnTo>
                    <a:pt x="355778" y="540147"/>
                  </a:lnTo>
                  <a:lnTo>
                    <a:pt x="351021" y="540941"/>
                  </a:lnTo>
                  <a:lnTo>
                    <a:pt x="346265" y="541338"/>
                  </a:lnTo>
                  <a:lnTo>
                    <a:pt x="341509" y="541338"/>
                  </a:lnTo>
                  <a:lnTo>
                    <a:pt x="337545" y="541338"/>
                  </a:lnTo>
                  <a:lnTo>
                    <a:pt x="333582" y="540941"/>
                  </a:lnTo>
                  <a:lnTo>
                    <a:pt x="329222" y="540147"/>
                  </a:lnTo>
                  <a:lnTo>
                    <a:pt x="325258" y="538957"/>
                  </a:lnTo>
                  <a:lnTo>
                    <a:pt x="320898" y="537369"/>
                  </a:lnTo>
                  <a:lnTo>
                    <a:pt x="316142" y="535385"/>
                  </a:lnTo>
                  <a:lnTo>
                    <a:pt x="307026" y="531019"/>
                  </a:lnTo>
                  <a:lnTo>
                    <a:pt x="297117" y="525066"/>
                  </a:lnTo>
                  <a:lnTo>
                    <a:pt x="287605" y="517922"/>
                  </a:lnTo>
                  <a:lnTo>
                    <a:pt x="278092" y="509985"/>
                  </a:lnTo>
                  <a:lnTo>
                    <a:pt x="268183" y="500460"/>
                  </a:lnTo>
                  <a:lnTo>
                    <a:pt x="258671" y="490538"/>
                  </a:lnTo>
                  <a:lnTo>
                    <a:pt x="249555" y="479425"/>
                  </a:lnTo>
                  <a:lnTo>
                    <a:pt x="240835" y="467519"/>
                  </a:lnTo>
                  <a:lnTo>
                    <a:pt x="232908" y="454819"/>
                  </a:lnTo>
                  <a:lnTo>
                    <a:pt x="228944" y="448072"/>
                  </a:lnTo>
                  <a:lnTo>
                    <a:pt x="225377" y="441325"/>
                  </a:lnTo>
                  <a:lnTo>
                    <a:pt x="221810" y="434578"/>
                  </a:lnTo>
                  <a:lnTo>
                    <a:pt x="219036" y="427434"/>
                  </a:lnTo>
                  <a:lnTo>
                    <a:pt x="215865" y="420291"/>
                  </a:lnTo>
                  <a:lnTo>
                    <a:pt x="213090" y="412750"/>
                  </a:lnTo>
                  <a:lnTo>
                    <a:pt x="211109" y="405209"/>
                  </a:lnTo>
                  <a:lnTo>
                    <a:pt x="208730" y="397669"/>
                  </a:lnTo>
                  <a:lnTo>
                    <a:pt x="207145" y="402828"/>
                  </a:lnTo>
                  <a:lnTo>
                    <a:pt x="205163" y="406400"/>
                  </a:lnTo>
                  <a:lnTo>
                    <a:pt x="204371" y="408384"/>
                  </a:lnTo>
                  <a:lnTo>
                    <a:pt x="203181" y="409178"/>
                  </a:lnTo>
                  <a:lnTo>
                    <a:pt x="201992" y="409972"/>
                  </a:lnTo>
                  <a:lnTo>
                    <a:pt x="200803" y="409972"/>
                  </a:lnTo>
                  <a:lnTo>
                    <a:pt x="199614" y="409972"/>
                  </a:lnTo>
                  <a:lnTo>
                    <a:pt x="198425" y="409178"/>
                  </a:lnTo>
                  <a:lnTo>
                    <a:pt x="197236" y="407591"/>
                  </a:lnTo>
                  <a:lnTo>
                    <a:pt x="196443" y="406003"/>
                  </a:lnTo>
                  <a:lnTo>
                    <a:pt x="194065" y="401638"/>
                  </a:lnTo>
                  <a:lnTo>
                    <a:pt x="192480" y="395684"/>
                  </a:lnTo>
                  <a:lnTo>
                    <a:pt x="190895" y="388541"/>
                  </a:lnTo>
                  <a:lnTo>
                    <a:pt x="190102" y="379809"/>
                  </a:lnTo>
                  <a:lnTo>
                    <a:pt x="188913" y="371078"/>
                  </a:lnTo>
                  <a:lnTo>
                    <a:pt x="188913" y="361156"/>
                  </a:lnTo>
                  <a:lnTo>
                    <a:pt x="188913" y="351234"/>
                  </a:lnTo>
                  <a:lnTo>
                    <a:pt x="190102" y="342106"/>
                  </a:lnTo>
                  <a:lnTo>
                    <a:pt x="190895" y="333772"/>
                  </a:lnTo>
                  <a:lnTo>
                    <a:pt x="192480" y="326231"/>
                  </a:lnTo>
                  <a:lnTo>
                    <a:pt x="194065" y="320675"/>
                  </a:lnTo>
                  <a:lnTo>
                    <a:pt x="196443" y="315912"/>
                  </a:lnTo>
                  <a:lnTo>
                    <a:pt x="197236" y="314325"/>
                  </a:lnTo>
                  <a:lnTo>
                    <a:pt x="198425" y="312737"/>
                  </a:lnTo>
                  <a:lnTo>
                    <a:pt x="199614" y="312341"/>
                  </a:lnTo>
                  <a:lnTo>
                    <a:pt x="200803" y="311944"/>
                  </a:lnTo>
                  <a:lnTo>
                    <a:pt x="201596" y="311944"/>
                  </a:lnTo>
                  <a:lnTo>
                    <a:pt x="201992" y="312341"/>
                  </a:lnTo>
                  <a:lnTo>
                    <a:pt x="203181" y="300037"/>
                  </a:lnTo>
                  <a:lnTo>
                    <a:pt x="203974" y="294084"/>
                  </a:lnTo>
                  <a:lnTo>
                    <a:pt x="204767" y="288528"/>
                  </a:lnTo>
                  <a:lnTo>
                    <a:pt x="204371" y="281781"/>
                  </a:lnTo>
                  <a:lnTo>
                    <a:pt x="203974" y="275431"/>
                  </a:lnTo>
                  <a:lnTo>
                    <a:pt x="203974" y="269081"/>
                  </a:lnTo>
                  <a:lnTo>
                    <a:pt x="203974" y="263525"/>
                  </a:lnTo>
                  <a:lnTo>
                    <a:pt x="204767" y="257969"/>
                  </a:lnTo>
                  <a:lnTo>
                    <a:pt x="205560" y="253206"/>
                  </a:lnTo>
                  <a:lnTo>
                    <a:pt x="206352" y="248444"/>
                  </a:lnTo>
                  <a:lnTo>
                    <a:pt x="207541" y="243681"/>
                  </a:lnTo>
                  <a:lnTo>
                    <a:pt x="209127" y="240109"/>
                  </a:lnTo>
                  <a:lnTo>
                    <a:pt x="211109" y="236140"/>
                  </a:lnTo>
                  <a:lnTo>
                    <a:pt x="213090" y="232569"/>
                  </a:lnTo>
                  <a:lnTo>
                    <a:pt x="215072" y="229394"/>
                  </a:lnTo>
                  <a:lnTo>
                    <a:pt x="217847" y="226615"/>
                  </a:lnTo>
                  <a:lnTo>
                    <a:pt x="220225" y="223837"/>
                  </a:lnTo>
                  <a:lnTo>
                    <a:pt x="222603" y="221456"/>
                  </a:lnTo>
                  <a:lnTo>
                    <a:pt x="225774" y="219472"/>
                  </a:lnTo>
                  <a:lnTo>
                    <a:pt x="212694" y="219869"/>
                  </a:lnTo>
                  <a:lnTo>
                    <a:pt x="201992" y="219869"/>
                  </a:lnTo>
                  <a:lnTo>
                    <a:pt x="193273" y="220662"/>
                  </a:lnTo>
                  <a:lnTo>
                    <a:pt x="199614" y="217090"/>
                  </a:lnTo>
                  <a:lnTo>
                    <a:pt x="205956" y="213122"/>
                  </a:lnTo>
                  <a:lnTo>
                    <a:pt x="212298" y="208756"/>
                  </a:lnTo>
                  <a:lnTo>
                    <a:pt x="218639" y="203597"/>
                  </a:lnTo>
                  <a:lnTo>
                    <a:pt x="230926" y="194865"/>
                  </a:lnTo>
                  <a:lnTo>
                    <a:pt x="236079" y="190897"/>
                  </a:lnTo>
                  <a:lnTo>
                    <a:pt x="241231" y="187722"/>
                  </a:lnTo>
                  <a:lnTo>
                    <a:pt x="255104" y="180975"/>
                  </a:lnTo>
                  <a:lnTo>
                    <a:pt x="268976" y="175022"/>
                  </a:lnTo>
                  <a:lnTo>
                    <a:pt x="282056" y="170259"/>
                  </a:lnTo>
                  <a:lnTo>
                    <a:pt x="295135" y="166687"/>
                  </a:lnTo>
                  <a:lnTo>
                    <a:pt x="307819" y="163115"/>
                  </a:lnTo>
                  <a:lnTo>
                    <a:pt x="320106" y="161131"/>
                  </a:lnTo>
                  <a:lnTo>
                    <a:pt x="331996" y="159544"/>
                  </a:lnTo>
                  <a:lnTo>
                    <a:pt x="343094" y="159147"/>
                  </a:lnTo>
                  <a:lnTo>
                    <a:pt x="354192" y="158750"/>
                  </a:lnTo>
                  <a:close/>
                  <a:moveTo>
                    <a:pt x="923918" y="157956"/>
                  </a:moveTo>
                  <a:lnTo>
                    <a:pt x="917185" y="158353"/>
                  </a:lnTo>
                  <a:lnTo>
                    <a:pt x="910056" y="158750"/>
                  </a:lnTo>
                  <a:lnTo>
                    <a:pt x="902928" y="159544"/>
                  </a:lnTo>
                  <a:lnTo>
                    <a:pt x="895403" y="161131"/>
                  </a:lnTo>
                  <a:lnTo>
                    <a:pt x="881937" y="164306"/>
                  </a:lnTo>
                  <a:lnTo>
                    <a:pt x="875996" y="165894"/>
                  </a:lnTo>
                  <a:lnTo>
                    <a:pt x="870451" y="167878"/>
                  </a:lnTo>
                  <a:lnTo>
                    <a:pt x="870451" y="196453"/>
                  </a:lnTo>
                  <a:lnTo>
                    <a:pt x="871640" y="196453"/>
                  </a:lnTo>
                  <a:lnTo>
                    <a:pt x="876392" y="194072"/>
                  </a:lnTo>
                  <a:lnTo>
                    <a:pt x="881145" y="191691"/>
                  </a:lnTo>
                  <a:lnTo>
                    <a:pt x="887086" y="189309"/>
                  </a:lnTo>
                  <a:lnTo>
                    <a:pt x="893422" y="186928"/>
                  </a:lnTo>
                  <a:lnTo>
                    <a:pt x="900551" y="184944"/>
                  </a:lnTo>
                  <a:lnTo>
                    <a:pt x="907680" y="182959"/>
                  </a:lnTo>
                  <a:lnTo>
                    <a:pt x="914809" y="182166"/>
                  </a:lnTo>
                  <a:lnTo>
                    <a:pt x="922334" y="182166"/>
                  </a:lnTo>
                  <a:lnTo>
                    <a:pt x="926294" y="182166"/>
                  </a:lnTo>
                  <a:lnTo>
                    <a:pt x="930255" y="182562"/>
                  </a:lnTo>
                  <a:lnTo>
                    <a:pt x="934215" y="182959"/>
                  </a:lnTo>
                  <a:lnTo>
                    <a:pt x="937384" y="183753"/>
                  </a:lnTo>
                  <a:lnTo>
                    <a:pt x="940948" y="185341"/>
                  </a:lnTo>
                  <a:lnTo>
                    <a:pt x="944117" y="186531"/>
                  </a:lnTo>
                  <a:lnTo>
                    <a:pt x="947285" y="188119"/>
                  </a:lnTo>
                  <a:lnTo>
                    <a:pt x="950057" y="189706"/>
                  </a:lnTo>
                  <a:lnTo>
                    <a:pt x="952434" y="192087"/>
                  </a:lnTo>
                  <a:lnTo>
                    <a:pt x="954810" y="194072"/>
                  </a:lnTo>
                  <a:lnTo>
                    <a:pt x="956394" y="196850"/>
                  </a:lnTo>
                  <a:lnTo>
                    <a:pt x="957978" y="199628"/>
                  </a:lnTo>
                  <a:lnTo>
                    <a:pt x="959167" y="202803"/>
                  </a:lnTo>
                  <a:lnTo>
                    <a:pt x="959959" y="206375"/>
                  </a:lnTo>
                  <a:lnTo>
                    <a:pt x="960751" y="209550"/>
                  </a:lnTo>
                  <a:lnTo>
                    <a:pt x="960751" y="213519"/>
                  </a:lnTo>
                  <a:lnTo>
                    <a:pt x="959959" y="219472"/>
                  </a:lnTo>
                  <a:lnTo>
                    <a:pt x="959167" y="224234"/>
                  </a:lnTo>
                  <a:lnTo>
                    <a:pt x="957978" y="229394"/>
                  </a:lnTo>
                  <a:lnTo>
                    <a:pt x="955998" y="233759"/>
                  </a:lnTo>
                  <a:lnTo>
                    <a:pt x="954018" y="237331"/>
                  </a:lnTo>
                  <a:lnTo>
                    <a:pt x="950850" y="241300"/>
                  </a:lnTo>
                  <a:lnTo>
                    <a:pt x="947681" y="245269"/>
                  </a:lnTo>
                  <a:lnTo>
                    <a:pt x="943325" y="248444"/>
                  </a:lnTo>
                  <a:lnTo>
                    <a:pt x="939760" y="252016"/>
                  </a:lnTo>
                  <a:lnTo>
                    <a:pt x="935800" y="254794"/>
                  </a:lnTo>
                  <a:lnTo>
                    <a:pt x="931047" y="257969"/>
                  </a:lnTo>
                  <a:lnTo>
                    <a:pt x="925898" y="261144"/>
                  </a:lnTo>
                  <a:lnTo>
                    <a:pt x="906096" y="272653"/>
                  </a:lnTo>
                  <a:lnTo>
                    <a:pt x="906096" y="315516"/>
                  </a:lnTo>
                  <a:lnTo>
                    <a:pt x="931443" y="315516"/>
                  </a:lnTo>
                  <a:lnTo>
                    <a:pt x="931443" y="283766"/>
                  </a:lnTo>
                  <a:lnTo>
                    <a:pt x="942929" y="277019"/>
                  </a:lnTo>
                  <a:lnTo>
                    <a:pt x="953226" y="270272"/>
                  </a:lnTo>
                  <a:lnTo>
                    <a:pt x="958374" y="266700"/>
                  </a:lnTo>
                  <a:lnTo>
                    <a:pt x="963127" y="262731"/>
                  </a:lnTo>
                  <a:lnTo>
                    <a:pt x="967484" y="259159"/>
                  </a:lnTo>
                  <a:lnTo>
                    <a:pt x="971444" y="255191"/>
                  </a:lnTo>
                  <a:lnTo>
                    <a:pt x="975405" y="250825"/>
                  </a:lnTo>
                  <a:lnTo>
                    <a:pt x="978573" y="246459"/>
                  </a:lnTo>
                  <a:lnTo>
                    <a:pt x="981741" y="241300"/>
                  </a:lnTo>
                  <a:lnTo>
                    <a:pt x="984514" y="236141"/>
                  </a:lnTo>
                  <a:lnTo>
                    <a:pt x="986494" y="230187"/>
                  </a:lnTo>
                  <a:lnTo>
                    <a:pt x="988079" y="224234"/>
                  </a:lnTo>
                  <a:lnTo>
                    <a:pt x="989267" y="218281"/>
                  </a:lnTo>
                  <a:lnTo>
                    <a:pt x="989267" y="211534"/>
                  </a:lnTo>
                  <a:lnTo>
                    <a:pt x="989267" y="205581"/>
                  </a:lnTo>
                  <a:lnTo>
                    <a:pt x="988475" y="200025"/>
                  </a:lnTo>
                  <a:lnTo>
                    <a:pt x="986494" y="194866"/>
                  </a:lnTo>
                  <a:lnTo>
                    <a:pt x="984910" y="189706"/>
                  </a:lnTo>
                  <a:lnTo>
                    <a:pt x="982534" y="185341"/>
                  </a:lnTo>
                  <a:lnTo>
                    <a:pt x="979365" y="180578"/>
                  </a:lnTo>
                  <a:lnTo>
                    <a:pt x="975801" y="176212"/>
                  </a:lnTo>
                  <a:lnTo>
                    <a:pt x="971840" y="172641"/>
                  </a:lnTo>
                  <a:lnTo>
                    <a:pt x="967484" y="169069"/>
                  </a:lnTo>
                  <a:lnTo>
                    <a:pt x="962335" y="166291"/>
                  </a:lnTo>
                  <a:lnTo>
                    <a:pt x="956790" y="163512"/>
                  </a:lnTo>
                  <a:lnTo>
                    <a:pt x="951246" y="161528"/>
                  </a:lnTo>
                  <a:lnTo>
                    <a:pt x="944909" y="159941"/>
                  </a:lnTo>
                  <a:lnTo>
                    <a:pt x="938176" y="159147"/>
                  </a:lnTo>
                  <a:lnTo>
                    <a:pt x="931443" y="158353"/>
                  </a:lnTo>
                  <a:lnTo>
                    <a:pt x="923918" y="157956"/>
                  </a:lnTo>
                  <a:close/>
                  <a:moveTo>
                    <a:pt x="925106" y="0"/>
                  </a:moveTo>
                  <a:lnTo>
                    <a:pt x="938968" y="0"/>
                  </a:lnTo>
                  <a:lnTo>
                    <a:pt x="952434" y="397"/>
                  </a:lnTo>
                  <a:lnTo>
                    <a:pt x="965503" y="1984"/>
                  </a:lnTo>
                  <a:lnTo>
                    <a:pt x="978177" y="3572"/>
                  </a:lnTo>
                  <a:lnTo>
                    <a:pt x="990059" y="5953"/>
                  </a:lnTo>
                  <a:lnTo>
                    <a:pt x="1001544" y="9128"/>
                  </a:lnTo>
                  <a:lnTo>
                    <a:pt x="1012238" y="12303"/>
                  </a:lnTo>
                  <a:lnTo>
                    <a:pt x="1022931" y="15875"/>
                  </a:lnTo>
                  <a:lnTo>
                    <a:pt x="1032436" y="19844"/>
                  </a:lnTo>
                  <a:lnTo>
                    <a:pt x="1041942" y="24209"/>
                  </a:lnTo>
                  <a:lnTo>
                    <a:pt x="1050259" y="28178"/>
                  </a:lnTo>
                  <a:lnTo>
                    <a:pt x="1058180" y="32544"/>
                  </a:lnTo>
                  <a:lnTo>
                    <a:pt x="1065704" y="37306"/>
                  </a:lnTo>
                  <a:lnTo>
                    <a:pt x="1072437" y="41275"/>
                  </a:lnTo>
                  <a:lnTo>
                    <a:pt x="1084715" y="50006"/>
                  </a:lnTo>
                  <a:lnTo>
                    <a:pt x="1093824" y="57547"/>
                  </a:lnTo>
                  <a:lnTo>
                    <a:pt x="1100557" y="63500"/>
                  </a:lnTo>
                  <a:lnTo>
                    <a:pt x="1106102" y="68659"/>
                  </a:lnTo>
                  <a:lnTo>
                    <a:pt x="1104121" y="73025"/>
                  </a:lnTo>
                  <a:lnTo>
                    <a:pt x="1101745" y="77390"/>
                  </a:lnTo>
                  <a:lnTo>
                    <a:pt x="1098577" y="83344"/>
                  </a:lnTo>
                  <a:lnTo>
                    <a:pt x="1094220" y="89694"/>
                  </a:lnTo>
                  <a:lnTo>
                    <a:pt x="1089071" y="96837"/>
                  </a:lnTo>
                  <a:lnTo>
                    <a:pt x="1082339" y="103981"/>
                  </a:lnTo>
                  <a:lnTo>
                    <a:pt x="1078774" y="107156"/>
                  </a:lnTo>
                  <a:lnTo>
                    <a:pt x="1074418" y="111125"/>
                  </a:lnTo>
                  <a:lnTo>
                    <a:pt x="1070457" y="113903"/>
                  </a:lnTo>
                  <a:lnTo>
                    <a:pt x="1066101" y="117475"/>
                  </a:lnTo>
                  <a:lnTo>
                    <a:pt x="1060952" y="119856"/>
                  </a:lnTo>
                  <a:lnTo>
                    <a:pt x="1056199" y="122237"/>
                  </a:lnTo>
                  <a:lnTo>
                    <a:pt x="1050655" y="125016"/>
                  </a:lnTo>
                  <a:lnTo>
                    <a:pt x="1045110" y="126603"/>
                  </a:lnTo>
                  <a:lnTo>
                    <a:pt x="1039169" y="128191"/>
                  </a:lnTo>
                  <a:lnTo>
                    <a:pt x="1032832" y="128984"/>
                  </a:lnTo>
                  <a:lnTo>
                    <a:pt x="1026100" y="129381"/>
                  </a:lnTo>
                  <a:lnTo>
                    <a:pt x="1018971" y="129381"/>
                  </a:lnTo>
                  <a:lnTo>
                    <a:pt x="1011842" y="128984"/>
                  </a:lnTo>
                  <a:lnTo>
                    <a:pt x="1004317" y="127794"/>
                  </a:lnTo>
                  <a:lnTo>
                    <a:pt x="996792" y="125809"/>
                  </a:lnTo>
                  <a:lnTo>
                    <a:pt x="988475" y="123428"/>
                  </a:lnTo>
                  <a:lnTo>
                    <a:pt x="979761" y="119856"/>
                  </a:lnTo>
                  <a:lnTo>
                    <a:pt x="971048" y="115490"/>
                  </a:lnTo>
                  <a:lnTo>
                    <a:pt x="960751" y="110728"/>
                  </a:lnTo>
                  <a:lnTo>
                    <a:pt x="950057" y="105965"/>
                  </a:lnTo>
                  <a:lnTo>
                    <a:pt x="992435" y="126603"/>
                  </a:lnTo>
                  <a:lnTo>
                    <a:pt x="1012634" y="135334"/>
                  </a:lnTo>
                  <a:lnTo>
                    <a:pt x="1022139" y="139700"/>
                  </a:lnTo>
                  <a:lnTo>
                    <a:pt x="1031248" y="142875"/>
                  </a:lnTo>
                  <a:lnTo>
                    <a:pt x="1039961" y="145653"/>
                  </a:lnTo>
                  <a:lnTo>
                    <a:pt x="1049070" y="147637"/>
                  </a:lnTo>
                  <a:lnTo>
                    <a:pt x="1056991" y="149225"/>
                  </a:lnTo>
                  <a:lnTo>
                    <a:pt x="1064516" y="149622"/>
                  </a:lnTo>
                  <a:lnTo>
                    <a:pt x="1068081" y="149622"/>
                  </a:lnTo>
                  <a:lnTo>
                    <a:pt x="1071645" y="149225"/>
                  </a:lnTo>
                  <a:lnTo>
                    <a:pt x="1075606" y="148431"/>
                  </a:lnTo>
                  <a:lnTo>
                    <a:pt x="1078378" y="147637"/>
                  </a:lnTo>
                  <a:lnTo>
                    <a:pt x="1081546" y="146844"/>
                  </a:lnTo>
                  <a:lnTo>
                    <a:pt x="1084715" y="145256"/>
                  </a:lnTo>
                  <a:lnTo>
                    <a:pt x="1087487" y="143272"/>
                  </a:lnTo>
                  <a:lnTo>
                    <a:pt x="1090260" y="141287"/>
                  </a:lnTo>
                  <a:lnTo>
                    <a:pt x="1091844" y="155972"/>
                  </a:lnTo>
                  <a:lnTo>
                    <a:pt x="1092240" y="169069"/>
                  </a:lnTo>
                  <a:lnTo>
                    <a:pt x="1092240" y="181769"/>
                  </a:lnTo>
                  <a:lnTo>
                    <a:pt x="1091448" y="194072"/>
                  </a:lnTo>
                  <a:lnTo>
                    <a:pt x="1093824" y="192087"/>
                  </a:lnTo>
                  <a:lnTo>
                    <a:pt x="1094616" y="191294"/>
                  </a:lnTo>
                  <a:lnTo>
                    <a:pt x="1096200" y="191294"/>
                  </a:lnTo>
                  <a:lnTo>
                    <a:pt x="1097785" y="191691"/>
                  </a:lnTo>
                  <a:lnTo>
                    <a:pt x="1098973" y="192484"/>
                  </a:lnTo>
                  <a:lnTo>
                    <a:pt x="1100557" y="194072"/>
                  </a:lnTo>
                  <a:lnTo>
                    <a:pt x="1101745" y="195659"/>
                  </a:lnTo>
                  <a:lnTo>
                    <a:pt x="1103329" y="198834"/>
                  </a:lnTo>
                  <a:lnTo>
                    <a:pt x="1104517" y="201612"/>
                  </a:lnTo>
                  <a:lnTo>
                    <a:pt x="1106894" y="209153"/>
                  </a:lnTo>
                  <a:lnTo>
                    <a:pt x="1108478" y="218678"/>
                  </a:lnTo>
                  <a:lnTo>
                    <a:pt x="1110062" y="228997"/>
                  </a:lnTo>
                  <a:lnTo>
                    <a:pt x="1110854" y="240506"/>
                  </a:lnTo>
                  <a:lnTo>
                    <a:pt x="1111250" y="253206"/>
                  </a:lnTo>
                  <a:lnTo>
                    <a:pt x="1110854" y="265113"/>
                  </a:lnTo>
                  <a:lnTo>
                    <a:pt x="1110062" y="277019"/>
                  </a:lnTo>
                  <a:lnTo>
                    <a:pt x="1108478" y="287734"/>
                  </a:lnTo>
                  <a:lnTo>
                    <a:pt x="1106894" y="296466"/>
                  </a:lnTo>
                  <a:lnTo>
                    <a:pt x="1104517" y="304006"/>
                  </a:lnTo>
                  <a:lnTo>
                    <a:pt x="1103329" y="307578"/>
                  </a:lnTo>
                  <a:lnTo>
                    <a:pt x="1101745" y="309959"/>
                  </a:lnTo>
                  <a:lnTo>
                    <a:pt x="1100557" y="311944"/>
                  </a:lnTo>
                  <a:lnTo>
                    <a:pt x="1098973" y="313531"/>
                  </a:lnTo>
                  <a:lnTo>
                    <a:pt x="1097785" y="314722"/>
                  </a:lnTo>
                  <a:lnTo>
                    <a:pt x="1096200" y="314722"/>
                  </a:lnTo>
                  <a:lnTo>
                    <a:pt x="1094220" y="314722"/>
                  </a:lnTo>
                  <a:lnTo>
                    <a:pt x="1093032" y="313531"/>
                  </a:lnTo>
                  <a:lnTo>
                    <a:pt x="1091448" y="311547"/>
                  </a:lnTo>
                  <a:lnTo>
                    <a:pt x="1090260" y="309563"/>
                  </a:lnTo>
                  <a:lnTo>
                    <a:pt x="1088279" y="306784"/>
                  </a:lnTo>
                  <a:lnTo>
                    <a:pt x="1087091" y="303213"/>
                  </a:lnTo>
                  <a:lnTo>
                    <a:pt x="1085111" y="295275"/>
                  </a:lnTo>
                  <a:lnTo>
                    <a:pt x="1083923" y="305594"/>
                  </a:lnTo>
                  <a:lnTo>
                    <a:pt x="1081546" y="316309"/>
                  </a:lnTo>
                  <a:lnTo>
                    <a:pt x="1079566" y="327025"/>
                  </a:lnTo>
                  <a:lnTo>
                    <a:pt x="1077190" y="336550"/>
                  </a:lnTo>
                  <a:lnTo>
                    <a:pt x="1074022" y="346075"/>
                  </a:lnTo>
                  <a:lnTo>
                    <a:pt x="1070853" y="355997"/>
                  </a:lnTo>
                  <a:lnTo>
                    <a:pt x="1067289" y="364728"/>
                  </a:lnTo>
                  <a:lnTo>
                    <a:pt x="1063328" y="373460"/>
                  </a:lnTo>
                  <a:lnTo>
                    <a:pt x="1058972" y="382588"/>
                  </a:lnTo>
                  <a:lnTo>
                    <a:pt x="1054219" y="390525"/>
                  </a:lnTo>
                  <a:lnTo>
                    <a:pt x="1049863" y="398463"/>
                  </a:lnTo>
                  <a:lnTo>
                    <a:pt x="1044714" y="406003"/>
                  </a:lnTo>
                  <a:lnTo>
                    <a:pt x="1039565" y="413147"/>
                  </a:lnTo>
                  <a:lnTo>
                    <a:pt x="1034021" y="420291"/>
                  </a:lnTo>
                  <a:lnTo>
                    <a:pt x="1028872" y="427038"/>
                  </a:lnTo>
                  <a:lnTo>
                    <a:pt x="1022931" y="433388"/>
                  </a:lnTo>
                  <a:lnTo>
                    <a:pt x="1016990" y="439341"/>
                  </a:lnTo>
                  <a:lnTo>
                    <a:pt x="1011050" y="444897"/>
                  </a:lnTo>
                  <a:lnTo>
                    <a:pt x="1004713" y="450453"/>
                  </a:lnTo>
                  <a:lnTo>
                    <a:pt x="998376" y="455216"/>
                  </a:lnTo>
                  <a:lnTo>
                    <a:pt x="992039" y="459581"/>
                  </a:lnTo>
                  <a:lnTo>
                    <a:pt x="985702" y="463947"/>
                  </a:lnTo>
                  <a:lnTo>
                    <a:pt x="979365" y="467519"/>
                  </a:lnTo>
                  <a:lnTo>
                    <a:pt x="973028" y="471091"/>
                  </a:lnTo>
                  <a:lnTo>
                    <a:pt x="966692" y="473869"/>
                  </a:lnTo>
                  <a:lnTo>
                    <a:pt x="959959" y="477044"/>
                  </a:lnTo>
                  <a:lnTo>
                    <a:pt x="954018" y="479028"/>
                  </a:lnTo>
                  <a:lnTo>
                    <a:pt x="947681" y="480616"/>
                  </a:lnTo>
                  <a:lnTo>
                    <a:pt x="941344" y="482600"/>
                  </a:lnTo>
                  <a:lnTo>
                    <a:pt x="935404" y="483394"/>
                  </a:lnTo>
                  <a:lnTo>
                    <a:pt x="929067" y="484188"/>
                  </a:lnTo>
                  <a:lnTo>
                    <a:pt x="923126" y="484188"/>
                  </a:lnTo>
                  <a:lnTo>
                    <a:pt x="917977" y="484188"/>
                  </a:lnTo>
                  <a:lnTo>
                    <a:pt x="912829" y="483394"/>
                  </a:lnTo>
                  <a:lnTo>
                    <a:pt x="908076" y="482203"/>
                  </a:lnTo>
                  <a:lnTo>
                    <a:pt x="902531" y="480616"/>
                  </a:lnTo>
                  <a:lnTo>
                    <a:pt x="896987" y="478632"/>
                  </a:lnTo>
                  <a:lnTo>
                    <a:pt x="891046" y="476647"/>
                  </a:lnTo>
                  <a:lnTo>
                    <a:pt x="885105" y="473472"/>
                  </a:lnTo>
                  <a:lnTo>
                    <a:pt x="879561" y="470694"/>
                  </a:lnTo>
                  <a:lnTo>
                    <a:pt x="873620" y="466725"/>
                  </a:lnTo>
                  <a:lnTo>
                    <a:pt x="867283" y="463153"/>
                  </a:lnTo>
                  <a:lnTo>
                    <a:pt x="861342" y="458788"/>
                  </a:lnTo>
                  <a:lnTo>
                    <a:pt x="855005" y="454025"/>
                  </a:lnTo>
                  <a:lnTo>
                    <a:pt x="848669" y="449263"/>
                  </a:lnTo>
                  <a:lnTo>
                    <a:pt x="842728" y="444103"/>
                  </a:lnTo>
                  <a:lnTo>
                    <a:pt x="836391" y="438150"/>
                  </a:lnTo>
                  <a:lnTo>
                    <a:pt x="830450" y="432197"/>
                  </a:lnTo>
                  <a:lnTo>
                    <a:pt x="824114" y="425847"/>
                  </a:lnTo>
                  <a:lnTo>
                    <a:pt x="818173" y="419497"/>
                  </a:lnTo>
                  <a:lnTo>
                    <a:pt x="812628" y="412750"/>
                  </a:lnTo>
                  <a:lnTo>
                    <a:pt x="807083" y="405606"/>
                  </a:lnTo>
                  <a:lnTo>
                    <a:pt x="801539" y="398463"/>
                  </a:lnTo>
                  <a:lnTo>
                    <a:pt x="795994" y="390525"/>
                  </a:lnTo>
                  <a:lnTo>
                    <a:pt x="790845" y="382985"/>
                  </a:lnTo>
                  <a:lnTo>
                    <a:pt x="786093" y="374650"/>
                  </a:lnTo>
                  <a:lnTo>
                    <a:pt x="780944" y="366316"/>
                  </a:lnTo>
                  <a:lnTo>
                    <a:pt x="776588" y="357585"/>
                  </a:lnTo>
                  <a:lnTo>
                    <a:pt x="772231" y="349250"/>
                  </a:lnTo>
                  <a:lnTo>
                    <a:pt x="768271" y="340122"/>
                  </a:lnTo>
                  <a:lnTo>
                    <a:pt x="764706" y="330597"/>
                  </a:lnTo>
                  <a:lnTo>
                    <a:pt x="761142" y="321469"/>
                  </a:lnTo>
                  <a:lnTo>
                    <a:pt x="758369" y="311944"/>
                  </a:lnTo>
                  <a:lnTo>
                    <a:pt x="755201" y="302419"/>
                  </a:lnTo>
                  <a:lnTo>
                    <a:pt x="753221" y="308769"/>
                  </a:lnTo>
                  <a:lnTo>
                    <a:pt x="750448" y="313531"/>
                  </a:lnTo>
                  <a:lnTo>
                    <a:pt x="749260" y="315516"/>
                  </a:lnTo>
                  <a:lnTo>
                    <a:pt x="748072" y="316706"/>
                  </a:lnTo>
                  <a:lnTo>
                    <a:pt x="746884" y="317500"/>
                  </a:lnTo>
                  <a:lnTo>
                    <a:pt x="745696" y="317500"/>
                  </a:lnTo>
                  <a:lnTo>
                    <a:pt x="743715" y="317500"/>
                  </a:lnTo>
                  <a:lnTo>
                    <a:pt x="742131" y="316309"/>
                  </a:lnTo>
                  <a:lnTo>
                    <a:pt x="740943" y="315119"/>
                  </a:lnTo>
                  <a:lnTo>
                    <a:pt x="739755" y="313134"/>
                  </a:lnTo>
                  <a:lnTo>
                    <a:pt x="738567" y="310356"/>
                  </a:lnTo>
                  <a:lnTo>
                    <a:pt x="736983" y="307181"/>
                  </a:lnTo>
                  <a:lnTo>
                    <a:pt x="734606" y="299641"/>
                  </a:lnTo>
                  <a:lnTo>
                    <a:pt x="733022" y="290513"/>
                  </a:lnTo>
                  <a:lnTo>
                    <a:pt x="731834" y="280194"/>
                  </a:lnTo>
                  <a:lnTo>
                    <a:pt x="730250" y="268288"/>
                  </a:lnTo>
                  <a:lnTo>
                    <a:pt x="730250" y="255984"/>
                  </a:lnTo>
                  <a:lnTo>
                    <a:pt x="730250" y="243284"/>
                  </a:lnTo>
                  <a:lnTo>
                    <a:pt x="731834" y="231775"/>
                  </a:lnTo>
                  <a:lnTo>
                    <a:pt x="733022" y="221456"/>
                  </a:lnTo>
                  <a:lnTo>
                    <a:pt x="734606" y="212328"/>
                  </a:lnTo>
                  <a:lnTo>
                    <a:pt x="736983" y="204787"/>
                  </a:lnTo>
                  <a:lnTo>
                    <a:pt x="738567" y="201612"/>
                  </a:lnTo>
                  <a:lnTo>
                    <a:pt x="739755" y="198834"/>
                  </a:lnTo>
                  <a:lnTo>
                    <a:pt x="740943" y="196453"/>
                  </a:lnTo>
                  <a:lnTo>
                    <a:pt x="742131" y="195262"/>
                  </a:lnTo>
                  <a:lnTo>
                    <a:pt x="743715" y="194469"/>
                  </a:lnTo>
                  <a:lnTo>
                    <a:pt x="745696" y="194072"/>
                  </a:lnTo>
                  <a:lnTo>
                    <a:pt x="746488" y="194072"/>
                  </a:lnTo>
                  <a:lnTo>
                    <a:pt x="747280" y="194866"/>
                  </a:lnTo>
                  <a:lnTo>
                    <a:pt x="747676" y="186531"/>
                  </a:lnTo>
                  <a:lnTo>
                    <a:pt x="748072" y="178594"/>
                  </a:lnTo>
                  <a:lnTo>
                    <a:pt x="748864" y="171450"/>
                  </a:lnTo>
                  <a:lnTo>
                    <a:pt x="750052" y="164306"/>
                  </a:lnTo>
                  <a:lnTo>
                    <a:pt x="749260" y="155575"/>
                  </a:lnTo>
                  <a:lnTo>
                    <a:pt x="748864" y="147637"/>
                  </a:lnTo>
                  <a:lnTo>
                    <a:pt x="748864" y="139700"/>
                  </a:lnTo>
                  <a:lnTo>
                    <a:pt x="749260" y="132556"/>
                  </a:lnTo>
                  <a:lnTo>
                    <a:pt x="750052" y="125809"/>
                  </a:lnTo>
                  <a:lnTo>
                    <a:pt x="751240" y="119459"/>
                  </a:lnTo>
                  <a:lnTo>
                    <a:pt x="752429" y="113506"/>
                  </a:lnTo>
                  <a:lnTo>
                    <a:pt x="754013" y="107553"/>
                  </a:lnTo>
                  <a:lnTo>
                    <a:pt x="755993" y="102394"/>
                  </a:lnTo>
                  <a:lnTo>
                    <a:pt x="758369" y="98028"/>
                  </a:lnTo>
                  <a:lnTo>
                    <a:pt x="760746" y="93265"/>
                  </a:lnTo>
                  <a:lnTo>
                    <a:pt x="763122" y="89694"/>
                  </a:lnTo>
                  <a:lnTo>
                    <a:pt x="766686" y="85725"/>
                  </a:lnTo>
                  <a:lnTo>
                    <a:pt x="769459" y="82153"/>
                  </a:lnTo>
                  <a:lnTo>
                    <a:pt x="773419" y="79375"/>
                  </a:lnTo>
                  <a:lnTo>
                    <a:pt x="776984" y="76994"/>
                  </a:lnTo>
                  <a:lnTo>
                    <a:pt x="760350" y="76994"/>
                  </a:lnTo>
                  <a:lnTo>
                    <a:pt x="747280" y="77390"/>
                  </a:lnTo>
                  <a:lnTo>
                    <a:pt x="735794" y="78184"/>
                  </a:lnTo>
                  <a:lnTo>
                    <a:pt x="743715" y="73819"/>
                  </a:lnTo>
                  <a:lnTo>
                    <a:pt x="752032" y="68659"/>
                  </a:lnTo>
                  <a:lnTo>
                    <a:pt x="759953" y="63500"/>
                  </a:lnTo>
                  <a:lnTo>
                    <a:pt x="767874" y="57150"/>
                  </a:lnTo>
                  <a:lnTo>
                    <a:pt x="782924" y="45640"/>
                  </a:lnTo>
                  <a:lnTo>
                    <a:pt x="790053" y="40878"/>
                  </a:lnTo>
                  <a:lnTo>
                    <a:pt x="796390" y="36909"/>
                  </a:lnTo>
                  <a:lnTo>
                    <a:pt x="814212" y="28178"/>
                  </a:lnTo>
                  <a:lnTo>
                    <a:pt x="831242" y="21034"/>
                  </a:lnTo>
                  <a:lnTo>
                    <a:pt x="848273" y="15081"/>
                  </a:lnTo>
                  <a:lnTo>
                    <a:pt x="864511" y="9922"/>
                  </a:lnTo>
                  <a:lnTo>
                    <a:pt x="880749" y="5953"/>
                  </a:lnTo>
                  <a:lnTo>
                    <a:pt x="895799" y="3175"/>
                  </a:lnTo>
                  <a:lnTo>
                    <a:pt x="910849" y="1587"/>
                  </a:lnTo>
                  <a:lnTo>
                    <a:pt x="9251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18439" name="组合 13">
            <a:extLst>
              <a:ext uri="{FF2B5EF4-FFF2-40B4-BE49-F238E27FC236}">
                <a16:creationId xmlns:a16="http://schemas.microsoft.com/office/drawing/2014/main" id="{CB8DDE35-0DA7-474F-9346-1355F0730274}"/>
              </a:ext>
            </a:extLst>
          </p:cNvPr>
          <p:cNvGrpSpPr>
            <a:grpSpLocks/>
          </p:cNvGrpSpPr>
          <p:nvPr/>
        </p:nvGrpSpPr>
        <p:grpSpPr bwMode="auto">
          <a:xfrm>
            <a:off x="5353050" y="2735263"/>
            <a:ext cx="1851025" cy="1849437"/>
            <a:chOff x="8731" y="5535"/>
            <a:chExt cx="1620" cy="1620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ABF0C0A5-F4A3-47FF-AB28-8CE952BFC644}"/>
                </a:ext>
              </a:extLst>
            </p:cNvPr>
            <p:cNvSpPr/>
            <p:nvPr/>
          </p:nvSpPr>
          <p:spPr>
            <a:xfrm>
              <a:off x="8731" y="5535"/>
              <a:ext cx="1620" cy="1620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0" name=" 10">
              <a:extLst>
                <a:ext uri="{FF2B5EF4-FFF2-40B4-BE49-F238E27FC236}">
                  <a16:creationId xmlns:a16="http://schemas.microsoft.com/office/drawing/2014/main" id="{68243F9B-86D2-41DC-AE65-991F39E3B6BF}"/>
                </a:ext>
              </a:extLst>
            </p:cNvPr>
            <p:cNvSpPr/>
            <p:nvPr/>
          </p:nvSpPr>
          <p:spPr bwMode="auto">
            <a:xfrm>
              <a:off x="9063" y="6024"/>
              <a:ext cx="923" cy="719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C0A8EBDB-5124-4EA7-B377-65513D016C5C}"/>
              </a:ext>
            </a:extLst>
          </p:cNvPr>
          <p:cNvCxnSpPr/>
          <p:nvPr/>
        </p:nvCxnSpPr>
        <p:spPr>
          <a:xfrm>
            <a:off x="2613025" y="2046288"/>
            <a:ext cx="2535238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1A5370D-9761-4421-BAF9-7FADFE23378C}"/>
              </a:ext>
            </a:extLst>
          </p:cNvPr>
          <p:cNvCxnSpPr/>
          <p:nvPr/>
        </p:nvCxnSpPr>
        <p:spPr>
          <a:xfrm>
            <a:off x="7573963" y="2046288"/>
            <a:ext cx="2535237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75" name="组合 21">
            <a:extLst>
              <a:ext uri="{FF2B5EF4-FFF2-40B4-BE49-F238E27FC236}">
                <a16:creationId xmlns:a16="http://schemas.microsoft.com/office/drawing/2014/main" id="{7585AD62-A49B-4D17-8915-CEE3B4D0525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5DC06BA4-B5A7-4446-9C50-9009F37B231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1277" name="文本框 5">
              <a:extLst>
                <a:ext uri="{FF2B5EF4-FFF2-40B4-BE49-F238E27FC236}">
                  <a16:creationId xmlns:a16="http://schemas.microsoft.com/office/drawing/2014/main" id="{0D52AE05-7146-4065-B303-D5E6C11D9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1278" name="文本框 24">
              <a:extLst>
                <a:ext uri="{FF2B5EF4-FFF2-40B4-BE49-F238E27FC236}">
                  <a16:creationId xmlns:a16="http://schemas.microsoft.com/office/drawing/2014/main" id="{DCF5D78E-8197-4EF1-AC42-1E72F3600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3" grpId="0"/>
      <p:bldP spid="18434" grpId="0"/>
      <p:bldP spid="184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14">
            <a:extLst>
              <a:ext uri="{FF2B5EF4-FFF2-40B4-BE49-F238E27FC236}">
                <a16:creationId xmlns:a16="http://schemas.microsoft.com/office/drawing/2014/main" id="{3C588049-8B07-4DCA-B63E-63C301FB7CA3}"/>
              </a:ext>
            </a:extLst>
          </p:cNvPr>
          <p:cNvSpPr/>
          <p:nvPr/>
        </p:nvSpPr>
        <p:spPr bwMode="auto">
          <a:xfrm>
            <a:off x="7335838" y="1809750"/>
            <a:ext cx="3321050" cy="3317875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grpSp>
        <p:nvGrpSpPr>
          <p:cNvPr id="19468" name="组合 13">
            <a:extLst>
              <a:ext uri="{FF2B5EF4-FFF2-40B4-BE49-F238E27FC236}">
                <a16:creationId xmlns:a16="http://schemas.microsoft.com/office/drawing/2014/main" id="{34B0C54E-87E8-4CDD-AB38-32E3899ACB41}"/>
              </a:ext>
            </a:extLst>
          </p:cNvPr>
          <p:cNvGrpSpPr>
            <a:grpSpLocks/>
          </p:cNvGrpSpPr>
          <p:nvPr/>
        </p:nvGrpSpPr>
        <p:grpSpPr bwMode="auto">
          <a:xfrm>
            <a:off x="8277225" y="3586163"/>
            <a:ext cx="2695575" cy="1849437"/>
            <a:chOff x="12415" y="6668"/>
            <a:chExt cx="4245" cy="2912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6446BA0F-7F7D-4581-B4EE-79C3BABCF45E}"/>
                </a:ext>
              </a:extLst>
            </p:cNvPr>
            <p:cNvSpPr/>
            <p:nvPr/>
          </p:nvSpPr>
          <p:spPr>
            <a:xfrm>
              <a:off x="13733" y="6668"/>
              <a:ext cx="2912" cy="2912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6" name="文本框 1">
              <a:extLst>
                <a:ext uri="{FF2B5EF4-FFF2-40B4-BE49-F238E27FC236}">
                  <a16:creationId xmlns:a16="http://schemas.microsoft.com/office/drawing/2014/main" id="{3CCA2A0B-52EF-42C4-861E-87315D5AA1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15" y="7497"/>
              <a:ext cx="4245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lvl="2" algn="dist" eaLnBrk="1" hangingPunct="1">
                <a:lnSpc>
                  <a:spcPct val="11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突出优势，</a:t>
              </a:r>
            </a:p>
            <a:p>
              <a:pPr lvl="2" algn="dist" eaLnBrk="1" hangingPunct="1">
                <a:lnSpc>
                  <a:spcPct val="11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不要过于夸大</a:t>
              </a:r>
            </a:p>
          </p:txBody>
        </p:sp>
      </p:grpSp>
      <p:sp>
        <p:nvSpPr>
          <p:cNvPr id="19469" name="文本框 6">
            <a:extLst>
              <a:ext uri="{FF2B5EF4-FFF2-40B4-BE49-F238E27FC236}">
                <a16:creationId xmlns:a16="http://schemas.microsoft.com/office/drawing/2014/main" id="{59854D36-6356-4BD3-B584-2C5F858043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8488" y="2473325"/>
            <a:ext cx="15017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2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说  辞</a:t>
            </a:r>
          </a:p>
        </p:txBody>
      </p:sp>
      <p:grpSp>
        <p:nvGrpSpPr>
          <p:cNvPr id="19464" name="组合 19">
            <a:extLst>
              <a:ext uri="{FF2B5EF4-FFF2-40B4-BE49-F238E27FC236}">
                <a16:creationId xmlns:a16="http://schemas.microsoft.com/office/drawing/2014/main" id="{B8E623D2-7370-4740-82DD-A21FCE1B69E8}"/>
              </a:ext>
            </a:extLst>
          </p:cNvPr>
          <p:cNvGrpSpPr>
            <a:grpSpLocks/>
          </p:cNvGrpSpPr>
          <p:nvPr/>
        </p:nvGrpSpPr>
        <p:grpSpPr bwMode="auto">
          <a:xfrm>
            <a:off x="6688138" y="3175000"/>
            <a:ext cx="1527175" cy="1525588"/>
            <a:chOff x="9295" y="6156"/>
            <a:chExt cx="2404" cy="2403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F32E449C-A28C-40D8-BF2F-A7CF3F79956C}"/>
                </a:ext>
              </a:extLst>
            </p:cNvPr>
            <p:cNvSpPr/>
            <p:nvPr/>
          </p:nvSpPr>
          <p:spPr>
            <a:xfrm>
              <a:off x="9295" y="6156"/>
              <a:ext cx="2404" cy="2403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4" name="文本框 4">
              <a:extLst>
                <a:ext uri="{FF2B5EF4-FFF2-40B4-BE49-F238E27FC236}">
                  <a16:creationId xmlns:a16="http://schemas.microsoft.com/office/drawing/2014/main" id="{80A514FA-37A1-4657-98D4-E24B120EEC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5" y="6930"/>
              <a:ext cx="1422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简</a:t>
              </a:r>
              <a:r>
                <a:rPr lang="zh-CN" altLang="en-US" sz="28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  </a:t>
              </a:r>
              <a:r>
                <a:rPr lang="zh-CN" altLang="en-US" sz="2000" b="1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炼</a:t>
              </a:r>
            </a:p>
          </p:txBody>
        </p:sp>
      </p:grpSp>
      <p:pic>
        <p:nvPicPr>
          <p:cNvPr id="13318" name="图片 23" descr="a243ff66c9d026490e129aab601cf6e9">
            <a:extLst>
              <a:ext uri="{FF2B5EF4-FFF2-40B4-BE49-F238E27FC236}">
                <a16:creationId xmlns:a16="http://schemas.microsoft.com/office/drawing/2014/main" id="{AA6120F3-0124-4C05-B9BC-DDBBBAC3C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286000"/>
            <a:ext cx="5246688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9" name="组合 21">
            <a:extLst>
              <a:ext uri="{FF2B5EF4-FFF2-40B4-BE49-F238E27FC236}">
                <a16:creationId xmlns:a16="http://schemas.microsoft.com/office/drawing/2014/main" id="{E28610E6-45B8-4A2D-8ED7-89292869E34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1F0B6EDA-3CA2-4188-BB37-033F144D83AC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3321" name="文本框 5">
              <a:extLst>
                <a:ext uri="{FF2B5EF4-FFF2-40B4-BE49-F238E27FC236}">
                  <a16:creationId xmlns:a16="http://schemas.microsoft.com/office/drawing/2014/main" id="{6066E883-038F-4364-97F5-E4E55DEB2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3322" name="文本框 24">
              <a:extLst>
                <a:ext uri="{FF2B5EF4-FFF2-40B4-BE49-F238E27FC236}">
                  <a16:creationId xmlns:a16="http://schemas.microsoft.com/office/drawing/2014/main" id="{4D1D8FF2-27B4-413B-B160-AC05A502A3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云形标注 152579">
            <a:extLst>
              <a:ext uri="{FF2B5EF4-FFF2-40B4-BE49-F238E27FC236}">
                <a16:creationId xmlns:a16="http://schemas.microsoft.com/office/drawing/2014/main" id="{5166E8ED-9A52-44B7-AE8B-D533E057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4688" y="2262188"/>
            <a:ext cx="4824412" cy="2952750"/>
          </a:xfrm>
          <a:prstGeom prst="cloudCallout">
            <a:avLst>
              <a:gd name="adj1" fmla="val -67407"/>
              <a:gd name="adj2" fmla="val 6699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800">
              <a:ea typeface="微软雅黑" panose="020B0503020204020204" pitchFamily="34" charset="-122"/>
            </a:endParaRPr>
          </a:p>
        </p:txBody>
      </p:sp>
      <p:grpSp>
        <p:nvGrpSpPr>
          <p:cNvPr id="20482" name="组合 6">
            <a:extLst>
              <a:ext uri="{FF2B5EF4-FFF2-40B4-BE49-F238E27FC236}">
                <a16:creationId xmlns:a16="http://schemas.microsoft.com/office/drawing/2014/main" id="{DCB8A4EB-ECDB-45F1-8267-F838B1E7D5FB}"/>
              </a:ext>
            </a:extLst>
          </p:cNvPr>
          <p:cNvGrpSpPr>
            <a:grpSpLocks/>
          </p:cNvGrpSpPr>
          <p:nvPr/>
        </p:nvGrpSpPr>
        <p:grpSpPr bwMode="auto">
          <a:xfrm>
            <a:off x="2147888" y="5295900"/>
            <a:ext cx="7847012" cy="646113"/>
            <a:chOff x="1485" y="3703"/>
            <a:chExt cx="12358" cy="1016"/>
          </a:xfrm>
        </p:grpSpPr>
        <p:sp>
          <p:nvSpPr>
            <p:cNvPr id="15383" name="文本框 1">
              <a:extLst>
                <a:ext uri="{FF2B5EF4-FFF2-40B4-BE49-F238E27FC236}">
                  <a16:creationId xmlns:a16="http://schemas.microsoft.com/office/drawing/2014/main" id="{7FF7F305-AEE9-443D-88E2-33225B8B3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12" y="3703"/>
              <a:ext cx="12031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人的印象形成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=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55%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外表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+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38%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自我表现</a:t>
              </a:r>
              <a:r>
                <a:rPr lang="en-US" altLang="zh-CN" sz="2400">
                  <a:ea typeface="微软雅黑" panose="020B0503020204020204" pitchFamily="34" charset="-122"/>
                  <a:sym typeface="宋体" panose="02010600030101010101" pitchFamily="2" charset="-122"/>
                </a:rPr>
                <a:t>+</a:t>
              </a:r>
              <a:r>
                <a:rPr lang="en-US" altLang="zh-CN" sz="2400">
                  <a:solidFill>
                    <a:srgbClr val="FF0000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7%</a:t>
              </a:r>
              <a:r>
                <a:rPr lang="zh-CN" altLang="en-US" sz="2400">
                  <a:ea typeface="微软雅黑" panose="020B0503020204020204" pitchFamily="34" charset="-122"/>
                  <a:sym typeface="宋体" panose="02010600030101010101" pitchFamily="2" charset="-122"/>
                </a:rPr>
                <a:t>语言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A7485D0-A9A1-4EED-B589-710E509B2842}"/>
                </a:ext>
              </a:extLst>
            </p:cNvPr>
            <p:cNvSpPr/>
            <p:nvPr/>
          </p:nvSpPr>
          <p:spPr>
            <a:xfrm>
              <a:off x="1485" y="4130"/>
              <a:ext cx="360" cy="399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0483" name="组合 23">
            <a:extLst>
              <a:ext uri="{FF2B5EF4-FFF2-40B4-BE49-F238E27FC236}">
                <a16:creationId xmlns:a16="http://schemas.microsoft.com/office/drawing/2014/main" id="{5001CF35-F542-4292-B873-5071F6A4B99D}"/>
              </a:ext>
            </a:extLst>
          </p:cNvPr>
          <p:cNvGrpSpPr>
            <a:grpSpLocks/>
          </p:cNvGrpSpPr>
          <p:nvPr/>
        </p:nvGrpSpPr>
        <p:grpSpPr bwMode="auto">
          <a:xfrm>
            <a:off x="1804988" y="1993900"/>
            <a:ext cx="8307387" cy="2733675"/>
            <a:chOff x="2767" y="3141"/>
            <a:chExt cx="13083" cy="4303"/>
          </a:xfrm>
        </p:grpSpPr>
        <p:pic>
          <p:nvPicPr>
            <p:cNvPr id="15372" name="图片 11">
              <a:extLst>
                <a:ext uri="{FF2B5EF4-FFF2-40B4-BE49-F238E27FC236}">
                  <a16:creationId xmlns:a16="http://schemas.microsoft.com/office/drawing/2014/main" id="{D0A8C2F2-C22B-4D69-9629-64DD89E098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4" y="3561"/>
              <a:ext cx="4080" cy="4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5373" name="组合 21">
              <a:extLst>
                <a:ext uri="{FF2B5EF4-FFF2-40B4-BE49-F238E27FC236}">
                  <a16:creationId xmlns:a16="http://schemas.microsoft.com/office/drawing/2014/main" id="{EDC0B8CB-77F7-41AF-AF1E-851E196A0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98" y="3141"/>
              <a:ext cx="5821" cy="4195"/>
              <a:chOff x="4941" y="3141"/>
              <a:chExt cx="5821" cy="4195"/>
            </a:xfrm>
          </p:grpSpPr>
          <p:pic>
            <p:nvPicPr>
              <p:cNvPr id="15379" name="图片 10">
                <a:extLst>
                  <a:ext uri="{FF2B5EF4-FFF2-40B4-BE49-F238E27FC236}">
                    <a16:creationId xmlns:a16="http://schemas.microsoft.com/office/drawing/2014/main" id="{A6CE505C-C3DA-4343-9002-AEC9065BE4D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68" y="3681"/>
                <a:ext cx="4080" cy="3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380" name="组合 15">
                <a:extLst>
                  <a:ext uri="{FF2B5EF4-FFF2-40B4-BE49-F238E27FC236}">
                    <a16:creationId xmlns:a16="http://schemas.microsoft.com/office/drawing/2014/main" id="{B5784F26-E95A-4A79-8829-7C419BF51D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41" y="3141"/>
                <a:ext cx="4624" cy="1751"/>
                <a:chOff x="657" y="3141"/>
                <a:chExt cx="4624" cy="1751"/>
              </a:xfrm>
            </p:grpSpPr>
            <p:sp>
              <p:nvSpPr>
                <p:cNvPr id="17" name="椭圆 16">
                  <a:extLst>
                    <a:ext uri="{FF2B5EF4-FFF2-40B4-BE49-F238E27FC236}">
                      <a16:creationId xmlns:a16="http://schemas.microsoft.com/office/drawing/2014/main" id="{BBBAD764-1051-40F6-966E-9A94A0853C67}"/>
                    </a:ext>
                  </a:extLst>
                </p:cNvPr>
                <p:cNvSpPr/>
                <p:nvPr/>
              </p:nvSpPr>
              <p:spPr>
                <a:xfrm>
                  <a:off x="2094" y="3141"/>
                  <a:ext cx="1750" cy="1752"/>
                </a:xfrm>
                <a:prstGeom prst="ellipse">
                  <a:avLst/>
                </a:prstGeom>
                <a:solidFill>
                  <a:srgbClr val="0E5BB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noProof="1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382" name="文本框 17">
                  <a:extLst>
                    <a:ext uri="{FF2B5EF4-FFF2-40B4-BE49-F238E27FC236}">
                      <a16:creationId xmlns:a16="http://schemas.microsoft.com/office/drawing/2014/main" id="{10A91535-313F-4267-8FF1-5F3B88EA33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7" y="3557"/>
                  <a:ext cx="4624" cy="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2800">
                      <a:solidFill>
                        <a:schemeClr val="bg1"/>
                      </a:solidFill>
                      <a:ea typeface="微软雅黑" panose="020B0503020204020204" pitchFamily="34" charset="-122"/>
                      <a:sym typeface="宋体" panose="02010600030101010101" pitchFamily="2" charset="-122"/>
                    </a:rPr>
                    <a:t>38%</a:t>
                  </a:r>
                </a:p>
              </p:txBody>
            </p:sp>
          </p:grpSp>
        </p:grpSp>
        <p:grpSp>
          <p:nvGrpSpPr>
            <p:cNvPr id="15374" name="组合 22">
              <a:extLst>
                <a:ext uri="{FF2B5EF4-FFF2-40B4-BE49-F238E27FC236}">
                  <a16:creationId xmlns:a16="http://schemas.microsoft.com/office/drawing/2014/main" id="{27C7F9FE-3EB6-44C6-80F0-C453432628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378" y="3141"/>
              <a:ext cx="5472" cy="4205"/>
              <a:chOff x="9783" y="3141"/>
              <a:chExt cx="5472" cy="4205"/>
            </a:xfrm>
          </p:grpSpPr>
          <p:pic>
            <p:nvPicPr>
              <p:cNvPr id="15375" name="图片 9">
                <a:extLst>
                  <a:ext uri="{FF2B5EF4-FFF2-40B4-BE49-F238E27FC236}">
                    <a16:creationId xmlns:a16="http://schemas.microsoft.com/office/drawing/2014/main" id="{FD386667-19E8-431F-8D1B-8C2FCEF6D6B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470" y="3661"/>
                <a:ext cx="4060" cy="40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376" name="组合 18">
                <a:extLst>
                  <a:ext uri="{FF2B5EF4-FFF2-40B4-BE49-F238E27FC236}">
                    <a16:creationId xmlns:a16="http://schemas.microsoft.com/office/drawing/2014/main" id="{B7FD5F35-AA34-42E8-8843-08506F0399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783" y="3141"/>
                <a:ext cx="4624" cy="1751"/>
                <a:chOff x="657" y="3141"/>
                <a:chExt cx="4624" cy="1751"/>
              </a:xfrm>
            </p:grpSpPr>
            <p:sp>
              <p:nvSpPr>
                <p:cNvPr id="20" name="椭圆 19">
                  <a:extLst>
                    <a:ext uri="{FF2B5EF4-FFF2-40B4-BE49-F238E27FC236}">
                      <a16:creationId xmlns:a16="http://schemas.microsoft.com/office/drawing/2014/main" id="{ADBC8CC8-8B75-410A-97A4-619268A4A9AC}"/>
                    </a:ext>
                  </a:extLst>
                </p:cNvPr>
                <p:cNvSpPr/>
                <p:nvPr/>
              </p:nvSpPr>
              <p:spPr>
                <a:xfrm>
                  <a:off x="2094" y="3141"/>
                  <a:ext cx="1750" cy="1752"/>
                </a:xfrm>
                <a:prstGeom prst="ellipse">
                  <a:avLst/>
                </a:prstGeom>
                <a:solidFill>
                  <a:srgbClr val="0E5BB2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 noProof="1">
                    <a:latin typeface="微软雅黑" panose="020B0503020204020204" pitchFamily="34" charset="-122"/>
                  </a:endParaRPr>
                </a:p>
              </p:txBody>
            </p:sp>
            <p:sp>
              <p:nvSpPr>
                <p:cNvPr id="15378" name="文本框 20">
                  <a:extLst>
                    <a:ext uri="{FF2B5EF4-FFF2-40B4-BE49-F238E27FC236}">
                      <a16:creationId xmlns:a16="http://schemas.microsoft.com/office/drawing/2014/main" id="{220F5C9B-C5AA-493B-ADBE-2406322A2B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7" y="3557"/>
                  <a:ext cx="4624" cy="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微软雅黑" panose="020B0503020204020204" pitchFamily="34" charset="-122"/>
                      <a:ea typeface="宋体" panose="02010600030101010101" pitchFamily="2" charset="-122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2800">
                      <a:solidFill>
                        <a:schemeClr val="bg1"/>
                      </a:solidFill>
                      <a:ea typeface="微软雅黑" panose="020B0503020204020204" pitchFamily="34" charset="-122"/>
                      <a:sym typeface="宋体" panose="02010600030101010101" pitchFamily="2" charset="-122"/>
                    </a:rPr>
                    <a:t>7%</a:t>
                  </a:r>
                </a:p>
              </p:txBody>
            </p:sp>
          </p:grpSp>
        </p:grpSp>
      </p:grpSp>
      <p:grpSp>
        <p:nvGrpSpPr>
          <p:cNvPr id="20484" name="组合 14">
            <a:extLst>
              <a:ext uri="{FF2B5EF4-FFF2-40B4-BE49-F238E27FC236}">
                <a16:creationId xmlns:a16="http://schemas.microsoft.com/office/drawing/2014/main" id="{7F1384FC-8D0D-4150-8A19-258D56C16085}"/>
              </a:ext>
            </a:extLst>
          </p:cNvPr>
          <p:cNvGrpSpPr>
            <a:grpSpLocks/>
          </p:cNvGrpSpPr>
          <p:nvPr/>
        </p:nvGrpSpPr>
        <p:grpSpPr bwMode="auto">
          <a:xfrm>
            <a:off x="417513" y="1993900"/>
            <a:ext cx="2935287" cy="1111250"/>
            <a:chOff x="657" y="3141"/>
            <a:chExt cx="4624" cy="175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695BDA6-04DB-4DE2-8C5D-8AB22C856D9A}"/>
                </a:ext>
              </a:extLst>
            </p:cNvPr>
            <p:cNvSpPr/>
            <p:nvPr/>
          </p:nvSpPr>
          <p:spPr>
            <a:xfrm>
              <a:off x="2095" y="3141"/>
              <a:ext cx="1751" cy="1750"/>
            </a:xfrm>
            <a:prstGeom prst="ellipse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5371" name="文本框 12">
              <a:extLst>
                <a:ext uri="{FF2B5EF4-FFF2-40B4-BE49-F238E27FC236}">
                  <a16:creationId xmlns:a16="http://schemas.microsoft.com/office/drawing/2014/main" id="{0A773126-71B0-45D2-835F-E95868D9A5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3557"/>
              <a:ext cx="4624" cy="8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8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55%</a:t>
              </a:r>
            </a:p>
          </p:txBody>
        </p:sp>
      </p:grpSp>
      <p:grpSp>
        <p:nvGrpSpPr>
          <p:cNvPr id="15366" name="组合 29">
            <a:extLst>
              <a:ext uri="{FF2B5EF4-FFF2-40B4-BE49-F238E27FC236}">
                <a16:creationId xmlns:a16="http://schemas.microsoft.com/office/drawing/2014/main" id="{AACC2486-9127-4A85-8A97-72797ACB7C4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99652C0-235A-4F9C-B8E6-40B3BF9CD8C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5368" name="文本框 5">
              <a:extLst>
                <a:ext uri="{FF2B5EF4-FFF2-40B4-BE49-F238E27FC236}">
                  <a16:creationId xmlns:a16="http://schemas.microsoft.com/office/drawing/2014/main" id="{CFED89A9-DAEA-4D6F-8CE0-AD18C60906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5369" name="文本框 32">
              <a:extLst>
                <a:ext uri="{FF2B5EF4-FFF2-40B4-BE49-F238E27FC236}">
                  <a16:creationId xmlns:a16="http://schemas.microsoft.com/office/drawing/2014/main" id="{BF566A19-6312-4483-AAE8-F047CD813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五边形 19">
            <a:extLst>
              <a:ext uri="{FF2B5EF4-FFF2-40B4-BE49-F238E27FC236}">
                <a16:creationId xmlns:a16="http://schemas.microsoft.com/office/drawing/2014/main" id="{57B4D692-89F9-4FD6-B938-F33971649444}"/>
              </a:ext>
            </a:extLst>
          </p:cNvPr>
          <p:cNvSpPr/>
          <p:nvPr/>
        </p:nvSpPr>
        <p:spPr>
          <a:xfrm>
            <a:off x="1517650" y="3144838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1" name="五边形 20">
            <a:extLst>
              <a:ext uri="{FF2B5EF4-FFF2-40B4-BE49-F238E27FC236}">
                <a16:creationId xmlns:a16="http://schemas.microsoft.com/office/drawing/2014/main" id="{F97A276D-8CC6-4D4D-BF57-9EAD87EAA12A}"/>
              </a:ext>
            </a:extLst>
          </p:cNvPr>
          <p:cNvSpPr/>
          <p:nvPr/>
        </p:nvSpPr>
        <p:spPr>
          <a:xfrm>
            <a:off x="1517650" y="3990975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id="{5843465C-4134-455A-A592-4448525D1229}"/>
              </a:ext>
            </a:extLst>
          </p:cNvPr>
          <p:cNvSpPr/>
          <p:nvPr/>
        </p:nvSpPr>
        <p:spPr>
          <a:xfrm>
            <a:off x="1517650" y="4848225"/>
            <a:ext cx="2895600" cy="53340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id="{5FC9E626-A26F-410D-9319-956ECA49B743}"/>
              </a:ext>
            </a:extLst>
          </p:cNvPr>
          <p:cNvSpPr/>
          <p:nvPr/>
        </p:nvSpPr>
        <p:spPr>
          <a:xfrm>
            <a:off x="1517650" y="19542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7414" name="文本框 1">
            <a:extLst>
              <a:ext uri="{FF2B5EF4-FFF2-40B4-BE49-F238E27FC236}">
                <a16:creationId xmlns:a16="http://schemas.microsoft.com/office/drawing/2014/main" id="{C0AABAD4-D473-455A-8F18-247CB805E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1954213"/>
            <a:ext cx="1606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仪容仪表</a:t>
            </a:r>
          </a:p>
        </p:txBody>
      </p:sp>
      <p:sp>
        <p:nvSpPr>
          <p:cNvPr id="17415" name="文本框 13">
            <a:extLst>
              <a:ext uri="{FF2B5EF4-FFF2-40B4-BE49-F238E27FC236}">
                <a16:creationId xmlns:a16="http://schemas.microsoft.com/office/drawing/2014/main" id="{AF5B3C35-6977-48D7-BAE0-D16FA01D1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3155950"/>
            <a:ext cx="16065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着职业装</a:t>
            </a:r>
          </a:p>
        </p:txBody>
      </p:sp>
      <p:sp>
        <p:nvSpPr>
          <p:cNvPr id="17416" name="文本框 16">
            <a:extLst>
              <a:ext uri="{FF2B5EF4-FFF2-40B4-BE49-F238E27FC236}">
                <a16:creationId xmlns:a16="http://schemas.microsoft.com/office/drawing/2014/main" id="{805886CC-9669-45E0-A1E6-BE6B21EB8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4002088"/>
            <a:ext cx="19621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女士要淡妆</a:t>
            </a:r>
          </a:p>
        </p:txBody>
      </p:sp>
      <p:sp>
        <p:nvSpPr>
          <p:cNvPr id="17417" name="文本框 17">
            <a:extLst>
              <a:ext uri="{FF2B5EF4-FFF2-40B4-BE49-F238E27FC236}">
                <a16:creationId xmlns:a16="http://schemas.microsoft.com/office/drawing/2014/main" id="{0F417DDF-2D62-4D0D-A691-6DA8EBF82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4848225"/>
            <a:ext cx="160655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举止大方</a:t>
            </a:r>
          </a:p>
        </p:txBody>
      </p:sp>
      <p:grpSp>
        <p:nvGrpSpPr>
          <p:cNvPr id="17418" name="组合 22">
            <a:extLst>
              <a:ext uri="{FF2B5EF4-FFF2-40B4-BE49-F238E27FC236}">
                <a16:creationId xmlns:a16="http://schemas.microsoft.com/office/drawing/2014/main" id="{B59C0EED-E0A0-49CF-8E68-383A0D691CA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D72D2C8F-686B-4BAD-9734-3351389A90D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7421" name="文本框 5">
              <a:extLst>
                <a:ext uri="{FF2B5EF4-FFF2-40B4-BE49-F238E27FC236}">
                  <a16:creationId xmlns:a16="http://schemas.microsoft.com/office/drawing/2014/main" id="{CE42D330-4D13-437F-96E4-03123B315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7422" name="文本框 25">
              <a:extLst>
                <a:ext uri="{FF2B5EF4-FFF2-40B4-BE49-F238E27FC236}">
                  <a16:creationId xmlns:a16="http://schemas.microsoft.com/office/drawing/2014/main" id="{F79BD930-3A2D-45E7-916B-A8EC352254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17419" name="图片 2">
            <a:extLst>
              <a:ext uri="{FF2B5EF4-FFF2-40B4-BE49-F238E27FC236}">
                <a16:creationId xmlns:a16="http://schemas.microsoft.com/office/drawing/2014/main" id="{99E4989B-D14D-4EF9-A82A-D839F28AA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-17463"/>
            <a:ext cx="6858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9">
            <a:extLst>
              <a:ext uri="{FF2B5EF4-FFF2-40B4-BE49-F238E27FC236}">
                <a16:creationId xmlns:a16="http://schemas.microsoft.com/office/drawing/2014/main" id="{0E261B27-F569-4B28-9122-34EC750F4E31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1463675"/>
            <a:ext cx="6346825" cy="1050925"/>
            <a:chOff x="6049" y="2636"/>
            <a:chExt cx="9996" cy="1657"/>
          </a:xfrm>
        </p:grpSpPr>
        <p:sp>
          <p:nvSpPr>
            <p:cNvPr id="20" name="五边形 19">
              <a:extLst>
                <a:ext uri="{FF2B5EF4-FFF2-40B4-BE49-F238E27FC236}">
                  <a16:creationId xmlns:a16="http://schemas.microsoft.com/office/drawing/2014/main" id="{3F30176E-E480-4D34-92E1-FAD2BB88BFA1}"/>
                </a:ext>
              </a:extLst>
            </p:cNvPr>
            <p:cNvSpPr/>
            <p:nvPr/>
          </p:nvSpPr>
          <p:spPr>
            <a:xfrm>
              <a:off x="6049" y="2636"/>
              <a:ext cx="9996" cy="1657"/>
            </a:xfrm>
            <a:prstGeom prst="homePlat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478" name="文本框 120833">
              <a:extLst>
                <a:ext uri="{FF2B5EF4-FFF2-40B4-BE49-F238E27FC236}">
                  <a16:creationId xmlns:a16="http://schemas.microsoft.com/office/drawing/2014/main" id="{E9D237DA-82F2-4AC2-8509-73D204ADA8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2844"/>
              <a:ext cx="7856" cy="13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头发要经常清洗，保持清洁，</a:t>
              </a:r>
            </a:p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     男性头发不宜太长</a:t>
              </a:r>
            </a:p>
          </p:txBody>
        </p:sp>
      </p:grpSp>
      <p:grpSp>
        <p:nvGrpSpPr>
          <p:cNvPr id="22530" name="组合 10">
            <a:extLst>
              <a:ext uri="{FF2B5EF4-FFF2-40B4-BE49-F238E27FC236}">
                <a16:creationId xmlns:a16="http://schemas.microsoft.com/office/drawing/2014/main" id="{8FA932B2-C828-4389-BAE9-6E4033ADED3B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2755900"/>
            <a:ext cx="6346825" cy="1054100"/>
            <a:chOff x="6049" y="4577"/>
            <a:chExt cx="9997" cy="1661"/>
          </a:xfrm>
        </p:grpSpPr>
        <p:sp>
          <p:nvSpPr>
            <p:cNvPr id="19475" name="五边形 1">
              <a:extLst>
                <a:ext uri="{FF2B5EF4-FFF2-40B4-BE49-F238E27FC236}">
                  <a16:creationId xmlns:a16="http://schemas.microsoft.com/office/drawing/2014/main" id="{3E95C898-525E-4899-9DC6-BA2F81BD0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82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76" name="文本框 120835">
              <a:extLst>
                <a:ext uri="{FF2B5EF4-FFF2-40B4-BE49-F238E27FC236}">
                  <a16:creationId xmlns:a16="http://schemas.microsoft.com/office/drawing/2014/main" id="{E358832B-3580-4649-807D-7754A1619D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4577"/>
              <a:ext cx="8616" cy="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指甲不能留太长，应该常注意修剪。女性涂指甲有要尽量用淡色</a:t>
              </a: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166D5A65-8A3F-4304-884C-D80CDC9BB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1371600"/>
            <a:ext cx="1173162" cy="1173163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头发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412182A-D0EE-4DB7-BDED-68E0ABE80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2690813"/>
            <a:ext cx="1173162" cy="1173162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指甲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FC63D948-7846-4543-A3B2-B75AF2CF9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4010025"/>
            <a:ext cx="1169987" cy="1168400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胡须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CFD250E-9579-490F-A70F-4381640BD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1213" y="5324475"/>
            <a:ext cx="1154112" cy="1155700"/>
          </a:xfrm>
          <a:prstGeom prst="ellipse">
            <a:avLst/>
          </a:prstGeom>
          <a:solidFill>
            <a:srgbClr val="0E5BB2"/>
          </a:solidFill>
          <a:ln>
            <a:noFill/>
          </a:ln>
          <a:effectLst>
            <a:outerShdw blurRad="50800" dist="38100" dir="5400000" algn="t" rotWithShape="0">
              <a:srgbClr val="000000">
                <a:alpha val="39999"/>
              </a:srgb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口腔</a:t>
            </a:r>
          </a:p>
        </p:txBody>
      </p:sp>
      <p:sp>
        <p:nvSpPr>
          <p:cNvPr id="19464" name="标题 66562">
            <a:extLst>
              <a:ext uri="{FF2B5EF4-FFF2-40B4-BE49-F238E27FC236}">
                <a16:creationId xmlns:a16="http://schemas.microsoft.com/office/drawing/2014/main" id="{1806CAC3-1EFC-4A7B-93E8-6CC4E16183A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27138" y="82550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b="1">
              <a:solidFill>
                <a:srgbClr val="0D0D0D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9465" name="组合 27">
            <a:extLst>
              <a:ext uri="{FF2B5EF4-FFF2-40B4-BE49-F238E27FC236}">
                <a16:creationId xmlns:a16="http://schemas.microsoft.com/office/drawing/2014/main" id="{71424F9E-CA58-4FF0-8190-4E637449516C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FC30F9EC-C2EC-4A69-A31F-0E68D6AFBA5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9473" name="文本框 5">
              <a:extLst>
                <a:ext uri="{FF2B5EF4-FFF2-40B4-BE49-F238E27FC236}">
                  <a16:creationId xmlns:a16="http://schemas.microsoft.com/office/drawing/2014/main" id="{B8E2624A-3D12-4719-AD3B-5BCF6F44A7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19474" name="文本框 30">
              <a:extLst>
                <a:ext uri="{FF2B5EF4-FFF2-40B4-BE49-F238E27FC236}">
                  <a16:creationId xmlns:a16="http://schemas.microsoft.com/office/drawing/2014/main" id="{B19CD49D-C0A0-4995-AFD1-5D66052A1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grpSp>
        <p:nvGrpSpPr>
          <p:cNvPr id="22537" name="组合 10">
            <a:extLst>
              <a:ext uri="{FF2B5EF4-FFF2-40B4-BE49-F238E27FC236}">
                <a16:creationId xmlns:a16="http://schemas.microsoft.com/office/drawing/2014/main" id="{5A89EF3C-8FCC-4EC9-A9AF-F2B3ABB0D202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4117975"/>
            <a:ext cx="6346825" cy="987425"/>
            <a:chOff x="6049" y="4603"/>
            <a:chExt cx="9997" cy="1556"/>
          </a:xfrm>
        </p:grpSpPr>
        <p:sp>
          <p:nvSpPr>
            <p:cNvPr id="19470" name="五边形 1">
              <a:extLst>
                <a:ext uri="{FF2B5EF4-FFF2-40B4-BE49-F238E27FC236}">
                  <a16:creationId xmlns:a16="http://schemas.microsoft.com/office/drawing/2014/main" id="{4C7066C4-5103-4CDC-9493-CC10B951D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03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71" name="文本框 120835">
              <a:extLst>
                <a:ext uri="{FF2B5EF4-FFF2-40B4-BE49-F238E27FC236}">
                  <a16:creationId xmlns:a16="http://schemas.microsoft.com/office/drawing/2014/main" id="{FAB64817-332B-4540-B74D-75D5D325C3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5061"/>
              <a:ext cx="861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胡须不宜太长，应该常修剪</a:t>
              </a:r>
            </a:p>
          </p:txBody>
        </p:sp>
      </p:grpSp>
      <p:grpSp>
        <p:nvGrpSpPr>
          <p:cNvPr id="22538" name="组合 10">
            <a:extLst>
              <a:ext uri="{FF2B5EF4-FFF2-40B4-BE49-F238E27FC236}">
                <a16:creationId xmlns:a16="http://schemas.microsoft.com/office/drawing/2014/main" id="{460E7F54-B3E9-44C9-A034-6706BC157638}"/>
              </a:ext>
            </a:extLst>
          </p:cNvPr>
          <p:cNvGrpSpPr>
            <a:grpSpLocks/>
          </p:cNvGrpSpPr>
          <p:nvPr/>
        </p:nvGrpSpPr>
        <p:grpSpPr bwMode="auto">
          <a:xfrm>
            <a:off x="3841750" y="5324475"/>
            <a:ext cx="6346825" cy="987425"/>
            <a:chOff x="6049" y="4603"/>
            <a:chExt cx="9997" cy="1556"/>
          </a:xfrm>
        </p:grpSpPr>
        <p:sp>
          <p:nvSpPr>
            <p:cNvPr id="19468" name="五边形 1">
              <a:extLst>
                <a:ext uri="{FF2B5EF4-FFF2-40B4-BE49-F238E27FC236}">
                  <a16:creationId xmlns:a16="http://schemas.microsoft.com/office/drawing/2014/main" id="{C6E85FDB-1CCA-4BFC-8932-B2A00DD955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" y="4603"/>
              <a:ext cx="9997" cy="1556"/>
            </a:xfrm>
            <a:prstGeom prst="homePlate">
              <a:avLst>
                <a:gd name="adj" fmla="val 49971"/>
              </a:avLst>
            </a:prstGeom>
            <a:solidFill>
              <a:srgbClr val="7F7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9469" name="文本框 120835">
              <a:extLst>
                <a:ext uri="{FF2B5EF4-FFF2-40B4-BE49-F238E27FC236}">
                  <a16:creationId xmlns:a16="http://schemas.microsoft.com/office/drawing/2014/main" id="{0E53EE87-095A-4ED9-8101-3D5AB893A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" y="5061"/>
              <a:ext cx="861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</a:rPr>
                <a:t>保持清洁，面试前不能喝酒或吃异味食物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内容占位符 122883">
            <a:extLst>
              <a:ext uri="{FF2B5EF4-FFF2-40B4-BE49-F238E27FC236}">
                <a16:creationId xmlns:a16="http://schemas.microsoft.com/office/drawing/2014/main" id="{4846FDB8-D25E-46CA-90FA-8E6AEB3CCD7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1427163" y="5137150"/>
            <a:ext cx="9339262" cy="15906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zh-CN" altLang="en-US" sz="2000">
                <a:ea typeface="微软雅黑" panose="020B0503020204020204" pitchFamily="34" charset="-122"/>
              </a:rPr>
              <a:t>男士应聘时，最好穿西服革履，配上硬领衬衫，系上挺括领带，显得潇洒、英俊。做一个成功男子汉，应随时装扮自己，时时展现男子汉的气魄和魅力。</a:t>
            </a: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id="{92F0A17D-208D-4764-BD4A-82AB974A1D37}"/>
              </a:ext>
            </a:extLst>
          </p:cNvPr>
          <p:cNvSpPr/>
          <p:nvPr/>
        </p:nvSpPr>
        <p:spPr>
          <a:xfrm>
            <a:off x="989013" y="1576388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555" name="标题 122881">
            <a:extLst>
              <a:ext uri="{FF2B5EF4-FFF2-40B4-BE49-F238E27FC236}">
                <a16:creationId xmlns:a16="http://schemas.microsoft.com/office/drawing/2014/main" id="{11195DE2-CFC6-49B5-B852-4BF8D3D172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214438" y="1271588"/>
            <a:ext cx="6858001" cy="1143000"/>
          </a:xfrm>
        </p:spPr>
        <p:txBody>
          <a:bodyPr/>
          <a:lstStyle/>
          <a:p>
            <a:pPr eaLnBrk="1" hangingPunct="1"/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</a:rPr>
              <a:t>男士着装要求</a:t>
            </a:r>
          </a:p>
        </p:txBody>
      </p:sp>
      <p:grpSp>
        <p:nvGrpSpPr>
          <p:cNvPr id="23556" name="组合 19">
            <a:extLst>
              <a:ext uri="{FF2B5EF4-FFF2-40B4-BE49-F238E27FC236}">
                <a16:creationId xmlns:a16="http://schemas.microsoft.com/office/drawing/2014/main" id="{5270FC52-FADC-4F2D-857E-23182C20F11D}"/>
              </a:ext>
            </a:extLst>
          </p:cNvPr>
          <p:cNvGrpSpPr>
            <a:grpSpLocks/>
          </p:cNvGrpSpPr>
          <p:nvPr/>
        </p:nvGrpSpPr>
        <p:grpSpPr bwMode="auto">
          <a:xfrm>
            <a:off x="7607300" y="2651125"/>
            <a:ext cx="2209800" cy="2087563"/>
            <a:chOff x="12695" y="4542"/>
            <a:chExt cx="3480" cy="3288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B66E50A-5565-475A-8A0D-D3B2730D2F32}"/>
                </a:ext>
              </a:extLst>
            </p:cNvPr>
            <p:cNvSpPr/>
            <p:nvPr/>
          </p:nvSpPr>
          <p:spPr>
            <a:xfrm>
              <a:off x="12695" y="4542"/>
              <a:ext cx="3480" cy="3288"/>
            </a:xfrm>
            <a:prstGeom prst="rect">
              <a:avLst/>
            </a:prstGeom>
            <a:solidFill>
              <a:srgbClr val="0E5BB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521" name="文本框 9">
              <a:extLst>
                <a:ext uri="{FF2B5EF4-FFF2-40B4-BE49-F238E27FC236}">
                  <a16:creationId xmlns:a16="http://schemas.microsoft.com/office/drawing/2014/main" id="{3B46FB8D-9A88-4EF9-AE8D-C59AC8A77B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4765"/>
              <a:ext cx="2406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配套的鞋袜 </a:t>
              </a:r>
            </a:p>
          </p:txBody>
        </p:sp>
        <p:sp>
          <p:nvSpPr>
            <p:cNvPr id="21522" name="文本框 10">
              <a:extLst>
                <a:ext uri="{FF2B5EF4-FFF2-40B4-BE49-F238E27FC236}">
                  <a16:creationId xmlns:a16="http://schemas.microsoft.com/office/drawing/2014/main" id="{65F97345-7640-461A-9A38-3FB76A21F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5817"/>
              <a:ext cx="228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整洁的仪容</a:t>
              </a:r>
            </a:p>
          </p:txBody>
        </p:sp>
        <p:sp>
          <p:nvSpPr>
            <p:cNvPr id="21523" name="文本框 11">
              <a:extLst>
                <a:ext uri="{FF2B5EF4-FFF2-40B4-BE49-F238E27FC236}">
                  <a16:creationId xmlns:a16="http://schemas.microsoft.com/office/drawing/2014/main" id="{467B1048-827E-47AB-A31D-CCEB760D83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39" y="6571"/>
              <a:ext cx="2288" cy="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20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适当的装饰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2431CB00-08FD-499E-8E37-A31CF6BA5336}"/>
              </a:ext>
            </a:extLst>
          </p:cNvPr>
          <p:cNvSpPr/>
          <p:nvPr/>
        </p:nvSpPr>
        <p:spPr bwMode="auto">
          <a:xfrm>
            <a:off x="3179763" y="2651125"/>
            <a:ext cx="2211387" cy="2087563"/>
          </a:xfrm>
          <a:prstGeom prst="rect">
            <a:avLst/>
          </a:prstGeom>
          <a:solidFill>
            <a:srgbClr val="0E5BB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564" name="文本框 5">
            <a:extLst>
              <a:ext uri="{FF2B5EF4-FFF2-40B4-BE49-F238E27FC236}">
                <a16:creationId xmlns:a16="http://schemas.microsoft.com/office/drawing/2014/main" id="{B8DE1887-761A-4BAE-ADC6-815F1C128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2792413"/>
            <a:ext cx="24431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挺括的西装</a:t>
            </a:r>
          </a:p>
        </p:txBody>
      </p:sp>
      <p:sp>
        <p:nvSpPr>
          <p:cNvPr id="23565" name="文本框 6">
            <a:extLst>
              <a:ext uri="{FF2B5EF4-FFF2-40B4-BE49-F238E27FC236}">
                <a16:creationId xmlns:a16="http://schemas.microsoft.com/office/drawing/2014/main" id="{D4285E17-BB66-4004-91BD-86F3087E5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34607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洁净的衬衫</a:t>
            </a:r>
          </a:p>
        </p:txBody>
      </p:sp>
      <p:sp>
        <p:nvSpPr>
          <p:cNvPr id="23566" name="文本框 7">
            <a:extLst>
              <a:ext uri="{FF2B5EF4-FFF2-40B4-BE49-F238E27FC236}">
                <a16:creationId xmlns:a16="http://schemas.microsoft.com/office/drawing/2014/main" id="{FAD40536-AFE4-4D2A-856F-D6E95A04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0588" y="4094163"/>
            <a:ext cx="1528762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潇洒的领带 </a:t>
            </a:r>
          </a:p>
        </p:txBody>
      </p:sp>
      <p:pic>
        <p:nvPicPr>
          <p:cNvPr id="23567" name="图片 15" descr="20300542501208139772571323721_s">
            <a:extLst>
              <a:ext uri="{FF2B5EF4-FFF2-40B4-BE49-F238E27FC236}">
                <a16:creationId xmlns:a16="http://schemas.microsoft.com/office/drawing/2014/main" id="{B5DBA107-89AC-42D1-B172-977FAB6A5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0" t="993" b="12993"/>
          <a:stretch>
            <a:fillRect/>
          </a:stretch>
        </p:blipFill>
        <p:spPr bwMode="auto">
          <a:xfrm>
            <a:off x="1177925" y="2697163"/>
            <a:ext cx="1851025" cy="192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16" descr="624AD386DCBAE25C095996518919D7DDB3F25D73">
            <a:extLst>
              <a:ext uri="{FF2B5EF4-FFF2-40B4-BE49-F238E27FC236}">
                <a16:creationId xmlns:a16="http://schemas.microsoft.com/office/drawing/2014/main" id="{CAC83C2E-853A-410F-9062-C8A50FB8B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513" y="2703513"/>
            <a:ext cx="1982787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6" name="组合 23">
            <a:extLst>
              <a:ext uri="{FF2B5EF4-FFF2-40B4-BE49-F238E27FC236}">
                <a16:creationId xmlns:a16="http://schemas.microsoft.com/office/drawing/2014/main" id="{458B3D58-6EB5-43A1-86FE-8C3E72A55C1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40FD032-2EA8-4283-BC81-502FE3D0206E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1518" name="文本框 5">
              <a:extLst>
                <a:ext uri="{FF2B5EF4-FFF2-40B4-BE49-F238E27FC236}">
                  <a16:creationId xmlns:a16="http://schemas.microsoft.com/office/drawing/2014/main" id="{97753563-EA97-47FF-8171-29ABC513B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1519" name="文本框 26">
              <a:extLst>
                <a:ext uri="{FF2B5EF4-FFF2-40B4-BE49-F238E27FC236}">
                  <a16:creationId xmlns:a16="http://schemas.microsoft.com/office/drawing/2014/main" id="{8DD6BE78-7D11-4669-B60C-E4373400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4" grpId="0" build="p"/>
      <p:bldP spid="23555" grpId="0"/>
      <p:bldP spid="23564" grpId="0"/>
      <p:bldP spid="23565" grpId="0"/>
      <p:bldP spid="235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3">
            <a:extLst>
              <a:ext uri="{FF2B5EF4-FFF2-40B4-BE49-F238E27FC236}">
                <a16:creationId xmlns:a16="http://schemas.microsoft.com/office/drawing/2014/main" id="{B745635D-5093-45FE-AE24-6DD9882D2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1338" y="3414713"/>
            <a:ext cx="5191125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在面料选择方面，最好选择天然织物做的西装，因为人造织物的光泽和质地给人一种廉价的感，缺乏垂感</a:t>
            </a:r>
          </a:p>
        </p:txBody>
      </p:sp>
      <p:sp>
        <p:nvSpPr>
          <p:cNvPr id="24579" name="文本框 4">
            <a:extLst>
              <a:ext uri="{FF2B5EF4-FFF2-40B4-BE49-F238E27FC236}">
                <a16:creationId xmlns:a16="http://schemas.microsoft.com/office/drawing/2014/main" id="{9158E6B3-F956-40BC-944B-C6E217B08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2600" y="4762500"/>
            <a:ext cx="63658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在款式选择方面，体瘦的人适宜穿米色、鼠灰色等暖色调，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  <a:sym typeface="宋体" panose="02010600030101010101" pitchFamily="2" charset="-122"/>
              </a:rPr>
              <a:t>图案为格子或人字斜纹的西装，就会显得较为丰满、强壮。体胖的人则可穿深蓝、深灰、深咖啡色等西装，款型可选用直线型的美国式，这会显得廓形锐利且苗条</a:t>
            </a:r>
          </a:p>
        </p:txBody>
      </p:sp>
      <p:grpSp>
        <p:nvGrpSpPr>
          <p:cNvPr id="24580" name="组合 6">
            <a:extLst>
              <a:ext uri="{FF2B5EF4-FFF2-40B4-BE49-F238E27FC236}">
                <a16:creationId xmlns:a16="http://schemas.microsoft.com/office/drawing/2014/main" id="{2DEF0FF4-AD5F-4047-85FC-978DDBAFD9B9}"/>
              </a:ext>
            </a:extLst>
          </p:cNvPr>
          <p:cNvGrpSpPr>
            <a:grpSpLocks/>
          </p:cNvGrpSpPr>
          <p:nvPr/>
        </p:nvGrpSpPr>
        <p:grpSpPr bwMode="auto">
          <a:xfrm>
            <a:off x="4124325" y="1684338"/>
            <a:ext cx="7204075" cy="4722812"/>
            <a:chOff x="7398" y="2798"/>
            <a:chExt cx="11345" cy="7164"/>
          </a:xfrm>
        </p:grpSpPr>
        <p:sp>
          <p:nvSpPr>
            <p:cNvPr id="23562" name="文本框 2">
              <a:extLst>
                <a:ext uri="{FF2B5EF4-FFF2-40B4-BE49-F238E27FC236}">
                  <a16:creationId xmlns:a16="http://schemas.microsoft.com/office/drawing/2014/main" id="{1C34EAFE-585E-48E4-9AA6-81EC4FBAD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11" y="2931"/>
              <a:ext cx="9371" cy="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男生面试着装穿西</a:t>
              </a:r>
              <a:r>
                <a:rPr lang="en-US" altLang="zh-CN" sz="1600">
                  <a:ea typeface="微软雅黑" panose="020B0503020204020204" pitchFamily="34" charset="-122"/>
                  <a:sym typeface="宋体" panose="02010600030101010101" pitchFamily="2" charset="-122"/>
                </a:rPr>
                <a:t>z</a:t>
              </a: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装是最为稳妥和安全的。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ea typeface="微软雅黑" panose="020B0503020204020204" pitchFamily="34" charset="-122"/>
                  <a:sym typeface="宋体" panose="02010600030101010101" pitchFamily="2" charset="-122"/>
                </a:rPr>
                <a:t>在颜色选择方面，应聘者最好穿深色的西装，比如灰色、绿色和深蓝色，它们给人以稳重、忠诚、干练的感觉</a:t>
              </a:r>
            </a:p>
          </p:txBody>
        </p:sp>
        <p:sp>
          <p:nvSpPr>
            <p:cNvPr id="20" name="五边形 19">
              <a:extLst>
                <a:ext uri="{FF2B5EF4-FFF2-40B4-BE49-F238E27FC236}">
                  <a16:creationId xmlns:a16="http://schemas.microsoft.com/office/drawing/2014/main" id="{05BF78B2-174D-4A7B-B121-B77A104FDBF6}"/>
                </a:ext>
              </a:extLst>
            </p:cNvPr>
            <p:cNvSpPr/>
            <p:nvPr/>
          </p:nvSpPr>
          <p:spPr>
            <a:xfrm>
              <a:off x="7398" y="2798"/>
              <a:ext cx="11345" cy="2085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" name="五边形 7">
              <a:extLst>
                <a:ext uri="{FF2B5EF4-FFF2-40B4-BE49-F238E27FC236}">
                  <a16:creationId xmlns:a16="http://schemas.microsoft.com/office/drawing/2014/main" id="{CA0598FD-F428-43C6-96B8-60B46A3A176E}"/>
                </a:ext>
              </a:extLst>
            </p:cNvPr>
            <p:cNvSpPr/>
            <p:nvPr/>
          </p:nvSpPr>
          <p:spPr>
            <a:xfrm>
              <a:off x="7398" y="5062"/>
              <a:ext cx="11345" cy="2213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10" name="五边形 9">
              <a:extLst>
                <a:ext uri="{FF2B5EF4-FFF2-40B4-BE49-F238E27FC236}">
                  <a16:creationId xmlns:a16="http://schemas.microsoft.com/office/drawing/2014/main" id="{E031D1A7-3A8A-4B45-8953-67AD4B8422B8}"/>
                </a:ext>
              </a:extLst>
            </p:cNvPr>
            <p:cNvSpPr/>
            <p:nvPr/>
          </p:nvSpPr>
          <p:spPr>
            <a:xfrm>
              <a:off x="7398" y="7506"/>
              <a:ext cx="11345" cy="2456"/>
            </a:xfrm>
            <a:prstGeom prst="homePlate">
              <a:avLst/>
            </a:prstGeom>
            <a:noFill/>
            <a:ln w="28575" cmpd="sng">
              <a:solidFill>
                <a:schemeClr val="accent1">
                  <a:shade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3557" name="组合 18">
            <a:extLst>
              <a:ext uri="{FF2B5EF4-FFF2-40B4-BE49-F238E27FC236}">
                <a16:creationId xmlns:a16="http://schemas.microsoft.com/office/drawing/2014/main" id="{502F9413-C9EE-43BE-A3FF-AAFC1A3559D6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D81D4CA-AFE4-4754-BDC7-2650FDDBB80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3560" name="文本框 5">
              <a:extLst>
                <a:ext uri="{FF2B5EF4-FFF2-40B4-BE49-F238E27FC236}">
                  <a16:creationId xmlns:a16="http://schemas.microsoft.com/office/drawing/2014/main" id="{2D1D1596-3927-4E5F-AD03-CDCCF0BA34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3561" name="文本框 22">
              <a:extLst>
                <a:ext uri="{FF2B5EF4-FFF2-40B4-BE49-F238E27FC236}">
                  <a16:creationId xmlns:a16="http://schemas.microsoft.com/office/drawing/2014/main" id="{414FD27E-ADC5-4500-A74C-F06E93C87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182ADCBF-9AC8-4B27-B526-290793BDA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1643063"/>
            <a:ext cx="3395662" cy="471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  <p:bldP spid="245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文本框 2">
            <a:extLst>
              <a:ext uri="{FF2B5EF4-FFF2-40B4-BE49-F238E27FC236}">
                <a16:creationId xmlns:a16="http://schemas.microsoft.com/office/drawing/2014/main" id="{171E5120-D1C0-4662-B46A-01DD88080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613" y="2143125"/>
            <a:ext cx="8818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习惯上更正式的是三件套：上衣、西裤和马甲，两件套也可以，但衣裤要成套</a:t>
            </a:r>
          </a:p>
        </p:txBody>
      </p:sp>
      <p:grpSp>
        <p:nvGrpSpPr>
          <p:cNvPr id="25603" name="组合 13">
            <a:extLst>
              <a:ext uri="{FF2B5EF4-FFF2-40B4-BE49-F238E27FC236}">
                <a16:creationId xmlns:a16="http://schemas.microsoft.com/office/drawing/2014/main" id="{F9343ADA-10C3-4825-BC3E-794DEE7C985D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A336A7B-036A-470E-88D2-610681F4AC6B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5607" name="文本框 5">
              <a:extLst>
                <a:ext uri="{FF2B5EF4-FFF2-40B4-BE49-F238E27FC236}">
                  <a16:creationId xmlns:a16="http://schemas.microsoft.com/office/drawing/2014/main" id="{10940AC9-11AF-43E3-811F-973F3FDCAD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5608" name="文本框 16">
              <a:extLst>
                <a:ext uri="{FF2B5EF4-FFF2-40B4-BE49-F238E27FC236}">
                  <a16:creationId xmlns:a16="http://schemas.microsoft.com/office/drawing/2014/main" id="{98106082-A40C-4D52-BE46-9FF9F30798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E371178-455F-4281-ABA5-6FF132A0CF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43200"/>
            <a:ext cx="48514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DA8DF33-A89F-40F9-BD59-63CB3935B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3" y="2743200"/>
            <a:ext cx="5219700" cy="351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148484">
            <a:extLst>
              <a:ext uri="{FF2B5EF4-FFF2-40B4-BE49-F238E27FC236}">
                <a16:creationId xmlns:a16="http://schemas.microsoft.com/office/drawing/2014/main" id="{C2567F96-A595-4AA6-A724-1029A5804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65"/>
          <a:stretch>
            <a:fillRect/>
          </a:stretch>
        </p:blipFill>
        <p:spPr bwMode="auto">
          <a:xfrm>
            <a:off x="6711950" y="-34925"/>
            <a:ext cx="5546725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0" name="文本框 1">
            <a:extLst>
              <a:ext uri="{FF2B5EF4-FFF2-40B4-BE49-F238E27FC236}">
                <a16:creationId xmlns:a16="http://schemas.microsoft.com/office/drawing/2014/main" id="{D13B9069-F4F6-406D-A055-0573F7043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2346325"/>
            <a:ext cx="44529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西服一定要挺括，不能皱皱巴巴的 </a:t>
            </a:r>
          </a:p>
        </p:txBody>
      </p:sp>
      <p:sp>
        <p:nvSpPr>
          <p:cNvPr id="27651" name="文本框 2">
            <a:extLst>
              <a:ext uri="{FF2B5EF4-FFF2-40B4-BE49-F238E27FC236}">
                <a16:creationId xmlns:a16="http://schemas.microsoft.com/office/drawing/2014/main" id="{E750169A-BA6E-4FEB-95E2-C7745967D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" y="3163888"/>
            <a:ext cx="49784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如果穿的是三颗钮扣的西装，可只系第一颗，或系上面两颗，就是不能单独系最下的一颗，而将上面的扣子敞开；穿双排扣西装时所有的扣子都要扣上，特别是领口的扣子</a:t>
            </a:r>
          </a:p>
        </p:txBody>
      </p:sp>
      <p:grpSp>
        <p:nvGrpSpPr>
          <p:cNvPr id="27653" name="组合 13">
            <a:extLst>
              <a:ext uri="{FF2B5EF4-FFF2-40B4-BE49-F238E27FC236}">
                <a16:creationId xmlns:a16="http://schemas.microsoft.com/office/drawing/2014/main" id="{B0903669-18A8-4482-A74D-8BC9E2BADF60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8A8C4F42-FAB6-47BA-A2FB-BCA6324A9A67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7655" name="文本框 5">
              <a:extLst>
                <a:ext uri="{FF2B5EF4-FFF2-40B4-BE49-F238E27FC236}">
                  <a16:creationId xmlns:a16="http://schemas.microsoft.com/office/drawing/2014/main" id="{F465835E-4B21-4941-86DD-2274B3C68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7656" name="文本框 16">
              <a:extLst>
                <a:ext uri="{FF2B5EF4-FFF2-40B4-BE49-F238E27FC236}">
                  <a16:creationId xmlns:a16="http://schemas.microsoft.com/office/drawing/2014/main" id="{08F0E78D-C802-4F81-BC25-7764C4C982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文本框 142339">
            <a:extLst>
              <a:ext uri="{FF2B5EF4-FFF2-40B4-BE49-F238E27FC236}">
                <a16:creationId xmlns:a16="http://schemas.microsoft.com/office/drawing/2014/main" id="{D0B81AEE-3179-44EC-86A3-33D2BF60F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1890713"/>
            <a:ext cx="44989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为扣子取名字：</a:t>
            </a: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ea typeface="微软雅黑" panose="020B0503020204020204" pitchFamily="34" charset="-122"/>
              </a:rPr>
              <a:t>      三  </a:t>
            </a:r>
            <a:r>
              <a:rPr lang="en-US" altLang="zh-CN" sz="2400">
                <a:ea typeface="微软雅黑" panose="020B0503020204020204" pitchFamily="34" charset="-122"/>
              </a:rPr>
              <a:t>San</a:t>
            </a:r>
            <a:endParaRPr lang="en-US" altLang="zh-CN" sz="2400"/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endParaRPr lang="en-US" altLang="zh-CN" sz="2400"/>
          </a:p>
        </p:txBody>
      </p:sp>
      <p:sp>
        <p:nvSpPr>
          <p:cNvPr id="29699" name="文本框 1">
            <a:extLst>
              <a:ext uri="{FF2B5EF4-FFF2-40B4-BE49-F238E27FC236}">
                <a16:creationId xmlns:a16="http://schemas.microsoft.com/office/drawing/2014/main" id="{40345F15-C4F5-41EE-8FE6-F2D823C31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3549650"/>
            <a:ext cx="2517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sometimes</a:t>
            </a:r>
            <a:endParaRPr lang="en-US" altLang="zh-CN" sz="2800"/>
          </a:p>
        </p:txBody>
      </p:sp>
      <p:sp>
        <p:nvSpPr>
          <p:cNvPr id="29700" name="文本框 2">
            <a:extLst>
              <a:ext uri="{FF2B5EF4-FFF2-40B4-BE49-F238E27FC236}">
                <a16:creationId xmlns:a16="http://schemas.microsoft.com/office/drawing/2014/main" id="{FF4B6C69-A1DF-4E7E-BC21-5EFF254D1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9700" y="4254500"/>
            <a:ext cx="1782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always</a:t>
            </a:r>
            <a:endParaRPr lang="en-US" altLang="zh-CN" sz="2800"/>
          </a:p>
        </p:txBody>
      </p:sp>
      <p:sp>
        <p:nvSpPr>
          <p:cNvPr id="29701" name="文本框 3">
            <a:extLst>
              <a:ext uri="{FF2B5EF4-FFF2-40B4-BE49-F238E27FC236}">
                <a16:creationId xmlns:a16="http://schemas.microsoft.com/office/drawing/2014/main" id="{4BCCAF4A-7C40-4A0B-9C7B-CFCDD9E11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3" y="5013325"/>
            <a:ext cx="160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en-US" altLang="zh-CN" sz="2800">
                <a:sym typeface="宋体" panose="02010600030101010101" pitchFamily="2" charset="-122"/>
              </a:rPr>
              <a:t>never</a:t>
            </a:r>
            <a:endParaRPr lang="en-US" altLang="zh-CN" sz="2800"/>
          </a:p>
        </p:txBody>
      </p:sp>
      <p:grpSp>
        <p:nvGrpSpPr>
          <p:cNvPr id="29702" name="组合 15">
            <a:extLst>
              <a:ext uri="{FF2B5EF4-FFF2-40B4-BE49-F238E27FC236}">
                <a16:creationId xmlns:a16="http://schemas.microsoft.com/office/drawing/2014/main" id="{C3342295-B58D-4205-80D9-903EB6038BD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B4B0117-BA96-43B9-A71C-77DC3C08182A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29705" name="文本框 5">
              <a:extLst>
                <a:ext uri="{FF2B5EF4-FFF2-40B4-BE49-F238E27FC236}">
                  <a16:creationId xmlns:a16="http://schemas.microsoft.com/office/drawing/2014/main" id="{5633C488-B4CF-4F82-834C-C6E824E10C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29706" name="文本框 18">
              <a:extLst>
                <a:ext uri="{FF2B5EF4-FFF2-40B4-BE49-F238E27FC236}">
                  <a16:creationId xmlns:a16="http://schemas.microsoft.com/office/drawing/2014/main" id="{29B97B43-060D-4A0F-980E-95C6458C3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A36F1115-BD1A-4744-8D3C-A41988577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8975"/>
            <a:ext cx="7269163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4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EF1DF278-2AFA-47DA-B07E-ECADB528DD4B}"/>
              </a:ext>
            </a:extLst>
          </p:cNvPr>
          <p:cNvCxnSpPr/>
          <p:nvPr/>
        </p:nvCxnSpPr>
        <p:spPr>
          <a:xfrm>
            <a:off x="5489575" y="4022725"/>
            <a:ext cx="862013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五边形 31">
            <a:extLst>
              <a:ext uri="{FF2B5EF4-FFF2-40B4-BE49-F238E27FC236}">
                <a16:creationId xmlns:a16="http://schemas.microsoft.com/office/drawing/2014/main" id="{13CD498E-608F-49E6-8D8F-0613D41FFF04}"/>
              </a:ext>
            </a:extLst>
          </p:cNvPr>
          <p:cNvSpPr/>
          <p:nvPr/>
        </p:nvSpPr>
        <p:spPr>
          <a:xfrm rot="10800000">
            <a:off x="979488" y="2990850"/>
            <a:ext cx="2808287" cy="4381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3" name="五边形 32">
            <a:extLst>
              <a:ext uri="{FF2B5EF4-FFF2-40B4-BE49-F238E27FC236}">
                <a16:creationId xmlns:a16="http://schemas.microsoft.com/office/drawing/2014/main" id="{0021628B-A3AE-4971-8BF7-C7EEEC0E6CB5}"/>
              </a:ext>
            </a:extLst>
          </p:cNvPr>
          <p:cNvSpPr/>
          <p:nvPr/>
        </p:nvSpPr>
        <p:spPr>
          <a:xfrm rot="10800000">
            <a:off x="979488" y="3579813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4" name="五边形 33">
            <a:extLst>
              <a:ext uri="{FF2B5EF4-FFF2-40B4-BE49-F238E27FC236}">
                <a16:creationId xmlns:a16="http://schemas.microsoft.com/office/drawing/2014/main" id="{359287EE-3F66-49F8-8973-AD9F4E2E4900}"/>
              </a:ext>
            </a:extLst>
          </p:cNvPr>
          <p:cNvSpPr/>
          <p:nvPr/>
        </p:nvSpPr>
        <p:spPr>
          <a:xfrm rot="10800000">
            <a:off x="979488" y="4111625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5" name="五边形 34">
            <a:extLst>
              <a:ext uri="{FF2B5EF4-FFF2-40B4-BE49-F238E27FC236}">
                <a16:creationId xmlns:a16="http://schemas.microsoft.com/office/drawing/2014/main" id="{D48195A6-CC23-4609-8550-674235D3B0BF}"/>
              </a:ext>
            </a:extLst>
          </p:cNvPr>
          <p:cNvSpPr/>
          <p:nvPr/>
        </p:nvSpPr>
        <p:spPr>
          <a:xfrm rot="10800000">
            <a:off x="979488" y="4622800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6" name="五边形 35">
            <a:extLst>
              <a:ext uri="{FF2B5EF4-FFF2-40B4-BE49-F238E27FC236}">
                <a16:creationId xmlns:a16="http://schemas.microsoft.com/office/drawing/2014/main" id="{59376189-74CC-4D10-B345-6DC3D979AC3F}"/>
              </a:ext>
            </a:extLst>
          </p:cNvPr>
          <p:cNvSpPr/>
          <p:nvPr/>
        </p:nvSpPr>
        <p:spPr>
          <a:xfrm rot="10800000">
            <a:off x="979488" y="5141913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7" name="五边形 36">
            <a:extLst>
              <a:ext uri="{FF2B5EF4-FFF2-40B4-BE49-F238E27FC236}">
                <a16:creationId xmlns:a16="http://schemas.microsoft.com/office/drawing/2014/main" id="{A73D1AC7-58B9-422B-BFCF-052A8680B435}"/>
              </a:ext>
            </a:extLst>
          </p:cNvPr>
          <p:cNvSpPr/>
          <p:nvPr/>
        </p:nvSpPr>
        <p:spPr>
          <a:xfrm rot="10800000">
            <a:off x="979488" y="5676900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0" name="五边形 9">
            <a:extLst>
              <a:ext uri="{FF2B5EF4-FFF2-40B4-BE49-F238E27FC236}">
                <a16:creationId xmlns:a16="http://schemas.microsoft.com/office/drawing/2014/main" id="{3077869D-9769-4918-AD85-A51D5C9AF1F7}"/>
              </a:ext>
            </a:extLst>
          </p:cNvPr>
          <p:cNvSpPr/>
          <p:nvPr/>
        </p:nvSpPr>
        <p:spPr>
          <a:xfrm>
            <a:off x="7910513" y="2446338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2" name="五边形 11">
            <a:extLst>
              <a:ext uri="{FF2B5EF4-FFF2-40B4-BE49-F238E27FC236}">
                <a16:creationId xmlns:a16="http://schemas.microsoft.com/office/drawing/2014/main" id="{A341023F-1878-49AE-9B0F-0F77C1A65EC5}"/>
              </a:ext>
            </a:extLst>
          </p:cNvPr>
          <p:cNvSpPr/>
          <p:nvPr/>
        </p:nvSpPr>
        <p:spPr>
          <a:xfrm>
            <a:off x="7927975" y="2984500"/>
            <a:ext cx="2808288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3" name="五边形 12">
            <a:extLst>
              <a:ext uri="{FF2B5EF4-FFF2-40B4-BE49-F238E27FC236}">
                <a16:creationId xmlns:a16="http://schemas.microsoft.com/office/drawing/2014/main" id="{6C41A8D2-E8D6-4736-BFC7-EEF75FF916BD}"/>
              </a:ext>
            </a:extLst>
          </p:cNvPr>
          <p:cNvSpPr/>
          <p:nvPr/>
        </p:nvSpPr>
        <p:spPr>
          <a:xfrm>
            <a:off x="7927975" y="3503613"/>
            <a:ext cx="2808288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4" name="五边形 13">
            <a:extLst>
              <a:ext uri="{FF2B5EF4-FFF2-40B4-BE49-F238E27FC236}">
                <a16:creationId xmlns:a16="http://schemas.microsoft.com/office/drawing/2014/main" id="{0F03093A-D857-40CE-9C3B-CA557C118E23}"/>
              </a:ext>
            </a:extLst>
          </p:cNvPr>
          <p:cNvSpPr/>
          <p:nvPr/>
        </p:nvSpPr>
        <p:spPr>
          <a:xfrm>
            <a:off x="7927975" y="4022725"/>
            <a:ext cx="2808288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5" name="五边形 14">
            <a:extLst>
              <a:ext uri="{FF2B5EF4-FFF2-40B4-BE49-F238E27FC236}">
                <a16:creationId xmlns:a16="http://schemas.microsoft.com/office/drawing/2014/main" id="{BD4AF0AA-5B79-4C38-B372-70900A9A531C}"/>
              </a:ext>
            </a:extLst>
          </p:cNvPr>
          <p:cNvSpPr/>
          <p:nvPr/>
        </p:nvSpPr>
        <p:spPr>
          <a:xfrm>
            <a:off x="7927975" y="4540250"/>
            <a:ext cx="2808288" cy="4381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6" name="五边形 15">
            <a:extLst>
              <a:ext uri="{FF2B5EF4-FFF2-40B4-BE49-F238E27FC236}">
                <a16:creationId xmlns:a16="http://schemas.microsoft.com/office/drawing/2014/main" id="{32B60124-B09E-4A78-8D5E-E8BD1C25DD81}"/>
              </a:ext>
            </a:extLst>
          </p:cNvPr>
          <p:cNvSpPr/>
          <p:nvPr/>
        </p:nvSpPr>
        <p:spPr>
          <a:xfrm>
            <a:off x="7927975" y="5059363"/>
            <a:ext cx="2808288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id="{1AC37A1C-72AA-47B2-9367-7757C812AD8A}"/>
              </a:ext>
            </a:extLst>
          </p:cNvPr>
          <p:cNvSpPr/>
          <p:nvPr/>
        </p:nvSpPr>
        <p:spPr>
          <a:xfrm>
            <a:off x="7910513" y="5578475"/>
            <a:ext cx="2808287" cy="4365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43364" name="矩形 143363">
            <a:extLst>
              <a:ext uri="{FF2B5EF4-FFF2-40B4-BE49-F238E27FC236}">
                <a16:creationId xmlns:a16="http://schemas.microsoft.com/office/drawing/2014/main" id="{4B165760-9994-46D9-B558-4F695A768E04}"/>
              </a:ext>
            </a:extLst>
          </p:cNvPr>
          <p:cNvSpPr/>
          <p:nvPr/>
        </p:nvSpPr>
        <p:spPr>
          <a:xfrm>
            <a:off x="2227263" y="1495425"/>
            <a:ext cx="7737475" cy="647700"/>
          </a:xfrm>
          <a:prstGeom prst="rect">
            <a:avLst/>
          </a:prstGeom>
          <a:noFill/>
          <a:ln w="9525">
            <a:noFill/>
          </a:ln>
        </p:spPr>
        <p:txBody>
          <a:bodyPr lIns="83464" tIns="41732" rIns="83464" bIns="41732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1761" name="组合 7">
            <a:extLst>
              <a:ext uri="{FF2B5EF4-FFF2-40B4-BE49-F238E27FC236}">
                <a16:creationId xmlns:a16="http://schemas.microsoft.com/office/drawing/2014/main" id="{A4DF079C-82FE-47B6-8770-618068A510EF}"/>
              </a:ext>
            </a:extLst>
          </p:cNvPr>
          <p:cNvGrpSpPr>
            <a:grpSpLocks/>
          </p:cNvGrpSpPr>
          <p:nvPr/>
        </p:nvGrpSpPr>
        <p:grpSpPr bwMode="auto">
          <a:xfrm>
            <a:off x="3994150" y="3225800"/>
            <a:ext cx="1574800" cy="1573213"/>
            <a:chOff x="6529" y="5079"/>
            <a:chExt cx="2478" cy="2478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66848A8-6CCB-4797-8F65-45D2C7013A37}"/>
                </a:ext>
              </a:extLst>
            </p:cNvPr>
            <p:cNvSpPr/>
            <p:nvPr/>
          </p:nvSpPr>
          <p:spPr>
            <a:xfrm>
              <a:off x="6529" y="5079"/>
              <a:ext cx="2478" cy="2478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2F83725-51F6-4D10-9D54-F46838EB7F67}"/>
                </a:ext>
              </a:extLst>
            </p:cNvPr>
            <p:cNvSpPr txBox="1"/>
            <p:nvPr/>
          </p:nvSpPr>
          <p:spPr>
            <a:xfrm>
              <a:off x="7027" y="5931"/>
              <a:ext cx="1483" cy="77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600" b="1" noProof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七 要</a:t>
              </a:r>
            </a:p>
          </p:txBody>
        </p:sp>
      </p:grpSp>
      <p:grpSp>
        <p:nvGrpSpPr>
          <p:cNvPr id="31762" name="组合 6">
            <a:extLst>
              <a:ext uri="{FF2B5EF4-FFF2-40B4-BE49-F238E27FC236}">
                <a16:creationId xmlns:a16="http://schemas.microsoft.com/office/drawing/2014/main" id="{DF4800EE-6B69-4934-93A8-42AB0FA05C25}"/>
              </a:ext>
            </a:extLst>
          </p:cNvPr>
          <p:cNvGrpSpPr>
            <a:grpSpLocks/>
          </p:cNvGrpSpPr>
          <p:nvPr/>
        </p:nvGrpSpPr>
        <p:grpSpPr bwMode="auto">
          <a:xfrm>
            <a:off x="6242050" y="3225800"/>
            <a:ext cx="1573213" cy="1573213"/>
            <a:chOff x="9710" y="5079"/>
            <a:chExt cx="2478" cy="2478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54ABA95-ECDA-4D57-8B39-CEE08748EB8B}"/>
                </a:ext>
              </a:extLst>
            </p:cNvPr>
            <p:cNvSpPr/>
            <p:nvPr/>
          </p:nvSpPr>
          <p:spPr>
            <a:xfrm>
              <a:off x="9710" y="5079"/>
              <a:ext cx="2478" cy="2478"/>
            </a:xfrm>
            <a:prstGeom prst="ellipse">
              <a:avLst/>
            </a:prstGeom>
            <a:solidFill>
              <a:srgbClr val="0E5BB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D3A11C7-5D64-4B09-B7D4-D6D2170F57CC}"/>
                </a:ext>
              </a:extLst>
            </p:cNvPr>
            <p:cNvSpPr txBox="1"/>
            <p:nvPr/>
          </p:nvSpPr>
          <p:spPr>
            <a:xfrm>
              <a:off x="10253" y="5956"/>
              <a:ext cx="1391" cy="7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2400" b="1" noProof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七 忌</a:t>
              </a:r>
            </a:p>
          </p:txBody>
        </p:sp>
      </p:grp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B7DE751-1C59-44ED-A61D-2819AF52BBA5}"/>
              </a:ext>
            </a:extLst>
          </p:cNvPr>
          <p:cNvCxnSpPr/>
          <p:nvPr/>
        </p:nvCxnSpPr>
        <p:spPr>
          <a:xfrm>
            <a:off x="1177925" y="1819275"/>
            <a:ext cx="2535238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9331575-4AE3-4953-A012-7A9728E0AA60}"/>
              </a:ext>
            </a:extLst>
          </p:cNvPr>
          <p:cNvCxnSpPr/>
          <p:nvPr/>
        </p:nvCxnSpPr>
        <p:spPr>
          <a:xfrm>
            <a:off x="7951788" y="1819275"/>
            <a:ext cx="2535237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5" name="文本框 17">
            <a:extLst>
              <a:ext uri="{FF2B5EF4-FFF2-40B4-BE49-F238E27FC236}">
                <a16:creationId xmlns:a16="http://schemas.microsoft.com/office/drawing/2014/main" id="{ADB8610E-C7F7-44DD-B7D9-C5FB6AE11B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2484438"/>
            <a:ext cx="11985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西裤过短</a:t>
            </a:r>
          </a:p>
        </p:txBody>
      </p:sp>
      <p:sp>
        <p:nvSpPr>
          <p:cNvPr id="31766" name="文本框 20">
            <a:extLst>
              <a:ext uri="{FF2B5EF4-FFF2-40B4-BE49-F238E27FC236}">
                <a16:creationId xmlns:a16="http://schemas.microsoft.com/office/drawing/2014/main" id="{F6D35A64-D2B4-41BD-83C9-FB4ABEB2C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3022600"/>
            <a:ext cx="1960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衬衫放在西裤外</a:t>
            </a:r>
          </a:p>
        </p:txBody>
      </p:sp>
      <p:sp>
        <p:nvSpPr>
          <p:cNvPr id="31767" name="文本框 21">
            <a:extLst>
              <a:ext uri="{FF2B5EF4-FFF2-40B4-BE49-F238E27FC236}">
                <a16:creationId xmlns:a16="http://schemas.microsoft.com/office/drawing/2014/main" id="{A90109FB-A96E-424B-804C-71AD51CA7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3498850"/>
            <a:ext cx="1452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不扣衬衫扣</a:t>
            </a:r>
          </a:p>
        </p:txBody>
      </p:sp>
      <p:sp>
        <p:nvSpPr>
          <p:cNvPr id="31768" name="文本框 22">
            <a:extLst>
              <a:ext uri="{FF2B5EF4-FFF2-40B4-BE49-F238E27FC236}">
                <a16:creationId xmlns:a16="http://schemas.microsoft.com/office/drawing/2014/main" id="{1E5BFE1A-F048-4EDF-B3BB-2D199CCC0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010025"/>
            <a:ext cx="2468563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西服袖子长于衬衫袖</a:t>
            </a:r>
          </a:p>
        </p:txBody>
      </p:sp>
      <p:sp>
        <p:nvSpPr>
          <p:cNvPr id="31769" name="文本框 23">
            <a:extLst>
              <a:ext uri="{FF2B5EF4-FFF2-40B4-BE49-F238E27FC236}">
                <a16:creationId xmlns:a16="http://schemas.microsoft.com/office/drawing/2014/main" id="{E83924E6-A9F6-4388-826E-996B8777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548188"/>
            <a:ext cx="11985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领带太短</a:t>
            </a:r>
          </a:p>
        </p:txBody>
      </p:sp>
      <p:sp>
        <p:nvSpPr>
          <p:cNvPr id="31770" name="文本框 24">
            <a:extLst>
              <a:ext uri="{FF2B5EF4-FFF2-40B4-BE49-F238E27FC236}">
                <a16:creationId xmlns:a16="http://schemas.microsoft.com/office/drawing/2014/main" id="{8CE6BCC0-5B32-44D4-9A33-34AA39601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4978400"/>
            <a:ext cx="24685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衣、裤袋内鼓鼓囊囊</a:t>
            </a:r>
          </a:p>
        </p:txBody>
      </p:sp>
      <p:sp>
        <p:nvSpPr>
          <p:cNvPr id="31771" name="文本框 25">
            <a:extLst>
              <a:ext uri="{FF2B5EF4-FFF2-40B4-BE49-F238E27FC236}">
                <a16:creationId xmlns:a16="http://schemas.microsoft.com/office/drawing/2014/main" id="{A0D5611B-92A0-4177-B6D9-2794DC6AB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0375" y="5524500"/>
            <a:ext cx="1452563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西服配便鞋</a:t>
            </a:r>
          </a:p>
        </p:txBody>
      </p:sp>
      <p:sp>
        <p:nvSpPr>
          <p:cNvPr id="30" name="五边形 29">
            <a:extLst>
              <a:ext uri="{FF2B5EF4-FFF2-40B4-BE49-F238E27FC236}">
                <a16:creationId xmlns:a16="http://schemas.microsoft.com/office/drawing/2014/main" id="{44FCE602-9807-4016-91DA-C287ACBBF4EC}"/>
              </a:ext>
            </a:extLst>
          </p:cNvPr>
          <p:cNvSpPr/>
          <p:nvPr/>
        </p:nvSpPr>
        <p:spPr>
          <a:xfrm rot="10800000">
            <a:off x="1008063" y="2446338"/>
            <a:ext cx="2808287" cy="4365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1773" name="文本框 43">
            <a:extLst>
              <a:ext uri="{FF2B5EF4-FFF2-40B4-BE49-F238E27FC236}">
                <a16:creationId xmlns:a16="http://schemas.microsoft.com/office/drawing/2014/main" id="{A071A249-91EB-4CF5-90A8-B361530B5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446338"/>
            <a:ext cx="24701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要拆除衣袖上的商标</a:t>
            </a:r>
          </a:p>
        </p:txBody>
      </p:sp>
      <p:sp>
        <p:nvSpPr>
          <p:cNvPr id="31774" name="文本框 44">
            <a:extLst>
              <a:ext uri="{FF2B5EF4-FFF2-40B4-BE49-F238E27FC236}">
                <a16:creationId xmlns:a16="http://schemas.microsoft.com/office/drawing/2014/main" id="{0FCC5C0C-89BC-4961-B9B6-79706B231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2963863"/>
            <a:ext cx="145415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50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 defTabSz="8350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 defTabSz="8350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要熨烫平整</a:t>
            </a:r>
          </a:p>
        </p:txBody>
      </p:sp>
      <p:sp>
        <p:nvSpPr>
          <p:cNvPr id="31775" name="文本框 45">
            <a:extLst>
              <a:ext uri="{FF2B5EF4-FFF2-40B4-BE49-F238E27FC236}">
                <a16:creationId xmlns:a16="http://schemas.microsoft.com/office/drawing/2014/main" id="{18D50BED-3023-47F5-AB23-EEB9B8FE0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3598863"/>
            <a:ext cx="1454150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要扣好纽扣</a:t>
            </a:r>
          </a:p>
        </p:txBody>
      </p:sp>
      <p:sp>
        <p:nvSpPr>
          <p:cNvPr id="31776" name="文本框 46">
            <a:extLst>
              <a:ext uri="{FF2B5EF4-FFF2-40B4-BE49-F238E27FC236}">
                <a16:creationId xmlns:a16="http://schemas.microsoft.com/office/drawing/2014/main" id="{302E7671-5362-4090-BCF6-C7409DA1A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4130675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要不倦不挽</a:t>
            </a:r>
          </a:p>
        </p:txBody>
      </p:sp>
      <p:sp>
        <p:nvSpPr>
          <p:cNvPr id="31777" name="文本框 47">
            <a:extLst>
              <a:ext uri="{FF2B5EF4-FFF2-40B4-BE49-F238E27FC236}">
                <a16:creationId xmlns:a16="http://schemas.microsoft.com/office/drawing/2014/main" id="{6E3DF1CC-7C5A-4388-B0F5-EBF32FE7C3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46418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要慎穿毛衫</a:t>
            </a:r>
          </a:p>
        </p:txBody>
      </p:sp>
      <p:sp>
        <p:nvSpPr>
          <p:cNvPr id="31778" name="文本框 48">
            <a:extLst>
              <a:ext uri="{FF2B5EF4-FFF2-40B4-BE49-F238E27FC236}">
                <a16:creationId xmlns:a16="http://schemas.microsoft.com/office/drawing/2014/main" id="{34169FBC-313D-4DC8-872E-512C9D485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5114925"/>
            <a:ext cx="145415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8350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 defTabSz="83502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 defTabSz="83502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 defTabSz="83502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defTabSz="8350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30000"/>
              </a:lnSpc>
              <a:buClr>
                <a:srgbClr val="0000FF"/>
              </a:buClr>
              <a:buSzPct val="6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要巧配内衣</a:t>
            </a:r>
          </a:p>
        </p:txBody>
      </p:sp>
      <p:sp>
        <p:nvSpPr>
          <p:cNvPr id="31779" name="文本框 49">
            <a:extLst>
              <a:ext uri="{FF2B5EF4-FFF2-40B4-BE49-F238E27FC236}">
                <a16:creationId xmlns:a16="http://schemas.microsoft.com/office/drawing/2014/main" id="{19CC3196-59F0-46EF-99E0-33B8BC744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0" y="5695950"/>
            <a:ext cx="14541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要少装东西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269326F-EE6E-4213-8F5F-80AFC3AB933E}"/>
              </a:ext>
            </a:extLst>
          </p:cNvPr>
          <p:cNvSpPr txBox="1"/>
          <p:nvPr/>
        </p:nvSpPr>
        <p:spPr>
          <a:xfrm>
            <a:off x="4238625" y="1590675"/>
            <a:ext cx="32305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noProof="1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男士西装的七要与七忌</a:t>
            </a:r>
          </a:p>
        </p:txBody>
      </p:sp>
      <p:grpSp>
        <p:nvGrpSpPr>
          <p:cNvPr id="31781" name="组合 49">
            <a:extLst>
              <a:ext uri="{FF2B5EF4-FFF2-40B4-BE49-F238E27FC236}">
                <a16:creationId xmlns:a16="http://schemas.microsoft.com/office/drawing/2014/main" id="{4AE6859B-84F3-4E2E-9091-163B00DE4BB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59F028BD-3655-4DA2-BA80-AFF4761FCEF4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1783" name="文本框 5">
              <a:extLst>
                <a:ext uri="{FF2B5EF4-FFF2-40B4-BE49-F238E27FC236}">
                  <a16:creationId xmlns:a16="http://schemas.microsoft.com/office/drawing/2014/main" id="{81C8DF06-F14F-4D7A-BA71-FE12A3651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1784" name="文本框 54">
              <a:extLst>
                <a:ext uri="{FF2B5EF4-FFF2-40B4-BE49-F238E27FC236}">
                  <a16:creationId xmlns:a16="http://schemas.microsoft.com/office/drawing/2014/main" id="{D8E736B9-00CB-43D1-9994-B266AEC913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 animBg="1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文本框 1">
            <a:extLst>
              <a:ext uri="{FF2B5EF4-FFF2-40B4-BE49-F238E27FC236}">
                <a16:creationId xmlns:a16="http://schemas.microsoft.com/office/drawing/2014/main" id="{F2DCA146-1F59-469C-B13C-CDDEDDBEA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2286000"/>
            <a:ext cx="401796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符合学生身份，不要盲目攀比 </a:t>
            </a:r>
          </a:p>
        </p:txBody>
      </p:sp>
      <p:sp>
        <p:nvSpPr>
          <p:cNvPr id="31746" name="文本框 2">
            <a:extLst>
              <a:ext uri="{FF2B5EF4-FFF2-40B4-BE49-F238E27FC236}">
                <a16:creationId xmlns:a16="http://schemas.microsoft.com/office/drawing/2014/main" id="{66132157-0098-497C-A98D-B6EDA492A4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2917825"/>
            <a:ext cx="26733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黑皮鞋配深色袜子</a:t>
            </a:r>
          </a:p>
        </p:txBody>
      </p:sp>
      <p:sp>
        <p:nvSpPr>
          <p:cNvPr id="31747" name="文本框 3">
            <a:extLst>
              <a:ext uri="{FF2B5EF4-FFF2-40B4-BE49-F238E27FC236}">
                <a16:creationId xmlns:a16="http://schemas.microsoft.com/office/drawing/2014/main" id="{A09B8C65-4894-4AB7-B30D-8D039A7B0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3470275"/>
            <a:ext cx="6737350" cy="39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颜色以主流颜色为主，如深蓝色，咖啡色、黑色、灰色</a:t>
            </a:r>
          </a:p>
        </p:txBody>
      </p:sp>
      <p:sp>
        <p:nvSpPr>
          <p:cNvPr id="31748" name="文本框 5">
            <a:extLst>
              <a:ext uri="{FF2B5EF4-FFF2-40B4-BE49-F238E27FC236}">
                <a16:creationId xmlns:a16="http://schemas.microsoft.com/office/drawing/2014/main" id="{C631156E-CFBA-41BE-99C2-45574BB3C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4068763"/>
            <a:ext cx="3763963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西服袖口的商标一定要剪掉 </a:t>
            </a:r>
          </a:p>
        </p:txBody>
      </p:sp>
      <p:sp>
        <p:nvSpPr>
          <p:cNvPr id="31749" name="文本框 6">
            <a:extLst>
              <a:ext uri="{FF2B5EF4-FFF2-40B4-BE49-F238E27FC236}">
                <a16:creationId xmlns:a16="http://schemas.microsoft.com/office/drawing/2014/main" id="{92DB699C-C690-4C44-A4E7-A3898058C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3350" y="4560888"/>
            <a:ext cx="60833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ea typeface="微软雅黑" panose="020B0503020204020204" pitchFamily="34" charset="-122"/>
                <a:sym typeface="宋体" panose="02010600030101010101" pitchFamily="2" charset="-122"/>
              </a:rPr>
              <a:t>长裤熨烫笔挺为好，长度以直立状态下裤脚遮盖住鞋跟的四分之三为佳</a:t>
            </a:r>
          </a:p>
        </p:txBody>
      </p:sp>
      <p:pic>
        <p:nvPicPr>
          <p:cNvPr id="31750" name="图片 9" descr="5e56401757302768d43fa6e416140348">
            <a:extLst>
              <a:ext uri="{FF2B5EF4-FFF2-40B4-BE49-F238E27FC236}">
                <a16:creationId xmlns:a16="http://schemas.microsoft.com/office/drawing/2014/main" id="{5216D28D-642D-4E68-B046-1934A966A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225675"/>
            <a:ext cx="5026026" cy="334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0" name="组合 16">
            <a:extLst>
              <a:ext uri="{FF2B5EF4-FFF2-40B4-BE49-F238E27FC236}">
                <a16:creationId xmlns:a16="http://schemas.microsoft.com/office/drawing/2014/main" id="{E8BDE928-7BF9-457F-908B-5681F54D7F22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9C4651A-4115-43BB-86A6-501F61EC8B85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3802" name="文本框 5">
              <a:extLst>
                <a:ext uri="{FF2B5EF4-FFF2-40B4-BE49-F238E27FC236}">
                  <a16:creationId xmlns:a16="http://schemas.microsoft.com/office/drawing/2014/main" id="{94FA46C3-247B-4EB5-B941-EECF9722E8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3803" name="文本框 19">
              <a:extLst>
                <a:ext uri="{FF2B5EF4-FFF2-40B4-BE49-F238E27FC236}">
                  <a16:creationId xmlns:a16="http://schemas.microsoft.com/office/drawing/2014/main" id="{B5DA8FB1-8A7D-441B-A980-842B6728B8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5" grpId="0"/>
      <p:bldP spid="31746" grpId="0"/>
      <p:bldP spid="31747" grpId="0"/>
      <p:bldP spid="31748" grpId="0"/>
      <p:bldP spid="317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12">
            <a:extLst>
              <a:ext uri="{FF2B5EF4-FFF2-40B4-BE49-F238E27FC236}">
                <a16:creationId xmlns:a16="http://schemas.microsoft.com/office/drawing/2014/main" id="{895A99A9-4E39-4A84-8539-D68C04717585}"/>
              </a:ext>
            </a:extLst>
          </p:cNvPr>
          <p:cNvGrpSpPr>
            <a:grpSpLocks/>
          </p:cNvGrpSpPr>
          <p:nvPr/>
        </p:nvGrpSpPr>
        <p:grpSpPr bwMode="auto">
          <a:xfrm>
            <a:off x="6065838" y="2463800"/>
            <a:ext cx="2084387" cy="1470025"/>
            <a:chOff x="6096000" y="2463827"/>
            <a:chExt cx="2083621" cy="1470486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DDB0725F-6100-432B-8F50-284FC4791BA1}"/>
                </a:ext>
              </a:extLst>
            </p:cNvPr>
            <p:cNvSpPr/>
            <p:nvPr/>
          </p:nvSpPr>
          <p:spPr bwMode="auto">
            <a:xfrm>
              <a:off x="6096000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72" name="文本框 5">
              <a:extLst>
                <a:ext uri="{FF2B5EF4-FFF2-40B4-BE49-F238E27FC236}">
                  <a16:creationId xmlns:a16="http://schemas.microsoft.com/office/drawing/2014/main" id="{A06B085F-FC2B-439D-8736-D353F1A46C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90836" y="2842732"/>
              <a:ext cx="18101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不要将钥匙、手机、零钱等放在裤袋中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2770" name="文本框 11">
            <a:extLst>
              <a:ext uri="{FF2B5EF4-FFF2-40B4-BE49-F238E27FC236}">
                <a16:creationId xmlns:a16="http://schemas.microsoft.com/office/drawing/2014/main" id="{1A9A4477-A656-44A7-9FEA-AE1C45C3E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597025"/>
            <a:ext cx="26225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ea typeface="微软雅黑" panose="020B0503020204020204" pitchFamily="34" charset="-122"/>
                <a:sym typeface="宋体" panose="02010600030101010101" pitchFamily="2" charset="-122"/>
              </a:rPr>
              <a:t>男生面试八大法则</a:t>
            </a:r>
            <a:endParaRPr lang="zh-CN" altLang="en-US" sz="2400" b="1">
              <a:ea typeface="微软雅黑" panose="020B0503020204020204" pitchFamily="34" charset="-122"/>
            </a:endParaRPr>
          </a:p>
        </p:txBody>
      </p:sp>
      <p:grpSp>
        <p:nvGrpSpPr>
          <p:cNvPr id="32771" name="组合 15">
            <a:extLst>
              <a:ext uri="{FF2B5EF4-FFF2-40B4-BE49-F238E27FC236}">
                <a16:creationId xmlns:a16="http://schemas.microsoft.com/office/drawing/2014/main" id="{171967B8-B495-4CFA-8B3F-F0CD8CD8ED68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4100513"/>
            <a:ext cx="2082800" cy="1470025"/>
            <a:chOff x="3468979" y="4099737"/>
            <a:chExt cx="2083621" cy="1470486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91E1087-39E4-41BB-9860-0AA9D042196C}"/>
                </a:ext>
              </a:extLst>
            </p:cNvPr>
            <p:cNvSpPr/>
            <p:nvPr/>
          </p:nvSpPr>
          <p:spPr bwMode="auto">
            <a:xfrm>
              <a:off x="3468979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noProof="1">
                  <a:latin typeface="微软雅黑" panose="020B0503020204020204" pitchFamily="34" charset="-122"/>
                </a:rPr>
                <a:t>z</a:t>
              </a: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70" name="文本框 12">
              <a:extLst>
                <a:ext uri="{FF2B5EF4-FFF2-40B4-BE49-F238E27FC236}">
                  <a16:creationId xmlns:a16="http://schemas.microsoft.com/office/drawing/2014/main" id="{3EC825E7-6411-4EE3-8DF6-E43ED29E1B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78229" y="4357927"/>
              <a:ext cx="200818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667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不要穿新西装去参加重要公司的面试，七八成新的服装最自然妥帖</a:t>
              </a:r>
            </a:p>
          </p:txBody>
        </p:sp>
      </p:grpSp>
      <p:grpSp>
        <p:nvGrpSpPr>
          <p:cNvPr id="32772" name="组合 19">
            <a:extLst>
              <a:ext uri="{FF2B5EF4-FFF2-40B4-BE49-F238E27FC236}">
                <a16:creationId xmlns:a16="http://schemas.microsoft.com/office/drawing/2014/main" id="{2C5D9C1E-0185-4C28-BA06-251852A10420}"/>
              </a:ext>
            </a:extLst>
          </p:cNvPr>
          <p:cNvGrpSpPr>
            <a:grpSpLocks/>
          </p:cNvGrpSpPr>
          <p:nvPr/>
        </p:nvGrpSpPr>
        <p:grpSpPr bwMode="auto">
          <a:xfrm>
            <a:off x="6065838" y="4095750"/>
            <a:ext cx="2084387" cy="1470025"/>
            <a:chOff x="6096000" y="4095366"/>
            <a:chExt cx="2083621" cy="147048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1F47D0B-C25B-4F59-9943-FC8B96FD7FEF}"/>
                </a:ext>
              </a:extLst>
            </p:cNvPr>
            <p:cNvSpPr/>
            <p:nvPr/>
          </p:nvSpPr>
          <p:spPr bwMode="auto">
            <a:xfrm>
              <a:off x="6096000" y="4095366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8" name="矩形 1">
              <a:extLst>
                <a:ext uri="{FF2B5EF4-FFF2-40B4-BE49-F238E27FC236}">
                  <a16:creationId xmlns:a16="http://schemas.microsoft.com/office/drawing/2014/main" id="{EAA8395B-3DBD-4E3D-8B55-2F6BD66BF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659" y="4353556"/>
              <a:ext cx="206430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别穿球鞋应聘，皮鞋也尽量不要选给人攻击性感觉的尖头款式，方头系带的皮鞋是最佳选择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3" name="组合 13">
            <a:extLst>
              <a:ext uri="{FF2B5EF4-FFF2-40B4-BE49-F238E27FC236}">
                <a16:creationId xmlns:a16="http://schemas.microsoft.com/office/drawing/2014/main" id="{B744A7E8-649A-4A5E-BBC0-CFCE4F920CC7}"/>
              </a:ext>
            </a:extLst>
          </p:cNvPr>
          <p:cNvGrpSpPr>
            <a:grpSpLocks/>
          </p:cNvGrpSpPr>
          <p:nvPr/>
        </p:nvGrpSpPr>
        <p:grpSpPr bwMode="auto">
          <a:xfrm>
            <a:off x="8534400" y="2463800"/>
            <a:ext cx="2082800" cy="1470025"/>
            <a:chOff x="8534336" y="2463827"/>
            <a:chExt cx="2083621" cy="1470486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4745687-990B-4400-BA45-291E07997245}"/>
                </a:ext>
              </a:extLst>
            </p:cNvPr>
            <p:cNvSpPr/>
            <p:nvPr/>
          </p:nvSpPr>
          <p:spPr bwMode="auto">
            <a:xfrm>
              <a:off x="8534336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6" name="矩形 2">
              <a:extLst>
                <a:ext uri="{FF2B5EF4-FFF2-40B4-BE49-F238E27FC236}">
                  <a16:creationId xmlns:a16="http://schemas.microsoft.com/office/drawing/2014/main" id="{DB9A29FD-C878-410F-8AC7-FCD313158B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29172" y="2842732"/>
              <a:ext cx="17700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裤子长度以直立状态下裤脚遮盖住鞋跟的四分之三为佳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4" name="组合 14">
            <a:extLst>
              <a:ext uri="{FF2B5EF4-FFF2-40B4-BE49-F238E27FC236}">
                <a16:creationId xmlns:a16="http://schemas.microsoft.com/office/drawing/2014/main" id="{3BD72A66-C0BB-48EC-840B-B49E34CD4633}"/>
              </a:ext>
            </a:extLst>
          </p:cNvPr>
          <p:cNvGrpSpPr>
            <a:grpSpLocks/>
          </p:cNvGrpSpPr>
          <p:nvPr/>
        </p:nvGrpSpPr>
        <p:grpSpPr bwMode="auto">
          <a:xfrm>
            <a:off x="8534400" y="4100513"/>
            <a:ext cx="2082800" cy="1470025"/>
            <a:chOff x="8534336" y="4099737"/>
            <a:chExt cx="2083621" cy="1470486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550B17C-15BF-414F-9746-BBE6F2374191}"/>
                </a:ext>
              </a:extLst>
            </p:cNvPr>
            <p:cNvSpPr/>
            <p:nvPr/>
          </p:nvSpPr>
          <p:spPr bwMode="auto">
            <a:xfrm>
              <a:off x="8534336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4" name="矩形 3">
              <a:extLst>
                <a:ext uri="{FF2B5EF4-FFF2-40B4-BE49-F238E27FC236}">
                  <a16:creationId xmlns:a16="http://schemas.microsoft.com/office/drawing/2014/main" id="{CA690493-697B-4306-9AD0-4A93605F0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32990" y="4357927"/>
              <a:ext cx="188631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袜子颜色最好和鞋、裤子的颜色一致，保持足够的长度，以袜口抵达小腿为宜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5" name="组合 17">
            <a:extLst>
              <a:ext uri="{FF2B5EF4-FFF2-40B4-BE49-F238E27FC236}">
                <a16:creationId xmlns:a16="http://schemas.microsoft.com/office/drawing/2014/main" id="{55FB7343-CD84-4E4E-BBEF-F197332BDC92}"/>
              </a:ext>
            </a:extLst>
          </p:cNvPr>
          <p:cNvGrpSpPr>
            <a:grpSpLocks/>
          </p:cNvGrpSpPr>
          <p:nvPr/>
        </p:nvGrpSpPr>
        <p:grpSpPr bwMode="auto">
          <a:xfrm>
            <a:off x="1130300" y="2463800"/>
            <a:ext cx="2082800" cy="1470025"/>
            <a:chOff x="1116855" y="2463827"/>
            <a:chExt cx="2083621" cy="1470486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1EBA601-2FEB-429C-89CB-0754BE745EB1}"/>
                </a:ext>
              </a:extLst>
            </p:cNvPr>
            <p:cNvSpPr/>
            <p:nvPr/>
          </p:nvSpPr>
          <p:spPr bwMode="auto">
            <a:xfrm>
              <a:off x="1116855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2" name="矩形 5">
              <a:extLst>
                <a:ext uri="{FF2B5EF4-FFF2-40B4-BE49-F238E27FC236}">
                  <a16:creationId xmlns:a16="http://schemas.microsoft.com/office/drawing/2014/main" id="{10C9BBEF-48F1-4F47-8C83-1896FC5DD1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3829" y="2829738"/>
              <a:ext cx="162967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经典白色衬衫永不过时，能体现出智慧、沉稳的气质</a:t>
              </a:r>
              <a:endParaRPr lang="zh-CN" altLang="en-US" sz="140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6" name="组合 11">
            <a:extLst>
              <a:ext uri="{FF2B5EF4-FFF2-40B4-BE49-F238E27FC236}">
                <a16:creationId xmlns:a16="http://schemas.microsoft.com/office/drawing/2014/main" id="{64D89AA5-20F8-45EA-BF7A-A8226D05B7CE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2463800"/>
            <a:ext cx="2082800" cy="1470025"/>
            <a:chOff x="3468979" y="2463827"/>
            <a:chExt cx="2083621" cy="147048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907CEBD-B7E5-4E7C-AFD7-6F50257B6639}"/>
                </a:ext>
              </a:extLst>
            </p:cNvPr>
            <p:cNvSpPr/>
            <p:nvPr/>
          </p:nvSpPr>
          <p:spPr bwMode="auto">
            <a:xfrm>
              <a:off x="3468979" y="246382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noProof="1">
                  <a:latin typeface="微软雅黑" panose="020B0503020204020204" pitchFamily="34" charset="-122"/>
                </a:rPr>
                <a:t>z</a:t>
              </a: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60" name="矩形 9">
              <a:extLst>
                <a:ext uri="{FF2B5EF4-FFF2-40B4-BE49-F238E27FC236}">
                  <a16:creationId xmlns:a16="http://schemas.microsoft.com/office/drawing/2014/main" id="{2A69882D-ED37-4F93-9866-FC94D44AC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1466" y="2826597"/>
              <a:ext cx="1885951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浓重的体味、口臭属大忌，刮胡水是男性香水适当的替代品</a:t>
              </a:r>
            </a:p>
          </p:txBody>
        </p:sp>
      </p:grpSp>
      <p:grpSp>
        <p:nvGrpSpPr>
          <p:cNvPr id="32777" name="组合 16">
            <a:extLst>
              <a:ext uri="{FF2B5EF4-FFF2-40B4-BE49-F238E27FC236}">
                <a16:creationId xmlns:a16="http://schemas.microsoft.com/office/drawing/2014/main" id="{FA066839-41DF-43F8-875D-1BF4F822E29E}"/>
              </a:ext>
            </a:extLst>
          </p:cNvPr>
          <p:cNvGrpSpPr>
            <a:grpSpLocks/>
          </p:cNvGrpSpPr>
          <p:nvPr/>
        </p:nvGrpSpPr>
        <p:grpSpPr bwMode="auto">
          <a:xfrm>
            <a:off x="1130300" y="4100513"/>
            <a:ext cx="2082800" cy="1470025"/>
            <a:chOff x="1143130" y="4099737"/>
            <a:chExt cx="2083621" cy="1470486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BE3AD800-E50A-4A26-8599-FA48E3E3C406}"/>
                </a:ext>
              </a:extLst>
            </p:cNvPr>
            <p:cNvSpPr/>
            <p:nvPr/>
          </p:nvSpPr>
          <p:spPr bwMode="auto">
            <a:xfrm>
              <a:off x="1143130" y="4099737"/>
              <a:ext cx="2083621" cy="14704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58" name="矩形 10">
              <a:extLst>
                <a:ext uri="{FF2B5EF4-FFF2-40B4-BE49-F238E27FC236}">
                  <a16:creationId xmlns:a16="http://schemas.microsoft.com/office/drawing/2014/main" id="{BD736468-BDA0-420B-85C5-2B80E9167D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9474" y="4357927"/>
              <a:ext cx="1970932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眼镜的上镜框高度以眉头和眼睛之间的</a:t>
              </a:r>
              <a:r>
                <a:rPr lang="en-US" altLang="zh-CN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1/2</a:t>
              </a:r>
              <a:r>
                <a:rPr lang="zh-CN" altLang="en-US" sz="1400">
                  <a:solidFill>
                    <a:schemeClr val="bg1"/>
                  </a:solidFill>
                  <a:ea typeface="微软雅黑" panose="020B0503020204020204" pitchFamily="34" charset="-122"/>
                  <a:sym typeface="宋体" panose="02010600030101010101" pitchFamily="2" charset="-122"/>
                </a:rPr>
                <a:t>为合，外边框以跟脸最宽处平行为宜</a:t>
              </a:r>
            </a:p>
          </p:txBody>
        </p:sp>
      </p:grpSp>
      <p:cxnSp>
        <p:nvCxnSpPr>
          <p:cNvPr id="48" name="直接连接符 19">
            <a:extLst>
              <a:ext uri="{FF2B5EF4-FFF2-40B4-BE49-F238E27FC236}">
                <a16:creationId xmlns:a16="http://schemas.microsoft.com/office/drawing/2014/main" id="{1CC17741-FD87-4BBA-9EE9-FA231F3CC2B2}"/>
              </a:ext>
            </a:extLst>
          </p:cNvPr>
          <p:cNvCxnSpPr>
            <a:cxnSpLocks/>
          </p:cNvCxnSpPr>
          <p:nvPr/>
        </p:nvCxnSpPr>
        <p:spPr>
          <a:xfrm>
            <a:off x="7543800" y="1819275"/>
            <a:ext cx="3073400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19">
            <a:extLst>
              <a:ext uri="{FF2B5EF4-FFF2-40B4-BE49-F238E27FC236}">
                <a16:creationId xmlns:a16="http://schemas.microsoft.com/office/drawing/2014/main" id="{BCDB3338-9004-40CE-9760-33E8BD8F07D6}"/>
              </a:ext>
            </a:extLst>
          </p:cNvPr>
          <p:cNvCxnSpPr>
            <a:cxnSpLocks/>
          </p:cNvCxnSpPr>
          <p:nvPr/>
        </p:nvCxnSpPr>
        <p:spPr>
          <a:xfrm>
            <a:off x="1120775" y="1819275"/>
            <a:ext cx="322262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53" name="组合 38">
            <a:extLst>
              <a:ext uri="{FF2B5EF4-FFF2-40B4-BE49-F238E27FC236}">
                <a16:creationId xmlns:a16="http://schemas.microsoft.com/office/drawing/2014/main" id="{36B8820E-DDC4-49DF-B6E2-EBBDDAD4519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D3D127A9-B029-4CA2-A874-EFBEC73FA1B8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5855" name="文本框 5">
              <a:extLst>
                <a:ext uri="{FF2B5EF4-FFF2-40B4-BE49-F238E27FC236}">
                  <a16:creationId xmlns:a16="http://schemas.microsoft.com/office/drawing/2014/main" id="{B4464B26-CC29-4D3A-9E84-1A1A29C612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5856" name="文本框 41">
              <a:extLst>
                <a:ext uri="{FF2B5EF4-FFF2-40B4-BE49-F238E27FC236}">
                  <a16:creationId xmlns:a16="http://schemas.microsoft.com/office/drawing/2014/main" id="{E3603497-C37C-41C6-9C6E-8DF108C92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五边形 24">
            <a:extLst>
              <a:ext uri="{FF2B5EF4-FFF2-40B4-BE49-F238E27FC236}">
                <a16:creationId xmlns:a16="http://schemas.microsoft.com/office/drawing/2014/main" id="{4D41D0BE-C4E4-43D9-9A40-382ED1C806D4}"/>
              </a:ext>
            </a:extLst>
          </p:cNvPr>
          <p:cNvSpPr/>
          <p:nvPr/>
        </p:nvSpPr>
        <p:spPr>
          <a:xfrm>
            <a:off x="539750" y="15986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7891" name="文本框 11">
            <a:extLst>
              <a:ext uri="{FF2B5EF4-FFF2-40B4-BE49-F238E27FC236}">
                <a16:creationId xmlns:a16="http://schemas.microsoft.com/office/drawing/2014/main" id="{314FE899-02CB-4B0E-8D2B-B2354D285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0" y="1633538"/>
            <a:ext cx="14160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ea typeface="微软雅黑" panose="020B0503020204020204" pitchFamily="34" charset="-122"/>
                <a:sym typeface="宋体" panose="02010600030101010101" pitchFamily="2" charset="-122"/>
              </a:rPr>
              <a:t>女士着装</a:t>
            </a:r>
            <a:endParaRPr lang="zh-CN" altLang="en-US" sz="24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7892" name="组合 18">
            <a:extLst>
              <a:ext uri="{FF2B5EF4-FFF2-40B4-BE49-F238E27FC236}">
                <a16:creationId xmlns:a16="http://schemas.microsoft.com/office/drawing/2014/main" id="{46F8852C-2C07-4304-ACC3-E36C55815D5C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82234CE-AAC9-4D2B-9C89-52997AE52A29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7897" name="文本框 5">
              <a:extLst>
                <a:ext uri="{FF2B5EF4-FFF2-40B4-BE49-F238E27FC236}">
                  <a16:creationId xmlns:a16="http://schemas.microsoft.com/office/drawing/2014/main" id="{BF8E26FB-6667-48B7-A688-7BE959A39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7898" name="文本框 21">
              <a:extLst>
                <a:ext uri="{FF2B5EF4-FFF2-40B4-BE49-F238E27FC236}">
                  <a16:creationId xmlns:a16="http://schemas.microsoft.com/office/drawing/2014/main" id="{15DFDAD9-DBBC-4013-BAD3-1CF4238C1D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69C4CF04-E6F1-4562-A180-70120847C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316163"/>
            <a:ext cx="3736975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8039CA5-C8A9-4B51-89AE-89AAB060F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11413"/>
            <a:ext cx="3429000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B371442-AB29-4C6E-B973-7B247C5EB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3" r="16809"/>
          <a:stretch>
            <a:fillRect/>
          </a:stretch>
        </p:blipFill>
        <p:spPr bwMode="auto">
          <a:xfrm>
            <a:off x="8156575" y="2316163"/>
            <a:ext cx="3317875" cy="454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1">
            <a:extLst>
              <a:ext uri="{FF2B5EF4-FFF2-40B4-BE49-F238E27FC236}">
                <a16:creationId xmlns:a16="http://schemas.microsoft.com/office/drawing/2014/main" id="{85DE3471-D884-49B0-9722-6AA91BA5D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687513"/>
            <a:ext cx="41671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女生面试着装一般来说，套裙是首选</a:t>
            </a:r>
          </a:p>
        </p:txBody>
      </p:sp>
      <p:sp>
        <p:nvSpPr>
          <p:cNvPr id="34818" name="矩形 2">
            <a:extLst>
              <a:ext uri="{FF2B5EF4-FFF2-40B4-BE49-F238E27FC236}">
                <a16:creationId xmlns:a16="http://schemas.microsoft.com/office/drawing/2014/main" id="{594E7870-19DE-4257-BF72-F52EED3BA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46325"/>
            <a:ext cx="609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在颜色选择方面，求职者会选择冷色调套裙，比如炭黑、雪青、紫红等。上衣和裙子可以是一色的，也可以采用上浅下深或上深下浅的组合</a:t>
            </a:r>
          </a:p>
        </p:txBody>
      </p:sp>
      <p:sp>
        <p:nvSpPr>
          <p:cNvPr id="34819" name="矩形 3">
            <a:extLst>
              <a:ext uri="{FF2B5EF4-FFF2-40B4-BE49-F238E27FC236}">
                <a16:creationId xmlns:a16="http://schemas.microsoft.com/office/drawing/2014/main" id="{17A2B594-C05C-4C72-8408-86C9B058A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81400"/>
            <a:ext cx="6096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在面料选择方面，上衣和裙子要采用同一质地、色彩的素色面料</a:t>
            </a:r>
          </a:p>
        </p:txBody>
      </p:sp>
      <p:sp>
        <p:nvSpPr>
          <p:cNvPr id="34820" name="矩形 5">
            <a:extLst>
              <a:ext uri="{FF2B5EF4-FFF2-40B4-BE49-F238E27FC236}">
                <a16:creationId xmlns:a16="http://schemas.microsoft.com/office/drawing/2014/main" id="{83D0792D-298F-4A9F-8245-EF7723F88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495800"/>
            <a:ext cx="60960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在款式选择方面，上衣要注重平整、挺括、贴身，较少使用饰物和花边进行点缀；裙子要以窄裙为主，并且裙长要到膝或者过膝</a:t>
            </a:r>
          </a:p>
        </p:txBody>
      </p:sp>
      <p:grpSp>
        <p:nvGrpSpPr>
          <p:cNvPr id="39942" name="组合 10">
            <a:extLst>
              <a:ext uri="{FF2B5EF4-FFF2-40B4-BE49-F238E27FC236}">
                <a16:creationId xmlns:a16="http://schemas.microsoft.com/office/drawing/2014/main" id="{FFD7FDBB-E26A-4834-99FD-CC97A7B6CE42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DEF8726-B718-4F84-AB63-8D2340FDF326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39945" name="文本框 5">
              <a:extLst>
                <a:ext uri="{FF2B5EF4-FFF2-40B4-BE49-F238E27FC236}">
                  <a16:creationId xmlns:a16="http://schemas.microsoft.com/office/drawing/2014/main" id="{C0FB1AB9-D0CC-4130-A3BF-D62454228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39946" name="文本框 13">
              <a:extLst>
                <a:ext uri="{FF2B5EF4-FFF2-40B4-BE49-F238E27FC236}">
                  <a16:creationId xmlns:a16="http://schemas.microsoft.com/office/drawing/2014/main" id="{9DAFCB49-34EB-4791-8C33-332D9A7D60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9943" name="图片 2">
            <a:extLst>
              <a:ext uri="{FF2B5EF4-FFF2-40B4-BE49-F238E27FC236}">
                <a16:creationId xmlns:a16="http://schemas.microsoft.com/office/drawing/2014/main" id="{0A4DF740-A717-44EB-9C27-7FD789621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838" y="893763"/>
            <a:ext cx="4749800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  <p:bldP spid="34818" grpId="0"/>
      <p:bldP spid="34819" grpId="0"/>
      <p:bldP spid="348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1">
            <a:extLst>
              <a:ext uri="{FF2B5EF4-FFF2-40B4-BE49-F238E27FC236}">
                <a16:creationId xmlns:a16="http://schemas.microsoft.com/office/drawing/2014/main" id="{4A5978BF-0B3C-41D9-A19C-64AD99F02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076450"/>
            <a:ext cx="3013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纯白衬衫最常见也最保险</a:t>
            </a:r>
          </a:p>
        </p:txBody>
      </p:sp>
      <p:sp>
        <p:nvSpPr>
          <p:cNvPr id="35842" name="矩形 2">
            <a:extLst>
              <a:ext uri="{FF2B5EF4-FFF2-40B4-BE49-F238E27FC236}">
                <a16:creationId xmlns:a16="http://schemas.microsoft.com/office/drawing/2014/main" id="{1D5B1E5D-A892-4E41-B963-F71DC7BB6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825" y="2679700"/>
            <a:ext cx="2320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条纹款式不显单调</a:t>
            </a:r>
          </a:p>
        </p:txBody>
      </p:sp>
      <p:grpSp>
        <p:nvGrpSpPr>
          <p:cNvPr id="41988" name="组合 9">
            <a:extLst>
              <a:ext uri="{FF2B5EF4-FFF2-40B4-BE49-F238E27FC236}">
                <a16:creationId xmlns:a16="http://schemas.microsoft.com/office/drawing/2014/main" id="{F0431F42-A7A0-4246-BCF3-8EE1D63871C8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A126726-3FB6-448F-949C-71DE02C7577B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1992" name="文本框 5">
              <a:extLst>
                <a:ext uri="{FF2B5EF4-FFF2-40B4-BE49-F238E27FC236}">
                  <a16:creationId xmlns:a16="http://schemas.microsoft.com/office/drawing/2014/main" id="{6C68ACF6-941E-4C52-AD37-26DAC06F87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1993" name="文本框 12">
              <a:extLst>
                <a:ext uri="{FF2B5EF4-FFF2-40B4-BE49-F238E27FC236}">
                  <a16:creationId xmlns:a16="http://schemas.microsoft.com/office/drawing/2014/main" id="{4BE9BDEE-8B8E-4DF0-B1D7-19C7A73E4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1989" name="图片 2">
            <a:extLst>
              <a:ext uri="{FF2B5EF4-FFF2-40B4-BE49-F238E27FC236}">
                <a16:creationId xmlns:a16="http://schemas.microsoft.com/office/drawing/2014/main" id="{FE951EC1-E644-426E-A98E-2C8A024C8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695450"/>
            <a:ext cx="37846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图片 4">
            <a:extLst>
              <a:ext uri="{FF2B5EF4-FFF2-40B4-BE49-F238E27FC236}">
                <a16:creationId xmlns:a16="http://schemas.microsoft.com/office/drawing/2014/main" id="{1128BAAA-009C-4CC6-B5F3-0C1C5CF17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1695450"/>
            <a:ext cx="29083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358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五边形 14">
            <a:extLst>
              <a:ext uri="{FF2B5EF4-FFF2-40B4-BE49-F238E27FC236}">
                <a16:creationId xmlns:a16="http://schemas.microsoft.com/office/drawing/2014/main" id="{993854EF-9587-479D-8496-F0BD6FA15C3B}"/>
              </a:ext>
            </a:extLst>
          </p:cNvPr>
          <p:cNvSpPr/>
          <p:nvPr/>
        </p:nvSpPr>
        <p:spPr>
          <a:xfrm>
            <a:off x="873125" y="2068513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grpSp>
        <p:nvGrpSpPr>
          <p:cNvPr id="44035" name="组合 26">
            <a:extLst>
              <a:ext uri="{FF2B5EF4-FFF2-40B4-BE49-F238E27FC236}">
                <a16:creationId xmlns:a16="http://schemas.microsoft.com/office/drawing/2014/main" id="{2DA8DAA6-2C6F-44D2-B2C3-28FA41F4B057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30200"/>
            <a:ext cx="8721726" cy="1143000"/>
            <a:chOff x="-2" y="520"/>
            <a:chExt cx="13735" cy="180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774761E-5C0E-4624-8C4A-2F912CE484F5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4043" name="文本框 5">
              <a:extLst>
                <a:ext uri="{FF2B5EF4-FFF2-40B4-BE49-F238E27FC236}">
                  <a16:creationId xmlns:a16="http://schemas.microsoft.com/office/drawing/2014/main" id="{B54B9351-52B4-446C-A4B5-3447148C4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5" y="1110"/>
              <a:ext cx="494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</p:grpSp>
      <p:sp>
        <p:nvSpPr>
          <p:cNvPr id="36867" name="矩形 1">
            <a:extLst>
              <a:ext uri="{FF2B5EF4-FFF2-40B4-BE49-F238E27FC236}">
                <a16:creationId xmlns:a16="http://schemas.microsoft.com/office/drawing/2014/main" id="{AC6BEE44-30C9-434F-83D6-793AA3635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276600"/>
            <a:ext cx="532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用衬衫搭配西裤（西裤款长裤）或西裙最标准了</a:t>
            </a:r>
          </a:p>
        </p:txBody>
      </p:sp>
      <p:sp>
        <p:nvSpPr>
          <p:cNvPr id="36868" name="矩形 5">
            <a:extLst>
              <a:ext uri="{FF2B5EF4-FFF2-40B4-BE49-F238E27FC236}">
                <a16:creationId xmlns:a16="http://schemas.microsoft.com/office/drawing/2014/main" id="{976D5B00-4D9D-4015-B32B-988355597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3968750"/>
            <a:ext cx="4859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衬衫配西裤显得</a:t>
            </a:r>
            <a:r>
              <a:rPr lang="zh-CN" altLang="en-US" sz="1800" u="sng">
                <a:ea typeface="微软雅黑" panose="020B0503020204020204" pitchFamily="34" charset="-122"/>
              </a:rPr>
              <a:t>干练</a:t>
            </a:r>
            <a:r>
              <a:rPr lang="zh-CN" altLang="en-US" sz="1800">
                <a:ea typeface="微软雅黑" panose="020B0503020204020204" pitchFamily="34" charset="-122"/>
              </a:rPr>
              <a:t>，适合事业型职业女性</a:t>
            </a:r>
          </a:p>
        </p:txBody>
      </p:sp>
      <p:sp>
        <p:nvSpPr>
          <p:cNvPr id="36869" name="矩形 6">
            <a:extLst>
              <a:ext uri="{FF2B5EF4-FFF2-40B4-BE49-F238E27FC236}">
                <a16:creationId xmlns:a16="http://schemas.microsoft.com/office/drawing/2014/main" id="{85F9F175-DAB8-4ACB-8BFD-A8934E9C0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659313"/>
            <a:ext cx="60039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衬衫搭配西裙显得</a:t>
            </a:r>
            <a:r>
              <a:rPr lang="zh-CN" altLang="en-US" sz="1800" u="sng">
                <a:ea typeface="微软雅黑" panose="020B0503020204020204" pitchFamily="34" charset="-122"/>
              </a:rPr>
              <a:t>斯文</a:t>
            </a:r>
            <a:r>
              <a:rPr lang="zh-CN" altLang="en-US" sz="1800">
                <a:ea typeface="微软雅黑" panose="020B0503020204020204" pitchFamily="34" charset="-122"/>
              </a:rPr>
              <a:t>，适合气质文静，腿型好的</a:t>
            </a:r>
            <a:r>
              <a:rPr lang="en-US" altLang="zh-CN" sz="1800">
                <a:ea typeface="微软雅黑" panose="020B0503020204020204" pitchFamily="34" charset="-122"/>
              </a:rPr>
              <a:t>MM</a:t>
            </a:r>
            <a:endParaRPr lang="zh-CN" altLang="en-US" sz="1800">
              <a:ea typeface="微软雅黑" panose="020B0503020204020204" pitchFamily="34" charset="-122"/>
            </a:endParaRPr>
          </a:p>
        </p:txBody>
      </p:sp>
      <p:sp>
        <p:nvSpPr>
          <p:cNvPr id="44039" name="矩形 7">
            <a:extLst>
              <a:ext uri="{FF2B5EF4-FFF2-40B4-BE49-F238E27FC236}">
                <a16:creationId xmlns:a16="http://schemas.microsoft.com/office/drawing/2014/main" id="{3C8B3ADC-CDC3-4ECB-B1A3-65D887AEE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2500" y="2179638"/>
            <a:ext cx="22621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用衬衫搭配什么呢？</a:t>
            </a:r>
          </a:p>
        </p:txBody>
      </p:sp>
      <p:sp>
        <p:nvSpPr>
          <p:cNvPr id="44040" name="标题 66562">
            <a:extLst>
              <a:ext uri="{FF2B5EF4-FFF2-40B4-BE49-F238E27FC236}">
                <a16:creationId xmlns:a16="http://schemas.microsoft.com/office/drawing/2014/main" id="{707E0AD6-BCA2-4E87-A34B-139A1C75B3E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209550"/>
            <a:ext cx="23987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面试前准备</a:t>
            </a:r>
          </a:p>
        </p:txBody>
      </p:sp>
      <p:pic>
        <p:nvPicPr>
          <p:cNvPr id="44041" name="图片 2">
            <a:extLst>
              <a:ext uri="{FF2B5EF4-FFF2-40B4-BE49-F238E27FC236}">
                <a16:creationId xmlns:a16="http://schemas.microsoft.com/office/drawing/2014/main" id="{18EBEB2D-D92D-4EB8-A8E1-04627BA5E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776288"/>
            <a:ext cx="39624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6867" grpId="0"/>
      <p:bldP spid="36868" grpId="0"/>
      <p:bldP spid="368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1">
            <a:extLst>
              <a:ext uri="{FF2B5EF4-FFF2-40B4-BE49-F238E27FC236}">
                <a16:creationId xmlns:a16="http://schemas.microsoft.com/office/drawing/2014/main" id="{D99E93B7-14EC-449D-871F-30F24D9AF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5" y="2830513"/>
            <a:ext cx="3332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注意</a:t>
            </a:r>
            <a:r>
              <a:rPr lang="en-US" altLang="zh-CN" sz="1800">
                <a:ea typeface="微软雅黑" panose="020B0503020204020204" pitchFamily="34" charset="-122"/>
              </a:rPr>
              <a:t>:   </a:t>
            </a:r>
            <a:r>
              <a:rPr lang="zh-CN" altLang="en-US" sz="1800">
                <a:ea typeface="微软雅黑" panose="020B0503020204020204" pitchFamily="34" charset="-122"/>
              </a:rPr>
              <a:t>大方得体</a:t>
            </a:r>
            <a:r>
              <a:rPr lang="en-US" altLang="zh-CN" sz="1800">
                <a:ea typeface="微软雅黑" panose="020B0503020204020204" pitchFamily="34" charset="-122"/>
              </a:rPr>
              <a:t>,</a:t>
            </a:r>
            <a:r>
              <a:rPr lang="zh-CN" altLang="en-US" sz="1800">
                <a:ea typeface="微软雅黑" panose="020B0503020204020204" pitchFamily="34" charset="-122"/>
              </a:rPr>
              <a:t>不宜太花俏</a:t>
            </a:r>
          </a:p>
        </p:txBody>
      </p:sp>
      <p:sp>
        <p:nvSpPr>
          <p:cNvPr id="37890" name="矩形 2">
            <a:extLst>
              <a:ext uri="{FF2B5EF4-FFF2-40B4-BE49-F238E27FC236}">
                <a16:creationId xmlns:a16="http://schemas.microsoft.com/office/drawing/2014/main" id="{27AF7D98-3444-42FD-B1C1-8F5E196DF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286000"/>
            <a:ext cx="3473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特色衬衫也是一个不错的选择</a:t>
            </a:r>
          </a:p>
        </p:txBody>
      </p:sp>
      <p:pic>
        <p:nvPicPr>
          <p:cNvPr id="37891" name="图片 5">
            <a:extLst>
              <a:ext uri="{FF2B5EF4-FFF2-40B4-BE49-F238E27FC236}">
                <a16:creationId xmlns:a16="http://schemas.microsoft.com/office/drawing/2014/main" id="{2C3FBC9C-BB19-441A-A7F2-07FAA0600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860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85" name="组合 9">
            <a:extLst>
              <a:ext uri="{FF2B5EF4-FFF2-40B4-BE49-F238E27FC236}">
                <a16:creationId xmlns:a16="http://schemas.microsoft.com/office/drawing/2014/main" id="{2BC6D9A1-DFC2-4A65-8A9C-DB904517772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65B5563-A696-437C-9212-E660CEE11442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6088" name="文本框 5">
              <a:extLst>
                <a:ext uri="{FF2B5EF4-FFF2-40B4-BE49-F238E27FC236}">
                  <a16:creationId xmlns:a16="http://schemas.microsoft.com/office/drawing/2014/main" id="{BE67401D-641B-43D0-A417-845189D513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6089" name="文本框 12">
              <a:extLst>
                <a:ext uri="{FF2B5EF4-FFF2-40B4-BE49-F238E27FC236}">
                  <a16:creationId xmlns:a16="http://schemas.microsoft.com/office/drawing/2014/main" id="{2A961092-D6B2-47D0-A632-C1D637BE6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6086" name="图片 2">
            <a:extLst>
              <a:ext uri="{FF2B5EF4-FFF2-40B4-BE49-F238E27FC236}">
                <a16:creationId xmlns:a16="http://schemas.microsoft.com/office/drawing/2014/main" id="{726EAF01-9B15-4C5D-9B39-F598599EA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913" y="2286000"/>
            <a:ext cx="3795712" cy="379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9" grpId="0"/>
      <p:bldP spid="378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1">
            <a:extLst>
              <a:ext uri="{FF2B5EF4-FFF2-40B4-BE49-F238E27FC236}">
                <a16:creationId xmlns:a16="http://schemas.microsoft.com/office/drawing/2014/main" id="{72A4FED5-059C-43A8-B3ED-C75B1C34EE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133600"/>
            <a:ext cx="36020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套装颜色选择淡色或素色最佳，里面搭配衬衫效果最好</a:t>
            </a:r>
            <a:endParaRPr lang="zh-CN" altLang="en-US" sz="1800"/>
          </a:p>
        </p:txBody>
      </p:sp>
      <p:sp>
        <p:nvSpPr>
          <p:cNvPr id="38914" name="矩形 2">
            <a:extLst>
              <a:ext uri="{FF2B5EF4-FFF2-40B4-BE49-F238E27FC236}">
                <a16:creationId xmlns:a16="http://schemas.microsoft.com/office/drawing/2014/main" id="{9FB4194F-F85B-4C69-84AC-BC51414D67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982913"/>
            <a:ext cx="33734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深色套装稳重、修身、显瘦，但要看肤色搭配</a:t>
            </a:r>
            <a:endParaRPr lang="zh-CN" altLang="en-US" sz="1800"/>
          </a:p>
        </p:txBody>
      </p:sp>
      <p:grpSp>
        <p:nvGrpSpPr>
          <p:cNvPr id="48132" name="组合 10">
            <a:extLst>
              <a:ext uri="{FF2B5EF4-FFF2-40B4-BE49-F238E27FC236}">
                <a16:creationId xmlns:a16="http://schemas.microsoft.com/office/drawing/2014/main" id="{4299E38D-7E1D-4DC4-8C6D-248B1DB5ED7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3F8CF19-57B0-452D-B7B9-A8EDA551DC44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48136" name="文本框 5">
              <a:extLst>
                <a:ext uri="{FF2B5EF4-FFF2-40B4-BE49-F238E27FC236}">
                  <a16:creationId xmlns:a16="http://schemas.microsoft.com/office/drawing/2014/main" id="{08DCA80E-4FDE-478B-8626-A820A63AA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48137" name="文本框 13">
              <a:extLst>
                <a:ext uri="{FF2B5EF4-FFF2-40B4-BE49-F238E27FC236}">
                  <a16:creationId xmlns:a16="http://schemas.microsoft.com/office/drawing/2014/main" id="{87E30EED-6ED6-4862-9E26-9675869F54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8133" name="图片 2">
            <a:extLst>
              <a:ext uri="{FF2B5EF4-FFF2-40B4-BE49-F238E27FC236}">
                <a16:creationId xmlns:a16="http://schemas.microsoft.com/office/drawing/2014/main" id="{8E10EDBB-0C43-4D8D-8AD5-486B27095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1239838"/>
            <a:ext cx="3783012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图片 4">
            <a:extLst>
              <a:ext uri="{FF2B5EF4-FFF2-40B4-BE49-F238E27FC236}">
                <a16:creationId xmlns:a16="http://schemas.microsoft.com/office/drawing/2014/main" id="{57137435-B931-4C40-A6F5-20265E95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763" y="1214438"/>
            <a:ext cx="3678237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1">
            <a:extLst>
              <a:ext uri="{FF2B5EF4-FFF2-40B4-BE49-F238E27FC236}">
                <a16:creationId xmlns:a16="http://schemas.microsoft.com/office/drawing/2014/main" id="{364C8428-6513-463F-A2B3-2DE7AA628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056188"/>
            <a:ext cx="37338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ea typeface="微软雅黑" panose="020B0503020204020204" pitchFamily="34" charset="-122"/>
              </a:rPr>
              <a:t>鞋子要穿正规的鞋子，露出太多脚趾的凉鞋或凉拖鞋都不正式，最合适是高跟或坡跟鞋，要跟裤子搭配好</a:t>
            </a:r>
            <a:endParaRPr lang="zh-CN" altLang="en-US" sz="1600"/>
          </a:p>
        </p:txBody>
      </p:sp>
      <p:sp>
        <p:nvSpPr>
          <p:cNvPr id="39938" name="矩形 2">
            <a:extLst>
              <a:ext uri="{FF2B5EF4-FFF2-40B4-BE49-F238E27FC236}">
                <a16:creationId xmlns:a16="http://schemas.microsoft.com/office/drawing/2014/main" id="{514A4DFD-9EE2-47D8-9599-8A2064AFE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5056188"/>
            <a:ext cx="39608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ea typeface="微软雅黑" panose="020B0503020204020204" pitchFamily="34" charset="-122"/>
              </a:rPr>
              <a:t>粉色、浅色鞋子适合配浅色裤子和裙子</a:t>
            </a:r>
          </a:p>
        </p:txBody>
      </p:sp>
      <p:pic>
        <p:nvPicPr>
          <p:cNvPr id="39939" name="图片 7">
            <a:extLst>
              <a:ext uri="{FF2B5EF4-FFF2-40B4-BE49-F238E27FC236}">
                <a16:creationId xmlns:a16="http://schemas.microsoft.com/office/drawing/2014/main" id="{2944FE50-6195-4138-A58B-12BF2F41F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39888"/>
            <a:ext cx="3416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图片 10">
            <a:extLst>
              <a:ext uri="{FF2B5EF4-FFF2-40B4-BE49-F238E27FC236}">
                <a16:creationId xmlns:a16="http://schemas.microsoft.com/office/drawing/2014/main" id="{D426A3FE-4703-4EFB-81EB-B885DAB27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477963"/>
            <a:ext cx="3505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2" name="组合 10">
            <a:extLst>
              <a:ext uri="{FF2B5EF4-FFF2-40B4-BE49-F238E27FC236}">
                <a16:creationId xmlns:a16="http://schemas.microsoft.com/office/drawing/2014/main" id="{F5045CCB-11C8-4FFD-A68D-7204BACEE164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9464F51-714C-4765-A3CE-A8C34192A6B0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0184" name="文本框 5">
              <a:extLst>
                <a:ext uri="{FF2B5EF4-FFF2-40B4-BE49-F238E27FC236}">
                  <a16:creationId xmlns:a16="http://schemas.microsoft.com/office/drawing/2014/main" id="{DDBB1AD1-9215-41CA-BE5D-A17D700677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0185" name="文本框 13">
              <a:extLst>
                <a:ext uri="{FF2B5EF4-FFF2-40B4-BE49-F238E27FC236}">
                  <a16:creationId xmlns:a16="http://schemas.microsoft.com/office/drawing/2014/main" id="{3797223F-EB87-4ED0-8A4B-AFF50B76C7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  <p:bldP spid="399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>
            <a:extLst>
              <a:ext uri="{FF2B5EF4-FFF2-40B4-BE49-F238E27FC236}">
                <a16:creationId xmlns:a16="http://schemas.microsoft.com/office/drawing/2014/main" id="{859F0C23-5D76-47C3-A159-4C0A332D5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3" y="1600200"/>
            <a:ext cx="2954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ea typeface="微软雅黑" panose="020B0503020204020204" pitchFamily="34" charset="-122"/>
              </a:rPr>
              <a:t>套装拆分，另外搭配</a:t>
            </a:r>
          </a:p>
        </p:txBody>
      </p:sp>
      <p:grpSp>
        <p:nvGrpSpPr>
          <p:cNvPr id="52227" name="组合 9">
            <a:extLst>
              <a:ext uri="{FF2B5EF4-FFF2-40B4-BE49-F238E27FC236}">
                <a16:creationId xmlns:a16="http://schemas.microsoft.com/office/drawing/2014/main" id="{F77A8D45-599E-484F-BFD5-5EF582F99F55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94A08971-7B6A-47FA-A788-458BF824E810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2231" name="文本框 5">
              <a:extLst>
                <a:ext uri="{FF2B5EF4-FFF2-40B4-BE49-F238E27FC236}">
                  <a16:creationId xmlns:a16="http://schemas.microsoft.com/office/drawing/2014/main" id="{394F10F4-E8B0-44F8-99BC-021D5951C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2232" name="文本框 12">
              <a:extLst>
                <a:ext uri="{FF2B5EF4-FFF2-40B4-BE49-F238E27FC236}">
                  <a16:creationId xmlns:a16="http://schemas.microsoft.com/office/drawing/2014/main" id="{86BBA0AC-CE32-4DEB-A217-7934A38A2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26203B82-CF01-4DA9-BE5C-2F6417F66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063" y="2159000"/>
            <a:ext cx="4224337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9C04BF7-BCBF-46F3-A3B1-9BCEC0830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2159000"/>
            <a:ext cx="4224338" cy="422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>
            <a:extLst>
              <a:ext uri="{FF2B5EF4-FFF2-40B4-BE49-F238E27FC236}">
                <a16:creationId xmlns:a16="http://schemas.microsoft.com/office/drawing/2014/main" id="{586E00B1-8043-446E-A3AA-DB1C7B73D4A6}"/>
              </a:ext>
            </a:extLst>
          </p:cNvPr>
          <p:cNvSpPr/>
          <p:nvPr/>
        </p:nvSpPr>
        <p:spPr>
          <a:xfrm>
            <a:off x="457200" y="15240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3" name="五边形 12">
            <a:extLst>
              <a:ext uri="{FF2B5EF4-FFF2-40B4-BE49-F238E27FC236}">
                <a16:creationId xmlns:a16="http://schemas.microsoft.com/office/drawing/2014/main" id="{EEAE0DDE-337B-4922-B951-F6E842F7228B}"/>
              </a:ext>
            </a:extLst>
          </p:cNvPr>
          <p:cNvSpPr/>
          <p:nvPr/>
        </p:nvSpPr>
        <p:spPr>
          <a:xfrm>
            <a:off x="6777038" y="15240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pic>
        <p:nvPicPr>
          <p:cNvPr id="41987" name="图片 33794" descr="未标题-15">
            <a:extLst>
              <a:ext uri="{FF2B5EF4-FFF2-40B4-BE49-F238E27FC236}">
                <a16:creationId xmlns:a16="http://schemas.microsoft.com/office/drawing/2014/main" id="{F2BFFBCB-3116-4C4F-99B7-037BE6F88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36775"/>
            <a:ext cx="37338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7" name="文本框 1">
            <a:extLst>
              <a:ext uri="{FF2B5EF4-FFF2-40B4-BE49-F238E27FC236}">
                <a16:creationId xmlns:a16="http://schemas.microsoft.com/office/drawing/2014/main" id="{38265C05-D76C-4587-804E-E13A87158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581150"/>
            <a:ext cx="388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kumimoji="1"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女士穿戴禁忌</a:t>
            </a:r>
          </a:p>
        </p:txBody>
      </p:sp>
      <p:pic>
        <p:nvPicPr>
          <p:cNvPr id="41989" name="图片 34818" descr="未标题-14">
            <a:extLst>
              <a:ext uri="{FF2B5EF4-FFF2-40B4-BE49-F238E27FC236}">
                <a16:creationId xmlns:a16="http://schemas.microsoft.com/office/drawing/2014/main" id="{08B6511B-D3C5-4C26-BEC6-35CF8487D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44725"/>
            <a:ext cx="3603625" cy="446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9" name="文本框 10">
            <a:extLst>
              <a:ext uri="{FF2B5EF4-FFF2-40B4-BE49-F238E27FC236}">
                <a16:creationId xmlns:a16="http://schemas.microsoft.com/office/drawing/2014/main" id="{76FB9C6A-1A07-4BFC-A527-3E7E4C05A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7038" y="1581150"/>
            <a:ext cx="3886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kumimoji="1"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女士穿戴示意图</a:t>
            </a:r>
          </a:p>
        </p:txBody>
      </p:sp>
      <p:grpSp>
        <p:nvGrpSpPr>
          <p:cNvPr id="54280" name="组合 14">
            <a:extLst>
              <a:ext uri="{FF2B5EF4-FFF2-40B4-BE49-F238E27FC236}">
                <a16:creationId xmlns:a16="http://schemas.microsoft.com/office/drawing/2014/main" id="{A38C78DC-C292-4B4B-B6F3-AEC6E36CC82B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5B06A649-2D0B-49E9-B839-274509909727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4282" name="文本框 5">
              <a:extLst>
                <a:ext uri="{FF2B5EF4-FFF2-40B4-BE49-F238E27FC236}">
                  <a16:creationId xmlns:a16="http://schemas.microsoft.com/office/drawing/2014/main" id="{E5554764-F561-4FFB-B7E4-E1A9CABF1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4283" name="文本框 17">
              <a:extLst>
                <a:ext uri="{FF2B5EF4-FFF2-40B4-BE49-F238E27FC236}">
                  <a16:creationId xmlns:a16="http://schemas.microsoft.com/office/drawing/2014/main" id="{88B7E8E9-1086-46E7-96CF-43C3B53266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>
            <a:extLst>
              <a:ext uri="{FF2B5EF4-FFF2-40B4-BE49-F238E27FC236}">
                <a16:creationId xmlns:a16="http://schemas.microsoft.com/office/drawing/2014/main" id="{7FE1A708-A172-431E-BA3F-EC4E89C6B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184400"/>
            <a:ext cx="237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ea typeface="微软雅黑" panose="020B0503020204020204" pitchFamily="34" charset="-122"/>
              </a:rPr>
              <a:t>女士饰物佩戴原则</a:t>
            </a:r>
          </a:p>
        </p:txBody>
      </p:sp>
      <p:sp>
        <p:nvSpPr>
          <p:cNvPr id="43011" name="矩形 7">
            <a:extLst>
              <a:ext uri="{FF2B5EF4-FFF2-40B4-BE49-F238E27FC236}">
                <a16:creationId xmlns:a16="http://schemas.microsoft.com/office/drawing/2014/main" id="{CAE4CAAB-DB94-4E09-A0E4-D4A9021EF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667000"/>
            <a:ext cx="1352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同质同色</a:t>
            </a:r>
            <a:endParaRPr lang="zh-CN" altLang="en-US" sz="1600"/>
          </a:p>
        </p:txBody>
      </p:sp>
      <p:sp>
        <p:nvSpPr>
          <p:cNvPr id="43012" name="矩形 9">
            <a:extLst>
              <a:ext uri="{FF2B5EF4-FFF2-40B4-BE49-F238E27FC236}">
                <a16:creationId xmlns:a16="http://schemas.microsoft.com/office/drawing/2014/main" id="{FBC23CAC-DFB6-416C-BD3A-C2EDD0D8B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048000"/>
            <a:ext cx="1352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以少为佳</a:t>
            </a:r>
            <a:endParaRPr lang="zh-CN" altLang="en-US" sz="1600"/>
          </a:p>
        </p:txBody>
      </p:sp>
      <p:sp>
        <p:nvSpPr>
          <p:cNvPr id="43013" name="矩形 23">
            <a:extLst>
              <a:ext uri="{FF2B5EF4-FFF2-40B4-BE49-F238E27FC236}">
                <a16:creationId xmlns:a16="http://schemas.microsoft.com/office/drawing/2014/main" id="{88B708AF-6827-4F55-AAE3-C987FE9F4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0000"/>
            <a:ext cx="237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ea typeface="微软雅黑" panose="020B0503020204020204" pitchFamily="34" charset="-122"/>
              </a:rPr>
              <a:t>面试时女士画淡妆</a:t>
            </a:r>
          </a:p>
        </p:txBody>
      </p:sp>
      <p:sp>
        <p:nvSpPr>
          <p:cNvPr id="43014" name="矩形 26">
            <a:extLst>
              <a:ext uri="{FF2B5EF4-FFF2-40B4-BE49-F238E27FC236}">
                <a16:creationId xmlns:a16="http://schemas.microsoft.com/office/drawing/2014/main" id="{2914FE27-505F-45C7-A99B-F02323768B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191000"/>
            <a:ext cx="381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参加面试的女生可以适当地化点淡妆，包括口红，但不能浓妆艳抹，过于妖娆，不符合学生的形象与身份</a:t>
            </a:r>
            <a:endParaRPr lang="zh-CN" altLang="en-US" sz="1600"/>
          </a:p>
        </p:txBody>
      </p:sp>
      <p:pic>
        <p:nvPicPr>
          <p:cNvPr id="43015" name="图片 15">
            <a:extLst>
              <a:ext uri="{FF2B5EF4-FFF2-40B4-BE49-F238E27FC236}">
                <a16:creationId xmlns:a16="http://schemas.microsoft.com/office/drawing/2014/main" id="{826E973D-B79C-4C82-9D67-CD4A9B5B3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1455738"/>
            <a:ext cx="2100263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6" name="图片 17">
            <a:extLst>
              <a:ext uri="{FF2B5EF4-FFF2-40B4-BE49-F238E27FC236}">
                <a16:creationId xmlns:a16="http://schemas.microsoft.com/office/drawing/2014/main" id="{C6044D60-9D96-4C26-AC38-A7095A778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7" b="36667"/>
          <a:stretch>
            <a:fillRect/>
          </a:stretch>
        </p:blipFill>
        <p:spPr bwMode="auto">
          <a:xfrm>
            <a:off x="5624513" y="1425575"/>
            <a:ext cx="270192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329" name="组合 13">
            <a:extLst>
              <a:ext uri="{FF2B5EF4-FFF2-40B4-BE49-F238E27FC236}">
                <a16:creationId xmlns:a16="http://schemas.microsoft.com/office/drawing/2014/main" id="{2D4C5CBB-10F1-4B74-BC4F-7DDB3AD8DA36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1663"/>
            <a:ext cx="5756276" cy="585787"/>
            <a:chOff x="-1588" y="602056"/>
            <a:chExt cx="5756276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1E57AC2E-9E26-417E-B269-AD325C8B8A41}"/>
                </a:ext>
              </a:extLst>
            </p:cNvPr>
            <p:cNvSpPr/>
            <p:nvPr/>
          </p:nvSpPr>
          <p:spPr>
            <a:xfrm>
              <a:off x="-1588" y="630582"/>
              <a:ext cx="492126" cy="541987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56333" name="文本框 5">
              <a:extLst>
                <a:ext uri="{FF2B5EF4-FFF2-40B4-BE49-F238E27FC236}">
                  <a16:creationId xmlns:a16="http://schemas.microsoft.com/office/drawing/2014/main" id="{5C9125C0-477B-4A54-8A7A-6C821AB959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025" y="704850"/>
              <a:ext cx="314166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Prepare for the interview</a:t>
              </a:r>
            </a:p>
          </p:txBody>
        </p:sp>
        <p:sp>
          <p:nvSpPr>
            <p:cNvPr id="56334" name="文本框 16">
              <a:extLst>
                <a:ext uri="{FF2B5EF4-FFF2-40B4-BE49-F238E27FC236}">
                  <a16:creationId xmlns:a16="http://schemas.microsoft.com/office/drawing/2014/main" id="{5926406A-0839-4A02-81F1-E95AB6BB3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4" y="602056"/>
              <a:ext cx="252001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面试前准备</a:t>
              </a:r>
              <a:endParaRPr kumimoji="1" lang="zh-CN" altLang="en-US"/>
            </a:p>
          </p:txBody>
        </p:sp>
      </p:grpSp>
      <p:pic>
        <p:nvPicPr>
          <p:cNvPr id="43018" name="图片 2">
            <a:extLst>
              <a:ext uri="{FF2B5EF4-FFF2-40B4-BE49-F238E27FC236}">
                <a16:creationId xmlns:a16="http://schemas.microsoft.com/office/drawing/2014/main" id="{5605FB6B-7000-4047-8163-5C00862FD5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3605213"/>
            <a:ext cx="4876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1" name="矩形 6">
            <a:extLst>
              <a:ext uri="{FF2B5EF4-FFF2-40B4-BE49-F238E27FC236}">
                <a16:creationId xmlns:a16="http://schemas.microsoft.com/office/drawing/2014/main" id="{9428EE77-5869-49E6-820A-5E868A875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797550"/>
            <a:ext cx="141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ea typeface="微软雅黑" panose="020B0503020204020204" pitchFamily="34" charset="-122"/>
              </a:rPr>
              <a:t>化妆前后对比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43012" grpId="0"/>
      <p:bldP spid="43013" grpId="0"/>
      <p:bldP spid="430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组合 5">
            <a:extLst>
              <a:ext uri="{FF2B5EF4-FFF2-40B4-BE49-F238E27FC236}">
                <a16:creationId xmlns:a16="http://schemas.microsoft.com/office/drawing/2014/main" id="{1D14D374-B5B3-4724-9D93-22ADB49C4FE1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0"/>
            <a:ext cx="12217400" cy="2349500"/>
            <a:chOff x="-20" y="4772"/>
            <a:chExt cx="19240" cy="3700"/>
          </a:xfrm>
        </p:grpSpPr>
        <p:sp>
          <p:nvSpPr>
            <p:cNvPr id="58371" name="矩形 4101">
              <a:extLst>
                <a:ext uri="{FF2B5EF4-FFF2-40B4-BE49-F238E27FC236}">
                  <a16:creationId xmlns:a16="http://schemas.microsoft.com/office/drawing/2014/main" id="{F07FF346-53F3-4892-AE35-912796288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58372" name="文本框 3">
              <a:extLst>
                <a:ext uri="{FF2B5EF4-FFF2-40B4-BE49-F238E27FC236}">
                  <a16:creationId xmlns:a16="http://schemas.microsoft.com/office/drawing/2014/main" id="{B109E995-1B08-4039-A84F-D6EA3471D9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 仪态</a:t>
              </a:r>
            </a:p>
          </p:txBody>
        </p:sp>
        <p:sp>
          <p:nvSpPr>
            <p:cNvPr id="58373" name="文本框 1">
              <a:extLst>
                <a:ext uri="{FF2B5EF4-FFF2-40B4-BE49-F238E27FC236}">
                  <a16:creationId xmlns:a16="http://schemas.microsoft.com/office/drawing/2014/main" id="{24A1C1FC-F6EA-40EC-AEAB-4E7E1E65B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02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矩形 4101">
            <a:extLst>
              <a:ext uri="{FF2B5EF4-FFF2-40B4-BE49-F238E27FC236}">
                <a16:creationId xmlns:a16="http://schemas.microsoft.com/office/drawing/2014/main" id="{433FBF73-1343-4CD0-BC03-D6FC2FAF41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90675"/>
            <a:ext cx="12192000" cy="43561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0419" name="矩形 51201">
            <a:extLst>
              <a:ext uri="{FF2B5EF4-FFF2-40B4-BE49-F238E27FC236}">
                <a16:creationId xmlns:a16="http://schemas.microsoft.com/office/drawing/2014/main" id="{B34B9FC4-5884-4795-9B1F-87296A89DF8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76488" y="447675"/>
            <a:ext cx="38671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kern="10">
                <a:ln w="63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第二节  站姿、坐姿、走姿的礼仪</a:t>
            </a:r>
          </a:p>
        </p:txBody>
      </p:sp>
      <p:pic>
        <p:nvPicPr>
          <p:cNvPr id="45059" name="图片 51203" descr="022">
            <a:extLst>
              <a:ext uri="{FF2B5EF4-FFF2-40B4-BE49-F238E27FC236}">
                <a16:creationId xmlns:a16="http://schemas.microsoft.com/office/drawing/2014/main" id="{1F400ECB-E59A-4688-A5A9-8710E087C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00300"/>
            <a:ext cx="28575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图片 51204" descr="023">
            <a:extLst>
              <a:ext uri="{FF2B5EF4-FFF2-40B4-BE49-F238E27FC236}">
                <a16:creationId xmlns:a16="http://schemas.microsoft.com/office/drawing/2014/main" id="{49F93F24-715C-4E0A-B15F-02A0D5B57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488" y="2417763"/>
            <a:ext cx="282575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矩形 51206">
            <a:extLst>
              <a:ext uri="{FF2B5EF4-FFF2-40B4-BE49-F238E27FC236}">
                <a16:creationId xmlns:a16="http://schemas.microsoft.com/office/drawing/2014/main" id="{F4D0E174-5370-4B01-BC0D-5DB869FFA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5562600"/>
            <a:ext cx="1962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solidFill>
                  <a:schemeClr val="bg1"/>
                </a:solidFill>
                <a:ea typeface="微软雅黑" panose="020B0503020204020204" pitchFamily="34" charset="-122"/>
              </a:rPr>
              <a:t>双手平放在双膝上 </a:t>
            </a:r>
          </a:p>
        </p:txBody>
      </p:sp>
      <p:sp>
        <p:nvSpPr>
          <p:cNvPr id="45062" name="矩形 51207">
            <a:extLst>
              <a:ext uri="{FF2B5EF4-FFF2-40B4-BE49-F238E27FC236}">
                <a16:creationId xmlns:a16="http://schemas.microsoft.com/office/drawing/2014/main" id="{0C478F2E-4DB9-46A1-9AF8-CCE7A77BA8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0950" y="5562600"/>
            <a:ext cx="2681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solidFill>
                  <a:schemeClr val="bg1"/>
                </a:solidFill>
                <a:ea typeface="微软雅黑" panose="020B0503020204020204" pitchFamily="34" charset="-122"/>
              </a:rPr>
              <a:t>双手叠放于一条腿的中前部 </a:t>
            </a:r>
          </a:p>
        </p:txBody>
      </p:sp>
      <p:sp>
        <p:nvSpPr>
          <p:cNvPr id="60424" name="文本框 51208">
            <a:extLst>
              <a:ext uri="{FF2B5EF4-FFF2-40B4-BE49-F238E27FC236}">
                <a16:creationId xmlns:a16="http://schemas.microsoft.com/office/drawing/2014/main" id="{DCE33DB4-6DCF-472C-A406-91331A2C4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6550" y="1752600"/>
            <a:ext cx="2881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男士的坐姿</a:t>
            </a:r>
          </a:p>
        </p:txBody>
      </p:sp>
      <p:grpSp>
        <p:nvGrpSpPr>
          <p:cNvPr id="60425" name="组合 12">
            <a:extLst>
              <a:ext uri="{FF2B5EF4-FFF2-40B4-BE49-F238E27FC236}">
                <a16:creationId xmlns:a16="http://schemas.microsoft.com/office/drawing/2014/main" id="{DD0C4199-F026-4A7D-B31E-DCECE04F2A94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5371AD1-7A13-4E97-8B7E-A7B9B84D2C35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0427" name="文本框 5">
              <a:extLst>
                <a:ext uri="{FF2B5EF4-FFF2-40B4-BE49-F238E27FC236}">
                  <a16:creationId xmlns:a16="http://schemas.microsoft.com/office/drawing/2014/main" id="{37450B7D-7F60-4BD4-A516-809880D950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0428" name="文本框 15">
              <a:extLst>
                <a:ext uri="{FF2B5EF4-FFF2-40B4-BE49-F238E27FC236}">
                  <a16:creationId xmlns:a16="http://schemas.microsoft.com/office/drawing/2014/main" id="{6147B43F-C42C-42D7-AC2F-1BC6B9C08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/>
      <p:bldP spid="4506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4101">
            <a:extLst>
              <a:ext uri="{FF2B5EF4-FFF2-40B4-BE49-F238E27FC236}">
                <a16:creationId xmlns:a16="http://schemas.microsoft.com/office/drawing/2014/main" id="{B4960151-5F5E-47D4-97DC-05399DEDAB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688" y="1773238"/>
            <a:ext cx="12192001" cy="4138612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2467" name="矩形 52225">
            <a:extLst>
              <a:ext uri="{FF2B5EF4-FFF2-40B4-BE49-F238E27FC236}">
                <a16:creationId xmlns:a16="http://schemas.microsoft.com/office/drawing/2014/main" id="{41A9B834-661E-4166-B816-910EFC558F0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76488" y="447675"/>
            <a:ext cx="3867150" cy="2571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000" b="1" kern="10">
                <a:ln w="6350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第二节  站姿、坐姿、走姿的礼仪</a:t>
            </a:r>
          </a:p>
        </p:txBody>
      </p:sp>
      <p:pic>
        <p:nvPicPr>
          <p:cNvPr id="46083" name="图片 52227" descr="024_3">
            <a:extLst>
              <a:ext uri="{FF2B5EF4-FFF2-40B4-BE49-F238E27FC236}">
                <a16:creationId xmlns:a16="http://schemas.microsoft.com/office/drawing/2014/main" id="{2CA03140-4BCF-435D-BE92-6D1FCC708E1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01913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图片 52228" descr="025_3">
            <a:extLst>
              <a:ext uri="{FF2B5EF4-FFF2-40B4-BE49-F238E27FC236}">
                <a16:creationId xmlns:a16="http://schemas.microsoft.com/office/drawing/2014/main" id="{282FF031-35AE-464F-97FE-E97FF03ECFA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2592388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图片 52229" descr="026_3">
            <a:extLst>
              <a:ext uri="{FF2B5EF4-FFF2-40B4-BE49-F238E27FC236}">
                <a16:creationId xmlns:a16="http://schemas.microsoft.com/office/drawing/2014/main" id="{0F498AA5-E276-4EB7-A198-693E1A3FA46F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2590800"/>
            <a:ext cx="1800225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图片 52230" descr="027_3">
            <a:extLst>
              <a:ext uri="{FF2B5EF4-FFF2-40B4-BE49-F238E27FC236}">
                <a16:creationId xmlns:a16="http://schemas.microsoft.com/office/drawing/2014/main" id="{297AE4D6-B7BA-45CF-BF38-2A251F10E98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75" y="2590800"/>
            <a:ext cx="18002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7" name="矩形 52232">
            <a:extLst>
              <a:ext uri="{FF2B5EF4-FFF2-40B4-BE49-F238E27FC236}">
                <a16:creationId xmlns:a16="http://schemas.microsoft.com/office/drawing/2014/main" id="{7C8BE5CC-6F89-4D03-A9A0-2492E61B4C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0488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标准式 </a:t>
            </a:r>
          </a:p>
        </p:txBody>
      </p:sp>
      <p:sp>
        <p:nvSpPr>
          <p:cNvPr id="46088" name="矩形 52233">
            <a:extLst>
              <a:ext uri="{FF2B5EF4-FFF2-40B4-BE49-F238E27FC236}">
                <a16:creationId xmlns:a16="http://schemas.microsoft.com/office/drawing/2014/main" id="{E98B4563-03A1-43D8-A5EA-FAB73AE7E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8988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侧腿式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89" name="矩形 52234">
            <a:extLst>
              <a:ext uri="{FF2B5EF4-FFF2-40B4-BE49-F238E27FC236}">
                <a16:creationId xmlns:a16="http://schemas.microsoft.com/office/drawing/2014/main" id="{1546E03C-C313-4AC7-81AC-834E71B82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5334000"/>
            <a:ext cx="8064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重叠式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90" name="矩形 52235">
            <a:extLst>
              <a:ext uri="{FF2B5EF4-FFF2-40B4-BE49-F238E27FC236}">
                <a16:creationId xmlns:a16="http://schemas.microsoft.com/office/drawing/2014/main" id="{89246BBA-7797-4D6B-8E52-57A02A4F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4863" y="5334000"/>
            <a:ext cx="9842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前交叉式</a:t>
            </a:r>
            <a:r>
              <a:rPr lang="zh-CN" altLang="en-US" sz="140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46091" name="文本框 52236">
            <a:extLst>
              <a:ext uri="{FF2B5EF4-FFF2-40B4-BE49-F238E27FC236}">
                <a16:creationId xmlns:a16="http://schemas.microsoft.com/office/drawing/2014/main" id="{6BF86D4A-2B51-4878-BA86-F26B9BA1A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0588" y="1916113"/>
            <a:ext cx="28813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女士的坐姿</a:t>
            </a:r>
          </a:p>
        </p:txBody>
      </p:sp>
      <p:grpSp>
        <p:nvGrpSpPr>
          <p:cNvPr id="62477" name="组合 17">
            <a:extLst>
              <a:ext uri="{FF2B5EF4-FFF2-40B4-BE49-F238E27FC236}">
                <a16:creationId xmlns:a16="http://schemas.microsoft.com/office/drawing/2014/main" id="{163B35A1-E9B8-45F3-ADC7-3E819CB4A976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B10FB7C-0EBE-4054-BCC9-DFA0EF3E2CA8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2479" name="文本框 5">
              <a:extLst>
                <a:ext uri="{FF2B5EF4-FFF2-40B4-BE49-F238E27FC236}">
                  <a16:creationId xmlns:a16="http://schemas.microsoft.com/office/drawing/2014/main" id="{A18CC0EE-5AF0-498D-999B-57C6CE761F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2480" name="文本框 20">
              <a:extLst>
                <a:ext uri="{FF2B5EF4-FFF2-40B4-BE49-F238E27FC236}">
                  <a16:creationId xmlns:a16="http://schemas.microsoft.com/office/drawing/2014/main" id="{29F4A571-62D1-4979-97A2-B97AED9F49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 animBg="1"/>
      <p:bldP spid="46087" grpId="0"/>
      <p:bldP spid="46088" grpId="0"/>
      <p:bldP spid="46089" grpId="0"/>
      <p:bldP spid="46090" grpId="0"/>
      <p:bldP spid="4609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五边形 27">
            <a:extLst>
              <a:ext uri="{FF2B5EF4-FFF2-40B4-BE49-F238E27FC236}">
                <a16:creationId xmlns:a16="http://schemas.microsoft.com/office/drawing/2014/main" id="{6EB61AF6-DF58-4D36-AA8E-ABF596520D86}"/>
              </a:ext>
            </a:extLst>
          </p:cNvPr>
          <p:cNvSpPr/>
          <p:nvPr/>
        </p:nvSpPr>
        <p:spPr>
          <a:xfrm rot="10800000">
            <a:off x="6211888" y="2446338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9" name="五边形 28">
            <a:extLst>
              <a:ext uri="{FF2B5EF4-FFF2-40B4-BE49-F238E27FC236}">
                <a16:creationId xmlns:a16="http://schemas.microsoft.com/office/drawing/2014/main" id="{59A41F14-3372-4CF4-9F2E-C30BED972529}"/>
              </a:ext>
            </a:extLst>
          </p:cNvPr>
          <p:cNvSpPr/>
          <p:nvPr/>
        </p:nvSpPr>
        <p:spPr>
          <a:xfrm rot="10800000">
            <a:off x="6211888" y="2913063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0" name="五边形 29">
            <a:extLst>
              <a:ext uri="{FF2B5EF4-FFF2-40B4-BE49-F238E27FC236}">
                <a16:creationId xmlns:a16="http://schemas.microsoft.com/office/drawing/2014/main" id="{3FCE9928-220F-4E8E-B974-9CAFE2B236E7}"/>
              </a:ext>
            </a:extLst>
          </p:cNvPr>
          <p:cNvSpPr/>
          <p:nvPr/>
        </p:nvSpPr>
        <p:spPr>
          <a:xfrm rot="10800000">
            <a:off x="6211888" y="3379788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1" name="五边形 30">
            <a:extLst>
              <a:ext uri="{FF2B5EF4-FFF2-40B4-BE49-F238E27FC236}">
                <a16:creationId xmlns:a16="http://schemas.microsoft.com/office/drawing/2014/main" id="{C91DD74D-B496-4692-AE6F-D2F878224EC0}"/>
              </a:ext>
            </a:extLst>
          </p:cNvPr>
          <p:cNvSpPr/>
          <p:nvPr/>
        </p:nvSpPr>
        <p:spPr>
          <a:xfrm rot="10800000">
            <a:off x="6211888" y="384810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2" name="五边形 31">
            <a:extLst>
              <a:ext uri="{FF2B5EF4-FFF2-40B4-BE49-F238E27FC236}">
                <a16:creationId xmlns:a16="http://schemas.microsoft.com/office/drawing/2014/main" id="{26B70AD5-DE64-4D56-AFCE-2C10A0A9441E}"/>
              </a:ext>
            </a:extLst>
          </p:cNvPr>
          <p:cNvSpPr/>
          <p:nvPr/>
        </p:nvSpPr>
        <p:spPr>
          <a:xfrm rot="10800000">
            <a:off x="6211888" y="4314825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3" name="五边形 32">
            <a:extLst>
              <a:ext uri="{FF2B5EF4-FFF2-40B4-BE49-F238E27FC236}">
                <a16:creationId xmlns:a16="http://schemas.microsoft.com/office/drawing/2014/main" id="{69A94C95-E99D-465D-A072-854AC52FBB21}"/>
              </a:ext>
            </a:extLst>
          </p:cNvPr>
          <p:cNvSpPr/>
          <p:nvPr/>
        </p:nvSpPr>
        <p:spPr>
          <a:xfrm rot="10800000">
            <a:off x="6211888" y="478155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34" name="五边形 33">
            <a:extLst>
              <a:ext uri="{FF2B5EF4-FFF2-40B4-BE49-F238E27FC236}">
                <a16:creationId xmlns:a16="http://schemas.microsoft.com/office/drawing/2014/main" id="{78D88DE5-5039-4901-A57F-D6165B55B2E4}"/>
              </a:ext>
            </a:extLst>
          </p:cNvPr>
          <p:cNvSpPr/>
          <p:nvPr/>
        </p:nvSpPr>
        <p:spPr>
          <a:xfrm rot="10800000">
            <a:off x="6211888" y="5248275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1" name="五边形 20">
            <a:extLst>
              <a:ext uri="{FF2B5EF4-FFF2-40B4-BE49-F238E27FC236}">
                <a16:creationId xmlns:a16="http://schemas.microsoft.com/office/drawing/2014/main" id="{82E3098F-E223-4EED-A6B7-8675BD265165}"/>
              </a:ext>
            </a:extLst>
          </p:cNvPr>
          <p:cNvSpPr/>
          <p:nvPr/>
        </p:nvSpPr>
        <p:spPr>
          <a:xfrm rot="10800000">
            <a:off x="649288" y="2446338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id="{2A8916DD-5C5D-4A0F-BC42-2C2E4A2DEA23}"/>
              </a:ext>
            </a:extLst>
          </p:cNvPr>
          <p:cNvSpPr/>
          <p:nvPr/>
        </p:nvSpPr>
        <p:spPr>
          <a:xfrm rot="10800000">
            <a:off x="649288" y="2913063"/>
            <a:ext cx="5065712" cy="373062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" name="五边形 22">
            <a:extLst>
              <a:ext uri="{FF2B5EF4-FFF2-40B4-BE49-F238E27FC236}">
                <a16:creationId xmlns:a16="http://schemas.microsoft.com/office/drawing/2014/main" id="{C1F9FA13-EAB8-47E4-99F8-ED0841D8451B}"/>
              </a:ext>
            </a:extLst>
          </p:cNvPr>
          <p:cNvSpPr/>
          <p:nvPr/>
        </p:nvSpPr>
        <p:spPr>
          <a:xfrm rot="10800000">
            <a:off x="649288" y="3379788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4" name="五边形 23">
            <a:extLst>
              <a:ext uri="{FF2B5EF4-FFF2-40B4-BE49-F238E27FC236}">
                <a16:creationId xmlns:a16="http://schemas.microsoft.com/office/drawing/2014/main" id="{A7A40172-EA9B-46C7-859A-00ADB74E06F8}"/>
              </a:ext>
            </a:extLst>
          </p:cNvPr>
          <p:cNvSpPr/>
          <p:nvPr/>
        </p:nvSpPr>
        <p:spPr>
          <a:xfrm rot="10800000">
            <a:off x="649288" y="384810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5" name="五边形 24">
            <a:extLst>
              <a:ext uri="{FF2B5EF4-FFF2-40B4-BE49-F238E27FC236}">
                <a16:creationId xmlns:a16="http://schemas.microsoft.com/office/drawing/2014/main" id="{BCB52B6E-A2C0-4C92-837A-F2FD344FF977}"/>
              </a:ext>
            </a:extLst>
          </p:cNvPr>
          <p:cNvSpPr/>
          <p:nvPr/>
        </p:nvSpPr>
        <p:spPr>
          <a:xfrm rot="10800000">
            <a:off x="649288" y="4314825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6" name="五边形 25">
            <a:extLst>
              <a:ext uri="{FF2B5EF4-FFF2-40B4-BE49-F238E27FC236}">
                <a16:creationId xmlns:a16="http://schemas.microsoft.com/office/drawing/2014/main" id="{906B023C-BC61-4C84-B80C-44E23305549F}"/>
              </a:ext>
            </a:extLst>
          </p:cNvPr>
          <p:cNvSpPr/>
          <p:nvPr/>
        </p:nvSpPr>
        <p:spPr>
          <a:xfrm rot="10800000">
            <a:off x="649288" y="4781550"/>
            <a:ext cx="5065712" cy="373063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7" name="五边形 26">
            <a:extLst>
              <a:ext uri="{FF2B5EF4-FFF2-40B4-BE49-F238E27FC236}">
                <a16:creationId xmlns:a16="http://schemas.microsoft.com/office/drawing/2014/main" id="{31CC600D-7923-4636-B9D9-BFF06521E240}"/>
              </a:ext>
            </a:extLst>
          </p:cNvPr>
          <p:cNvSpPr/>
          <p:nvPr/>
        </p:nvSpPr>
        <p:spPr>
          <a:xfrm rot="10800000">
            <a:off x="649288" y="5248275"/>
            <a:ext cx="5065712" cy="374650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64528" name="文本框 53249">
            <a:extLst>
              <a:ext uri="{FF2B5EF4-FFF2-40B4-BE49-F238E27FC236}">
                <a16:creationId xmlns:a16="http://schemas.microsoft.com/office/drawing/2014/main" id="{B976706C-9090-48E0-A57D-2A92DBD843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687513"/>
            <a:ext cx="7848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ea typeface="微软雅黑" panose="020B0503020204020204" pitchFamily="34" charset="-122"/>
              </a:rPr>
              <a:t>良好坐姿十四禁忌</a:t>
            </a:r>
          </a:p>
        </p:txBody>
      </p:sp>
      <p:sp>
        <p:nvSpPr>
          <p:cNvPr id="53251" name="文本框 53250">
            <a:extLst>
              <a:ext uri="{FF2B5EF4-FFF2-40B4-BE49-F238E27FC236}">
                <a16:creationId xmlns:a16="http://schemas.microsoft.com/office/drawing/2014/main" id="{ED8EDF97-1B80-42C9-B4FE-29BED3D32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481263"/>
            <a:ext cx="4191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坐时不可前倾后仰，或歪歪扭扭</a:t>
            </a:r>
          </a:p>
        </p:txBody>
      </p:sp>
      <p:sp>
        <p:nvSpPr>
          <p:cNvPr id="53252" name="文本框 53251">
            <a:extLst>
              <a:ext uri="{FF2B5EF4-FFF2-40B4-BE49-F238E27FC236}">
                <a16:creationId xmlns:a16="http://schemas.microsoft.com/office/drawing/2014/main" id="{8EE816E0-8D57-40FA-B9BA-32680CC4E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938463"/>
            <a:ext cx="44021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双腿不可过于叉开，或长长地伸出</a:t>
            </a:r>
          </a:p>
        </p:txBody>
      </p:sp>
      <p:sp>
        <p:nvSpPr>
          <p:cNvPr id="53253" name="文本框 53252">
            <a:extLst>
              <a:ext uri="{FF2B5EF4-FFF2-40B4-BE49-F238E27FC236}">
                <a16:creationId xmlns:a16="http://schemas.microsoft.com/office/drawing/2014/main" id="{1B394F19-7D90-4B72-8EA1-CE9A667FB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395663"/>
            <a:ext cx="41513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坐下后不可随意挪动椅子</a:t>
            </a:r>
          </a:p>
        </p:txBody>
      </p:sp>
      <p:sp>
        <p:nvSpPr>
          <p:cNvPr id="53254" name="文本框 53253">
            <a:extLst>
              <a:ext uri="{FF2B5EF4-FFF2-40B4-BE49-F238E27FC236}">
                <a16:creationId xmlns:a16="http://schemas.microsoft.com/office/drawing/2014/main" id="{B3D64439-CE83-4D70-BBFD-06712AB31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886200"/>
            <a:ext cx="58594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不可将大腿并拢，小腿分开，或双手放于臀部下面</a:t>
            </a:r>
          </a:p>
        </p:txBody>
      </p:sp>
      <p:sp>
        <p:nvSpPr>
          <p:cNvPr id="53255" name="文本框 53254">
            <a:extLst>
              <a:ext uri="{FF2B5EF4-FFF2-40B4-BE49-F238E27FC236}">
                <a16:creationId xmlns:a16="http://schemas.microsoft.com/office/drawing/2014/main" id="{B3D0BE1C-564F-4F6B-A62D-3BA8170AE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343400"/>
            <a:ext cx="41798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高架“二郎腿”或“ 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4 ”</a:t>
            </a: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字型腿</a:t>
            </a:r>
          </a:p>
        </p:txBody>
      </p:sp>
      <p:sp>
        <p:nvSpPr>
          <p:cNvPr id="53256" name="文本框 53255">
            <a:extLst>
              <a:ext uri="{FF2B5EF4-FFF2-40B4-BE49-F238E27FC236}">
                <a16:creationId xmlns:a16="http://schemas.microsoft.com/office/drawing/2014/main" id="{8DAEBB14-C4AA-414B-83C7-5F9531181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4800600"/>
            <a:ext cx="27320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腿、脚不停抖动</a:t>
            </a:r>
          </a:p>
        </p:txBody>
      </p:sp>
      <p:sp>
        <p:nvSpPr>
          <p:cNvPr id="53257" name="文本框 53256">
            <a:extLst>
              <a:ext uri="{FF2B5EF4-FFF2-40B4-BE49-F238E27FC236}">
                <a16:creationId xmlns:a16="http://schemas.microsoft.com/office/drawing/2014/main" id="{D2038BF3-16AB-4E4B-9522-74ED57A47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5257800"/>
            <a:ext cx="23860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不要猛坐猛起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CAB726E-0D5B-4004-94DA-4589DD0136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2424113"/>
            <a:ext cx="7235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7500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与人谈话时不要用手支着下巴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E6892CF-77AB-4364-A363-5990419C6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29718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坐沙发时不应太靠里面，不能呈后仰状态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82B2086-F792-47B1-9584-9FB8D0E8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34290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双手不要放在两腿中间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13C5F8C-5122-4033-8E9D-6444EDF88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52578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脚尖不要指向他人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B93E354-C3B9-4B4C-9071-AE4CF154A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43434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不要脚跟落地、脚尖离地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C5AA35C-7A7F-44AA-87F6-3B6B2E913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48006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不要双手撑椅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55C0C19-5163-494C-B4C0-57D146D01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75" y="3886200"/>
            <a:ext cx="72358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不要把脚架在椅子或沙发扶手上，或架在茶几上</a:t>
            </a:r>
          </a:p>
        </p:txBody>
      </p:sp>
      <p:grpSp>
        <p:nvGrpSpPr>
          <p:cNvPr id="64543" name="组合 35">
            <a:extLst>
              <a:ext uri="{FF2B5EF4-FFF2-40B4-BE49-F238E27FC236}">
                <a16:creationId xmlns:a16="http://schemas.microsoft.com/office/drawing/2014/main" id="{68F84B0A-63B5-45F4-9E67-B2BE21459028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A28C8392-1436-455D-BE4A-85604810449B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4545" name="文本框 5">
              <a:extLst>
                <a:ext uri="{FF2B5EF4-FFF2-40B4-BE49-F238E27FC236}">
                  <a16:creationId xmlns:a16="http://schemas.microsoft.com/office/drawing/2014/main" id="{6A84F132-E389-48F5-A812-650F486AD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4546" name="文本框 38">
              <a:extLst>
                <a:ext uri="{FF2B5EF4-FFF2-40B4-BE49-F238E27FC236}">
                  <a16:creationId xmlns:a16="http://schemas.microsoft.com/office/drawing/2014/main" id="{E1971C92-4AB7-45F1-A93B-694A4392C1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/>
      <p:bldP spid="53252" grpId="0"/>
      <p:bldP spid="53253" grpId="0"/>
      <p:bldP spid="53254" grpId="0"/>
      <p:bldP spid="53255" grpId="0"/>
      <p:bldP spid="53256" grpId="0"/>
      <p:bldP spid="53257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五边形 18">
            <a:extLst>
              <a:ext uri="{FF2B5EF4-FFF2-40B4-BE49-F238E27FC236}">
                <a16:creationId xmlns:a16="http://schemas.microsoft.com/office/drawing/2014/main" id="{A56422EB-FABF-4313-908C-072CEF912A41}"/>
              </a:ext>
            </a:extLst>
          </p:cNvPr>
          <p:cNvSpPr/>
          <p:nvPr/>
        </p:nvSpPr>
        <p:spPr>
          <a:xfrm>
            <a:off x="458788" y="1762125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49154" name="矩形 155650">
            <a:extLst>
              <a:ext uri="{FF2B5EF4-FFF2-40B4-BE49-F238E27FC236}">
                <a16:creationId xmlns:a16="http://schemas.microsoft.com/office/drawing/2014/main" id="{E459BE23-FB01-418A-936C-A8D7BE349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62200"/>
            <a:ext cx="127158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ea typeface="微软雅黑" panose="020B0503020204020204" pitchFamily="34" charset="-122"/>
              </a:rPr>
              <a:t> </a:t>
            </a:r>
            <a:r>
              <a:rPr lang="zh-CN" altLang="en-US" sz="1600">
                <a:ea typeface="微软雅黑" panose="020B0503020204020204" pitchFamily="34" charset="-122"/>
              </a:rPr>
              <a:t>视线接触区</a:t>
            </a:r>
          </a:p>
        </p:txBody>
      </p:sp>
      <p:sp>
        <p:nvSpPr>
          <p:cNvPr id="66564" name="矩形 155651">
            <a:extLst>
              <a:ext uri="{FF2B5EF4-FFF2-40B4-BE49-F238E27FC236}">
                <a16:creationId xmlns:a16="http://schemas.microsoft.com/office/drawing/2014/main" id="{1010DF7C-FCB1-487B-A896-98A875BFC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4113" y="3622675"/>
            <a:ext cx="59578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40163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9156" name="矩形 155652">
            <a:extLst>
              <a:ext uri="{FF2B5EF4-FFF2-40B4-BE49-F238E27FC236}">
                <a16:creationId xmlns:a16="http://schemas.microsoft.com/office/drawing/2014/main" id="{428B4FAB-648F-4AF9-B98F-C06F9976A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063" y="4619625"/>
            <a:ext cx="4572000" cy="7000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CC0000"/>
                </a:solidFill>
                <a:ea typeface="微软雅黑" panose="020B0503020204020204" pitchFamily="34" charset="-122"/>
              </a:rPr>
              <a:t>   </a:t>
            </a:r>
            <a:r>
              <a:rPr lang="zh-CN" altLang="en-US" sz="1400">
                <a:solidFill>
                  <a:srgbClr val="CC0000"/>
                </a:solidFill>
                <a:ea typeface="微软雅黑" panose="020B0503020204020204" pitchFamily="34" charset="-122"/>
              </a:rPr>
              <a:t>*</a:t>
            </a: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如果有几个</a:t>
            </a:r>
            <a:r>
              <a:rPr lang="zh-CN" altLang="en-US" sz="1400">
                <a:ea typeface="微软雅黑" panose="020B0503020204020204" pitchFamily="34" charset="-122"/>
              </a:rPr>
              <a:t>面试</a:t>
            </a: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官在场，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0000"/>
                </a:solidFill>
                <a:ea typeface="微软雅黑" panose="020B0503020204020204" pitchFamily="34" charset="-122"/>
              </a:rPr>
              <a:t>     说话的时候要适当用目光扫视一下其他人，以示尊重 </a:t>
            </a:r>
          </a:p>
        </p:txBody>
      </p:sp>
      <p:sp>
        <p:nvSpPr>
          <p:cNvPr id="66566" name="矩形 1">
            <a:extLst>
              <a:ext uri="{FF2B5EF4-FFF2-40B4-BE49-F238E27FC236}">
                <a16:creationId xmlns:a16="http://schemas.microsoft.com/office/drawing/2014/main" id="{80AD9B00-D4D5-4A2B-8032-BD597D5F4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788" y="1809750"/>
            <a:ext cx="2586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眼睛是心灵的窗户</a:t>
            </a:r>
            <a:r>
              <a:rPr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49158" name="矩形 2">
            <a:extLst>
              <a:ext uri="{FF2B5EF4-FFF2-40B4-BE49-F238E27FC236}">
                <a16:creationId xmlns:a16="http://schemas.microsoft.com/office/drawing/2014/main" id="{DB8ABB25-9652-4838-BA7B-8249C3828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705100"/>
            <a:ext cx="320040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</a:rPr>
              <a:t>a</a:t>
            </a:r>
            <a:r>
              <a:rPr lang="zh-CN" altLang="en-US" sz="1400">
                <a:ea typeface="微软雅黑" panose="020B0503020204020204" pitchFamily="34" charset="-122"/>
              </a:rPr>
              <a:t>、公务凝视区域：以两眼为底线、额中为顶角形成的三角区。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ea typeface="微软雅黑" panose="020B0503020204020204" pitchFamily="34" charset="-122"/>
              </a:rPr>
              <a:t>b</a:t>
            </a:r>
            <a:r>
              <a:rPr lang="zh-CN" altLang="en-US" sz="1400">
                <a:ea typeface="微软雅黑" panose="020B0503020204020204" pitchFamily="34" charset="-122"/>
              </a:rPr>
              <a:t>、社交凝视区域：以两眼为上线、唇心为下顶角所形成的倒三角区。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 </a:t>
            </a:r>
            <a:r>
              <a:rPr lang="en-US" altLang="zh-CN" sz="1400">
                <a:ea typeface="微软雅黑" panose="020B0503020204020204" pitchFamily="34" charset="-122"/>
              </a:rPr>
              <a:t>C</a:t>
            </a:r>
            <a:r>
              <a:rPr lang="zh-CN" altLang="en-US" sz="1400">
                <a:ea typeface="微软雅黑" panose="020B0503020204020204" pitchFamily="34" charset="-122"/>
              </a:rPr>
              <a:t>、亲密凝视区域：从双眼到胸部之间</a:t>
            </a:r>
            <a:endParaRPr lang="zh-CN" altLang="en-US" sz="1400"/>
          </a:p>
        </p:txBody>
      </p:sp>
      <p:sp>
        <p:nvSpPr>
          <p:cNvPr id="49159" name="矩形 11">
            <a:extLst>
              <a:ext uri="{FF2B5EF4-FFF2-40B4-BE49-F238E27FC236}">
                <a16:creationId xmlns:a16="http://schemas.microsoft.com/office/drawing/2014/main" id="{73C4EE4C-C3E2-4474-9A05-49CB9FF07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1650" y="1789113"/>
            <a:ext cx="16303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视线向下表现权威感和优越感</a:t>
            </a:r>
            <a:endParaRPr lang="zh-CN" altLang="en-US" sz="1200" b="1"/>
          </a:p>
        </p:txBody>
      </p:sp>
      <p:sp>
        <p:nvSpPr>
          <p:cNvPr id="49160" name="矩形 12">
            <a:extLst>
              <a:ext uri="{FF2B5EF4-FFF2-40B4-BE49-F238E27FC236}">
                <a16:creationId xmlns:a16="http://schemas.microsoft.com/office/drawing/2014/main" id="{F1449BBF-C722-4A42-AD27-263A3325D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9563" y="1789113"/>
            <a:ext cx="16557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视线向上表现服从与任人摆布</a:t>
            </a:r>
            <a:endParaRPr lang="zh-CN" altLang="en-US" sz="1200"/>
          </a:p>
        </p:txBody>
      </p:sp>
      <p:sp>
        <p:nvSpPr>
          <p:cNvPr id="49161" name="矩形 13">
            <a:extLst>
              <a:ext uri="{FF2B5EF4-FFF2-40B4-BE49-F238E27FC236}">
                <a16:creationId xmlns:a16="http://schemas.microsoft.com/office/drawing/2014/main" id="{B8CD8FC9-5EB3-4B5A-B2E9-F48E55877F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04463" y="1789113"/>
            <a:ext cx="12858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200" b="1">
                <a:ea typeface="微软雅黑" panose="020B0503020204020204" pitchFamily="34" charset="-122"/>
              </a:rPr>
              <a:t>视线水平表现客观和理智</a:t>
            </a:r>
            <a:endParaRPr lang="zh-CN" altLang="en-US" sz="1200"/>
          </a:p>
        </p:txBody>
      </p:sp>
      <p:pic>
        <p:nvPicPr>
          <p:cNvPr id="49162" name="图片 156673" descr="11">
            <a:extLst>
              <a:ext uri="{FF2B5EF4-FFF2-40B4-BE49-F238E27FC236}">
                <a16:creationId xmlns:a16="http://schemas.microsoft.com/office/drawing/2014/main" id="{C80FCD44-6727-4C70-948E-90DEB5E92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362200"/>
            <a:ext cx="18653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3" name="图片 156674" descr="12">
            <a:extLst>
              <a:ext uri="{FF2B5EF4-FFF2-40B4-BE49-F238E27FC236}">
                <a16:creationId xmlns:a16="http://schemas.microsoft.com/office/drawing/2014/main" id="{58926E1F-1B2A-401E-AB40-01EEF6753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2362200"/>
            <a:ext cx="19954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4" name="图片 156675" descr="13">
            <a:extLst>
              <a:ext uri="{FF2B5EF4-FFF2-40B4-BE49-F238E27FC236}">
                <a16:creationId xmlns:a16="http://schemas.microsoft.com/office/drawing/2014/main" id="{D9EBB9BD-482E-444C-810A-04B879505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75" y="2362200"/>
            <a:ext cx="1930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74" name="组合 17">
            <a:extLst>
              <a:ext uri="{FF2B5EF4-FFF2-40B4-BE49-F238E27FC236}">
                <a16:creationId xmlns:a16="http://schemas.microsoft.com/office/drawing/2014/main" id="{B0372856-6B37-4390-A68C-8EBECD5D50DC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0D0A38F-E43F-420A-8B2F-2278873CC61F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6576" name="文本框 5">
              <a:extLst>
                <a:ext uri="{FF2B5EF4-FFF2-40B4-BE49-F238E27FC236}">
                  <a16:creationId xmlns:a16="http://schemas.microsoft.com/office/drawing/2014/main" id="{F3EB83C9-7CCA-43F2-AAF7-58D05AD12F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6577" name="文本框 21">
              <a:extLst>
                <a:ext uri="{FF2B5EF4-FFF2-40B4-BE49-F238E27FC236}">
                  <a16:creationId xmlns:a16="http://schemas.microsoft.com/office/drawing/2014/main" id="{F877C10C-F022-4C5B-A97D-02CFD3B046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9154" grpId="0"/>
      <p:bldP spid="49156" grpId="0"/>
      <p:bldP spid="49158" grpId="0"/>
      <p:bldP spid="49159" grpId="0"/>
      <p:bldP spid="49160" grpId="0"/>
      <p:bldP spid="4916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矩形 4101">
            <a:extLst>
              <a:ext uri="{FF2B5EF4-FFF2-40B4-BE49-F238E27FC236}">
                <a16:creationId xmlns:a16="http://schemas.microsoft.com/office/drawing/2014/main" id="{1D5FB86D-BDE5-41F6-8142-D43D2B13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601788"/>
            <a:ext cx="9220200" cy="4500562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50178" name="文本框 157697">
            <a:extLst>
              <a:ext uri="{FF2B5EF4-FFF2-40B4-BE49-F238E27FC236}">
                <a16:creationId xmlns:a16="http://schemas.microsoft.com/office/drawing/2014/main" id="{D075FCC4-B031-4D82-8C90-4602C701E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830388"/>
            <a:ext cx="4943475" cy="369887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微笑的表情有亲和力 </a:t>
            </a:r>
          </a:p>
        </p:txBody>
      </p:sp>
      <p:sp>
        <p:nvSpPr>
          <p:cNvPr id="50179" name="文本框 157701">
            <a:extLst>
              <a:ext uri="{FF2B5EF4-FFF2-40B4-BE49-F238E27FC236}">
                <a16:creationId xmlns:a16="http://schemas.microsoft.com/office/drawing/2014/main" id="{D1B95EEA-0B82-46B6-9777-5E1757454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2209800"/>
            <a:ext cx="21367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>
                <a:ea typeface="微软雅黑" panose="020B0503020204020204" pitchFamily="34" charset="-122"/>
              </a:rPr>
              <a:t> </a:t>
            </a:r>
            <a:r>
              <a:rPr lang="zh-CN" altLang="en-US" sz="1800">
                <a:ea typeface="微软雅黑" panose="020B0503020204020204" pitchFamily="34" charset="-122"/>
              </a:rPr>
              <a:t>恰当的微笑</a:t>
            </a:r>
          </a:p>
        </p:txBody>
      </p:sp>
      <p:sp>
        <p:nvSpPr>
          <p:cNvPr id="50180" name="文本框 157697">
            <a:extLst>
              <a:ext uri="{FF2B5EF4-FFF2-40B4-BE49-F238E27FC236}">
                <a16:creationId xmlns:a16="http://schemas.microsoft.com/office/drawing/2014/main" id="{6189007D-CFA5-48F2-96D8-EE781F7D1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38600"/>
            <a:ext cx="4943475" cy="369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不要表达过度</a:t>
            </a:r>
          </a:p>
        </p:txBody>
      </p:sp>
      <p:sp>
        <p:nvSpPr>
          <p:cNvPr id="50181" name="矩形 2">
            <a:extLst>
              <a:ext uri="{FF2B5EF4-FFF2-40B4-BE49-F238E27FC236}">
                <a16:creationId xmlns:a16="http://schemas.microsoft.com/office/drawing/2014/main" id="{AD06F475-703A-4B14-9674-C60A5D1B0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2590800"/>
            <a:ext cx="1600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表现谦恭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表现友好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表现真诚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表现适时 </a:t>
            </a:r>
          </a:p>
        </p:txBody>
      </p:sp>
      <p:sp>
        <p:nvSpPr>
          <p:cNvPr id="50182" name="文本框 157697">
            <a:extLst>
              <a:ext uri="{FF2B5EF4-FFF2-40B4-BE49-F238E27FC236}">
                <a16:creationId xmlns:a16="http://schemas.microsoft.com/office/drawing/2014/main" id="{63083EE1-B6A5-421F-8100-E437B7502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572000"/>
            <a:ext cx="4943475" cy="369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u"/>
            </a:pPr>
            <a:r>
              <a:rPr lang="zh-CN" altLang="en-US" sz="1800">
                <a:ea typeface="微软雅黑" panose="020B0503020204020204" pitchFamily="34" charset="-122"/>
              </a:rPr>
              <a:t>微笑的三结合</a:t>
            </a:r>
          </a:p>
        </p:txBody>
      </p:sp>
      <p:sp>
        <p:nvSpPr>
          <p:cNvPr id="50183" name="矩形 3">
            <a:extLst>
              <a:ext uri="{FF2B5EF4-FFF2-40B4-BE49-F238E27FC236}">
                <a16:creationId xmlns:a16="http://schemas.microsoft.com/office/drawing/2014/main" id="{F6FCCCA3-6FA3-4655-B082-F6DE221B1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" y="4959350"/>
            <a:ext cx="6096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与眼睛的结合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与语言的结合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l"/>
            </a:pPr>
            <a:r>
              <a:rPr lang="zh-CN" altLang="en-US" sz="1600">
                <a:ea typeface="微软雅黑" panose="020B0503020204020204" pitchFamily="34" charset="-122"/>
              </a:rPr>
              <a:t>与身体的结合</a:t>
            </a:r>
          </a:p>
        </p:txBody>
      </p:sp>
      <p:pic>
        <p:nvPicPr>
          <p:cNvPr id="50184" name="图片 160769" descr="自然微笑法">
            <a:extLst>
              <a:ext uri="{FF2B5EF4-FFF2-40B4-BE49-F238E27FC236}">
                <a16:creationId xmlns:a16="http://schemas.microsoft.com/office/drawing/2014/main" id="{D21C556F-AAB8-4D63-B774-5F5045590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1785938"/>
            <a:ext cx="5029200" cy="396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8618" name="组合 14">
            <a:extLst>
              <a:ext uri="{FF2B5EF4-FFF2-40B4-BE49-F238E27FC236}">
                <a16:creationId xmlns:a16="http://schemas.microsoft.com/office/drawing/2014/main" id="{A3DDB260-E226-45CE-9D72-46F3F548700C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5020EA6-E8C3-42D8-892D-E1B6B73CF05A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68620" name="文本框 5">
              <a:extLst>
                <a:ext uri="{FF2B5EF4-FFF2-40B4-BE49-F238E27FC236}">
                  <a16:creationId xmlns:a16="http://schemas.microsoft.com/office/drawing/2014/main" id="{B73F97F7-C530-4CBD-883A-D84A519102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68621" name="文本框 17">
              <a:extLst>
                <a:ext uri="{FF2B5EF4-FFF2-40B4-BE49-F238E27FC236}">
                  <a16:creationId xmlns:a16="http://schemas.microsoft.com/office/drawing/2014/main" id="{FBC674F3-D605-4393-B20E-651EEA4EA5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7" grpId="0" animBg="1"/>
      <p:bldP spid="50178" grpId="0"/>
      <p:bldP spid="50179" grpId="0"/>
      <p:bldP spid="50180" grpId="0"/>
      <p:bldP spid="50181" grpId="0"/>
      <p:bldP spid="50182" grpId="0"/>
      <p:bldP spid="5018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五边形 11">
            <a:extLst>
              <a:ext uri="{FF2B5EF4-FFF2-40B4-BE49-F238E27FC236}">
                <a16:creationId xmlns:a16="http://schemas.microsoft.com/office/drawing/2014/main" id="{8B1151F9-D0A7-4E36-B11C-D1AB5CEA8616}"/>
              </a:ext>
            </a:extLst>
          </p:cNvPr>
          <p:cNvSpPr/>
          <p:nvPr/>
        </p:nvSpPr>
        <p:spPr>
          <a:xfrm>
            <a:off x="555625" y="2057400"/>
            <a:ext cx="2895600" cy="53340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1202" name="文本框 161793">
            <a:extLst>
              <a:ext uri="{FF2B5EF4-FFF2-40B4-BE49-F238E27FC236}">
                <a16:creationId xmlns:a16="http://schemas.microsoft.com/office/drawing/2014/main" id="{7BB1225F-1AAD-4B3F-9B99-2E7560E4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363" y="2133600"/>
            <a:ext cx="4643437" cy="40005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适度恰当的手势 </a:t>
            </a:r>
          </a:p>
        </p:txBody>
      </p:sp>
      <p:sp>
        <p:nvSpPr>
          <p:cNvPr id="51203" name="文本框 161794">
            <a:extLst>
              <a:ext uri="{FF2B5EF4-FFF2-40B4-BE49-F238E27FC236}">
                <a16:creationId xmlns:a16="http://schemas.microsoft.com/office/drawing/2014/main" id="{DE9EC7B4-0416-4EE7-BA72-2F4874923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3" y="2882900"/>
            <a:ext cx="4402137" cy="199390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交谈很投机时，可适当地配合一些手势讲解，但不要频繁耸肩，手舞足蹈。有些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求职</a:t>
            </a:r>
            <a:r>
              <a:rPr lang="zh-CN" altLang="en-US" sz="1400">
                <a:ea typeface="微软雅黑" panose="020B0503020204020204" pitchFamily="34" charset="-122"/>
              </a:rPr>
              <a:t>者由于紧张，双手不知道该放哪儿，而有些人过于兴奋，在侃侃而谈时舞动双手，这些都不可取。不要有太多小动作，这是不成熟的表现，更切忌抓耳挠腮、用手捂嘴说话，这样显得紧张，不专心交谈</a:t>
            </a:r>
          </a:p>
        </p:txBody>
      </p:sp>
      <p:grpSp>
        <p:nvGrpSpPr>
          <p:cNvPr id="70661" name="组合 26">
            <a:extLst>
              <a:ext uri="{FF2B5EF4-FFF2-40B4-BE49-F238E27FC236}">
                <a16:creationId xmlns:a16="http://schemas.microsoft.com/office/drawing/2014/main" id="{B04D6B52-2694-4496-A5DF-D9B69A6E9179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30200"/>
            <a:ext cx="8721726" cy="1143000"/>
            <a:chOff x="-2" y="520"/>
            <a:chExt cx="13735" cy="180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4863811-6B49-48A1-A2DE-C7938CED0696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</p:grpSp>
      <p:sp>
        <p:nvSpPr>
          <p:cNvPr id="70662" name="文本框 5">
            <a:extLst>
              <a:ext uri="{FF2B5EF4-FFF2-40B4-BE49-F238E27FC236}">
                <a16:creationId xmlns:a16="http://schemas.microsoft.com/office/drawing/2014/main" id="{8248598E-87DA-46E3-8F58-EE1866B1A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7963" y="701675"/>
            <a:ext cx="115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rPr>
              <a:t>protocol</a:t>
            </a:r>
            <a:endParaRPr lang="zh-CN" altLang="en-US" sz="2000">
              <a:solidFill>
                <a:srgbClr val="0D0D0D"/>
              </a:solidFill>
              <a:latin typeface="Malgun Gothic" panose="020B0503020000020004" pitchFamily="34" charset="-127"/>
              <a:ea typeface="Malgun Gothic" panose="020B0503020000020004" pitchFamily="34" charset="-127"/>
              <a:sym typeface="宋体" panose="02010600030101010101" pitchFamily="2" charset="-122"/>
            </a:endParaRPr>
          </a:p>
        </p:txBody>
      </p:sp>
      <p:sp>
        <p:nvSpPr>
          <p:cNvPr id="70663" name="标题 66562">
            <a:extLst>
              <a:ext uri="{FF2B5EF4-FFF2-40B4-BE49-F238E27FC236}">
                <a16:creationId xmlns:a16="http://schemas.microsoft.com/office/drawing/2014/main" id="{1C2697E4-B61B-47F2-BA5A-A70448471E4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209550"/>
            <a:ext cx="23987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礼仪</a:t>
            </a:r>
          </a:p>
        </p:txBody>
      </p:sp>
      <p:pic>
        <p:nvPicPr>
          <p:cNvPr id="51207" name="图片 2">
            <a:extLst>
              <a:ext uri="{FF2B5EF4-FFF2-40B4-BE49-F238E27FC236}">
                <a16:creationId xmlns:a16="http://schemas.microsoft.com/office/drawing/2014/main" id="{02C8FF21-8A58-42E5-94A6-0BBAE401B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138" y="1663700"/>
            <a:ext cx="6646862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五边形 20">
            <a:extLst>
              <a:ext uri="{FF2B5EF4-FFF2-40B4-BE49-F238E27FC236}">
                <a16:creationId xmlns:a16="http://schemas.microsoft.com/office/drawing/2014/main" id="{99B319D8-DFCB-4A84-987D-79CAC0E9AF2D}"/>
              </a:ext>
            </a:extLst>
          </p:cNvPr>
          <p:cNvSpPr/>
          <p:nvPr/>
        </p:nvSpPr>
        <p:spPr>
          <a:xfrm>
            <a:off x="573088" y="3832225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id="{4131CAF1-C9FC-4DD3-8518-8E8D07300D4B}"/>
              </a:ext>
            </a:extLst>
          </p:cNvPr>
          <p:cNvSpPr/>
          <p:nvPr/>
        </p:nvSpPr>
        <p:spPr>
          <a:xfrm>
            <a:off x="573088" y="1701800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2227" name="矩形 1">
            <a:extLst>
              <a:ext uri="{FF2B5EF4-FFF2-40B4-BE49-F238E27FC236}">
                <a16:creationId xmlns:a16="http://schemas.microsoft.com/office/drawing/2014/main" id="{0A4F5E35-0B88-47E2-B2DB-B04B196E3A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132013"/>
            <a:ext cx="25590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ea typeface="微软雅黑" panose="020B0503020204020204" pitchFamily="34" charset="-122"/>
              </a:rPr>
              <a:t>介绍礼仪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彬彬有礼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主题明确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莫过多夸耀</a:t>
            </a:r>
            <a:endParaRPr lang="zh-CN" altLang="en-US" sz="1600"/>
          </a:p>
        </p:txBody>
      </p:sp>
      <p:sp>
        <p:nvSpPr>
          <p:cNvPr id="72709" name="矩形 3">
            <a:extLst>
              <a:ext uri="{FF2B5EF4-FFF2-40B4-BE49-F238E27FC236}">
                <a16:creationId xmlns:a16="http://schemas.microsoft.com/office/drawing/2014/main" id="{528D1B8C-248A-4C29-90E1-D00A05E07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733550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面试礼仪</a:t>
            </a:r>
          </a:p>
        </p:txBody>
      </p:sp>
      <p:sp>
        <p:nvSpPr>
          <p:cNvPr id="72710" name="矩形 11">
            <a:extLst>
              <a:ext uri="{FF2B5EF4-FFF2-40B4-BE49-F238E27FC236}">
                <a16:creationId xmlns:a16="http://schemas.microsoft.com/office/drawing/2014/main" id="{8C99BE82-66C7-497E-BAF1-6CCEA093F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67150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>
                <a:solidFill>
                  <a:schemeClr val="bg1"/>
                </a:solidFill>
                <a:ea typeface="微软雅黑" panose="020B0503020204020204" pitchFamily="34" charset="-122"/>
              </a:rPr>
              <a:t>面试四忌</a:t>
            </a:r>
          </a:p>
        </p:txBody>
      </p:sp>
      <p:sp>
        <p:nvSpPr>
          <p:cNvPr id="52230" name="矩形 15">
            <a:extLst>
              <a:ext uri="{FF2B5EF4-FFF2-40B4-BE49-F238E27FC236}">
                <a16:creationId xmlns:a16="http://schemas.microsoft.com/office/drawing/2014/main" id="{2AA22F00-25C6-4A65-91FF-461126056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265613"/>
            <a:ext cx="2209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忌不着边际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忌得意忘形 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忌故意卖弄 </a:t>
            </a:r>
            <a:endParaRPr lang="en-US" altLang="zh-CN" sz="1600">
              <a:solidFill>
                <a:srgbClr val="000000"/>
              </a:solidFill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忌语言空泛</a:t>
            </a:r>
            <a:endParaRPr lang="zh-CN" altLang="en-US" sz="1600"/>
          </a:p>
        </p:txBody>
      </p:sp>
      <p:pic>
        <p:nvPicPr>
          <p:cNvPr id="52231" name="图片 13">
            <a:extLst>
              <a:ext uri="{FF2B5EF4-FFF2-40B4-BE49-F238E27FC236}">
                <a16:creationId xmlns:a16="http://schemas.microsoft.com/office/drawing/2014/main" id="{ACD42717-AEF7-498C-A510-E42FC09FB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825" y="1663700"/>
            <a:ext cx="7750175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2713" name="组合 13">
            <a:extLst>
              <a:ext uri="{FF2B5EF4-FFF2-40B4-BE49-F238E27FC236}">
                <a16:creationId xmlns:a16="http://schemas.microsoft.com/office/drawing/2014/main" id="{8E5D855F-97D6-486F-B811-6A9AC3039B5E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AA66A88-D5D5-4548-B01B-D43D28E96125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2715" name="文本框 5">
              <a:extLst>
                <a:ext uri="{FF2B5EF4-FFF2-40B4-BE49-F238E27FC236}">
                  <a16:creationId xmlns:a16="http://schemas.microsoft.com/office/drawing/2014/main" id="{DF92CA8F-82F9-4700-B283-8CE205F4D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2716" name="文本框 16">
              <a:extLst>
                <a:ext uri="{FF2B5EF4-FFF2-40B4-BE49-F238E27FC236}">
                  <a16:creationId xmlns:a16="http://schemas.microsoft.com/office/drawing/2014/main" id="{18318942-11BF-4B98-83F8-6ACFF5594B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52227" grpId="0"/>
      <p:bldP spid="522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五边形 10">
            <a:extLst>
              <a:ext uri="{FF2B5EF4-FFF2-40B4-BE49-F238E27FC236}">
                <a16:creationId xmlns:a16="http://schemas.microsoft.com/office/drawing/2014/main" id="{28E8CA9B-5786-4233-A831-5C384800C23D}"/>
              </a:ext>
            </a:extLst>
          </p:cNvPr>
          <p:cNvSpPr/>
          <p:nvPr/>
        </p:nvSpPr>
        <p:spPr>
          <a:xfrm>
            <a:off x="609600" y="1881188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3250" name="矩形 1">
            <a:extLst>
              <a:ext uri="{FF2B5EF4-FFF2-40B4-BE49-F238E27FC236}">
                <a16:creationId xmlns:a16="http://schemas.microsoft.com/office/drawing/2014/main" id="{97B3BEC4-1B08-484A-A8E5-78EAB743F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30400"/>
            <a:ext cx="2070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接受对方名片</a:t>
            </a:r>
          </a:p>
        </p:txBody>
      </p:sp>
      <p:sp>
        <p:nvSpPr>
          <p:cNvPr id="53251" name="矩形 2">
            <a:extLst>
              <a:ext uri="{FF2B5EF4-FFF2-40B4-BE49-F238E27FC236}">
                <a16:creationId xmlns:a16="http://schemas.microsoft.com/office/drawing/2014/main" id="{D3AAB151-0AD3-444B-AA3E-15A71C73A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767013"/>
            <a:ext cx="4724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对方递送名片应以双手接过来，并认真看一看，熟悉对方职衔，然后将名</a:t>
            </a:r>
            <a:r>
              <a:rPr lang="en-US" altLang="zh-CN" sz="1600">
                <a:solidFill>
                  <a:srgbClr val="000000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片拿在手中</a:t>
            </a:r>
            <a:endParaRPr lang="zh-CN" altLang="en-US" sz="1600"/>
          </a:p>
        </p:txBody>
      </p:sp>
      <p:sp>
        <p:nvSpPr>
          <p:cNvPr id="53252" name="矩形 7">
            <a:extLst>
              <a:ext uri="{FF2B5EF4-FFF2-40B4-BE49-F238E27FC236}">
                <a16:creationId xmlns:a16="http://schemas.microsoft.com/office/drawing/2014/main" id="{30261BE6-FD5A-481C-AAC3-A7AF49B1C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505200"/>
            <a:ext cx="463708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在谈话中，再重新取出名片来看，会让人感到不够诚意，进而给对方不良的印象。最后告辞前，一定要记住把名片放入自己上衣兜里以示</a:t>
            </a:r>
            <a:r>
              <a:rPr lang="en-US" altLang="zh-CN" sz="1600">
                <a:solidFill>
                  <a:srgbClr val="000000"/>
                </a:solidFill>
                <a:ea typeface="微软雅黑" panose="020B0503020204020204" pitchFamily="34" charset="-122"/>
              </a:rPr>
              <a:t>/</a:t>
            </a: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珍重，</a:t>
            </a:r>
            <a:r>
              <a:rPr lang="zh-CN" altLang="en-US" sz="1600">
                <a:solidFill>
                  <a:srgbClr val="FF9900"/>
                </a:solidFill>
                <a:ea typeface="微软雅黑" panose="020B0503020204020204" pitchFamily="34" charset="-122"/>
              </a:rPr>
              <a:t>千万不要往裤袋里塞</a:t>
            </a:r>
            <a:endParaRPr lang="zh-CN" altLang="en-US" sz="1600"/>
          </a:p>
        </p:txBody>
      </p:sp>
      <p:pic>
        <p:nvPicPr>
          <p:cNvPr id="53253" name="图片 9">
            <a:extLst>
              <a:ext uri="{FF2B5EF4-FFF2-40B4-BE49-F238E27FC236}">
                <a16:creationId xmlns:a16="http://schemas.microsoft.com/office/drawing/2014/main" id="{34F1268A-F2B8-436A-B1F0-40A40DB2A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1752600"/>
            <a:ext cx="6489700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759" name="组合 12">
            <a:extLst>
              <a:ext uri="{FF2B5EF4-FFF2-40B4-BE49-F238E27FC236}">
                <a16:creationId xmlns:a16="http://schemas.microsoft.com/office/drawing/2014/main" id="{F06B9C78-B1DD-48C7-9447-1A4C91D94627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7587B76-E7B2-4477-BE66-A8DB8B4EA55C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4761" name="文本框 5">
              <a:extLst>
                <a:ext uri="{FF2B5EF4-FFF2-40B4-BE49-F238E27FC236}">
                  <a16:creationId xmlns:a16="http://schemas.microsoft.com/office/drawing/2014/main" id="{146D156E-524F-4670-9170-386E8B13B9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4762" name="文本框 15">
              <a:extLst>
                <a:ext uri="{FF2B5EF4-FFF2-40B4-BE49-F238E27FC236}">
                  <a16:creationId xmlns:a16="http://schemas.microsoft.com/office/drawing/2014/main" id="{C75A0E2D-E0C7-428B-9636-2C14E15CB5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/>
      <p:bldP spid="5325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矩形 1">
            <a:extLst>
              <a:ext uri="{FF2B5EF4-FFF2-40B4-BE49-F238E27FC236}">
                <a16:creationId xmlns:a16="http://schemas.microsoft.com/office/drawing/2014/main" id="{2164B7FF-9426-48E2-94A3-653EAAF6C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2822575"/>
            <a:ext cx="4165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ea typeface="微软雅黑" panose="020B0503020204020204" pitchFamily="34" charset="-122"/>
              </a:rPr>
              <a:t>不要主动坐下，等主考官请你坐时再入座</a:t>
            </a:r>
          </a:p>
        </p:txBody>
      </p:sp>
      <p:sp>
        <p:nvSpPr>
          <p:cNvPr id="54274" name="矩形 3">
            <a:extLst>
              <a:ext uri="{FF2B5EF4-FFF2-40B4-BE49-F238E27FC236}">
                <a16:creationId xmlns:a16="http://schemas.microsoft.com/office/drawing/2014/main" id="{9E75DFFE-8053-46AA-898E-FBB04F3EA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5021263"/>
            <a:ext cx="2319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坐时身体要略向前倾</a:t>
            </a:r>
            <a:endParaRPr lang="zh-CN" altLang="en-US" sz="1600"/>
          </a:p>
        </p:txBody>
      </p:sp>
      <p:sp>
        <p:nvSpPr>
          <p:cNvPr id="54275" name="矩形 13">
            <a:extLst>
              <a:ext uri="{FF2B5EF4-FFF2-40B4-BE49-F238E27FC236}">
                <a16:creationId xmlns:a16="http://schemas.microsoft.com/office/drawing/2014/main" id="{39DB2C8C-E174-4F99-BF52-DC1CDEDE4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3309938"/>
            <a:ext cx="394335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面试时，不要靠椅子背坐，也不要坐满，但也不宜坐得太少，一般以坐满椅子的三分之二为宜</a:t>
            </a:r>
            <a:endParaRPr lang="zh-CN" altLang="en-US" sz="1600"/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id="{9B075DFE-9C85-4485-BDB0-18FB3031416C}"/>
              </a:ext>
            </a:extLst>
          </p:cNvPr>
          <p:cNvSpPr/>
          <p:nvPr/>
        </p:nvSpPr>
        <p:spPr>
          <a:xfrm>
            <a:off x="6934200" y="1873250"/>
            <a:ext cx="28956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4277" name="矩形 17">
            <a:extLst>
              <a:ext uri="{FF2B5EF4-FFF2-40B4-BE49-F238E27FC236}">
                <a16:creationId xmlns:a16="http://schemas.microsoft.com/office/drawing/2014/main" id="{0D1F92F6-BCC2-4B7D-AF62-583605031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1922463"/>
            <a:ext cx="15573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2000" b="1">
                <a:solidFill>
                  <a:schemeClr val="bg1"/>
                </a:solidFill>
                <a:ea typeface="微软雅黑" panose="020B0503020204020204" pitchFamily="34" charset="-122"/>
              </a:rPr>
              <a:t>入座礼仪</a:t>
            </a:r>
          </a:p>
        </p:txBody>
      </p:sp>
      <p:sp>
        <p:nvSpPr>
          <p:cNvPr id="54278" name="矩形 14">
            <a:extLst>
              <a:ext uri="{FF2B5EF4-FFF2-40B4-BE49-F238E27FC236}">
                <a16:creationId xmlns:a16="http://schemas.microsoft.com/office/drawing/2014/main" id="{AC086FD9-F8CD-47F1-AAF2-F9315BE82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4287838"/>
            <a:ext cx="2911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女士要并拢双腿，不管男女，在说话时都把腿靠拢</a:t>
            </a:r>
            <a:endParaRPr lang="zh-CN" altLang="en-US" sz="1600"/>
          </a:p>
        </p:txBody>
      </p:sp>
      <p:pic>
        <p:nvPicPr>
          <p:cNvPr id="54279" name="图片 20">
            <a:extLst>
              <a:ext uri="{FF2B5EF4-FFF2-40B4-BE49-F238E27FC236}">
                <a16:creationId xmlns:a16="http://schemas.microsoft.com/office/drawing/2014/main" id="{56F67E26-3A63-4D9C-B61E-B4A5B9B4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836738"/>
            <a:ext cx="60579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6809" name="组合 12">
            <a:extLst>
              <a:ext uri="{FF2B5EF4-FFF2-40B4-BE49-F238E27FC236}">
                <a16:creationId xmlns:a16="http://schemas.microsoft.com/office/drawing/2014/main" id="{C7813D61-3B78-4A84-9208-E2CC3AE7B91A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EA81058-51AE-4EBD-AA7C-909255CC5B64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6811" name="文本框 5">
              <a:extLst>
                <a:ext uri="{FF2B5EF4-FFF2-40B4-BE49-F238E27FC236}">
                  <a16:creationId xmlns:a16="http://schemas.microsoft.com/office/drawing/2014/main" id="{E54DDEB3-3B03-4916-A423-000D10943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6812" name="文本框 15">
              <a:extLst>
                <a:ext uri="{FF2B5EF4-FFF2-40B4-BE49-F238E27FC236}">
                  <a16:creationId xmlns:a16="http://schemas.microsoft.com/office/drawing/2014/main" id="{2AAD90F0-BFA9-40B4-8C5A-E058D95481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4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3" grpId="0"/>
      <p:bldP spid="54274" grpId="0"/>
      <p:bldP spid="54275" grpId="0"/>
      <p:bldP spid="54277" grpId="0"/>
      <p:bldP spid="5427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五边形 21">
            <a:extLst>
              <a:ext uri="{FF2B5EF4-FFF2-40B4-BE49-F238E27FC236}">
                <a16:creationId xmlns:a16="http://schemas.microsoft.com/office/drawing/2014/main" id="{4F814B7C-DA15-4796-877F-DB475258742A}"/>
              </a:ext>
            </a:extLst>
          </p:cNvPr>
          <p:cNvSpPr/>
          <p:nvPr/>
        </p:nvSpPr>
        <p:spPr>
          <a:xfrm>
            <a:off x="914400" y="4179888"/>
            <a:ext cx="47244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3" name="五边形 22">
            <a:extLst>
              <a:ext uri="{FF2B5EF4-FFF2-40B4-BE49-F238E27FC236}">
                <a16:creationId xmlns:a16="http://schemas.microsoft.com/office/drawing/2014/main" id="{176C6139-C3EB-4F30-830C-F14E2F92844E}"/>
              </a:ext>
            </a:extLst>
          </p:cNvPr>
          <p:cNvSpPr/>
          <p:nvPr/>
        </p:nvSpPr>
        <p:spPr>
          <a:xfrm flipH="1">
            <a:off x="5638800" y="4179888"/>
            <a:ext cx="5029200" cy="4635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55299" name="文本框 168967">
            <a:extLst>
              <a:ext uri="{FF2B5EF4-FFF2-40B4-BE49-F238E27FC236}">
                <a16:creationId xmlns:a16="http://schemas.microsoft.com/office/drawing/2014/main" id="{ED67A494-C49F-4A60-A65E-CAE857694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845050"/>
            <a:ext cx="4343400" cy="138588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自我介绍是很好的表现机会，个人自我介绍是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面试</a:t>
            </a:r>
            <a:r>
              <a:rPr lang="zh-CN" altLang="en-US" sz="1400">
                <a:ea typeface="微软雅黑" panose="020B0503020204020204" pitchFamily="34" charset="-122"/>
              </a:rPr>
              <a:t>实战非常关键的一步，因为众所周知的“首因效应</a:t>
            </a:r>
            <a:r>
              <a:rPr lang="en-US" altLang="zh-CN" sz="1400">
                <a:ea typeface="微软雅黑" panose="020B0503020204020204" pitchFamily="34" charset="-122"/>
              </a:rPr>
              <a:t>"</a:t>
            </a:r>
            <a:r>
              <a:rPr lang="zh-CN" altLang="en-US" sz="1400">
                <a:ea typeface="微软雅黑" panose="020B0503020204020204" pitchFamily="34" charset="-122"/>
              </a:rPr>
              <a:t>的影响，这</a:t>
            </a:r>
            <a:r>
              <a:rPr lang="en-US" altLang="zh-CN" sz="1400">
                <a:ea typeface="微软雅黑" panose="020B0503020204020204" pitchFamily="34" charset="-122"/>
              </a:rPr>
              <a:t>2-3</a:t>
            </a:r>
            <a:r>
              <a:rPr lang="zh-CN" altLang="en-US" sz="1400">
                <a:ea typeface="微软雅黑" panose="020B0503020204020204" pitchFamily="34" charset="-122"/>
              </a:rPr>
              <a:t>分钟见面前的自我介绍，将是你所有工作成绩与为人处世的</a:t>
            </a:r>
            <a:r>
              <a:rPr lang="zh-CN" altLang="en-US" sz="1400">
                <a:ea typeface="微软雅黑" panose="020B0503020204020204" pitchFamily="34" charset="-122"/>
                <a:hlinkClick r:id="rId4"/>
              </a:rPr>
              <a:t>总结</a:t>
            </a:r>
            <a:r>
              <a:rPr lang="zh-CN" altLang="en-US" sz="1400">
                <a:ea typeface="微软雅黑" panose="020B0503020204020204" pitchFamily="34" charset="-122"/>
              </a:rPr>
              <a:t>，也是你接下来</a:t>
            </a:r>
            <a:r>
              <a:rPr lang="zh-CN" altLang="en-US" sz="1400">
                <a:ea typeface="微软雅黑" panose="020B0503020204020204" pitchFamily="34" charset="-122"/>
                <a:hlinkClick r:id="rId3"/>
              </a:rPr>
              <a:t>面试</a:t>
            </a:r>
            <a:r>
              <a:rPr lang="zh-CN" altLang="en-US" sz="1400">
                <a:ea typeface="微软雅黑" panose="020B0503020204020204" pitchFamily="34" charset="-122"/>
              </a:rPr>
              <a:t>的基调 </a:t>
            </a:r>
          </a:p>
        </p:txBody>
      </p:sp>
      <p:sp>
        <p:nvSpPr>
          <p:cNvPr id="55300" name="文本框 168968">
            <a:extLst>
              <a:ext uri="{FF2B5EF4-FFF2-40B4-BE49-F238E27FC236}">
                <a16:creationId xmlns:a16="http://schemas.microsoft.com/office/drawing/2014/main" id="{F7E472EB-8FE1-432E-900E-A7EABB7C4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845050"/>
            <a:ext cx="4953000" cy="1708150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风度总是伴随着礼仪，一个有风度的人，必定谙知礼仪的重要，既彬彬有礼，又落落大方，顺乎自然，合乎人情，外表、内涵和肢体语言的真挚融合为一。每个人都有自己的形象风格，展现自我风采的另外一个重要因素便是自信，体现出一种独特的自然魅力，自我风采便无人能挡。</a:t>
            </a:r>
          </a:p>
        </p:txBody>
      </p:sp>
      <p:sp>
        <p:nvSpPr>
          <p:cNvPr id="17" name="五边形 16">
            <a:extLst>
              <a:ext uri="{FF2B5EF4-FFF2-40B4-BE49-F238E27FC236}">
                <a16:creationId xmlns:a16="http://schemas.microsoft.com/office/drawing/2014/main" id="{22900405-806F-4726-8617-339851E92483}"/>
              </a:ext>
            </a:extLst>
          </p:cNvPr>
          <p:cNvSpPr/>
          <p:nvPr/>
        </p:nvSpPr>
        <p:spPr>
          <a:xfrm>
            <a:off x="500063" y="2082800"/>
            <a:ext cx="3930650" cy="6159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2800" noProof="1">
              <a:latin typeface="微软雅黑" panose="020B0503020204020204" pitchFamily="34" charset="-122"/>
            </a:endParaRPr>
          </a:p>
        </p:txBody>
      </p:sp>
      <p:sp>
        <p:nvSpPr>
          <p:cNvPr id="78855" name="矩形 17">
            <a:extLst>
              <a:ext uri="{FF2B5EF4-FFF2-40B4-BE49-F238E27FC236}">
                <a16:creationId xmlns:a16="http://schemas.microsoft.com/office/drawing/2014/main" id="{29DD0C54-E102-4766-AE52-6EAFF88ED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3" y="2114550"/>
            <a:ext cx="2992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b="1">
                <a:solidFill>
                  <a:schemeClr val="bg1"/>
                </a:solidFill>
                <a:ea typeface="微软雅黑" panose="020B0503020204020204" pitchFamily="34" charset="-122"/>
              </a:rPr>
              <a:t>面试中的礼仪</a:t>
            </a:r>
          </a:p>
        </p:txBody>
      </p:sp>
      <p:sp>
        <p:nvSpPr>
          <p:cNvPr id="55303" name="矩形 3">
            <a:extLst>
              <a:ext uri="{FF2B5EF4-FFF2-40B4-BE49-F238E27FC236}">
                <a16:creationId xmlns:a16="http://schemas.microsoft.com/office/drawing/2014/main" id="{6605BC4F-CBBF-4A7D-A8A9-1D89CA085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2905125"/>
            <a:ext cx="37766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>
                <a:ea typeface="微软雅黑" panose="020B0503020204020204" pitchFamily="34" charset="-122"/>
              </a:rPr>
              <a:t>怎样让面试官重视你？</a:t>
            </a:r>
            <a:endParaRPr lang="zh-CN" altLang="en-US" sz="2800"/>
          </a:p>
        </p:txBody>
      </p:sp>
      <p:sp>
        <p:nvSpPr>
          <p:cNvPr id="55304" name="文本框 6">
            <a:extLst>
              <a:ext uri="{FF2B5EF4-FFF2-40B4-BE49-F238E27FC236}">
                <a16:creationId xmlns:a16="http://schemas.microsoft.com/office/drawing/2014/main" id="{A4485C68-791B-433A-B7FE-864891F19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275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语言就是力量</a:t>
            </a:r>
          </a:p>
        </p:txBody>
      </p:sp>
      <p:sp>
        <p:nvSpPr>
          <p:cNvPr id="55305" name="文本框 25">
            <a:extLst>
              <a:ext uri="{FF2B5EF4-FFF2-40B4-BE49-F238E27FC236}">
                <a16:creationId xmlns:a16="http://schemas.microsoft.com/office/drawing/2014/main" id="{E13FF756-9F46-4D40-862E-2B3EB76D3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42275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kumimoji="1"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气质高雅与风度潇洒</a:t>
            </a:r>
          </a:p>
        </p:txBody>
      </p:sp>
      <p:grpSp>
        <p:nvGrpSpPr>
          <p:cNvPr id="78859" name="组合 15">
            <a:extLst>
              <a:ext uri="{FF2B5EF4-FFF2-40B4-BE49-F238E27FC236}">
                <a16:creationId xmlns:a16="http://schemas.microsoft.com/office/drawing/2014/main" id="{EEFC29E4-44D3-4DB7-905B-2C9471F9DB04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5CDB7C2-FADD-4052-8339-E6CE0B484048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78862" name="文本框 5">
              <a:extLst>
                <a:ext uri="{FF2B5EF4-FFF2-40B4-BE49-F238E27FC236}">
                  <a16:creationId xmlns:a16="http://schemas.microsoft.com/office/drawing/2014/main" id="{E4842FEA-BDD1-43D9-9981-FC2060CA35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78863" name="文本框 19">
              <a:extLst>
                <a:ext uri="{FF2B5EF4-FFF2-40B4-BE49-F238E27FC236}">
                  <a16:creationId xmlns:a16="http://schemas.microsoft.com/office/drawing/2014/main" id="{E6E0E366-F6BF-4677-8197-C76C87BF67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  <p:pic>
        <p:nvPicPr>
          <p:cNvPr id="55307" name="图片 2">
            <a:extLst>
              <a:ext uri="{FF2B5EF4-FFF2-40B4-BE49-F238E27FC236}">
                <a16:creationId xmlns:a16="http://schemas.microsoft.com/office/drawing/2014/main" id="{4319EE2C-4D12-4CCA-A38B-0C0B885CB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85875"/>
            <a:ext cx="38862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5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5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/>
      <p:bldP spid="55300" grpId="0"/>
      <p:bldP spid="17" grpId="0" animBg="1"/>
      <p:bldP spid="55303" grpId="0"/>
      <p:bldP spid="55304" grpId="0"/>
      <p:bldP spid="5530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五边形 17">
            <a:extLst>
              <a:ext uri="{FF2B5EF4-FFF2-40B4-BE49-F238E27FC236}">
                <a16:creationId xmlns:a16="http://schemas.microsoft.com/office/drawing/2014/main" id="{1730167D-32F1-4B37-95EE-C6359466687B}"/>
              </a:ext>
            </a:extLst>
          </p:cNvPr>
          <p:cNvSpPr/>
          <p:nvPr/>
        </p:nvSpPr>
        <p:spPr>
          <a:xfrm>
            <a:off x="1062038" y="2728913"/>
            <a:ext cx="2595562" cy="411162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19" name="五边形 18">
            <a:extLst>
              <a:ext uri="{FF2B5EF4-FFF2-40B4-BE49-F238E27FC236}">
                <a16:creationId xmlns:a16="http://schemas.microsoft.com/office/drawing/2014/main" id="{F0956437-D008-4ED8-8075-46FF6FBCAC78}"/>
              </a:ext>
            </a:extLst>
          </p:cNvPr>
          <p:cNvSpPr/>
          <p:nvPr/>
        </p:nvSpPr>
        <p:spPr>
          <a:xfrm>
            <a:off x="4267200" y="2727325"/>
            <a:ext cx="2595563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20" name="五边形 19">
            <a:extLst>
              <a:ext uri="{FF2B5EF4-FFF2-40B4-BE49-F238E27FC236}">
                <a16:creationId xmlns:a16="http://schemas.microsoft.com/office/drawing/2014/main" id="{B9AA59ED-CDAB-4052-949F-2D87824F3DB2}"/>
              </a:ext>
            </a:extLst>
          </p:cNvPr>
          <p:cNvSpPr/>
          <p:nvPr/>
        </p:nvSpPr>
        <p:spPr>
          <a:xfrm>
            <a:off x="7562850" y="2727325"/>
            <a:ext cx="2595563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80901" name="矩形 1">
            <a:extLst>
              <a:ext uri="{FF2B5EF4-FFF2-40B4-BE49-F238E27FC236}">
                <a16:creationId xmlns:a16="http://schemas.microsoft.com/office/drawing/2014/main" id="{115A29D5-942A-4908-8449-71EB0D4F2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1493838"/>
            <a:ext cx="26479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595959"/>
                </a:solidFill>
                <a:ea typeface="微软雅黑" panose="020B0503020204020204" pitchFamily="34" charset="-122"/>
              </a:rPr>
              <a:t>交谈中的礼仪</a:t>
            </a:r>
            <a:endParaRPr lang="zh-CN" altLang="en-US" sz="4000" b="1">
              <a:solidFill>
                <a:srgbClr val="595959"/>
              </a:solidFill>
              <a:ea typeface="微软雅黑" panose="020B0503020204020204" pitchFamily="34" charset="-122"/>
            </a:endParaRPr>
          </a:p>
        </p:txBody>
      </p:sp>
      <p:sp>
        <p:nvSpPr>
          <p:cNvPr id="80902" name="矩形 2">
            <a:extLst>
              <a:ext uri="{FF2B5EF4-FFF2-40B4-BE49-F238E27FC236}">
                <a16:creationId xmlns:a16="http://schemas.microsoft.com/office/drawing/2014/main" id="{1A6C8342-3607-42A2-BCB8-1B7821FCD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765425"/>
            <a:ext cx="2133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 b="1">
                <a:solidFill>
                  <a:schemeClr val="bg1"/>
                </a:solidFill>
                <a:ea typeface="微软雅黑" panose="020B0503020204020204" pitchFamily="34" charset="-122"/>
              </a:rPr>
              <a:t>诚恳热情</a:t>
            </a:r>
          </a:p>
        </p:txBody>
      </p:sp>
      <p:sp>
        <p:nvSpPr>
          <p:cNvPr id="56326" name="矩形 9">
            <a:extLst>
              <a:ext uri="{FF2B5EF4-FFF2-40B4-BE49-F238E27FC236}">
                <a16:creationId xmlns:a16="http://schemas.microsoft.com/office/drawing/2014/main" id="{8E8A03BD-D51C-46D2-938F-2479380125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243263"/>
            <a:ext cx="2971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000000"/>
                </a:solidFill>
                <a:ea typeface="微软雅黑" panose="020B0503020204020204" pitchFamily="34" charset="-122"/>
              </a:rPr>
              <a:t>回答提问之前，应对自己要讲的话稍加思索，想好了的可以说，还没有想清楚的就不说，或少说，切勿信口开河、夸夸其谈、文不对题、话不及义。</a:t>
            </a:r>
          </a:p>
        </p:txBody>
      </p:sp>
      <p:sp>
        <p:nvSpPr>
          <p:cNvPr id="56327" name="矩形 10">
            <a:extLst>
              <a:ext uri="{FF2B5EF4-FFF2-40B4-BE49-F238E27FC236}">
                <a16:creationId xmlns:a16="http://schemas.microsoft.com/office/drawing/2014/main" id="{A5C0254B-85A6-409E-8866-8F63C52195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3243263"/>
            <a:ext cx="3810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应答时要表现从容镇定，如果答不出就大方承认有的东西还没有经过认真考虑。考官在意的并不一定只是问题的本身，如果你能从容地谈出自己的想法，虽然欠完整，很不成熟，也不致影响大局</a:t>
            </a:r>
            <a:endParaRPr lang="zh-CN" altLang="en-US" sz="1600"/>
          </a:p>
        </p:txBody>
      </p:sp>
      <p:sp>
        <p:nvSpPr>
          <p:cNvPr id="56328" name="矩形 7">
            <a:extLst>
              <a:ext uri="{FF2B5EF4-FFF2-40B4-BE49-F238E27FC236}">
                <a16:creationId xmlns:a16="http://schemas.microsoft.com/office/drawing/2014/main" id="{462DCB5B-C46B-4F37-9E86-DE6CAA941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3243263"/>
            <a:ext cx="26622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把自己的自信和热情“写”在脸上，同时表现出对去对方单位工作的诚意</a:t>
            </a:r>
            <a:endParaRPr lang="zh-CN" altLang="en-US" sz="1600"/>
          </a:p>
        </p:txBody>
      </p:sp>
      <p:sp>
        <p:nvSpPr>
          <p:cNvPr id="80906" name="矩形 8">
            <a:extLst>
              <a:ext uri="{FF2B5EF4-FFF2-40B4-BE49-F238E27FC236}">
                <a16:creationId xmlns:a16="http://schemas.microsoft.com/office/drawing/2014/main" id="{6D72E31D-BBF6-467A-8699-66D3558FD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81300"/>
            <a:ext cx="1293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谨慎多思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80907" name="矩形 11">
            <a:extLst>
              <a:ext uri="{FF2B5EF4-FFF2-40B4-BE49-F238E27FC236}">
                <a16:creationId xmlns:a16="http://schemas.microsoft.com/office/drawing/2014/main" id="{FBC4A752-15D0-4CDF-B819-9F6E3CBD1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5388" y="2781300"/>
            <a:ext cx="12938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 b="1">
                <a:solidFill>
                  <a:schemeClr val="bg1"/>
                </a:solidFill>
                <a:ea typeface="微软雅黑" panose="020B0503020204020204" pitchFamily="34" charset="-122"/>
              </a:rPr>
              <a:t>落落大方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1742B0B-E60F-42E9-80AC-5A3726230054}"/>
              </a:ext>
            </a:extLst>
          </p:cNvPr>
          <p:cNvSpPr/>
          <p:nvPr/>
        </p:nvSpPr>
        <p:spPr>
          <a:xfrm>
            <a:off x="2227263" y="1495425"/>
            <a:ext cx="7737475" cy="647700"/>
          </a:xfrm>
          <a:prstGeom prst="rect">
            <a:avLst/>
          </a:prstGeom>
          <a:noFill/>
          <a:ln w="9525">
            <a:noFill/>
          </a:ln>
        </p:spPr>
        <p:txBody>
          <a:bodyPr lIns="83464" tIns="41732" rIns="83464" bIns="41732"/>
          <a:lstStyle>
            <a:lvl1pPr marL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buFont typeface="Arial" panose="020B0604020202020204" pitchFamily="34" charset="0"/>
              <a:buNone/>
              <a:defRPr/>
            </a:pPr>
            <a:endParaRPr lang="zh-CN" altLang="en-US" sz="2400" noProof="1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6" name="直接连接符 18">
            <a:extLst>
              <a:ext uri="{FF2B5EF4-FFF2-40B4-BE49-F238E27FC236}">
                <a16:creationId xmlns:a16="http://schemas.microsoft.com/office/drawing/2014/main" id="{0A7EA004-1A2C-49EF-994E-044215073F6B}"/>
              </a:ext>
            </a:extLst>
          </p:cNvPr>
          <p:cNvCxnSpPr>
            <a:cxnSpLocks/>
          </p:cNvCxnSpPr>
          <p:nvPr/>
        </p:nvCxnSpPr>
        <p:spPr>
          <a:xfrm>
            <a:off x="1177925" y="1819275"/>
            <a:ext cx="308927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9">
            <a:extLst>
              <a:ext uri="{FF2B5EF4-FFF2-40B4-BE49-F238E27FC236}">
                <a16:creationId xmlns:a16="http://schemas.microsoft.com/office/drawing/2014/main" id="{99595914-0261-4D6B-B651-E7EB7A0F782E}"/>
              </a:ext>
            </a:extLst>
          </p:cNvPr>
          <p:cNvCxnSpPr>
            <a:cxnSpLocks/>
          </p:cNvCxnSpPr>
          <p:nvPr/>
        </p:nvCxnSpPr>
        <p:spPr>
          <a:xfrm>
            <a:off x="7391400" y="1819275"/>
            <a:ext cx="3095625" cy="0"/>
          </a:xfrm>
          <a:prstGeom prst="line">
            <a:avLst/>
          </a:prstGeom>
          <a:ln w="38100" cmpd="sng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911" name="组合 20">
            <a:extLst>
              <a:ext uri="{FF2B5EF4-FFF2-40B4-BE49-F238E27FC236}">
                <a16:creationId xmlns:a16="http://schemas.microsoft.com/office/drawing/2014/main" id="{256D94FB-34AA-43A7-B25D-331FF363A3FF}"/>
              </a:ext>
            </a:extLst>
          </p:cNvPr>
          <p:cNvGrpSpPr>
            <a:grpSpLocks/>
          </p:cNvGrpSpPr>
          <p:nvPr/>
        </p:nvGrpSpPr>
        <p:grpSpPr bwMode="auto">
          <a:xfrm>
            <a:off x="0" y="625475"/>
            <a:ext cx="2620963" cy="585788"/>
            <a:chOff x="-1588" y="602056"/>
            <a:chExt cx="2621411" cy="584775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42826E0-DE01-442D-9161-E8BA23E519F3}"/>
                </a:ext>
              </a:extLst>
            </p:cNvPr>
            <p:cNvSpPr/>
            <p:nvPr/>
          </p:nvSpPr>
          <p:spPr>
            <a:xfrm>
              <a:off x="-1588" y="630582"/>
              <a:ext cx="492209" cy="541986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0913" name="文本框 5">
              <a:extLst>
                <a:ext uri="{FF2B5EF4-FFF2-40B4-BE49-F238E27FC236}">
                  <a16:creationId xmlns:a16="http://schemas.microsoft.com/office/drawing/2014/main" id="{E1D0B76F-CC54-48CC-A38F-816D7B8E5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24" y="742950"/>
              <a:ext cx="124809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  <p:sp>
          <p:nvSpPr>
            <p:cNvPr id="80914" name="文本框 23">
              <a:extLst>
                <a:ext uri="{FF2B5EF4-FFF2-40B4-BE49-F238E27FC236}">
                  <a16:creationId xmlns:a16="http://schemas.microsoft.com/office/drawing/2014/main" id="{5E29E5F8-1770-4821-A03B-A0F2A5D52B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705" y="602056"/>
              <a:ext cx="124301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zh-CN" altLang="en-US" b="1">
                  <a:solidFill>
                    <a:srgbClr val="0D0D0D"/>
                  </a:solidFill>
                  <a:ea typeface="微软雅黑" panose="020B0503020204020204" pitchFamily="34" charset="-122"/>
                </a:rPr>
                <a:t>礼仪</a:t>
              </a:r>
              <a:endParaRPr kumimoji="1" lang="zh-CN" altLang="en-US"/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56326" grpId="0"/>
      <p:bldP spid="56327" grpId="0"/>
      <p:bldP spid="5632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6" name="组合 5">
            <a:extLst>
              <a:ext uri="{FF2B5EF4-FFF2-40B4-BE49-F238E27FC236}">
                <a16:creationId xmlns:a16="http://schemas.microsoft.com/office/drawing/2014/main" id="{33CA2673-4CC6-4803-9874-6987456686EA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0"/>
            <a:ext cx="12217400" cy="2349500"/>
            <a:chOff x="-20" y="4772"/>
            <a:chExt cx="19240" cy="3700"/>
          </a:xfrm>
        </p:grpSpPr>
        <p:sp>
          <p:nvSpPr>
            <p:cNvPr id="82947" name="矩形 4101">
              <a:extLst>
                <a:ext uri="{FF2B5EF4-FFF2-40B4-BE49-F238E27FC236}">
                  <a16:creationId xmlns:a16="http://schemas.microsoft.com/office/drawing/2014/main" id="{B51E5572-7CEC-4CD6-B92D-CF89D5FC7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" y="4772"/>
              <a:ext cx="19240" cy="3700"/>
            </a:xfrm>
            <a:prstGeom prst="rect">
              <a:avLst/>
            </a:prstGeom>
            <a:solidFill>
              <a:srgbClr val="0E5BB2">
                <a:alpha val="7686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/>
            </a:p>
          </p:txBody>
        </p:sp>
        <p:sp>
          <p:nvSpPr>
            <p:cNvPr id="82948" name="文本框 4">
              <a:extLst>
                <a:ext uri="{FF2B5EF4-FFF2-40B4-BE49-F238E27FC236}">
                  <a16:creationId xmlns:a16="http://schemas.microsoft.com/office/drawing/2014/main" id="{F49F80FD-103A-42C2-B705-2833A6DF24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1" y="5757"/>
              <a:ext cx="7350" cy="1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5400">
                  <a:solidFill>
                    <a:schemeClr val="bg1"/>
                  </a:solidFill>
                  <a:ea typeface="微软雅黑" panose="020B0503020204020204" pitchFamily="34" charset="-122"/>
                </a:rPr>
                <a:t> 告别礼仪</a:t>
              </a:r>
            </a:p>
          </p:txBody>
        </p:sp>
        <p:sp>
          <p:nvSpPr>
            <p:cNvPr id="82949" name="文本框 1">
              <a:extLst>
                <a:ext uri="{FF2B5EF4-FFF2-40B4-BE49-F238E27FC236}">
                  <a16:creationId xmlns:a16="http://schemas.microsoft.com/office/drawing/2014/main" id="{3418035C-D641-46D4-8B42-61A2A433F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55" y="5611"/>
              <a:ext cx="2086" cy="1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6600" b="1">
                  <a:solidFill>
                    <a:schemeClr val="bg1"/>
                  </a:solidFill>
                  <a:latin typeface="Microsoft JhengHei UI" panose="020B0604030504040204" pitchFamily="34" charset="-120"/>
                  <a:ea typeface="Microsoft JhengHei UI" panose="020B0604030504040204" pitchFamily="34" charset="-120"/>
                </a:rPr>
                <a:t>03</a:t>
              </a: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矩形 175108">
            <a:extLst>
              <a:ext uri="{FF2B5EF4-FFF2-40B4-BE49-F238E27FC236}">
                <a16:creationId xmlns:a16="http://schemas.microsoft.com/office/drawing/2014/main" id="{FC5B230D-938D-473D-BD34-66A3381D9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538" y="1738313"/>
            <a:ext cx="5222875" cy="142875"/>
          </a:xfrm>
          <a:prstGeom prst="rect">
            <a:avLst/>
          </a:prstGeom>
          <a:solidFill>
            <a:srgbClr val="0046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58370" name="文本框 175109">
            <a:extLst>
              <a:ext uri="{FF2B5EF4-FFF2-40B4-BE49-F238E27FC236}">
                <a16:creationId xmlns:a16="http://schemas.microsoft.com/office/drawing/2014/main" id="{965C7FCA-ADDC-4335-92D3-88DE8B3704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032000"/>
            <a:ext cx="61722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首先，要突出个人的优点和特长，并要有相当的可信度 </a:t>
            </a:r>
            <a:endParaRPr lang="ko-KR" altLang="en-US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其次，要展示个性，使个人形象鲜明，可以适当引用别人的言论，如老师、朋友等的评论来支持自己的描述；</a:t>
            </a:r>
            <a:endParaRPr lang="en-US" altLang="ko-KR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第三，坚持以事实说话，少用虚词、感叹词之类 </a:t>
            </a:r>
            <a:r>
              <a:rPr lang="ko-KR" altLang="zh-CN" sz="1800">
                <a:ea typeface="微软雅黑" panose="020B0503020204020204" pitchFamily="34" charset="-122"/>
              </a:rPr>
              <a:t> </a:t>
            </a:r>
            <a:endParaRPr lang="ko-KR" altLang="en-US" sz="1800">
              <a:ea typeface="微软雅黑" panose="020B0503020204020204" pitchFamily="34" charset="-122"/>
            </a:endParaRPr>
          </a:p>
          <a:p>
            <a:pPr eaLnBrk="1" latinLnBrk="1" hangingPunct="1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800">
                <a:ea typeface="微软雅黑" panose="020B0503020204020204" pitchFamily="34" charset="-122"/>
              </a:rPr>
              <a:t>第四要符合常规，介绍的内容和层次应合理、有序地展开 。铺排次序内容的次序亦极重要</a:t>
            </a:r>
            <a:r>
              <a:rPr lang="zh-CN" altLang="en-US" sz="2000" b="1">
                <a:ea typeface="微软雅黑" panose="020B0503020204020204" pitchFamily="34" charset="-122"/>
              </a:rPr>
              <a:t>。</a:t>
            </a:r>
            <a:endParaRPr lang="ko-KR" altLang="en-US" sz="2000" b="1">
              <a:ea typeface="微软雅黑" panose="020B0503020204020204" pitchFamily="34" charset="-122"/>
            </a:endParaRPr>
          </a:p>
        </p:txBody>
      </p:sp>
      <p:sp>
        <p:nvSpPr>
          <p:cNvPr id="58371" name="文本框 175111">
            <a:extLst>
              <a:ext uri="{FF2B5EF4-FFF2-40B4-BE49-F238E27FC236}">
                <a16:creationId xmlns:a16="http://schemas.microsoft.com/office/drawing/2014/main" id="{ECD1D62D-D997-4747-8D09-D2D230E63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558925"/>
            <a:ext cx="6172200" cy="401638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000" b="1">
                <a:ea typeface="微软雅黑" panose="020B0503020204020204" pitchFamily="34" charset="-122"/>
              </a:rPr>
              <a:t>自我介绍应把握以下几个要点  </a:t>
            </a:r>
          </a:p>
        </p:txBody>
      </p:sp>
      <p:grpSp>
        <p:nvGrpSpPr>
          <p:cNvPr id="84997" name="组合 26">
            <a:extLst>
              <a:ext uri="{FF2B5EF4-FFF2-40B4-BE49-F238E27FC236}">
                <a16:creationId xmlns:a16="http://schemas.microsoft.com/office/drawing/2014/main" id="{954D91DD-8B75-49BD-BF24-611891FAA64E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323850"/>
            <a:ext cx="8721726" cy="1143000"/>
            <a:chOff x="-2" y="520"/>
            <a:chExt cx="13735" cy="180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CF90C72-F97C-4E30-90E5-189432A01460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5001" name="文本框 5">
              <a:extLst>
                <a:ext uri="{FF2B5EF4-FFF2-40B4-BE49-F238E27FC236}">
                  <a16:creationId xmlns:a16="http://schemas.microsoft.com/office/drawing/2014/main" id="{6D574C49-14E8-456F-BA80-25288833A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pic>
        <p:nvPicPr>
          <p:cNvPr id="58373" name="图片 2">
            <a:extLst>
              <a:ext uri="{FF2B5EF4-FFF2-40B4-BE49-F238E27FC236}">
                <a16:creationId xmlns:a16="http://schemas.microsoft.com/office/drawing/2014/main" id="{9E7BBA7A-ACE8-4184-B84F-475AC724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052638"/>
            <a:ext cx="5715001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9" name="标题 66562">
            <a:extLst>
              <a:ext uri="{FF2B5EF4-FFF2-40B4-BE49-F238E27FC236}">
                <a16:creationId xmlns:a16="http://schemas.microsoft.com/office/drawing/2014/main" id="{DEBBA58B-844D-477E-98CF-DEED7DE4EBA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04825" y="-53340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  <p:bldP spid="5837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3866CF20-2BD1-4C83-9DB3-5CB17A8CEE9D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490538" y="1295400"/>
            <a:ext cx="4184650" cy="533400"/>
          </a:xfrm>
        </p:spPr>
        <p:txBody>
          <a:bodyPr/>
          <a:lstStyle/>
          <a:p>
            <a:pPr algn="l" eaLnBrk="1" hangingPunct="1"/>
            <a:r>
              <a:rPr lang="zh-CN" altLang="en-US" sz="2000" b="1">
                <a:solidFill>
                  <a:schemeClr val="tx1"/>
                </a:solidFill>
                <a:ea typeface="微软雅黑" panose="020B0503020204020204" pitchFamily="34" charset="-122"/>
              </a:rPr>
              <a:t>聆听的礼仪</a:t>
            </a:r>
          </a:p>
        </p:txBody>
      </p:sp>
      <p:grpSp>
        <p:nvGrpSpPr>
          <p:cNvPr id="87043" name="组合 26">
            <a:extLst>
              <a:ext uri="{FF2B5EF4-FFF2-40B4-BE49-F238E27FC236}">
                <a16:creationId xmlns:a16="http://schemas.microsoft.com/office/drawing/2014/main" id="{6E6820A9-7D8F-4F1F-95E8-CB8657529CF1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"/>
            <a:ext cx="8721725" cy="1143000"/>
            <a:chOff x="-2" y="520"/>
            <a:chExt cx="13735" cy="18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12BEC7B-00E8-4ECB-8746-8D539EDE056B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63" name="文本框 5">
              <a:extLst>
                <a:ext uri="{FF2B5EF4-FFF2-40B4-BE49-F238E27FC236}">
                  <a16:creationId xmlns:a16="http://schemas.microsoft.com/office/drawing/2014/main" id="{166BCF05-7A5A-45FC-A6BE-C0C71A07A8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sp>
        <p:nvSpPr>
          <p:cNvPr id="59395" name="矩形 7">
            <a:extLst>
              <a:ext uri="{FF2B5EF4-FFF2-40B4-BE49-F238E27FC236}">
                <a16:creationId xmlns:a16="http://schemas.microsoft.com/office/drawing/2014/main" id="{0C1CB849-B0DC-48B9-86DD-B7294DB85E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2362200"/>
            <a:ext cx="3236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应注视对方以表示专注倾听，可通过直视的双眼，赞许的点头</a:t>
            </a:r>
            <a:endParaRPr lang="zh-CN" altLang="en-US" sz="1400"/>
          </a:p>
        </p:txBody>
      </p:sp>
      <p:sp>
        <p:nvSpPr>
          <p:cNvPr id="59396" name="矩形 8">
            <a:extLst>
              <a:ext uri="{FF2B5EF4-FFF2-40B4-BE49-F238E27FC236}">
                <a16:creationId xmlns:a16="http://schemas.microsoft.com/office/drawing/2014/main" id="{C3496487-A00E-4FD3-A017-ECEAD123F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3352800"/>
            <a:ext cx="3408362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不时地通过表情、手势、点头等必要的附合，向对方表示你在认真地倾听。如果巧妙地插入一两句话，效果则更好</a:t>
            </a:r>
            <a:endParaRPr lang="zh-CN" altLang="en-US" sz="1400"/>
          </a:p>
        </p:txBody>
      </p:sp>
      <p:grpSp>
        <p:nvGrpSpPr>
          <p:cNvPr id="59397" name="组合 19">
            <a:extLst>
              <a:ext uri="{FF2B5EF4-FFF2-40B4-BE49-F238E27FC236}">
                <a16:creationId xmlns:a16="http://schemas.microsoft.com/office/drawing/2014/main" id="{81C7E6A0-43D6-496F-AC14-7D309BCB4BA4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1871663"/>
            <a:ext cx="2595563" cy="411162"/>
            <a:chOff x="878602" y="2819772"/>
            <a:chExt cx="2596140" cy="412265"/>
          </a:xfrm>
        </p:grpSpPr>
        <p:sp>
          <p:nvSpPr>
            <p:cNvPr id="12" name="五边形 11">
              <a:extLst>
                <a:ext uri="{FF2B5EF4-FFF2-40B4-BE49-F238E27FC236}">
                  <a16:creationId xmlns:a16="http://schemas.microsoft.com/office/drawing/2014/main" id="{C374A19C-CEC2-4BCF-9B71-0129F9C25E48}"/>
                </a:ext>
              </a:extLst>
            </p:cNvPr>
            <p:cNvSpPr/>
            <p:nvPr/>
          </p:nvSpPr>
          <p:spPr>
            <a:xfrm>
              <a:off x="878602" y="2819772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61" name="矩形 12">
              <a:extLst>
                <a:ext uri="{FF2B5EF4-FFF2-40B4-BE49-F238E27FC236}">
                  <a16:creationId xmlns:a16="http://schemas.microsoft.com/office/drawing/2014/main" id="{119B7F50-80C5-4ABB-BD90-DE1FF3F4C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2844035"/>
              <a:ext cx="23218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专注有礼</a:t>
              </a:r>
            </a:p>
          </p:txBody>
        </p:sp>
      </p:grpSp>
      <p:grpSp>
        <p:nvGrpSpPr>
          <p:cNvPr id="59398" name="组合 21">
            <a:extLst>
              <a:ext uri="{FF2B5EF4-FFF2-40B4-BE49-F238E27FC236}">
                <a16:creationId xmlns:a16="http://schemas.microsoft.com/office/drawing/2014/main" id="{B79364B9-E5C8-44DC-91FD-DA4756FAA0E5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2906713"/>
            <a:ext cx="2595563" cy="412750"/>
            <a:chOff x="878602" y="4083507"/>
            <a:chExt cx="2596140" cy="412265"/>
          </a:xfrm>
        </p:grpSpPr>
        <p:sp>
          <p:nvSpPr>
            <p:cNvPr id="16" name="五边形 15">
              <a:extLst>
                <a:ext uri="{FF2B5EF4-FFF2-40B4-BE49-F238E27FC236}">
                  <a16:creationId xmlns:a16="http://schemas.microsoft.com/office/drawing/2014/main" id="{6FEF92FA-B861-4858-8D57-8E8D0ECE8BA8}"/>
                </a:ext>
              </a:extLst>
            </p:cNvPr>
            <p:cNvSpPr/>
            <p:nvPr/>
          </p:nvSpPr>
          <p:spPr>
            <a:xfrm>
              <a:off x="878602" y="4083507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9" name="矩形 16">
              <a:extLst>
                <a:ext uri="{FF2B5EF4-FFF2-40B4-BE49-F238E27FC236}">
                  <a16:creationId xmlns:a16="http://schemas.microsoft.com/office/drawing/2014/main" id="{67FE5F13-3834-48E9-9BA0-9D9D0F738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4107211"/>
              <a:ext cx="1752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有所反应</a:t>
              </a:r>
            </a:p>
          </p:txBody>
        </p:sp>
      </p:grpSp>
      <p:pic>
        <p:nvPicPr>
          <p:cNvPr id="59399" name="图片 18">
            <a:extLst>
              <a:ext uri="{FF2B5EF4-FFF2-40B4-BE49-F238E27FC236}">
                <a16:creationId xmlns:a16="http://schemas.microsoft.com/office/drawing/2014/main" id="{5D3C0A85-1454-4848-801B-E97CEE68F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62138"/>
            <a:ext cx="72390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矩形 24">
            <a:extLst>
              <a:ext uri="{FF2B5EF4-FFF2-40B4-BE49-F238E27FC236}">
                <a16:creationId xmlns:a16="http://schemas.microsoft.com/office/drawing/2014/main" id="{DC21832F-89DE-440A-AF1F-7BC5B54CBE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4648200"/>
            <a:ext cx="6096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聆听是捕捉信息、处理信息、反馈信息的过程</a:t>
            </a:r>
            <a:endParaRPr lang="zh-CN" altLang="en-US" sz="1400"/>
          </a:p>
        </p:txBody>
      </p:sp>
      <p:grpSp>
        <p:nvGrpSpPr>
          <p:cNvPr id="59401" name="组合 23">
            <a:extLst>
              <a:ext uri="{FF2B5EF4-FFF2-40B4-BE49-F238E27FC236}">
                <a16:creationId xmlns:a16="http://schemas.microsoft.com/office/drawing/2014/main" id="{DD7F9D90-B63E-4BE2-AC98-DD532A14E0FD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4157663"/>
            <a:ext cx="2595563" cy="411162"/>
            <a:chOff x="853567" y="4739623"/>
            <a:chExt cx="2596140" cy="412265"/>
          </a:xfrm>
        </p:grpSpPr>
        <p:sp>
          <p:nvSpPr>
            <p:cNvPr id="27" name="五边形 26">
              <a:extLst>
                <a:ext uri="{FF2B5EF4-FFF2-40B4-BE49-F238E27FC236}">
                  <a16:creationId xmlns:a16="http://schemas.microsoft.com/office/drawing/2014/main" id="{93BD079C-059E-4505-81B0-A3CB8DCC85A8}"/>
                </a:ext>
              </a:extLst>
            </p:cNvPr>
            <p:cNvSpPr/>
            <p:nvPr/>
          </p:nvSpPr>
          <p:spPr>
            <a:xfrm>
              <a:off x="853567" y="4739623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7" name="矩形 22">
              <a:extLst>
                <a:ext uri="{FF2B5EF4-FFF2-40B4-BE49-F238E27FC236}">
                  <a16:creationId xmlns:a16="http://schemas.microsoft.com/office/drawing/2014/main" id="{2AC22437-1619-464C-B61C-0D9C8636A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3210" y="4761089"/>
              <a:ext cx="13965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有所收获</a:t>
              </a:r>
            </a:p>
          </p:txBody>
        </p:sp>
      </p:grpSp>
      <p:sp>
        <p:nvSpPr>
          <p:cNvPr id="59402" name="矩形 28">
            <a:extLst>
              <a:ext uri="{FF2B5EF4-FFF2-40B4-BE49-F238E27FC236}">
                <a16:creationId xmlns:a16="http://schemas.microsoft.com/office/drawing/2014/main" id="{7D291507-D7F5-4659-9A8B-BC357C02C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388" y="5510213"/>
            <a:ext cx="37576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ea typeface="微软雅黑" panose="020B0503020204020204" pitchFamily="34" charset="-122"/>
              </a:rPr>
              <a:t>倾听时要仔细、认真地品味对方话语中的言外之意、弦外之音、微妙情感，细细咀嚼品味，以便正确判断他的真正意图</a:t>
            </a:r>
            <a:endParaRPr lang="zh-CN" altLang="en-US" sz="1400"/>
          </a:p>
        </p:txBody>
      </p:sp>
      <p:grpSp>
        <p:nvGrpSpPr>
          <p:cNvPr id="59403" name="组合 25">
            <a:extLst>
              <a:ext uri="{FF2B5EF4-FFF2-40B4-BE49-F238E27FC236}">
                <a16:creationId xmlns:a16="http://schemas.microsoft.com/office/drawing/2014/main" id="{2F83D2B8-3BBC-4784-AADE-0292F06FE1AB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5040313"/>
            <a:ext cx="2595563" cy="412750"/>
            <a:chOff x="853567" y="5472956"/>
            <a:chExt cx="2596140" cy="412265"/>
          </a:xfrm>
        </p:grpSpPr>
        <p:sp>
          <p:nvSpPr>
            <p:cNvPr id="31" name="五边形 30">
              <a:extLst>
                <a:ext uri="{FF2B5EF4-FFF2-40B4-BE49-F238E27FC236}">
                  <a16:creationId xmlns:a16="http://schemas.microsoft.com/office/drawing/2014/main" id="{96C3CA39-B608-40A9-B690-F6FA9A78C50B}"/>
                </a:ext>
              </a:extLst>
            </p:cNvPr>
            <p:cNvSpPr/>
            <p:nvPr/>
          </p:nvSpPr>
          <p:spPr>
            <a:xfrm>
              <a:off x="853567" y="5472956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7055" name="矩形 29">
              <a:extLst>
                <a:ext uri="{FF2B5EF4-FFF2-40B4-BE49-F238E27FC236}">
                  <a16:creationId xmlns:a16="http://schemas.microsoft.com/office/drawing/2014/main" id="{5DC85DFE-7D22-48F3-B9D9-1817192A3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536" y="5494422"/>
              <a:ext cx="139653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有所判断</a:t>
              </a:r>
            </a:p>
          </p:txBody>
        </p:sp>
      </p:grpSp>
      <p:sp>
        <p:nvSpPr>
          <p:cNvPr id="87053" name="标题 66562">
            <a:extLst>
              <a:ext uri="{FF2B5EF4-FFF2-40B4-BE49-F238E27FC236}">
                <a16:creationId xmlns:a16="http://schemas.microsoft.com/office/drawing/2014/main" id="{4DD002AD-5000-498C-B3BD-70B798FB534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98475" y="-538163"/>
            <a:ext cx="20574000" cy="28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/>
      <p:bldP spid="59396" grpId="0"/>
      <p:bldP spid="59400" grpId="0"/>
      <p:bldP spid="5940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矩形 179201">
            <a:extLst>
              <a:ext uri="{FF2B5EF4-FFF2-40B4-BE49-F238E27FC236}">
                <a16:creationId xmlns:a16="http://schemas.microsoft.com/office/drawing/2014/main" id="{4F192B13-604A-469A-939E-1F016342B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1981200"/>
            <a:ext cx="7010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ea typeface="微软雅黑" panose="020B0503020204020204" pitchFamily="34" charset="-122"/>
              </a:rPr>
              <a:t>再次强调你对应聘该工作的热情，并感谢对方抽时间与你进行交谈 </a:t>
            </a:r>
            <a:endParaRPr lang="en-US" altLang="ko-KR" sz="1400">
              <a:ea typeface="微软雅黑" panose="020B0503020204020204" pitchFamily="34" charset="-122"/>
            </a:endParaRPr>
          </a:p>
        </p:txBody>
      </p:sp>
      <p:sp>
        <p:nvSpPr>
          <p:cNvPr id="60418" name="文本框 179203">
            <a:extLst>
              <a:ext uri="{FF2B5EF4-FFF2-40B4-BE49-F238E27FC236}">
                <a16:creationId xmlns:a16="http://schemas.microsoft.com/office/drawing/2014/main" id="{123A3099-132A-4243-86F0-46D392564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25" y="2392363"/>
            <a:ext cx="6348413" cy="738187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n"/>
            </a:pPr>
            <a:r>
              <a:rPr lang="zh-CN" altLang="en-US" sz="1400">
                <a:ea typeface="微软雅黑" panose="020B0503020204020204" pitchFamily="34" charset="-122"/>
              </a:rPr>
              <a:t>表示与主考官们的交谈使你受益匪浅，并希望今后能有机会再次得到对方进一步的指导。记住，表示感谢很重要，如果你没有忽略这个环节，则显得“鹤立鸡群”，格外突出，说不定会使对方改变初衷。 </a:t>
            </a:r>
          </a:p>
        </p:txBody>
      </p:sp>
      <p:sp>
        <p:nvSpPr>
          <p:cNvPr id="60419" name="矩形 179204">
            <a:extLst>
              <a:ext uri="{FF2B5EF4-FFF2-40B4-BE49-F238E27FC236}">
                <a16:creationId xmlns:a16="http://schemas.microsoft.com/office/drawing/2014/main" id="{4ACED9A2-D647-4CB3-89F5-37D0B6283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276600"/>
            <a:ext cx="4648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不要过早打听面试结果 </a:t>
            </a:r>
            <a:r>
              <a:rPr lang="ko-KR" altLang="en-US" sz="1400" b="1">
                <a:solidFill>
                  <a:srgbClr val="0070C0"/>
                </a:solidFill>
                <a:ea typeface="휴먼옛체" pitchFamily="18" charset="-127"/>
              </a:rPr>
              <a:t> </a:t>
            </a:r>
          </a:p>
        </p:txBody>
      </p:sp>
      <p:sp>
        <p:nvSpPr>
          <p:cNvPr id="60420" name="文本框 179206">
            <a:extLst>
              <a:ext uri="{FF2B5EF4-FFF2-40B4-BE49-F238E27FC236}">
                <a16:creationId xmlns:a16="http://schemas.microsoft.com/office/drawing/2014/main" id="{1A752508-3E04-4233-BE0B-E73CEA43D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530600"/>
            <a:ext cx="5638800" cy="461963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最后确定录用人选，可能要等</a:t>
            </a:r>
            <a:r>
              <a:rPr lang="en-US" altLang="zh-CN" sz="1200">
                <a:ea typeface="微软雅黑" panose="020B0503020204020204" pitchFamily="34" charset="-122"/>
              </a:rPr>
              <a:t>3—5</a:t>
            </a:r>
            <a:r>
              <a:rPr lang="zh-CN" altLang="en-US" sz="1200">
                <a:ea typeface="微软雅黑" panose="020B0503020204020204" pitchFamily="34" charset="-122"/>
              </a:rPr>
              <a:t>天。求职者在这段时间内一定要耐心等候消息，不要过早打听面试结果。</a:t>
            </a:r>
          </a:p>
        </p:txBody>
      </p:sp>
      <p:sp>
        <p:nvSpPr>
          <p:cNvPr id="60421" name="矩形 179207">
            <a:extLst>
              <a:ext uri="{FF2B5EF4-FFF2-40B4-BE49-F238E27FC236}">
                <a16:creationId xmlns:a16="http://schemas.microsoft.com/office/drawing/2014/main" id="{E6E9422F-F412-4B7B-8955-75D08F5CA8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267200"/>
            <a:ext cx="46482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/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latin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查询结果 </a:t>
            </a:r>
            <a:endParaRPr lang="ko-KR" altLang="en-US" sz="1400" b="1">
              <a:solidFill>
                <a:srgbClr val="0070C0"/>
              </a:solidFill>
              <a:ea typeface="Gulim" panose="020B0600000101010101" pitchFamily="34" charset="-127"/>
            </a:endParaRPr>
          </a:p>
        </p:txBody>
      </p:sp>
      <p:sp>
        <p:nvSpPr>
          <p:cNvPr id="60422" name="文本框 179209">
            <a:extLst>
              <a:ext uri="{FF2B5EF4-FFF2-40B4-BE49-F238E27FC236}">
                <a16:creationId xmlns:a16="http://schemas.microsoft.com/office/drawing/2014/main" id="{29882BB7-CAD8-4647-B924-84F7F02916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527550"/>
            <a:ext cx="5791200" cy="461963"/>
          </a:xfrm>
          <a:prstGeom prst="rect">
            <a:avLst/>
          </a:prstGeom>
          <a:noFill/>
          <a:ln>
            <a:noFill/>
          </a:ln>
          <a:effectLst>
            <a:prstShdw prst="shdw13" dist="53882" dir="2700000">
              <a:srgbClr val="080808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一般来说，你如果在面试两周后或在主考官许诺的通知时间到了，还没有收到对方的答复时，可自行打电话到该公司人事部门查询。 </a:t>
            </a:r>
          </a:p>
        </p:txBody>
      </p:sp>
      <p:grpSp>
        <p:nvGrpSpPr>
          <p:cNvPr id="89096" name="组合 26">
            <a:extLst>
              <a:ext uri="{FF2B5EF4-FFF2-40B4-BE49-F238E27FC236}">
                <a16:creationId xmlns:a16="http://schemas.microsoft.com/office/drawing/2014/main" id="{29038A4A-B5E4-4F89-BB18-127D5E2A8EF4}"/>
              </a:ext>
            </a:extLst>
          </p:cNvPr>
          <p:cNvGrpSpPr>
            <a:grpSpLocks/>
          </p:cNvGrpSpPr>
          <p:nvPr/>
        </p:nvGrpSpPr>
        <p:grpSpPr bwMode="auto">
          <a:xfrm>
            <a:off x="0" y="304800"/>
            <a:ext cx="8721725" cy="1143000"/>
            <a:chOff x="-2" y="520"/>
            <a:chExt cx="13735" cy="180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81147B-FD31-4B8F-ADF7-4B4424655CD9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9105" name="文本框 5">
              <a:extLst>
                <a:ext uri="{FF2B5EF4-FFF2-40B4-BE49-F238E27FC236}">
                  <a16:creationId xmlns:a16="http://schemas.microsoft.com/office/drawing/2014/main" id="{9D8A059C-B320-4ED5-98E7-99D1D3DB1A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grpSp>
        <p:nvGrpSpPr>
          <p:cNvPr id="60424" name="组合 16">
            <a:extLst>
              <a:ext uri="{FF2B5EF4-FFF2-40B4-BE49-F238E27FC236}">
                <a16:creationId xmlns:a16="http://schemas.microsoft.com/office/drawing/2014/main" id="{ED6C2A1C-0905-409A-A9CF-63ACBFB46997}"/>
              </a:ext>
            </a:extLst>
          </p:cNvPr>
          <p:cNvGrpSpPr>
            <a:grpSpLocks/>
          </p:cNvGrpSpPr>
          <p:nvPr/>
        </p:nvGrpSpPr>
        <p:grpSpPr bwMode="auto">
          <a:xfrm>
            <a:off x="492125" y="1492250"/>
            <a:ext cx="2595563" cy="412750"/>
            <a:chOff x="878602" y="2819772"/>
            <a:chExt cx="2596140" cy="412265"/>
          </a:xfrm>
        </p:grpSpPr>
        <p:sp>
          <p:nvSpPr>
            <p:cNvPr id="18" name="五边形 17">
              <a:extLst>
                <a:ext uri="{FF2B5EF4-FFF2-40B4-BE49-F238E27FC236}">
                  <a16:creationId xmlns:a16="http://schemas.microsoft.com/office/drawing/2014/main" id="{2E07D8EA-05C1-4EC4-A1C6-1427D036A5F3}"/>
                </a:ext>
              </a:extLst>
            </p:cNvPr>
            <p:cNvSpPr/>
            <p:nvPr/>
          </p:nvSpPr>
          <p:spPr>
            <a:xfrm>
              <a:off x="878602" y="2819772"/>
              <a:ext cx="2596140" cy="412265"/>
            </a:xfrm>
            <a:prstGeom prst="homePlate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89103" name="矩形 18">
              <a:extLst>
                <a:ext uri="{FF2B5EF4-FFF2-40B4-BE49-F238E27FC236}">
                  <a16:creationId xmlns:a16="http://schemas.microsoft.com/office/drawing/2014/main" id="{FFE7B626-5B69-49D9-8F21-9B243A218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0734" y="2844035"/>
              <a:ext cx="23218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Wingdings" panose="05000000000000000000" pitchFamily="2" charset="2"/>
                <a:buChar char="n"/>
              </a:pPr>
              <a:r>
                <a:rPr lang="zh-CN" altLang="en-US" sz="1800" b="1">
                  <a:solidFill>
                    <a:schemeClr val="bg1"/>
                  </a:solidFill>
                  <a:ea typeface="微软雅黑" panose="020B0503020204020204" pitchFamily="34" charset="-122"/>
                </a:rPr>
                <a:t>告别礼仪 </a:t>
              </a:r>
            </a:p>
          </p:txBody>
        </p:sp>
      </p:grpSp>
      <p:sp>
        <p:nvSpPr>
          <p:cNvPr id="60425" name="矩形 21">
            <a:extLst>
              <a:ext uri="{FF2B5EF4-FFF2-40B4-BE49-F238E27FC236}">
                <a16:creationId xmlns:a16="http://schemas.microsoft.com/office/drawing/2014/main" id="{BEC6222F-7A36-420F-A828-AA69419C2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5178425"/>
            <a:ext cx="831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400" b="1">
                <a:solidFill>
                  <a:srgbClr val="0070C0"/>
                </a:solidFill>
                <a:ea typeface="微软雅黑" panose="020B0503020204020204" pitchFamily="34" charset="-122"/>
              </a:rPr>
              <a:t>握手</a:t>
            </a:r>
          </a:p>
        </p:txBody>
      </p:sp>
      <p:sp>
        <p:nvSpPr>
          <p:cNvPr id="60426" name="矩形 22">
            <a:extLst>
              <a:ext uri="{FF2B5EF4-FFF2-40B4-BE49-F238E27FC236}">
                <a16:creationId xmlns:a16="http://schemas.microsoft.com/office/drawing/2014/main" id="{F68B5D3E-C4E9-4BE2-953B-44846EC7BC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50" y="5416550"/>
            <a:ext cx="6096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ea typeface="微软雅黑" panose="020B0503020204020204" pitchFamily="34" charset="-122"/>
              </a:rPr>
              <a:t>要讲究先后的顺序，握手的先后顺序是根据握手人双方所处的社会地位、身份、性别和条件来确定的，其基本原则是：上级在先，长辈在先，女士在先。 握手通常以三五秒钟为宜，要注意把握好力度，双目注视对方，面带笑容，同时应配以适当的敬语，如“再见”、“再会”、“谢谢”等。</a:t>
            </a:r>
          </a:p>
        </p:txBody>
      </p:sp>
      <p:pic>
        <p:nvPicPr>
          <p:cNvPr id="60427" name="图片 4">
            <a:extLst>
              <a:ext uri="{FF2B5EF4-FFF2-40B4-BE49-F238E27FC236}">
                <a16:creationId xmlns:a16="http://schemas.microsoft.com/office/drawing/2014/main" id="{A7411FEA-513B-47AE-BE29-B1688A004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8237"/>
          <a:stretch>
            <a:fillRect/>
          </a:stretch>
        </p:blipFill>
        <p:spPr bwMode="auto">
          <a:xfrm>
            <a:off x="7164388" y="2043113"/>
            <a:ext cx="4648200" cy="389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1" name="标题 66562">
            <a:extLst>
              <a:ext uri="{FF2B5EF4-FFF2-40B4-BE49-F238E27FC236}">
                <a16:creationId xmlns:a16="http://schemas.microsoft.com/office/drawing/2014/main" id="{8CC3738A-E4C1-4913-90A4-42AC47C233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76250" y="-566738"/>
            <a:ext cx="20574000" cy="285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0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7" grpId="0"/>
      <p:bldP spid="60418" grpId="0"/>
      <p:bldP spid="60419" grpId="0"/>
      <p:bldP spid="60420" grpId="0"/>
      <p:bldP spid="60421" grpId="0"/>
      <p:bldP spid="60422" grpId="0"/>
      <p:bldP spid="60425" grpId="0"/>
      <p:bldP spid="604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五边形 9">
            <a:extLst>
              <a:ext uri="{FF2B5EF4-FFF2-40B4-BE49-F238E27FC236}">
                <a16:creationId xmlns:a16="http://schemas.microsoft.com/office/drawing/2014/main" id="{7FD5210F-DD85-4EDA-BA66-9FD4FF93DB45}"/>
              </a:ext>
            </a:extLst>
          </p:cNvPr>
          <p:cNvSpPr/>
          <p:nvPr/>
        </p:nvSpPr>
        <p:spPr>
          <a:xfrm>
            <a:off x="517525" y="1873250"/>
            <a:ext cx="2597150" cy="412750"/>
          </a:xfrm>
          <a:prstGeom prst="homePlate">
            <a:avLst/>
          </a:prstGeom>
          <a:solidFill>
            <a:srgbClr val="0E5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latin typeface="微软雅黑" panose="020B0503020204020204" pitchFamily="34" charset="-122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BF99B1E0-44B8-4C6D-9998-051D68668DED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17525" y="1703388"/>
            <a:ext cx="5257800" cy="762000"/>
          </a:xfrm>
        </p:spPr>
        <p:txBody>
          <a:bodyPr/>
          <a:lstStyle/>
          <a:p>
            <a:pPr marL="285750" indent="-285750" algn="l" eaLnBrk="1" hangingPunct="1"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ea typeface="微软雅黑" panose="020B0503020204020204" pitchFamily="34" charset="-122"/>
              </a:rPr>
              <a:t>面试礼仪禁忌</a:t>
            </a:r>
          </a:p>
        </p:txBody>
      </p:sp>
      <p:grpSp>
        <p:nvGrpSpPr>
          <p:cNvPr id="91140" name="组合 26">
            <a:extLst>
              <a:ext uri="{FF2B5EF4-FFF2-40B4-BE49-F238E27FC236}">
                <a16:creationId xmlns:a16="http://schemas.microsoft.com/office/drawing/2014/main" id="{72EA638C-C66E-44AB-BEDA-5EC82BA3950C}"/>
              </a:ext>
            </a:extLst>
          </p:cNvPr>
          <p:cNvGrpSpPr>
            <a:grpSpLocks/>
          </p:cNvGrpSpPr>
          <p:nvPr/>
        </p:nvGrpSpPr>
        <p:grpSpPr bwMode="auto">
          <a:xfrm>
            <a:off x="0" y="292100"/>
            <a:ext cx="8721725" cy="1143000"/>
            <a:chOff x="-2" y="520"/>
            <a:chExt cx="13735" cy="180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088C553-B7ED-4633-B586-2A5AE59C6D91}"/>
                </a:ext>
              </a:extLst>
            </p:cNvPr>
            <p:cNvSpPr/>
            <p:nvPr/>
          </p:nvSpPr>
          <p:spPr>
            <a:xfrm>
              <a:off x="-2" y="993"/>
              <a:ext cx="775" cy="855"/>
            </a:xfrm>
            <a:prstGeom prst="rect">
              <a:avLst/>
            </a:prstGeom>
            <a:solidFill>
              <a:srgbClr val="0E5B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>
                <a:latin typeface="微软雅黑" panose="020B0503020204020204" pitchFamily="34" charset="-122"/>
              </a:endParaRPr>
            </a:p>
          </p:txBody>
        </p:sp>
        <p:sp>
          <p:nvSpPr>
            <p:cNvPr id="91145" name="文本框 5">
              <a:extLst>
                <a:ext uri="{FF2B5EF4-FFF2-40B4-BE49-F238E27FC236}">
                  <a16:creationId xmlns:a16="http://schemas.microsoft.com/office/drawing/2014/main" id="{B9E864C9-B210-4F63-ACF7-18A914CB1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1" y="1061"/>
              <a:ext cx="3426" cy="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Farewell</a:t>
              </a:r>
              <a:r>
                <a:rPr lang="zh-CN" altLang="en-US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 </a:t>
              </a:r>
              <a:r>
                <a:rPr lang="en-US" altLang="zh-CN" sz="2000">
                  <a:solidFill>
                    <a:srgbClr val="0D0D0D"/>
                  </a:solidFill>
                  <a:latin typeface="Malgun Gothic" panose="020B0503020000020004" pitchFamily="34" charset="-127"/>
                  <a:ea typeface="Malgun Gothic" panose="020B0503020000020004" pitchFamily="34" charset="-127"/>
                  <a:sym typeface="宋体" panose="02010600030101010101" pitchFamily="2" charset="-122"/>
                </a:rPr>
                <a:t>protocol</a:t>
              </a:r>
              <a:endParaRPr lang="zh-CN" altLang="en-US" sz="2000">
                <a:solidFill>
                  <a:srgbClr val="0D0D0D"/>
                </a:solidFill>
                <a:latin typeface="Malgun Gothic" panose="020B0503020000020004" pitchFamily="34" charset="-127"/>
                <a:ea typeface="Malgun Gothic" panose="020B0503020000020004" pitchFamily="34" charset="-127"/>
                <a:sym typeface="宋体" panose="02010600030101010101" pitchFamily="2" charset="-122"/>
              </a:endParaRPr>
            </a:p>
          </p:txBody>
        </p:sp>
      </p:grpSp>
      <p:sp>
        <p:nvSpPr>
          <p:cNvPr id="62468" name="矩形 1">
            <a:extLst>
              <a:ext uri="{FF2B5EF4-FFF2-40B4-BE49-F238E27FC236}">
                <a16:creationId xmlns:a16="http://schemas.microsoft.com/office/drawing/2014/main" id="{00D5A0A5-2F6B-4C47-BDA2-661983BEC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2568575"/>
            <a:ext cx="49688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不准时入场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着装举止不得体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当面询问面试结果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进门不打招呼，临走不说谢谢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急于表现自己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面试过程中接手机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为一些小事过多解释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zh-CN" altLang="en-US" sz="1800">
                <a:ea typeface="微软雅黑" panose="020B0503020204020204" pitchFamily="34" charset="-122"/>
              </a:rPr>
              <a:t>随意打断面试主考官的话，或随意转移话题</a:t>
            </a:r>
          </a:p>
        </p:txBody>
      </p:sp>
      <p:pic>
        <p:nvPicPr>
          <p:cNvPr id="62469" name="图片 8">
            <a:extLst>
              <a:ext uri="{FF2B5EF4-FFF2-40B4-BE49-F238E27FC236}">
                <a16:creationId xmlns:a16="http://schemas.microsoft.com/office/drawing/2014/main" id="{1DFD165C-0EC6-47D2-975B-A7F9A4E34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703388"/>
            <a:ext cx="5675313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3" name="标题 66562">
            <a:extLst>
              <a:ext uri="{FF2B5EF4-FFF2-40B4-BE49-F238E27FC236}">
                <a16:creationId xmlns:a16="http://schemas.microsoft.com/office/drawing/2014/main" id="{53C716A5-A287-4F2A-BA5B-5299D1B374D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17525" y="-565150"/>
            <a:ext cx="20574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0D0D0D"/>
                </a:solidFill>
                <a:ea typeface="微软雅黑" panose="020B0503020204020204" pitchFamily="34" charset="-122"/>
              </a:rPr>
              <a:t>告别礼仪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/>
      <p:bldP spid="6246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矩形 4101">
            <a:extLst>
              <a:ext uri="{FF2B5EF4-FFF2-40B4-BE49-F238E27FC236}">
                <a16:creationId xmlns:a16="http://schemas.microsoft.com/office/drawing/2014/main" id="{5E7EE5CB-559A-4555-ADD1-AAC55C5B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988" y="3594100"/>
            <a:ext cx="9139237" cy="2349500"/>
          </a:xfrm>
          <a:prstGeom prst="rect">
            <a:avLst/>
          </a:prstGeom>
          <a:solidFill>
            <a:srgbClr val="0E5BB2">
              <a:alpha val="76862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/>
          </a:p>
        </p:txBody>
      </p:sp>
      <p:sp>
        <p:nvSpPr>
          <p:cNvPr id="63491" name="矩形 79876">
            <a:extLst>
              <a:ext uri="{FF2B5EF4-FFF2-40B4-BE49-F238E27FC236}">
                <a16:creationId xmlns:a16="http://schemas.microsoft.com/office/drawing/2014/main" id="{31D545FF-DAE9-4F09-B610-D5CDC127EC3C}"/>
              </a:ext>
            </a:extLst>
          </p:cNvPr>
          <p:cNvSpPr>
            <a:spLocks noTextEdit="1"/>
          </p:cNvSpPr>
          <p:nvPr/>
        </p:nvSpPr>
        <p:spPr>
          <a:xfrm>
            <a:off x="3657600" y="4343400"/>
            <a:ext cx="5029200" cy="1600200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9991"/>
              </a:avLst>
            </a:prstTxWarp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sz="8000" b="1" noProof="1">
              <a:solidFill>
                <a:schemeClr val="accent4"/>
              </a:solidFill>
              <a:latin typeface="宋体" panose="02010600030101010101" pitchFamily="2" charset="-122"/>
            </a:endParaRPr>
          </a:p>
        </p:txBody>
      </p:sp>
      <p:sp>
        <p:nvSpPr>
          <p:cNvPr id="62468" name="文本框 1">
            <a:extLst>
              <a:ext uri="{FF2B5EF4-FFF2-40B4-BE49-F238E27FC236}">
                <a16:creationId xmlns:a16="http://schemas.microsoft.com/office/drawing/2014/main" id="{0E122A6E-95CB-40C3-960A-7EEC42A92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4256088"/>
            <a:ext cx="71405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5400">
                <a:solidFill>
                  <a:schemeClr val="bg1"/>
                </a:solidFill>
                <a:ea typeface="微软雅黑" panose="020B0503020204020204" pitchFamily="34" charset="-122"/>
              </a:rPr>
              <a:t>祝大家面试成功</a:t>
            </a: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6" grpId="0" animBg="1"/>
      <p:bldP spid="6246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</TotalTime>
  <Words>2679</Words>
  <Application>Microsoft Office PowerPoint</Application>
  <PresentationFormat>宽屏</PresentationFormat>
  <Paragraphs>366</Paragraphs>
  <Slides>45</Slides>
  <Notes>45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8" baseType="lpstr">
      <vt:lpstr>Gulim</vt:lpstr>
      <vt:lpstr>Malgun Gothic</vt:lpstr>
      <vt:lpstr>Microsoft JhengHei Light</vt:lpstr>
      <vt:lpstr>Microsoft JhengHei UI</vt:lpstr>
      <vt:lpstr>휴먼옛체</vt:lpstr>
      <vt:lpstr>黑体</vt:lpstr>
      <vt:lpstr>宋体</vt:lpstr>
      <vt:lpstr>微软雅黑</vt:lpstr>
      <vt:lpstr>信黑 W7 简 Bold</vt:lpstr>
      <vt:lpstr>Arial</vt:lpstr>
      <vt:lpstr>Calibri</vt:lpstr>
      <vt:lpstr>Wingdings</vt:lpstr>
      <vt:lpstr>默认设计模板</vt:lpstr>
      <vt:lpstr>面试礼仪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男士着装要求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聆听的礼仪</vt:lpstr>
      <vt:lpstr>PowerPoint 演示文稿</vt:lpstr>
      <vt:lpstr>面试礼仪禁忌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nong</dc:creator>
  <cp:lastModifiedBy>小芥末素材</cp:lastModifiedBy>
  <cp:revision>99</cp:revision>
  <dcterms:created xsi:type="dcterms:W3CDTF">2018-04-25T07:34:00Z</dcterms:created>
  <dcterms:modified xsi:type="dcterms:W3CDTF">2018-05-13T02:02:39Z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2052-10.1.0.7311</vt:lpwstr>
  </property>
</Properties>
</file>