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9" r:id="rId3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</p:sldIdLst>
  <p:sldSz cx="12192000" cy="6858000"/>
  <p:notesSz cx="6858000" cy="9144000"/>
  <p:custDataLst>
    <p:tags r:id="rId3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0215"/>
    <a:srgbClr val="DAB54E"/>
    <a:srgbClr val="240F8A"/>
    <a:srgbClr val="C8922F"/>
    <a:srgbClr val="C1272D"/>
    <a:srgbClr val="160C0A"/>
    <a:srgbClr val="000000"/>
    <a:srgbClr val="CB9593"/>
    <a:srgbClr val="1A815A"/>
    <a:srgbClr val="124D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12" autoAdjust="0"/>
    <p:restoredTop sz="94660"/>
  </p:normalViewPr>
  <p:slideViewPr>
    <p:cSldViewPr snapToGrid="0">
      <p:cViewPr>
        <p:scale>
          <a:sx n="50" d="100"/>
          <a:sy n="50" d="100"/>
        </p:scale>
        <p:origin x="-282" y="-17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gs" Target="tags/tag5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5E3C0D-6D18-486B-B349-D0A8F3F24E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5FF85-F029-4179-B805-4C55C376B43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324228" y="237347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schemeClr val="tx1"/>
                </a:solidFill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schemeClr val="tx1"/>
                </a:solidFill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schemeClr val="tx1"/>
                </a:solidFill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schemeClr val="tx1"/>
                </a:solidFill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schemeClr val="tx1"/>
                </a:solidFill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schemeClr val="tx1"/>
                </a:solidFill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schemeClr val="tx1"/>
                </a:solidFill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defTabSz="914400"/>
            <a:r>
              <a:rPr lang="zh-CN" altLang="en-US" sz="100" dirty="0">
                <a:solidFill>
                  <a:schemeClr val="tx1"/>
                </a:solidFill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schemeClr val="tx1"/>
                </a:solidFill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schemeClr val="tx1"/>
                </a:solidFill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schemeClr val="tx1"/>
                </a:solidFill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schemeClr val="tx1"/>
                </a:solidFill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schemeClr val="tx1"/>
                </a:solidFill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defTabSz="914400"/>
            <a:r>
              <a:rPr lang="en-US" altLang="zh-CN" sz="100" dirty="0">
                <a:solidFill>
                  <a:schemeClr val="tx1"/>
                </a:solidFill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schemeClr val="tx1"/>
                </a:solidFill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schemeClr val="tx1"/>
                </a:solidFill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schemeClr val="tx1"/>
                </a:solidFill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schemeClr val="tx1"/>
                </a:solidFill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defTabSz="914400"/>
            <a:r>
              <a:rPr lang="zh-CN" altLang="en-US" sz="100" dirty="0">
                <a:solidFill>
                  <a:schemeClr val="tx1"/>
                </a:solidFill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schemeClr val="tx1"/>
                </a:solidFill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schemeClr val="tx1"/>
                </a:solidFill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schemeClr val="tx1"/>
                </a:solidFill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schemeClr val="tx1"/>
                </a:solidFill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schemeClr val="tx1"/>
                </a:solidFill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defTabSz="914400"/>
            <a:r>
              <a:rPr lang="en-US" altLang="zh-CN" sz="100" dirty="0">
                <a:solidFill>
                  <a:schemeClr val="tx1"/>
                </a:solidFill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schemeClr val="tx1"/>
                </a:solidFill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schemeClr val="tx1"/>
                </a:solidFill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schemeClr val="tx1"/>
                </a:solidFill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schemeClr val="tx1"/>
                </a:solidFill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defTabSz="914400"/>
            <a:r>
              <a:rPr lang="zh-CN" altLang="en-US" sz="100" dirty="0">
                <a:solidFill>
                  <a:schemeClr val="tx1"/>
                </a:solidFill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schemeClr val="tx1"/>
                </a:solidFill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schemeClr val="tx1"/>
                </a:solidFill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schemeClr val="tx1"/>
                </a:solidFill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defTabSz="914400"/>
            <a:r>
              <a:rPr lang="zh-CN" altLang="en-US" sz="100" dirty="0">
                <a:solidFill>
                  <a:schemeClr val="tx1"/>
                </a:solidFill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schemeClr val="tx1"/>
                </a:solidFill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schemeClr val="tx1"/>
                </a:solidFill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schemeClr val="tx1"/>
                </a:solidFill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defTabSz="914400"/>
            <a:r>
              <a:rPr lang="zh-CN" altLang="en-US" sz="100" dirty="0">
                <a:solidFill>
                  <a:schemeClr val="tx1"/>
                </a:solidFill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schemeClr val="tx1"/>
                </a:solidFill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schemeClr val="tx1"/>
                </a:solidFill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defTabSz="914400"/>
            <a:r>
              <a:rPr lang="zh-CN" altLang="en-US" sz="100" dirty="0" smtClean="0">
                <a:solidFill>
                  <a:schemeClr val="tx1"/>
                </a:solidFill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schemeClr val="tx1"/>
                </a:solidFill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defTabSz="914400"/>
            <a:r>
              <a:rPr lang="en-US" altLang="zh-CN" sz="100" dirty="0">
                <a:solidFill>
                  <a:schemeClr val="tx1"/>
                </a:solidFill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microsoft.com/office/2007/relationships/hdphoto" Target="../media/image6.wdp"/><Relationship Id="rId3" Type="http://schemas.openxmlformats.org/officeDocument/2006/relationships/image" Target="../media/image5.png"/><Relationship Id="rId2" Type="http://schemas.microsoft.com/office/2007/relationships/hdphoto" Target="../media/image4.wdp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microsoft.com/office/2007/relationships/hdphoto" Target="../media/image10.wdp"/><Relationship Id="rId2" Type="http://schemas.openxmlformats.org/officeDocument/2006/relationships/image" Target="../media/image9.png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microsoft.com/office/2007/relationships/hdphoto" Target="../media/image10.wdp"/><Relationship Id="rId2" Type="http://schemas.openxmlformats.org/officeDocument/2006/relationships/image" Target="../media/image9.png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Relationship Id="rId3" Type="http://schemas.microsoft.com/office/2007/relationships/hdphoto" Target="../media/image10.wdp"/><Relationship Id="rId2" Type="http://schemas.openxmlformats.org/officeDocument/2006/relationships/image" Target="../media/image9.png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Relationship Id="rId3" Type="http://schemas.microsoft.com/office/2007/relationships/hdphoto" Target="../media/image10.wdp"/><Relationship Id="rId2" Type="http://schemas.openxmlformats.org/officeDocument/2006/relationships/image" Target="../media/image9.png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1" Type="http://schemas.openxmlformats.org/officeDocument/2006/relationships/tags" Target="../tags/tag1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.xml"/><Relationship Id="rId3" Type="http://schemas.microsoft.com/office/2007/relationships/hdphoto" Target="../media/image12.wdp"/><Relationship Id="rId2" Type="http://schemas.openxmlformats.org/officeDocument/2006/relationships/image" Target="../media/image11.png"/><Relationship Id="rId1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.xml"/><Relationship Id="rId3" Type="http://schemas.microsoft.com/office/2007/relationships/hdphoto" Target="../media/image12.wdp"/><Relationship Id="rId2" Type="http://schemas.openxmlformats.org/officeDocument/2006/relationships/image" Target="../media/image11.png"/><Relationship Id="rId1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microsoft.com/office/2007/relationships/hdphoto" Target="../media/image14.wdp"/><Relationship Id="rId3" Type="http://schemas.openxmlformats.org/officeDocument/2006/relationships/image" Target="../media/image13.png"/><Relationship Id="rId2" Type="http://schemas.microsoft.com/office/2007/relationships/hdphoto" Target="../media/image4.wdp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.xml"/><Relationship Id="rId3" Type="http://schemas.microsoft.com/office/2007/relationships/hdphoto" Target="../media/image12.wdp"/><Relationship Id="rId2" Type="http://schemas.openxmlformats.org/officeDocument/2006/relationships/image" Target="../media/image11.png"/><Relationship Id="rId1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5.xml"/><Relationship Id="rId6" Type="http://schemas.openxmlformats.org/officeDocument/2006/relationships/slideLayout" Target="../slideLayouts/slideLayout1.xml"/><Relationship Id="rId5" Type="http://schemas.microsoft.com/office/2007/relationships/hdphoto" Target="../media/image4.wdp"/><Relationship Id="rId4" Type="http://schemas.openxmlformats.org/officeDocument/2006/relationships/image" Target="../media/image3.png"/><Relationship Id="rId3" Type="http://schemas.openxmlformats.org/officeDocument/2006/relationships/image" Target="../media/image7.jpeg"/><Relationship Id="rId2" Type="http://schemas.microsoft.com/office/2007/relationships/hdphoto" Target="../media/image16.wdp"/><Relationship Id="rId1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jpeg"/><Relationship Id="rId2" Type="http://schemas.microsoft.com/office/2007/relationships/hdphoto" Target="../media/image18.wdp"/><Relationship Id="rId1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1.xml"/><Relationship Id="rId3" Type="http://schemas.microsoft.com/office/2007/relationships/hdphoto" Target="../media/image20.wdp"/><Relationship Id="rId2" Type="http://schemas.openxmlformats.org/officeDocument/2006/relationships/image" Target="../media/image19.png"/><Relationship Id="rId1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1.xml"/><Relationship Id="rId3" Type="http://schemas.microsoft.com/office/2007/relationships/hdphoto" Target="../media/image20.wdp"/><Relationship Id="rId2" Type="http://schemas.openxmlformats.org/officeDocument/2006/relationships/image" Target="../media/image19.png"/><Relationship Id="rId1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jpeg"/><Relationship Id="rId2" Type="http://schemas.microsoft.com/office/2007/relationships/hdphoto" Target="../media/image20.wdp"/><Relationship Id="rId1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jpeg"/><Relationship Id="rId2" Type="http://schemas.microsoft.com/office/2007/relationships/hdphoto" Target="../media/image20.wdp"/><Relationship Id="rId1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1.xml"/><Relationship Id="rId3" Type="http://schemas.microsoft.com/office/2007/relationships/hdphoto" Target="../media/image10.wdp"/><Relationship Id="rId2" Type="http://schemas.openxmlformats.org/officeDocument/2006/relationships/image" Target="../media/image9.png"/><Relationship Id="rId1" Type="http://schemas.openxmlformats.org/officeDocument/2006/relationships/image" Target="../media/image7.jpe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1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100000" l="9880" r="8988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65227" y="3059103"/>
            <a:ext cx="2826773" cy="407327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9880" r="8988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40110" y="4762500"/>
            <a:ext cx="1580239" cy="227706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9880" r="8988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36878" y="4718123"/>
            <a:ext cx="1580239" cy="2277068"/>
          </a:xfrm>
          <a:prstGeom prst="rect">
            <a:avLst/>
          </a:prstGeom>
        </p:spPr>
      </p:pic>
      <p:sp>
        <p:nvSpPr>
          <p:cNvPr id="15" name="文本框 3"/>
          <p:cNvSpPr txBox="1"/>
          <p:nvPr/>
        </p:nvSpPr>
        <p:spPr>
          <a:xfrm>
            <a:off x="960768" y="1961495"/>
            <a:ext cx="52276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9600" dirty="0" smtClean="0">
                <a:blipFill dpi="0" rotWithShape="1">
                  <a:blip r:embed="rId5"/>
                  <a:srcRect/>
                  <a:tile tx="0" ty="0" sx="100000" sy="100000" flip="none" algn="tl"/>
                </a:blipFill>
                <a:latin typeface="方正正大黑简体" panose="02000000000000000000" pitchFamily="2" charset="-122"/>
                <a:ea typeface="方正正大黑简体" panose="02000000000000000000" pitchFamily="2" charset="-122"/>
                <a:cs typeface="Verdana" panose="020B0604030504040204" pitchFamily="34" charset="0"/>
              </a:rPr>
              <a:t>年度盛典</a:t>
            </a:r>
            <a:endParaRPr lang="zh-CN" altLang="en-US" sz="9600" dirty="0">
              <a:blipFill dpi="0" rotWithShape="1">
                <a:blip r:embed="rId5"/>
                <a:srcRect/>
                <a:tile tx="0" ty="0" sx="100000" sy="100000" flip="none" algn="tl"/>
              </a:blipFill>
              <a:latin typeface="方正正大黑简体" panose="02000000000000000000" pitchFamily="2" charset="-122"/>
              <a:ea typeface="方正正大黑简体" panose="02000000000000000000" pitchFamily="2" charset="-122"/>
              <a:cs typeface="Verdana" panose="020B0604030504040204" pitchFamily="34" charset="0"/>
            </a:endParaRPr>
          </a:p>
        </p:txBody>
      </p:sp>
      <p:sp>
        <p:nvSpPr>
          <p:cNvPr id="16" name="文本框 4"/>
          <p:cNvSpPr txBox="1"/>
          <p:nvPr/>
        </p:nvSpPr>
        <p:spPr>
          <a:xfrm>
            <a:off x="6089820" y="2512067"/>
            <a:ext cx="46562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4400" spc="300" dirty="0" smtClean="0">
                <a:blipFill dpi="0" rotWithShape="1">
                  <a:blip r:embed="rId5"/>
                  <a:srcRect/>
                  <a:tile tx="0" ty="0" sx="100000" sy="100000" flip="none" algn="tl"/>
                </a:blip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颁奖典礼</a:t>
            </a:r>
            <a:endParaRPr lang="zh-CN" altLang="en-US" sz="4400" spc="300" dirty="0">
              <a:blipFill dpi="0" rotWithShape="1">
                <a:blip r:embed="rId5"/>
                <a:srcRect/>
                <a:tile tx="0" ty="0" sx="100000" sy="100000" flip="none" algn="tl"/>
              </a:blip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236812" y="3406790"/>
            <a:ext cx="7366959" cy="36000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40"/>
          <p:cNvSpPr txBox="1"/>
          <p:nvPr/>
        </p:nvSpPr>
        <p:spPr>
          <a:xfrm>
            <a:off x="1043977" y="3480862"/>
            <a:ext cx="74275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blipFill dpi="0" rotWithShape="1">
                  <a:blip r:embed="rId5"/>
                  <a:srcRect/>
                  <a:tile tx="0" ty="0" sx="100000" sy="100000" flip="none" algn="tl"/>
                </a:blipFill>
                <a:latin typeface="字酷堂清楷体" panose="02010601030101010101" pitchFamily="2" charset="-122"/>
                <a:ea typeface="字酷堂清楷体" panose="02010601030101010101" pitchFamily="2" charset="-122"/>
                <a:cs typeface="Verdana" panose="020B0604030504040204" pitchFamily="34" charset="0"/>
              </a:rPr>
              <a:t>Annual </a:t>
            </a:r>
            <a:r>
              <a:rPr lang="en-US" altLang="zh-CN" sz="2400" dirty="0" err="1">
                <a:blipFill dpi="0" rotWithShape="1">
                  <a:blip r:embed="rId5"/>
                  <a:srcRect/>
                  <a:tile tx="0" ty="0" sx="100000" sy="100000" flip="none" algn="tl"/>
                </a:blipFill>
                <a:latin typeface="字酷堂清楷体" panose="02010601030101010101" pitchFamily="2" charset="-122"/>
                <a:ea typeface="字酷堂清楷体" panose="02010601030101010101" pitchFamily="2" charset="-122"/>
                <a:cs typeface="Verdana" panose="020B0604030504040204" pitchFamily="34" charset="0"/>
              </a:rPr>
              <a:t>ceremony&amp;Awarding</a:t>
            </a:r>
            <a:r>
              <a:rPr lang="en-US" altLang="zh-CN" sz="2400" dirty="0">
                <a:blipFill dpi="0" rotWithShape="1">
                  <a:blip r:embed="rId5"/>
                  <a:srcRect/>
                  <a:tile tx="0" ty="0" sx="100000" sy="100000" flip="none" algn="tl"/>
                </a:blipFill>
                <a:latin typeface="字酷堂清楷体" panose="02010601030101010101" pitchFamily="2" charset="-122"/>
                <a:ea typeface="字酷堂清楷体" panose="02010601030101010101" pitchFamily="2" charset="-122"/>
                <a:cs typeface="Verdana" panose="020B0604030504040204" pitchFamily="34" charset="0"/>
              </a:rPr>
              <a:t> ceremony</a:t>
            </a:r>
            <a:endParaRPr lang="en-US" altLang="zh-CN" sz="2400" dirty="0">
              <a:blipFill dpi="0" rotWithShape="1">
                <a:blip r:embed="rId5"/>
                <a:srcRect/>
                <a:tile tx="0" ty="0" sx="100000" sy="100000" flip="none" algn="tl"/>
              </a:blipFill>
              <a:latin typeface="字酷堂清楷体" panose="02010601030101010101" pitchFamily="2" charset="-122"/>
              <a:ea typeface="字酷堂清楷体" panose="02010601030101010101" pitchFamily="2" charset="-122"/>
              <a:cs typeface="Verdana" panose="020B0604030504040204" pitchFamily="34" charset="0"/>
            </a:endParaRPr>
          </a:p>
        </p:txBody>
      </p:sp>
      <p:sp>
        <p:nvSpPr>
          <p:cNvPr id="18" name="文本框 40"/>
          <p:cNvSpPr txBox="1"/>
          <p:nvPr/>
        </p:nvSpPr>
        <p:spPr>
          <a:xfrm>
            <a:off x="1057636" y="5316164"/>
            <a:ext cx="742752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blipFill dpi="0" rotWithShape="1">
                  <a:blip r:embed="rId5"/>
                  <a:srcRect/>
                  <a:tile tx="0" ty="0" sx="100000" sy="100000" flip="none" algn="tl"/>
                </a:blip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Lorem ipsum dolor sit </a:t>
            </a:r>
            <a:r>
              <a:rPr lang="en-US" altLang="zh-CN" sz="1400" dirty="0" err="1">
                <a:blipFill dpi="0" rotWithShape="1">
                  <a:blip r:embed="rId5"/>
                  <a:srcRect/>
                  <a:tile tx="0" ty="0" sx="100000" sy="100000" flip="none" algn="tl"/>
                </a:blip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amet</a:t>
            </a:r>
            <a:r>
              <a:rPr lang="en-US" altLang="zh-CN" sz="1400" dirty="0">
                <a:blipFill dpi="0" rotWithShape="1">
                  <a:blip r:embed="rId5"/>
                  <a:srcRect/>
                  <a:tile tx="0" ty="0" sx="100000" sy="100000" flip="none" algn="tl"/>
                </a:blip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, Lorem dolor sit Lore</a:t>
            </a:r>
            <a:endParaRPr lang="en-US" altLang="zh-CN" sz="1400" dirty="0">
              <a:blipFill dpi="0" rotWithShape="1">
                <a:blip r:embed="rId5"/>
                <a:srcRect/>
                <a:tile tx="0" ty="0" sx="100000" sy="100000" flip="none" algn="tl"/>
              </a:blip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blipFill dpi="0" rotWithShape="1">
                  <a:blip r:embed="rId5"/>
                  <a:srcRect/>
                  <a:tile tx="0" ty="0" sx="100000" sy="100000" flip="none" algn="tl"/>
                </a:blip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m ipsum dolor sit </a:t>
            </a:r>
            <a:r>
              <a:rPr lang="en-US" altLang="zh-CN" sz="1400" dirty="0" err="1">
                <a:blipFill dpi="0" rotWithShape="1">
                  <a:blip r:embed="rId5"/>
                  <a:srcRect/>
                  <a:tile tx="0" ty="0" sx="100000" sy="100000" flip="none" algn="tl"/>
                </a:blip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amet,consectetur</a:t>
            </a:r>
            <a:r>
              <a:rPr lang="en-US" altLang="zh-CN" sz="1400" dirty="0">
                <a:blipFill dpi="0" rotWithShape="1">
                  <a:blip r:embed="rId5"/>
                  <a:srcRect/>
                  <a:tile tx="0" ty="0" sx="100000" sy="100000" flip="none" algn="tl"/>
                </a:blip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. </a:t>
            </a:r>
            <a:r>
              <a:rPr lang="en-US" altLang="zh-CN" sz="1400" dirty="0" err="1">
                <a:blipFill dpi="0" rotWithShape="1">
                  <a:blip r:embed="rId5"/>
                  <a:srcRect/>
                  <a:tile tx="0" ty="0" sx="100000" sy="100000" flip="none" algn="tl"/>
                </a:blip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amet</a:t>
            </a:r>
            <a:r>
              <a:rPr lang="en-US" altLang="zh-CN" sz="1400" dirty="0">
                <a:blipFill dpi="0" rotWithShape="1">
                  <a:blip r:embed="rId5"/>
                  <a:srcRect/>
                  <a:tile tx="0" ty="0" sx="100000" sy="100000" flip="none" algn="tl"/>
                </a:blip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, </a:t>
            </a:r>
            <a:r>
              <a:rPr lang="en-US" altLang="zh-CN" sz="1400" dirty="0" err="1">
                <a:blipFill dpi="0" rotWithShape="1">
                  <a:blip r:embed="rId5"/>
                  <a:srcRect/>
                  <a:tile tx="0" ty="0" sx="100000" sy="100000" flip="none" algn="tl"/>
                </a:blip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consectetur</a:t>
            </a:r>
            <a:r>
              <a:rPr lang="en-US" altLang="zh-CN" sz="1400" dirty="0">
                <a:blipFill dpi="0" rotWithShape="1">
                  <a:blip r:embed="rId5"/>
                  <a:srcRect/>
                  <a:tile tx="0" ty="0" sx="100000" sy="100000" flip="none" algn="tl"/>
                </a:blip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. ipsum dolor Lorem ipsum dolor sit </a:t>
            </a:r>
            <a:r>
              <a:rPr lang="en-US" altLang="zh-CN" sz="1400" dirty="0" err="1">
                <a:blipFill dpi="0" rotWithShape="1">
                  <a:blip r:embed="rId5"/>
                  <a:srcRect/>
                  <a:tile tx="0" ty="0" sx="100000" sy="100000" flip="none" algn="tl"/>
                </a:blip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amet</a:t>
            </a:r>
            <a:r>
              <a:rPr lang="en-US" altLang="zh-CN" sz="1400" dirty="0">
                <a:blipFill dpi="0" rotWithShape="1">
                  <a:blip r:embed="rId5"/>
                  <a:srcRect/>
                  <a:tile tx="0" ty="0" sx="100000" sy="100000" flip="none" algn="tl"/>
                </a:blip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, Lorem dolor sit Lorem ipsum dolor</a:t>
            </a:r>
            <a:endParaRPr lang="en-US" altLang="zh-CN" sz="1400" dirty="0">
              <a:blipFill dpi="0" rotWithShape="1">
                <a:blip r:embed="rId5"/>
                <a:srcRect/>
                <a:tile tx="0" ty="0" sx="100000" sy="100000" flip="none" algn="tl"/>
              </a:blip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3000">
        <p15:prstTrans prst="peelOff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938410" y="2013844"/>
            <a:ext cx="4656253" cy="2450746"/>
            <a:chOff x="3819882" y="1862051"/>
            <a:chExt cx="4656253" cy="2450746"/>
          </a:xfrm>
        </p:grpSpPr>
        <p:sp>
          <p:nvSpPr>
            <p:cNvPr id="23" name="文本框 3"/>
            <p:cNvSpPr txBox="1"/>
            <p:nvPr/>
          </p:nvSpPr>
          <p:spPr>
            <a:xfrm>
              <a:off x="4565820" y="1862051"/>
              <a:ext cx="306036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zh-CN" altLang="en-US" sz="7200" b="1" dirty="0" smtClean="0">
                  <a:blipFill dpi="0" rotWithShape="1">
                    <a:blip r:embed="rId1"/>
                    <a:srcRect/>
                    <a:tile tx="0" ty="0" sx="100000" sy="100000" flip="none" algn="tl"/>
                  </a:blipFill>
                  <a:latin typeface="微软雅黑" panose="020B0503020204020204" pitchFamily="34" charset="-122"/>
                  <a:ea typeface="微软雅黑" panose="020B0503020204020204" pitchFamily="34" charset="-122"/>
                  <a:cs typeface="Verdana" panose="020B0604030504040204" pitchFamily="34" charset="0"/>
                </a:rPr>
                <a:t>目录</a:t>
              </a:r>
              <a:endParaRPr lang="zh-CN" altLang="en-US" sz="7200" b="1" dirty="0">
                <a:blipFill dpi="0" rotWithShape="1">
                  <a:blip r:embed="rId1"/>
                  <a:srcRect/>
                  <a:tile tx="0" ty="0" sx="100000" sy="100000" flip="none" algn="tl"/>
                </a:blip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endParaRPr>
            </a:p>
          </p:txBody>
        </p:sp>
        <p:sp>
          <p:nvSpPr>
            <p:cNvPr id="24" name="文本框 4"/>
            <p:cNvSpPr txBox="1"/>
            <p:nvPr/>
          </p:nvSpPr>
          <p:spPr>
            <a:xfrm>
              <a:off x="3819882" y="3112468"/>
              <a:ext cx="465625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7200" b="1" dirty="0" smtClean="0">
                  <a:blipFill dpi="0" rotWithShape="1">
                    <a:blip r:embed="rId1"/>
                    <a:srcRect/>
                    <a:tile tx="0" ty="0" sx="100000" sy="100000" flip="none" algn="tl"/>
                  </a:blipFill>
                  <a:latin typeface="微软雅黑" panose="020B0503020204020204" pitchFamily="34" charset="-122"/>
                  <a:ea typeface="微软雅黑" panose="020B0503020204020204" pitchFamily="34" charset="-122"/>
                  <a:cs typeface="Verdana" panose="020B0604030504040204" pitchFamily="34" charset="0"/>
                </a:rPr>
                <a:t>contents</a:t>
              </a:r>
              <a:endParaRPr lang="zh-CN" altLang="en-US" sz="7200" b="1" dirty="0">
                <a:blipFill dpi="0" rotWithShape="1">
                  <a:blip r:embed="rId1"/>
                  <a:srcRect/>
                  <a:tile tx="0" ty="0" sx="100000" sy="100000" flip="none" algn="tl"/>
                </a:blip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endParaRPr>
            </a:p>
          </p:txBody>
        </p:sp>
      </p:grpSp>
      <p:sp>
        <p:nvSpPr>
          <p:cNvPr id="25" name="文本框 2"/>
          <p:cNvSpPr txBox="1"/>
          <p:nvPr/>
        </p:nvSpPr>
        <p:spPr>
          <a:xfrm>
            <a:off x="5986730" y="1637634"/>
            <a:ext cx="6046976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7200" i="1">
                <a:blipFill dpi="0" rotWithShape="1">
                  <a:blip r:embed="rId1"/>
                  <a:srcRect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方正综艺简体" panose="02010601030101010101" pitchFamily="2" charset="-122"/>
                <a:cs typeface="Verdana" panose="020B0604030504040204" pitchFamily="34" charset="0"/>
              </a:defRPr>
            </a:lvl1pPr>
          </a:lstStyle>
          <a:p>
            <a:pPr marL="857250" indent="-8572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4400" i="0" spc="600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回首</a:t>
            </a:r>
            <a:r>
              <a:rPr lang="en-US" altLang="zh-CN" sz="4400" i="0" spc="600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endParaRPr lang="en-US" altLang="zh-CN" sz="4400" i="0" spc="600" dirty="0" smtClean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57250" indent="-8572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4400" i="0" spc="6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颁奖盛</a:t>
            </a:r>
            <a:r>
              <a:rPr lang="zh-CN" altLang="en-US" sz="4400" i="0" spc="600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典</a:t>
            </a:r>
            <a:endParaRPr lang="en-US" altLang="zh-CN" sz="4400" i="0" spc="600" dirty="0" smtClean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57250" indent="-8572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4400" i="0" spc="6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文艺演</a:t>
            </a:r>
            <a:r>
              <a:rPr lang="zh-CN" altLang="en-US" sz="4400" i="0" spc="600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出</a:t>
            </a:r>
            <a:endParaRPr lang="en-US" altLang="zh-CN" sz="4400" i="0" spc="600" dirty="0" smtClean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57250" indent="-8572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4400" i="0" spc="6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新年寄</a:t>
            </a:r>
            <a:r>
              <a:rPr lang="zh-CN" altLang="en-US" sz="4400" i="0" spc="600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语</a:t>
            </a:r>
            <a:endParaRPr lang="en-US" altLang="zh-CN" sz="4400" i="0" spc="600" dirty="0" smtClean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3000">
        <p14:glitter pattern="hexagon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767874" y="2013844"/>
            <a:ext cx="4656253" cy="2830312"/>
            <a:chOff x="3819882" y="1862051"/>
            <a:chExt cx="4656253" cy="2830312"/>
          </a:xfrm>
        </p:grpSpPr>
        <p:sp>
          <p:nvSpPr>
            <p:cNvPr id="4" name="文本框 3"/>
            <p:cNvSpPr txBox="1"/>
            <p:nvPr/>
          </p:nvSpPr>
          <p:spPr>
            <a:xfrm>
              <a:off x="4565820" y="1862051"/>
              <a:ext cx="306036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zh-CN" altLang="en-US" sz="7200" dirty="0">
                  <a:blipFill dpi="0" rotWithShape="1">
                    <a:blip r:embed="rId1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第一项</a:t>
              </a:r>
              <a:endParaRPr lang="zh-CN" altLang="en-US" sz="7200" dirty="0">
                <a:blipFill dpi="0" rotWithShape="1">
                  <a:blip r:embed="rId1"/>
                  <a:srcRect/>
                  <a:tile tx="0" ty="0" sx="100000" sy="100000" flip="none" algn="tl"/>
                </a:blipFill>
                <a:latin typeface="字酷堂清楷体" panose="02010601030101010101" pitchFamily="2" charset="-122"/>
                <a:ea typeface="字酷堂清楷体" panose="02010601030101010101" pitchFamily="2" charset="-122"/>
                <a:cs typeface="Verdana" panose="020B0604030504040204" pitchFamily="34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3819882" y="3492034"/>
              <a:ext cx="465625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zh-CN" altLang="en-US" sz="7200" dirty="0">
                  <a:blipFill dpi="0" rotWithShape="1">
                    <a:blip r:embed="rId1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回首</a:t>
              </a:r>
              <a:r>
                <a:rPr lang="en-US" altLang="zh-CN" sz="7200" dirty="0">
                  <a:blipFill dpi="0" rotWithShape="1">
                    <a:blip r:embed="rId1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201X</a:t>
              </a:r>
              <a:endParaRPr lang="zh-CN" altLang="en-US" sz="7200" dirty="0">
                <a:blipFill dpi="0" rotWithShape="1">
                  <a:blip r:embed="rId1"/>
                  <a:srcRect/>
                  <a:tile tx="0" ty="0" sx="100000" sy="100000" flip="none" algn="tl"/>
                </a:blipFill>
                <a:latin typeface="字酷堂清楷体" panose="02010601030101010101" pitchFamily="2" charset="-122"/>
                <a:ea typeface="字酷堂清楷体" panose="02010601030101010101" pitchFamily="2" charset="-122"/>
                <a:cs typeface="Verdana" panose="020B0604030504040204" pitchFamily="34" charset="0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9949" r="97959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71757" y="3611105"/>
            <a:ext cx="2201647" cy="29767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文本框 40"/>
          <p:cNvSpPr txBox="1"/>
          <p:nvPr/>
        </p:nvSpPr>
        <p:spPr>
          <a:xfrm>
            <a:off x="1066621" y="1997839"/>
            <a:ext cx="1005875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000" dirty="0">
                <a:blipFill dpi="0" rotWithShape="1">
                  <a:blip r:embed="rId1"/>
                  <a:srcRect/>
                  <a:tile tx="0" ty="0" sx="100000" sy="100000" flip="none" algn="tl"/>
                </a:blipFill>
                <a:latin typeface="字酷堂清楷体" panose="02010601030101010101" pitchFamily="2" charset="-122"/>
                <a:ea typeface="字酷堂清楷体" panose="02010601030101010101" pitchFamily="2" charset="-122"/>
                <a:cs typeface="Verdana" panose="020B0604030504040204" pitchFamily="34" charset="0"/>
              </a:rPr>
              <a:t>在这一年里</a:t>
            </a:r>
            <a:endParaRPr lang="en-US" altLang="zh-CN" sz="6000" dirty="0">
              <a:blipFill dpi="0" rotWithShape="1">
                <a:blip r:embed="rId1"/>
                <a:srcRect/>
                <a:tile tx="0" ty="0" sx="100000" sy="100000" flip="none" algn="tl"/>
              </a:blipFill>
              <a:latin typeface="字酷堂清楷体" panose="02010601030101010101" pitchFamily="2" charset="-122"/>
              <a:ea typeface="字酷堂清楷体" panose="02010601030101010101" pitchFamily="2" charset="-122"/>
              <a:cs typeface="Verdana" panose="020B060403050404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000" dirty="0">
                <a:blipFill dpi="0" rotWithShape="1">
                  <a:blip r:embed="rId1"/>
                  <a:srcRect/>
                  <a:tile tx="0" ty="0" sx="100000" sy="100000" flip="none" algn="tl"/>
                </a:blipFill>
                <a:latin typeface="字酷堂清楷体" panose="02010601030101010101" pitchFamily="2" charset="-122"/>
                <a:ea typeface="字酷堂清楷体" panose="02010601030101010101" pitchFamily="2" charset="-122"/>
                <a:cs typeface="Verdana" panose="020B0604030504040204" pitchFamily="34" charset="0"/>
              </a:rPr>
              <a:t>集团年销售总额突破</a:t>
            </a:r>
            <a:endParaRPr lang="en-US" altLang="zh-CN" sz="6000" dirty="0">
              <a:blipFill dpi="0" rotWithShape="1">
                <a:blip r:embed="rId1"/>
                <a:srcRect/>
                <a:tile tx="0" ty="0" sx="100000" sy="100000" flip="none" algn="tl"/>
              </a:blipFill>
              <a:latin typeface="字酷堂清楷体" panose="02010601030101010101" pitchFamily="2" charset="-122"/>
              <a:ea typeface="字酷堂清楷体" panose="02010601030101010101" pitchFamily="2" charset="-122"/>
              <a:cs typeface="Verdana" panose="020B060403050404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dirty="0">
                <a:blipFill dpi="0" rotWithShape="1">
                  <a:blip r:embed="rId1"/>
                  <a:srcRect/>
                  <a:tile tx="0" ty="0" sx="100000" sy="100000" flip="none" algn="tl"/>
                </a:blipFill>
                <a:latin typeface="字酷堂清楷体" panose="02010601030101010101" pitchFamily="2" charset="-122"/>
                <a:ea typeface="字酷堂清楷体" panose="02010601030101010101" pitchFamily="2" charset="-122"/>
                <a:cs typeface="Verdana" panose="020B0604030504040204" pitchFamily="34" charset="0"/>
              </a:rPr>
              <a:t>20</a:t>
            </a:r>
            <a:r>
              <a:rPr lang="zh-CN" altLang="en-US" sz="6000" dirty="0">
                <a:blipFill dpi="0" rotWithShape="1">
                  <a:blip r:embed="rId1"/>
                  <a:srcRect/>
                  <a:tile tx="0" ty="0" sx="100000" sy="100000" flip="none" algn="tl"/>
                </a:blipFill>
                <a:latin typeface="字酷堂清楷体" panose="02010601030101010101" pitchFamily="2" charset="-122"/>
                <a:ea typeface="字酷堂清楷体" panose="02010601030101010101" pitchFamily="2" charset="-122"/>
                <a:cs typeface="Verdana" panose="020B0604030504040204" pitchFamily="34" charset="0"/>
              </a:rPr>
              <a:t>亿元</a:t>
            </a:r>
            <a:endParaRPr lang="zh-CN" altLang="en-US" sz="6000" dirty="0">
              <a:blipFill dpi="0" rotWithShape="1">
                <a:blip r:embed="rId1"/>
                <a:srcRect/>
                <a:tile tx="0" ty="0" sx="100000" sy="100000" flip="none" algn="tl"/>
              </a:blipFill>
              <a:latin typeface="字酷堂清楷体" panose="02010601030101010101" pitchFamily="2" charset="-122"/>
              <a:ea typeface="字酷堂清楷体" panose="02010601030101010101" pitchFamily="2" charset="-122"/>
              <a:cs typeface="Verdana" panose="020B0604030504040204" pitchFamily="34" charset="0"/>
            </a:endParaRPr>
          </a:p>
        </p:txBody>
      </p:sp>
      <p:pic>
        <p:nvPicPr>
          <p:cNvPr id="43" name="图片 42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9949" r="97959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71757" y="3611105"/>
            <a:ext cx="2201647" cy="29767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3000">
        <p14:ripple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597486" y="2459504"/>
            <a:ext cx="899702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7200" i="1">
                <a:blipFill dpi="0" rotWithShape="1">
                  <a:blip r:embed="rId1"/>
                  <a:srcRect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方正综艺简体" panose="02010601030101010101" pitchFamily="2" charset="-122"/>
                <a:cs typeface="Verdana" panose="020B0604030504040204" pitchFamily="34" charset="0"/>
              </a:defRPr>
            </a:lvl1pPr>
          </a:lstStyle>
          <a:p>
            <a:r>
              <a:rPr lang="zh-CN" altLang="en-US" sz="6000" i="0" dirty="0">
                <a:effectLst/>
                <a:latin typeface="字酷堂清楷体" panose="02010601030101010101" pitchFamily="2" charset="-122"/>
                <a:ea typeface="字酷堂清楷体" panose="02010601030101010101" pitchFamily="2" charset="-122"/>
              </a:rPr>
              <a:t>今年比去年同期增长</a:t>
            </a:r>
            <a:endParaRPr lang="en-US" altLang="zh-CN" sz="6000" i="0" dirty="0">
              <a:effectLst/>
              <a:latin typeface="字酷堂清楷体" panose="02010601030101010101" pitchFamily="2" charset="-122"/>
              <a:ea typeface="字酷堂清楷体" panose="02010601030101010101" pitchFamily="2" charset="-122"/>
            </a:endParaRPr>
          </a:p>
          <a:p>
            <a:r>
              <a:rPr lang="en-US" altLang="zh-CN" sz="6000" i="0" dirty="0">
                <a:effectLst/>
                <a:latin typeface="字酷堂清楷体" panose="02010601030101010101" pitchFamily="2" charset="-122"/>
                <a:ea typeface="字酷堂清楷体" panose="02010601030101010101" pitchFamily="2" charset="-122"/>
              </a:rPr>
              <a:t>1000%</a:t>
            </a:r>
            <a:endParaRPr lang="zh-CN" altLang="en-US" sz="6000" i="0" dirty="0">
              <a:effectLst/>
              <a:latin typeface="字酷堂清楷体" panose="02010601030101010101" pitchFamily="2" charset="-122"/>
              <a:ea typeface="字酷堂清楷体" panose="02010601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9949" r="97959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71757" y="3611105"/>
            <a:ext cx="2201647" cy="29767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3000">
        <p14:ripple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597486" y="2459504"/>
            <a:ext cx="899702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7200" i="1">
                <a:blipFill dpi="0" rotWithShape="1">
                  <a:blip r:embed="rId1"/>
                  <a:srcRect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方正综艺简体" panose="02010601030101010101" pitchFamily="2" charset="-122"/>
                <a:cs typeface="Verdana" panose="020B0604030504040204" pitchFamily="34" charset="0"/>
              </a:defRPr>
            </a:lvl1pPr>
          </a:lstStyle>
          <a:p>
            <a:r>
              <a:rPr lang="zh-CN" altLang="en-US" sz="6000" i="0" dirty="0">
                <a:effectLst/>
                <a:latin typeface="字酷堂清楷体" panose="02010601030101010101" pitchFamily="2" charset="-122"/>
                <a:ea typeface="字酷堂清楷体" panose="02010601030101010101" pitchFamily="2" charset="-122"/>
              </a:rPr>
              <a:t>下一年将预计增长</a:t>
            </a:r>
            <a:endParaRPr lang="en-US" altLang="zh-CN" sz="6000" i="0" dirty="0">
              <a:effectLst/>
              <a:latin typeface="字酷堂清楷体" panose="02010601030101010101" pitchFamily="2" charset="-122"/>
              <a:ea typeface="字酷堂清楷体" panose="02010601030101010101" pitchFamily="2" charset="-122"/>
            </a:endParaRPr>
          </a:p>
          <a:p>
            <a:r>
              <a:rPr lang="en-US" altLang="zh-CN" sz="6000" i="0" dirty="0">
                <a:effectLst/>
                <a:latin typeface="字酷堂清楷体" panose="02010601030101010101" pitchFamily="2" charset="-122"/>
                <a:ea typeface="字酷堂清楷体" panose="02010601030101010101" pitchFamily="2" charset="-122"/>
              </a:rPr>
              <a:t>2000%</a:t>
            </a:r>
            <a:endParaRPr lang="zh-CN" altLang="en-US" sz="6000" i="0" dirty="0">
              <a:effectLst/>
              <a:latin typeface="字酷堂清楷体" panose="02010601030101010101" pitchFamily="2" charset="-122"/>
              <a:ea typeface="字酷堂清楷体" panose="02010601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9949" r="97959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71757" y="3611105"/>
            <a:ext cx="2201647" cy="29767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3000">
        <p14:ripple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0c93663c-500d-4796-926b-9803a34e943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289983" y="2083056"/>
            <a:ext cx="7612035" cy="2691888"/>
            <a:chOff x="1193800" y="2094244"/>
            <a:chExt cx="9804400" cy="3467186"/>
          </a:xfrm>
        </p:grpSpPr>
        <p:grpSp>
          <p:nvGrpSpPr>
            <p:cNvPr id="4" name="iśḷíḍe"/>
            <p:cNvGrpSpPr/>
            <p:nvPr/>
          </p:nvGrpSpPr>
          <p:grpSpPr>
            <a:xfrm>
              <a:off x="1479550" y="2094244"/>
              <a:ext cx="9213850" cy="927740"/>
              <a:chOff x="839692" y="2560760"/>
              <a:chExt cx="10493566" cy="927740"/>
            </a:xfrm>
          </p:grpSpPr>
          <p:grpSp>
            <p:nvGrpSpPr>
              <p:cNvPr id="17" name="îṡḻíḋe"/>
              <p:cNvGrpSpPr/>
              <p:nvPr/>
            </p:nvGrpSpPr>
            <p:grpSpPr>
              <a:xfrm>
                <a:off x="3713912" y="2560760"/>
                <a:ext cx="2020976" cy="927740"/>
                <a:chOff x="5122025" y="525814"/>
                <a:chExt cx="2020976" cy="927740"/>
              </a:xfrm>
            </p:grpSpPr>
            <p:sp>
              <p:nvSpPr>
                <p:cNvPr id="27" name="işlîḑè"/>
                <p:cNvSpPr txBox="1"/>
                <p:nvPr/>
              </p:nvSpPr>
              <p:spPr>
                <a:xfrm>
                  <a:off x="5122026" y="826908"/>
                  <a:ext cx="2020975" cy="6266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rmAutofit fontScale="92500" lnSpcReduction="20000"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100" b="1">
                      <a:blipFill dpi="0" rotWithShape="1">
                        <a:blip r:embed="rId2"/>
                        <a:srcRect/>
                        <a:tile tx="0" ty="0" sx="100000" sy="100000" flip="none" algn="tl"/>
                      </a:blipFill>
                      <a:latin typeface="+mn-ea"/>
                    </a:rPr>
                    <a:t>此部分内容作为文字排版占位显示 （建议使用主题字体）</a:t>
                  </a:r>
                  <a:endParaRPr lang="zh-CN" altLang="en-US" sz="1100" b="1"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  <a:latin typeface="+mn-ea"/>
                  </a:endParaRPr>
                </a:p>
              </p:txBody>
            </p:sp>
            <p:sp>
              <p:nvSpPr>
                <p:cNvPr id="28" name="ísľïḋê"/>
                <p:cNvSpPr/>
                <p:nvPr/>
              </p:nvSpPr>
              <p:spPr>
                <a:xfrm>
                  <a:off x="5122025" y="525814"/>
                  <a:ext cx="2020976" cy="325410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rmAutofit lnSpcReduction="10000"/>
                </a:bodyPr>
                <a:lstStyle/>
                <a:p>
                  <a:pPr lvl="0" algn="ctr" defTabSz="914400">
                    <a:spcBef>
                      <a:spcPct val="0"/>
                    </a:spcBef>
                    <a:defRPr/>
                  </a:pPr>
                  <a:r>
                    <a:rPr lang="zh-CN" altLang="en-US" b="1">
                      <a:blipFill dpi="0" rotWithShape="1">
                        <a:blip r:embed="rId2"/>
                        <a:srcRect/>
                        <a:tile tx="0" ty="0" sx="100000" sy="100000" flip="none" algn="tl"/>
                      </a:blipFill>
                      <a:latin typeface="+mn-ea"/>
                    </a:rPr>
                    <a:t>标题文本预设</a:t>
                  </a:r>
                  <a:endParaRPr lang="zh-CN" altLang="en-US" b="1"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  <a:latin typeface="+mn-ea"/>
                  </a:endParaRPr>
                </a:p>
              </p:txBody>
            </p:sp>
          </p:grpSp>
          <p:grpSp>
            <p:nvGrpSpPr>
              <p:cNvPr id="18" name="íşḷïḋe"/>
              <p:cNvGrpSpPr/>
              <p:nvPr/>
            </p:nvGrpSpPr>
            <p:grpSpPr>
              <a:xfrm>
                <a:off x="6456335" y="2560760"/>
                <a:ext cx="2020976" cy="927740"/>
                <a:chOff x="5122025" y="525814"/>
                <a:chExt cx="2020976" cy="927740"/>
              </a:xfrm>
            </p:grpSpPr>
            <p:sp>
              <p:nvSpPr>
                <p:cNvPr id="25" name="íşľîḍê"/>
                <p:cNvSpPr txBox="1"/>
                <p:nvPr/>
              </p:nvSpPr>
              <p:spPr>
                <a:xfrm>
                  <a:off x="5122026" y="826908"/>
                  <a:ext cx="2020975" cy="6266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rmAutofit fontScale="92500" lnSpcReduction="20000"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100" b="1">
                      <a:blipFill dpi="0" rotWithShape="1">
                        <a:blip r:embed="rId2"/>
                        <a:srcRect/>
                        <a:tile tx="0" ty="0" sx="100000" sy="100000" flip="none" algn="tl"/>
                      </a:blipFill>
                      <a:latin typeface="+mn-ea"/>
                    </a:rPr>
                    <a:t>此部分内容作为文字排版占位显示 （建议使用主题字体）</a:t>
                  </a:r>
                  <a:endParaRPr lang="zh-CN" altLang="en-US" sz="1100" b="1"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  <a:latin typeface="+mn-ea"/>
                  </a:endParaRPr>
                </a:p>
              </p:txBody>
            </p:sp>
            <p:sp>
              <p:nvSpPr>
                <p:cNvPr id="26" name="íṩlïḍè"/>
                <p:cNvSpPr/>
                <p:nvPr/>
              </p:nvSpPr>
              <p:spPr>
                <a:xfrm>
                  <a:off x="5122025" y="525814"/>
                  <a:ext cx="2020976" cy="325410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rmAutofit lnSpcReduction="10000"/>
                </a:bodyPr>
                <a:lstStyle/>
                <a:p>
                  <a:pPr lvl="0" algn="ctr" defTabSz="914400">
                    <a:spcBef>
                      <a:spcPct val="0"/>
                    </a:spcBef>
                    <a:defRPr/>
                  </a:pPr>
                  <a:r>
                    <a:rPr lang="zh-CN" altLang="en-US" b="1">
                      <a:blipFill dpi="0" rotWithShape="1">
                        <a:blip r:embed="rId2"/>
                        <a:srcRect/>
                        <a:tile tx="0" ty="0" sx="100000" sy="100000" flip="none" algn="tl"/>
                      </a:blipFill>
                      <a:latin typeface="+mn-ea"/>
                    </a:rPr>
                    <a:t>标题文本预设</a:t>
                  </a:r>
                  <a:endParaRPr lang="zh-CN" altLang="en-US" b="1"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  <a:latin typeface="+mn-ea"/>
                  </a:endParaRPr>
                </a:p>
              </p:txBody>
            </p:sp>
          </p:grpSp>
          <p:grpSp>
            <p:nvGrpSpPr>
              <p:cNvPr id="19" name="iṡḻíḑe"/>
              <p:cNvGrpSpPr/>
              <p:nvPr/>
            </p:nvGrpSpPr>
            <p:grpSpPr>
              <a:xfrm>
                <a:off x="9312282" y="2560760"/>
                <a:ext cx="2020976" cy="927740"/>
                <a:chOff x="5122025" y="525814"/>
                <a:chExt cx="2020976" cy="927740"/>
              </a:xfrm>
            </p:grpSpPr>
            <p:sp>
              <p:nvSpPr>
                <p:cNvPr id="23" name="ïṣḷidè"/>
                <p:cNvSpPr txBox="1"/>
                <p:nvPr/>
              </p:nvSpPr>
              <p:spPr>
                <a:xfrm>
                  <a:off x="5122026" y="826908"/>
                  <a:ext cx="2020975" cy="6266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rmAutofit fontScale="92500" lnSpcReduction="20000"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100" b="1">
                      <a:blipFill dpi="0" rotWithShape="1">
                        <a:blip r:embed="rId2"/>
                        <a:srcRect/>
                        <a:tile tx="0" ty="0" sx="100000" sy="100000" flip="none" algn="tl"/>
                      </a:blipFill>
                      <a:latin typeface="+mn-ea"/>
                    </a:rPr>
                    <a:t>此部分内容作为文字排版占位显示 （建议使用主题字体）</a:t>
                  </a:r>
                  <a:endParaRPr lang="zh-CN" altLang="en-US" sz="1100" b="1"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  <a:latin typeface="+mn-ea"/>
                  </a:endParaRPr>
                </a:p>
              </p:txBody>
            </p:sp>
            <p:sp>
              <p:nvSpPr>
                <p:cNvPr id="24" name="ïŝlïďe"/>
                <p:cNvSpPr/>
                <p:nvPr/>
              </p:nvSpPr>
              <p:spPr>
                <a:xfrm>
                  <a:off x="5122025" y="525814"/>
                  <a:ext cx="2020976" cy="325410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rmAutofit lnSpcReduction="10000"/>
                </a:bodyPr>
                <a:lstStyle/>
                <a:p>
                  <a:pPr lvl="0" algn="ctr" defTabSz="914400">
                    <a:spcBef>
                      <a:spcPct val="0"/>
                    </a:spcBef>
                    <a:defRPr/>
                  </a:pPr>
                  <a:r>
                    <a:rPr lang="zh-CN" altLang="en-US" b="1">
                      <a:blipFill dpi="0" rotWithShape="1">
                        <a:blip r:embed="rId2"/>
                        <a:srcRect/>
                        <a:tile tx="0" ty="0" sx="100000" sy="100000" flip="none" algn="tl"/>
                      </a:blipFill>
                      <a:latin typeface="+mn-ea"/>
                    </a:rPr>
                    <a:t>标题文本预设</a:t>
                  </a:r>
                  <a:endParaRPr lang="zh-CN" altLang="en-US" b="1"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  <a:latin typeface="+mn-ea"/>
                  </a:endParaRPr>
                </a:p>
              </p:txBody>
            </p:sp>
          </p:grpSp>
          <p:grpSp>
            <p:nvGrpSpPr>
              <p:cNvPr id="20" name="iṧļîḑê"/>
              <p:cNvGrpSpPr/>
              <p:nvPr/>
            </p:nvGrpSpPr>
            <p:grpSpPr>
              <a:xfrm>
                <a:off x="839692" y="2560760"/>
                <a:ext cx="2020976" cy="927740"/>
                <a:chOff x="5122025" y="525814"/>
                <a:chExt cx="2020976" cy="927740"/>
              </a:xfrm>
            </p:grpSpPr>
            <p:sp>
              <p:nvSpPr>
                <p:cNvPr id="21" name="iṧḻîḍè"/>
                <p:cNvSpPr txBox="1"/>
                <p:nvPr/>
              </p:nvSpPr>
              <p:spPr>
                <a:xfrm>
                  <a:off x="5122026" y="826908"/>
                  <a:ext cx="2020975" cy="6266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rmAutofit fontScale="92500" lnSpcReduction="20000"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100" b="1" dirty="0">
                      <a:blipFill dpi="0" rotWithShape="1">
                        <a:blip r:embed="rId2"/>
                        <a:srcRect/>
                        <a:tile tx="0" ty="0" sx="100000" sy="100000" flip="none" algn="tl"/>
                      </a:blipFill>
                      <a:latin typeface="+mn-ea"/>
                    </a:rPr>
                    <a:t>此部分内容作为文字排版占位显示 （建议使用主题字体）</a:t>
                  </a:r>
                  <a:endParaRPr lang="zh-CN" altLang="en-US" sz="1100" b="1" dirty="0"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  <a:latin typeface="+mn-ea"/>
                  </a:endParaRPr>
                </a:p>
              </p:txBody>
            </p:sp>
            <p:sp>
              <p:nvSpPr>
                <p:cNvPr id="22" name="iṣḻiḑé"/>
                <p:cNvSpPr/>
                <p:nvPr/>
              </p:nvSpPr>
              <p:spPr>
                <a:xfrm>
                  <a:off x="5122025" y="525814"/>
                  <a:ext cx="2020976" cy="325410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rmAutofit lnSpcReduction="10000"/>
                </a:bodyPr>
                <a:lstStyle/>
                <a:p>
                  <a:pPr lvl="0" algn="ctr" defTabSz="914400">
                    <a:spcBef>
                      <a:spcPct val="0"/>
                    </a:spcBef>
                    <a:defRPr/>
                  </a:pPr>
                  <a:r>
                    <a:rPr lang="zh-CN" altLang="en-US" b="1" dirty="0">
                      <a:blipFill dpi="0" rotWithShape="1">
                        <a:blip r:embed="rId2"/>
                        <a:srcRect/>
                        <a:tile tx="0" ty="0" sx="100000" sy="100000" flip="none" algn="tl"/>
                      </a:blipFill>
                      <a:latin typeface="+mn-ea"/>
                    </a:rPr>
                    <a:t>标题文本预设</a:t>
                  </a:r>
                  <a:endParaRPr lang="zh-CN" altLang="en-US" b="1" dirty="0"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  <a:latin typeface="+mn-ea"/>
                  </a:endParaRPr>
                </a:p>
              </p:txBody>
            </p:sp>
          </p:grpSp>
        </p:grpSp>
        <p:cxnSp>
          <p:nvCxnSpPr>
            <p:cNvPr id="5" name="直接连接符 4"/>
            <p:cNvCxnSpPr/>
            <p:nvPr/>
          </p:nvCxnSpPr>
          <p:spPr>
            <a:xfrm flipV="1">
              <a:off x="2672120" y="3140968"/>
              <a:ext cx="0" cy="842068"/>
            </a:xfrm>
            <a:prstGeom prst="line">
              <a:avLst/>
            </a:prstGeom>
            <a:ln w="12700">
              <a:solidFill>
                <a:srgbClr val="DAB54E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î$1idè"/>
            <p:cNvSpPr/>
            <p:nvPr/>
          </p:nvSpPr>
          <p:spPr>
            <a:xfrm flipV="1">
              <a:off x="1193800" y="3906937"/>
              <a:ext cx="3006345" cy="1654493"/>
            </a:xfrm>
            <a:custGeom>
              <a:avLst/>
              <a:gdLst>
                <a:gd name="connsiteX0" fmla="*/ 0 w 3390900"/>
                <a:gd name="connsiteY0" fmla="*/ 0 h 1695450"/>
                <a:gd name="connsiteX1" fmla="*/ 3390900 w 3390900"/>
                <a:gd name="connsiteY1" fmla="*/ 0 h 1695450"/>
                <a:gd name="connsiteX2" fmla="*/ 1695450 w 3390900"/>
                <a:gd name="connsiteY2" fmla="*/ 1695450 h 1695450"/>
                <a:gd name="connsiteX3" fmla="*/ 0 w 3390900"/>
                <a:gd name="connsiteY3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0900" h="1695450">
                  <a:moveTo>
                    <a:pt x="0" y="0"/>
                  </a:moveTo>
                  <a:lnTo>
                    <a:pt x="3390900" y="0"/>
                  </a:lnTo>
                  <a:cubicBezTo>
                    <a:pt x="3390900" y="936371"/>
                    <a:pt x="2631821" y="1695450"/>
                    <a:pt x="1695450" y="1695450"/>
                  </a:cubicBezTo>
                  <a:cubicBezTo>
                    <a:pt x="759079" y="1695450"/>
                    <a:pt x="0" y="936371"/>
                    <a:pt x="0" y="0"/>
                  </a:cubicBez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tl"/>
            </a:blip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blipFill dpi="0" rotWithShape="1">
                  <a:blip r:embed="rId2"/>
                  <a:srcRect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7" name="ïśļîďe"/>
            <p:cNvSpPr/>
            <p:nvPr/>
          </p:nvSpPr>
          <p:spPr>
            <a:xfrm flipV="1">
              <a:off x="3459819" y="3906937"/>
              <a:ext cx="3006345" cy="1654493"/>
            </a:xfrm>
            <a:custGeom>
              <a:avLst/>
              <a:gdLst>
                <a:gd name="connsiteX0" fmla="*/ 0 w 3390900"/>
                <a:gd name="connsiteY0" fmla="*/ 0 h 1695450"/>
                <a:gd name="connsiteX1" fmla="*/ 3390900 w 3390900"/>
                <a:gd name="connsiteY1" fmla="*/ 0 h 1695450"/>
                <a:gd name="connsiteX2" fmla="*/ 1695450 w 3390900"/>
                <a:gd name="connsiteY2" fmla="*/ 1695450 h 1695450"/>
                <a:gd name="connsiteX3" fmla="*/ 0 w 3390900"/>
                <a:gd name="connsiteY3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0900" h="1695450">
                  <a:moveTo>
                    <a:pt x="0" y="0"/>
                  </a:moveTo>
                  <a:lnTo>
                    <a:pt x="3390900" y="0"/>
                  </a:lnTo>
                  <a:cubicBezTo>
                    <a:pt x="3390900" y="936371"/>
                    <a:pt x="2631821" y="1695450"/>
                    <a:pt x="1695450" y="1695450"/>
                  </a:cubicBezTo>
                  <a:cubicBezTo>
                    <a:pt x="759079" y="1695450"/>
                    <a:pt x="0" y="936371"/>
                    <a:pt x="0" y="0"/>
                  </a:cubicBez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tl"/>
            </a:blip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blipFill dpi="0" rotWithShape="1">
                  <a:blip r:embed="rId2"/>
                  <a:srcRect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8" name="íṩ1ïďé"/>
            <p:cNvSpPr/>
            <p:nvPr/>
          </p:nvSpPr>
          <p:spPr>
            <a:xfrm flipV="1">
              <a:off x="5725836" y="3906937"/>
              <a:ext cx="3006345" cy="1654493"/>
            </a:xfrm>
            <a:custGeom>
              <a:avLst/>
              <a:gdLst>
                <a:gd name="connsiteX0" fmla="*/ 0 w 3390900"/>
                <a:gd name="connsiteY0" fmla="*/ 0 h 1695450"/>
                <a:gd name="connsiteX1" fmla="*/ 3390900 w 3390900"/>
                <a:gd name="connsiteY1" fmla="*/ 0 h 1695450"/>
                <a:gd name="connsiteX2" fmla="*/ 1695450 w 3390900"/>
                <a:gd name="connsiteY2" fmla="*/ 1695450 h 1695450"/>
                <a:gd name="connsiteX3" fmla="*/ 0 w 3390900"/>
                <a:gd name="connsiteY3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0900" h="1695450">
                  <a:moveTo>
                    <a:pt x="0" y="0"/>
                  </a:moveTo>
                  <a:lnTo>
                    <a:pt x="3390900" y="0"/>
                  </a:lnTo>
                  <a:cubicBezTo>
                    <a:pt x="3390900" y="936371"/>
                    <a:pt x="2631821" y="1695450"/>
                    <a:pt x="1695450" y="1695450"/>
                  </a:cubicBezTo>
                  <a:cubicBezTo>
                    <a:pt x="759079" y="1695450"/>
                    <a:pt x="0" y="936371"/>
                    <a:pt x="0" y="0"/>
                  </a:cubicBez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tl"/>
            </a:blip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blipFill dpi="0" rotWithShape="1">
                  <a:blip r:embed="rId2"/>
                  <a:srcRect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9" name="îṣ1iḍé"/>
            <p:cNvSpPr/>
            <p:nvPr/>
          </p:nvSpPr>
          <p:spPr>
            <a:xfrm flipV="1">
              <a:off x="7991855" y="3906937"/>
              <a:ext cx="3006345" cy="1654493"/>
            </a:xfrm>
            <a:custGeom>
              <a:avLst/>
              <a:gdLst>
                <a:gd name="connsiteX0" fmla="*/ 0 w 3390900"/>
                <a:gd name="connsiteY0" fmla="*/ 0 h 1695450"/>
                <a:gd name="connsiteX1" fmla="*/ 3390900 w 3390900"/>
                <a:gd name="connsiteY1" fmla="*/ 0 h 1695450"/>
                <a:gd name="connsiteX2" fmla="*/ 1695450 w 3390900"/>
                <a:gd name="connsiteY2" fmla="*/ 1695450 h 1695450"/>
                <a:gd name="connsiteX3" fmla="*/ 0 w 3390900"/>
                <a:gd name="connsiteY3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0900" h="1695450">
                  <a:moveTo>
                    <a:pt x="0" y="0"/>
                  </a:moveTo>
                  <a:lnTo>
                    <a:pt x="3390900" y="0"/>
                  </a:lnTo>
                  <a:cubicBezTo>
                    <a:pt x="3390900" y="936371"/>
                    <a:pt x="2631821" y="1695450"/>
                    <a:pt x="1695450" y="1695450"/>
                  </a:cubicBezTo>
                  <a:cubicBezTo>
                    <a:pt x="759079" y="1695450"/>
                    <a:pt x="0" y="936371"/>
                    <a:pt x="0" y="0"/>
                  </a:cubicBez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tl"/>
            </a:blip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blipFill dpi="0" rotWithShape="1">
                  <a:blip r:embed="rId2"/>
                  <a:srcRect/>
                  <a:tile tx="0" ty="0" sx="100000" sy="100000" flip="none" algn="tl"/>
                </a:blipFill>
                <a:latin typeface="+mn-ea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 flipV="1">
              <a:off x="7183676" y="3140968"/>
              <a:ext cx="0" cy="842068"/>
            </a:xfrm>
            <a:prstGeom prst="line">
              <a:avLst/>
            </a:prstGeom>
            <a:ln w="12700">
              <a:solidFill>
                <a:srgbClr val="DAB54E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V="1">
              <a:off x="9504561" y="3140968"/>
              <a:ext cx="0" cy="842068"/>
            </a:xfrm>
            <a:prstGeom prst="line">
              <a:avLst/>
            </a:prstGeom>
            <a:ln w="12700">
              <a:solidFill>
                <a:srgbClr val="DAB54E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V="1">
              <a:off x="4993005" y="3140968"/>
              <a:ext cx="0" cy="842068"/>
            </a:xfrm>
            <a:prstGeom prst="line">
              <a:avLst/>
            </a:prstGeom>
            <a:ln w="12700">
              <a:solidFill>
                <a:srgbClr val="DAB54E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ïš1ïḑê"/>
            <p:cNvSpPr/>
            <p:nvPr/>
          </p:nvSpPr>
          <p:spPr bwMode="auto">
            <a:xfrm>
              <a:off x="6943494" y="4522241"/>
              <a:ext cx="509753" cy="430778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rgbClr val="05021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blipFill dpi="0" rotWithShape="1">
                  <a:blip r:embed="rId2"/>
                  <a:srcRect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14" name="íṧḻiḍê"/>
            <p:cNvSpPr>
              <a:spLocks noChangeAspect="1"/>
            </p:cNvSpPr>
            <p:nvPr/>
          </p:nvSpPr>
          <p:spPr bwMode="auto">
            <a:xfrm>
              <a:off x="4711876" y="4487110"/>
              <a:ext cx="592896" cy="501040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rgbClr val="05021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blipFill dpi="0" rotWithShape="1">
                  <a:blip r:embed="rId2"/>
                  <a:srcRect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15" name="íṧļïďé"/>
            <p:cNvSpPr/>
            <p:nvPr/>
          </p:nvSpPr>
          <p:spPr bwMode="auto">
            <a:xfrm>
              <a:off x="2388711" y="4498130"/>
              <a:ext cx="566817" cy="479001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rgbClr val="05021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blipFill dpi="0" rotWithShape="1">
                  <a:blip r:embed="rId2"/>
                  <a:srcRect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16" name="îṩḷïdê"/>
            <p:cNvSpPr/>
            <p:nvPr/>
          </p:nvSpPr>
          <p:spPr bwMode="auto">
            <a:xfrm>
              <a:off x="9192885" y="4482298"/>
              <a:ext cx="604285" cy="51066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rgbClr val="05021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blipFill dpi="0" rotWithShape="1">
                  <a:blip r:embed="rId2"/>
                  <a:srcRect/>
                  <a:tile tx="0" ty="0" sx="100000" sy="100000" flip="none" algn="tl"/>
                </a:blipFill>
                <a:latin typeface="+mn-ea"/>
              </a:endParaRPr>
            </a:p>
          </p:txBody>
        </p:sp>
      </p:grpSp>
    </p:spTree>
  </p:cSld>
  <p:clrMapOvr>
    <a:masterClrMapping/>
  </p:clrMapOvr>
  <p:transition spd="slow" advTm="300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e861b794-e99e-4d08-93e2-e71add61c31d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448319" y="1509410"/>
            <a:ext cx="9295363" cy="3839180"/>
            <a:chOff x="736837" y="1139680"/>
            <a:chExt cx="10870138" cy="4489595"/>
          </a:xfrm>
        </p:grpSpPr>
        <p:grpSp>
          <p:nvGrpSpPr>
            <p:cNvPr id="4" name="í$ļiḋé"/>
            <p:cNvGrpSpPr/>
            <p:nvPr/>
          </p:nvGrpSpPr>
          <p:grpSpPr>
            <a:xfrm>
              <a:off x="5604124" y="2181225"/>
              <a:ext cx="1085850" cy="3448050"/>
              <a:chOff x="5438775" y="1724025"/>
              <a:chExt cx="1085850" cy="3448050"/>
            </a:xfrm>
          </p:grpSpPr>
          <p:cxnSp>
            <p:nvCxnSpPr>
              <p:cNvPr id="29" name="Straight Connector 4"/>
              <p:cNvCxnSpPr/>
              <p:nvPr/>
            </p:nvCxnSpPr>
            <p:spPr>
              <a:xfrm>
                <a:off x="5981700" y="2200275"/>
                <a:ext cx="0" cy="2771775"/>
              </a:xfrm>
              <a:prstGeom prst="lin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57150">
                <a:solidFill>
                  <a:srgbClr val="DAB54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ïSḷiḓè"/>
              <p:cNvSpPr/>
              <p:nvPr/>
            </p:nvSpPr>
            <p:spPr>
              <a:xfrm>
                <a:off x="5438775" y="1724025"/>
                <a:ext cx="1085850" cy="1085850"/>
              </a:xfrm>
              <a:prstGeom prst="ellipse">
                <a:avLst/>
              </a:prstGeom>
              <a:blipFill>
                <a:blip r:embed="rId2"/>
                <a:tile tx="0" ty="0" sx="100000" sy="100000" flip="none" algn="tl"/>
              </a:blip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blipFill>
                    <a:blip r:embed="rId2"/>
                    <a:tile tx="0" ty="0" sx="100000" sy="100000" flip="none" algn="tl"/>
                  </a:blipFill>
                  <a:latin typeface="+mn-ea"/>
                </a:endParaRPr>
              </a:p>
            </p:txBody>
          </p:sp>
          <p:sp>
            <p:nvSpPr>
              <p:cNvPr id="31" name="iSľïḍe"/>
              <p:cNvSpPr/>
              <p:nvPr/>
            </p:nvSpPr>
            <p:spPr>
              <a:xfrm>
                <a:off x="5781675" y="4772025"/>
                <a:ext cx="400050" cy="400050"/>
              </a:xfrm>
              <a:prstGeom prst="ellipse">
                <a:avLst/>
              </a:prstGeom>
              <a:blipFill>
                <a:blip r:embed="rId2"/>
                <a:tile tx="0" ty="0" sx="100000" sy="100000" flip="none" algn="tl"/>
              </a:blip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blipFill>
                    <a:blip r:embed="rId2"/>
                    <a:tile tx="0" ty="0" sx="100000" sy="100000" flip="none" algn="tl"/>
                  </a:blipFill>
                  <a:latin typeface="+mn-ea"/>
                </a:endParaRPr>
              </a:p>
            </p:txBody>
          </p:sp>
        </p:grpSp>
        <p:sp>
          <p:nvSpPr>
            <p:cNvPr id="5" name="ïşļíḑê"/>
            <p:cNvSpPr/>
            <p:nvPr/>
          </p:nvSpPr>
          <p:spPr>
            <a:xfrm>
              <a:off x="6347074" y="2067420"/>
              <a:ext cx="2402522" cy="1855293"/>
            </a:xfrm>
            <a:custGeom>
              <a:avLst/>
              <a:gdLst>
                <a:gd name="connsiteX0" fmla="*/ 1500961 w 2402522"/>
                <a:gd name="connsiteY0" fmla="*/ 379 h 1855293"/>
                <a:gd name="connsiteX1" fmla="*/ 2258040 w 2402522"/>
                <a:gd name="connsiteY1" fmla="*/ 430391 h 1855293"/>
                <a:gd name="connsiteX2" fmla="*/ 2324916 w 2402522"/>
                <a:gd name="connsiteY2" fmla="*/ 1298497 h 1855293"/>
                <a:gd name="connsiteX3" fmla="*/ 1972131 w 2402522"/>
                <a:gd name="connsiteY3" fmla="*/ 1709958 h 1855293"/>
                <a:gd name="connsiteX4" fmla="*/ 1804289 w 2402522"/>
                <a:gd name="connsiteY4" fmla="*/ 1794183 h 1855293"/>
                <a:gd name="connsiteX5" fmla="*/ 1703481 w 2402522"/>
                <a:gd name="connsiteY5" fmla="*/ 1821496 h 1855293"/>
                <a:gd name="connsiteX6" fmla="*/ 1705549 w 2402522"/>
                <a:gd name="connsiteY6" fmla="*/ 1824741 h 1855293"/>
                <a:gd name="connsiteX7" fmla="*/ 1686949 w 2402522"/>
                <a:gd name="connsiteY7" fmla="*/ 1825975 h 1855293"/>
                <a:gd name="connsiteX8" fmla="*/ 1628410 w 2402522"/>
                <a:gd name="connsiteY8" fmla="*/ 1841834 h 1855293"/>
                <a:gd name="connsiteX9" fmla="*/ 1539068 w 2402522"/>
                <a:gd name="connsiteY9" fmla="*/ 1852302 h 1855293"/>
                <a:gd name="connsiteX10" fmla="*/ 1472337 w 2402522"/>
                <a:gd name="connsiteY10" fmla="*/ 1853614 h 1855293"/>
                <a:gd name="connsiteX11" fmla="*/ 1472337 w 2402522"/>
                <a:gd name="connsiteY11" fmla="*/ 1855293 h 1855293"/>
                <a:gd name="connsiteX12" fmla="*/ 0 w 2402522"/>
                <a:gd name="connsiteY12" fmla="*/ 1855293 h 1855293"/>
                <a:gd name="connsiteX13" fmla="*/ 369083 w 2402522"/>
                <a:gd name="connsiteY13" fmla="*/ 1074912 h 1855293"/>
                <a:gd name="connsiteX14" fmla="*/ 444650 w 2402522"/>
                <a:gd name="connsiteY14" fmla="*/ 931337 h 1855293"/>
                <a:gd name="connsiteX15" fmla="*/ 644898 w 2402522"/>
                <a:gd name="connsiteY15" fmla="*/ 514845 h 1855293"/>
                <a:gd name="connsiteX16" fmla="*/ 645800 w 2402522"/>
                <a:gd name="connsiteY16" fmla="*/ 515278 h 1855293"/>
                <a:gd name="connsiteX17" fmla="*/ 665339 w 2402522"/>
                <a:gd name="connsiteY17" fmla="*/ 475771 h 1855293"/>
                <a:gd name="connsiteX18" fmla="*/ 712840 w 2402522"/>
                <a:gd name="connsiteY18" fmla="*/ 399380 h 1855293"/>
                <a:gd name="connsiteX19" fmla="*/ 750416 w 2402522"/>
                <a:gd name="connsiteY19" fmla="*/ 350396 h 1855293"/>
                <a:gd name="connsiteX20" fmla="*/ 757540 w 2402522"/>
                <a:gd name="connsiteY20" fmla="*/ 336863 h 1855293"/>
                <a:gd name="connsiteX21" fmla="*/ 759019 w 2402522"/>
                <a:gd name="connsiteY21" fmla="*/ 339183 h 1855293"/>
                <a:gd name="connsiteX22" fmla="*/ 768048 w 2402522"/>
                <a:gd name="connsiteY22" fmla="*/ 327413 h 1855293"/>
                <a:gd name="connsiteX23" fmla="*/ 978474 w 2402522"/>
                <a:gd name="connsiteY23" fmla="*/ 144481 h 1855293"/>
                <a:gd name="connsiteX24" fmla="*/ 1500961 w 2402522"/>
                <a:gd name="connsiteY24" fmla="*/ 379 h 1855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02522" h="1855293">
                  <a:moveTo>
                    <a:pt x="1500961" y="379"/>
                  </a:moveTo>
                  <a:cubicBezTo>
                    <a:pt x="1798454" y="8885"/>
                    <a:pt x="2086546" y="160207"/>
                    <a:pt x="2258040" y="430391"/>
                  </a:cubicBezTo>
                  <a:cubicBezTo>
                    <a:pt x="2429535" y="700575"/>
                    <a:pt x="2443843" y="1025676"/>
                    <a:pt x="2324916" y="1298497"/>
                  </a:cubicBezTo>
                  <a:cubicBezTo>
                    <a:pt x="2253561" y="1462190"/>
                    <a:pt x="2134241" y="1607061"/>
                    <a:pt x="1972131" y="1709958"/>
                  </a:cubicBezTo>
                  <a:cubicBezTo>
                    <a:pt x="1918094" y="1744257"/>
                    <a:pt x="1861861" y="1772268"/>
                    <a:pt x="1804289" y="1794183"/>
                  </a:cubicBezTo>
                  <a:lnTo>
                    <a:pt x="1703481" y="1821496"/>
                  </a:lnTo>
                  <a:lnTo>
                    <a:pt x="1705549" y="1824741"/>
                  </a:lnTo>
                  <a:lnTo>
                    <a:pt x="1686949" y="1825975"/>
                  </a:lnTo>
                  <a:lnTo>
                    <a:pt x="1628410" y="1841834"/>
                  </a:lnTo>
                  <a:cubicBezTo>
                    <a:pt x="1598714" y="1846791"/>
                    <a:pt x="1568897" y="1850273"/>
                    <a:pt x="1539068" y="1852302"/>
                  </a:cubicBezTo>
                  <a:lnTo>
                    <a:pt x="1472337" y="1853614"/>
                  </a:lnTo>
                  <a:lnTo>
                    <a:pt x="1472337" y="1855293"/>
                  </a:lnTo>
                  <a:lnTo>
                    <a:pt x="0" y="1855293"/>
                  </a:lnTo>
                  <a:lnTo>
                    <a:pt x="369083" y="1074912"/>
                  </a:lnTo>
                  <a:lnTo>
                    <a:pt x="444650" y="931337"/>
                  </a:lnTo>
                  <a:lnTo>
                    <a:pt x="644898" y="514845"/>
                  </a:lnTo>
                  <a:lnTo>
                    <a:pt x="645800" y="515278"/>
                  </a:lnTo>
                  <a:lnTo>
                    <a:pt x="665339" y="475771"/>
                  </a:lnTo>
                  <a:cubicBezTo>
                    <a:pt x="679872" y="449642"/>
                    <a:pt x="695714" y="424142"/>
                    <a:pt x="712840" y="399380"/>
                  </a:cubicBezTo>
                  <a:lnTo>
                    <a:pt x="750416" y="350396"/>
                  </a:lnTo>
                  <a:lnTo>
                    <a:pt x="757540" y="336863"/>
                  </a:lnTo>
                  <a:lnTo>
                    <a:pt x="759019" y="339183"/>
                  </a:lnTo>
                  <a:lnTo>
                    <a:pt x="768048" y="327413"/>
                  </a:lnTo>
                  <a:cubicBezTo>
                    <a:pt x="827061" y="257872"/>
                    <a:pt x="897418" y="195929"/>
                    <a:pt x="978474" y="144481"/>
                  </a:cubicBezTo>
                  <a:cubicBezTo>
                    <a:pt x="1140584" y="41585"/>
                    <a:pt x="1322465" y="-4725"/>
                    <a:pt x="1500961" y="379"/>
                  </a:cubicBezTo>
                  <a:close/>
                </a:path>
              </a:pathLst>
            </a:custGeom>
            <a:blipFill>
              <a:blip r:embed="rId2"/>
              <a:tile tx="0" ty="0" sx="100000" sy="100000" flip="none" algn="tl"/>
            </a:blip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blipFill>
                  <a:blip r:embed="rId2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6" name="ïṧ1îďé"/>
            <p:cNvSpPr/>
            <p:nvPr/>
          </p:nvSpPr>
          <p:spPr>
            <a:xfrm flipH="1">
              <a:off x="3544502" y="2067420"/>
              <a:ext cx="2402522" cy="1855293"/>
            </a:xfrm>
            <a:custGeom>
              <a:avLst/>
              <a:gdLst>
                <a:gd name="connsiteX0" fmla="*/ 1500961 w 2402522"/>
                <a:gd name="connsiteY0" fmla="*/ 379 h 1855293"/>
                <a:gd name="connsiteX1" fmla="*/ 2258040 w 2402522"/>
                <a:gd name="connsiteY1" fmla="*/ 430391 h 1855293"/>
                <a:gd name="connsiteX2" fmla="*/ 2324916 w 2402522"/>
                <a:gd name="connsiteY2" fmla="*/ 1298497 h 1855293"/>
                <a:gd name="connsiteX3" fmla="*/ 1972131 w 2402522"/>
                <a:gd name="connsiteY3" fmla="*/ 1709958 h 1855293"/>
                <a:gd name="connsiteX4" fmla="*/ 1804289 w 2402522"/>
                <a:gd name="connsiteY4" fmla="*/ 1794183 h 1855293"/>
                <a:gd name="connsiteX5" fmla="*/ 1703481 w 2402522"/>
                <a:gd name="connsiteY5" fmla="*/ 1821496 h 1855293"/>
                <a:gd name="connsiteX6" fmla="*/ 1705549 w 2402522"/>
                <a:gd name="connsiteY6" fmla="*/ 1824741 h 1855293"/>
                <a:gd name="connsiteX7" fmla="*/ 1686949 w 2402522"/>
                <a:gd name="connsiteY7" fmla="*/ 1825975 h 1855293"/>
                <a:gd name="connsiteX8" fmla="*/ 1628410 w 2402522"/>
                <a:gd name="connsiteY8" fmla="*/ 1841834 h 1855293"/>
                <a:gd name="connsiteX9" fmla="*/ 1539068 w 2402522"/>
                <a:gd name="connsiteY9" fmla="*/ 1852302 h 1855293"/>
                <a:gd name="connsiteX10" fmla="*/ 1472337 w 2402522"/>
                <a:gd name="connsiteY10" fmla="*/ 1853614 h 1855293"/>
                <a:gd name="connsiteX11" fmla="*/ 1472337 w 2402522"/>
                <a:gd name="connsiteY11" fmla="*/ 1855293 h 1855293"/>
                <a:gd name="connsiteX12" fmla="*/ 0 w 2402522"/>
                <a:gd name="connsiteY12" fmla="*/ 1855293 h 1855293"/>
                <a:gd name="connsiteX13" fmla="*/ 369083 w 2402522"/>
                <a:gd name="connsiteY13" fmla="*/ 1074912 h 1855293"/>
                <a:gd name="connsiteX14" fmla="*/ 444650 w 2402522"/>
                <a:gd name="connsiteY14" fmla="*/ 931337 h 1855293"/>
                <a:gd name="connsiteX15" fmla="*/ 644898 w 2402522"/>
                <a:gd name="connsiteY15" fmla="*/ 514845 h 1855293"/>
                <a:gd name="connsiteX16" fmla="*/ 645800 w 2402522"/>
                <a:gd name="connsiteY16" fmla="*/ 515278 h 1855293"/>
                <a:gd name="connsiteX17" fmla="*/ 665339 w 2402522"/>
                <a:gd name="connsiteY17" fmla="*/ 475771 h 1855293"/>
                <a:gd name="connsiteX18" fmla="*/ 712840 w 2402522"/>
                <a:gd name="connsiteY18" fmla="*/ 399380 h 1855293"/>
                <a:gd name="connsiteX19" fmla="*/ 750416 w 2402522"/>
                <a:gd name="connsiteY19" fmla="*/ 350396 h 1855293"/>
                <a:gd name="connsiteX20" fmla="*/ 757540 w 2402522"/>
                <a:gd name="connsiteY20" fmla="*/ 336863 h 1855293"/>
                <a:gd name="connsiteX21" fmla="*/ 759019 w 2402522"/>
                <a:gd name="connsiteY21" fmla="*/ 339183 h 1855293"/>
                <a:gd name="connsiteX22" fmla="*/ 768048 w 2402522"/>
                <a:gd name="connsiteY22" fmla="*/ 327413 h 1855293"/>
                <a:gd name="connsiteX23" fmla="*/ 978474 w 2402522"/>
                <a:gd name="connsiteY23" fmla="*/ 144481 h 1855293"/>
                <a:gd name="connsiteX24" fmla="*/ 1500961 w 2402522"/>
                <a:gd name="connsiteY24" fmla="*/ 379 h 1855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02522" h="1855293">
                  <a:moveTo>
                    <a:pt x="1500961" y="379"/>
                  </a:moveTo>
                  <a:cubicBezTo>
                    <a:pt x="1798454" y="8885"/>
                    <a:pt x="2086546" y="160207"/>
                    <a:pt x="2258040" y="430391"/>
                  </a:cubicBezTo>
                  <a:cubicBezTo>
                    <a:pt x="2429535" y="700575"/>
                    <a:pt x="2443843" y="1025676"/>
                    <a:pt x="2324916" y="1298497"/>
                  </a:cubicBezTo>
                  <a:cubicBezTo>
                    <a:pt x="2253561" y="1462190"/>
                    <a:pt x="2134241" y="1607061"/>
                    <a:pt x="1972131" y="1709958"/>
                  </a:cubicBezTo>
                  <a:cubicBezTo>
                    <a:pt x="1918094" y="1744257"/>
                    <a:pt x="1861861" y="1772268"/>
                    <a:pt x="1804289" y="1794183"/>
                  </a:cubicBezTo>
                  <a:lnTo>
                    <a:pt x="1703481" y="1821496"/>
                  </a:lnTo>
                  <a:lnTo>
                    <a:pt x="1705549" y="1824741"/>
                  </a:lnTo>
                  <a:lnTo>
                    <a:pt x="1686949" y="1825975"/>
                  </a:lnTo>
                  <a:lnTo>
                    <a:pt x="1628410" y="1841834"/>
                  </a:lnTo>
                  <a:cubicBezTo>
                    <a:pt x="1598714" y="1846791"/>
                    <a:pt x="1568897" y="1850273"/>
                    <a:pt x="1539068" y="1852302"/>
                  </a:cubicBezTo>
                  <a:lnTo>
                    <a:pt x="1472337" y="1853614"/>
                  </a:lnTo>
                  <a:lnTo>
                    <a:pt x="1472337" y="1855293"/>
                  </a:lnTo>
                  <a:lnTo>
                    <a:pt x="0" y="1855293"/>
                  </a:lnTo>
                  <a:lnTo>
                    <a:pt x="369083" y="1074912"/>
                  </a:lnTo>
                  <a:lnTo>
                    <a:pt x="444650" y="931337"/>
                  </a:lnTo>
                  <a:lnTo>
                    <a:pt x="644898" y="514845"/>
                  </a:lnTo>
                  <a:lnTo>
                    <a:pt x="645800" y="515278"/>
                  </a:lnTo>
                  <a:lnTo>
                    <a:pt x="665339" y="475771"/>
                  </a:lnTo>
                  <a:cubicBezTo>
                    <a:pt x="679872" y="449642"/>
                    <a:pt x="695714" y="424142"/>
                    <a:pt x="712840" y="399380"/>
                  </a:cubicBezTo>
                  <a:lnTo>
                    <a:pt x="750416" y="350396"/>
                  </a:lnTo>
                  <a:lnTo>
                    <a:pt x="757540" y="336863"/>
                  </a:lnTo>
                  <a:lnTo>
                    <a:pt x="759019" y="339183"/>
                  </a:lnTo>
                  <a:lnTo>
                    <a:pt x="768048" y="327413"/>
                  </a:lnTo>
                  <a:cubicBezTo>
                    <a:pt x="827061" y="257872"/>
                    <a:pt x="897418" y="195929"/>
                    <a:pt x="978474" y="144481"/>
                  </a:cubicBezTo>
                  <a:cubicBezTo>
                    <a:pt x="1140584" y="41585"/>
                    <a:pt x="1322465" y="-4725"/>
                    <a:pt x="1500961" y="379"/>
                  </a:cubicBezTo>
                  <a:close/>
                </a:path>
              </a:pathLst>
            </a:custGeom>
            <a:blipFill>
              <a:blip r:embed="rId2"/>
              <a:tile tx="0" ty="0" sx="100000" sy="100000" flip="none" algn="tl"/>
            </a:blip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blipFill>
                  <a:blip r:embed="rId2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7" name="ïšḷîḍé"/>
            <p:cNvSpPr/>
            <p:nvPr/>
          </p:nvSpPr>
          <p:spPr>
            <a:xfrm flipV="1">
              <a:off x="6347074" y="4107357"/>
              <a:ext cx="1576114" cy="1217118"/>
            </a:xfrm>
            <a:custGeom>
              <a:avLst/>
              <a:gdLst>
                <a:gd name="connsiteX0" fmla="*/ 1500961 w 2402522"/>
                <a:gd name="connsiteY0" fmla="*/ 379 h 1855293"/>
                <a:gd name="connsiteX1" fmla="*/ 2258040 w 2402522"/>
                <a:gd name="connsiteY1" fmla="*/ 430391 h 1855293"/>
                <a:gd name="connsiteX2" fmla="*/ 2324916 w 2402522"/>
                <a:gd name="connsiteY2" fmla="*/ 1298497 h 1855293"/>
                <a:gd name="connsiteX3" fmla="*/ 1972131 w 2402522"/>
                <a:gd name="connsiteY3" fmla="*/ 1709958 h 1855293"/>
                <a:gd name="connsiteX4" fmla="*/ 1804289 w 2402522"/>
                <a:gd name="connsiteY4" fmla="*/ 1794183 h 1855293"/>
                <a:gd name="connsiteX5" fmla="*/ 1703481 w 2402522"/>
                <a:gd name="connsiteY5" fmla="*/ 1821496 h 1855293"/>
                <a:gd name="connsiteX6" fmla="*/ 1705549 w 2402522"/>
                <a:gd name="connsiteY6" fmla="*/ 1824741 h 1855293"/>
                <a:gd name="connsiteX7" fmla="*/ 1686949 w 2402522"/>
                <a:gd name="connsiteY7" fmla="*/ 1825975 h 1855293"/>
                <a:gd name="connsiteX8" fmla="*/ 1628410 w 2402522"/>
                <a:gd name="connsiteY8" fmla="*/ 1841834 h 1855293"/>
                <a:gd name="connsiteX9" fmla="*/ 1539068 w 2402522"/>
                <a:gd name="connsiteY9" fmla="*/ 1852302 h 1855293"/>
                <a:gd name="connsiteX10" fmla="*/ 1472337 w 2402522"/>
                <a:gd name="connsiteY10" fmla="*/ 1853614 h 1855293"/>
                <a:gd name="connsiteX11" fmla="*/ 1472337 w 2402522"/>
                <a:gd name="connsiteY11" fmla="*/ 1855293 h 1855293"/>
                <a:gd name="connsiteX12" fmla="*/ 0 w 2402522"/>
                <a:gd name="connsiteY12" fmla="*/ 1855293 h 1855293"/>
                <a:gd name="connsiteX13" fmla="*/ 369083 w 2402522"/>
                <a:gd name="connsiteY13" fmla="*/ 1074912 h 1855293"/>
                <a:gd name="connsiteX14" fmla="*/ 444650 w 2402522"/>
                <a:gd name="connsiteY14" fmla="*/ 931337 h 1855293"/>
                <a:gd name="connsiteX15" fmla="*/ 644898 w 2402522"/>
                <a:gd name="connsiteY15" fmla="*/ 514845 h 1855293"/>
                <a:gd name="connsiteX16" fmla="*/ 645800 w 2402522"/>
                <a:gd name="connsiteY16" fmla="*/ 515278 h 1855293"/>
                <a:gd name="connsiteX17" fmla="*/ 665339 w 2402522"/>
                <a:gd name="connsiteY17" fmla="*/ 475771 h 1855293"/>
                <a:gd name="connsiteX18" fmla="*/ 712840 w 2402522"/>
                <a:gd name="connsiteY18" fmla="*/ 399380 h 1855293"/>
                <a:gd name="connsiteX19" fmla="*/ 750416 w 2402522"/>
                <a:gd name="connsiteY19" fmla="*/ 350396 h 1855293"/>
                <a:gd name="connsiteX20" fmla="*/ 757540 w 2402522"/>
                <a:gd name="connsiteY20" fmla="*/ 336863 h 1855293"/>
                <a:gd name="connsiteX21" fmla="*/ 759019 w 2402522"/>
                <a:gd name="connsiteY21" fmla="*/ 339183 h 1855293"/>
                <a:gd name="connsiteX22" fmla="*/ 768048 w 2402522"/>
                <a:gd name="connsiteY22" fmla="*/ 327413 h 1855293"/>
                <a:gd name="connsiteX23" fmla="*/ 978474 w 2402522"/>
                <a:gd name="connsiteY23" fmla="*/ 144481 h 1855293"/>
                <a:gd name="connsiteX24" fmla="*/ 1500961 w 2402522"/>
                <a:gd name="connsiteY24" fmla="*/ 379 h 1855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02522" h="1855293">
                  <a:moveTo>
                    <a:pt x="1500961" y="379"/>
                  </a:moveTo>
                  <a:cubicBezTo>
                    <a:pt x="1798454" y="8885"/>
                    <a:pt x="2086546" y="160207"/>
                    <a:pt x="2258040" y="430391"/>
                  </a:cubicBezTo>
                  <a:cubicBezTo>
                    <a:pt x="2429535" y="700575"/>
                    <a:pt x="2443843" y="1025676"/>
                    <a:pt x="2324916" y="1298497"/>
                  </a:cubicBezTo>
                  <a:cubicBezTo>
                    <a:pt x="2253561" y="1462190"/>
                    <a:pt x="2134241" y="1607061"/>
                    <a:pt x="1972131" y="1709958"/>
                  </a:cubicBezTo>
                  <a:cubicBezTo>
                    <a:pt x="1918094" y="1744257"/>
                    <a:pt x="1861861" y="1772268"/>
                    <a:pt x="1804289" y="1794183"/>
                  </a:cubicBezTo>
                  <a:lnTo>
                    <a:pt x="1703481" y="1821496"/>
                  </a:lnTo>
                  <a:lnTo>
                    <a:pt x="1705549" y="1824741"/>
                  </a:lnTo>
                  <a:lnTo>
                    <a:pt x="1686949" y="1825975"/>
                  </a:lnTo>
                  <a:lnTo>
                    <a:pt x="1628410" y="1841834"/>
                  </a:lnTo>
                  <a:cubicBezTo>
                    <a:pt x="1598714" y="1846791"/>
                    <a:pt x="1568897" y="1850273"/>
                    <a:pt x="1539068" y="1852302"/>
                  </a:cubicBezTo>
                  <a:lnTo>
                    <a:pt x="1472337" y="1853614"/>
                  </a:lnTo>
                  <a:lnTo>
                    <a:pt x="1472337" y="1855293"/>
                  </a:lnTo>
                  <a:lnTo>
                    <a:pt x="0" y="1855293"/>
                  </a:lnTo>
                  <a:lnTo>
                    <a:pt x="369083" y="1074912"/>
                  </a:lnTo>
                  <a:lnTo>
                    <a:pt x="444650" y="931337"/>
                  </a:lnTo>
                  <a:lnTo>
                    <a:pt x="644898" y="514845"/>
                  </a:lnTo>
                  <a:lnTo>
                    <a:pt x="645800" y="515278"/>
                  </a:lnTo>
                  <a:lnTo>
                    <a:pt x="665339" y="475771"/>
                  </a:lnTo>
                  <a:cubicBezTo>
                    <a:pt x="679872" y="449642"/>
                    <a:pt x="695714" y="424142"/>
                    <a:pt x="712840" y="399380"/>
                  </a:cubicBezTo>
                  <a:lnTo>
                    <a:pt x="750416" y="350396"/>
                  </a:lnTo>
                  <a:lnTo>
                    <a:pt x="757540" y="336863"/>
                  </a:lnTo>
                  <a:lnTo>
                    <a:pt x="759019" y="339183"/>
                  </a:lnTo>
                  <a:lnTo>
                    <a:pt x="768048" y="327413"/>
                  </a:lnTo>
                  <a:cubicBezTo>
                    <a:pt x="827061" y="257872"/>
                    <a:pt x="897418" y="195929"/>
                    <a:pt x="978474" y="144481"/>
                  </a:cubicBezTo>
                  <a:cubicBezTo>
                    <a:pt x="1140584" y="41585"/>
                    <a:pt x="1322465" y="-4725"/>
                    <a:pt x="1500961" y="379"/>
                  </a:cubicBezTo>
                  <a:close/>
                </a:path>
              </a:pathLst>
            </a:custGeom>
            <a:blipFill>
              <a:blip r:embed="rId2"/>
              <a:tile tx="0" ty="0" sx="100000" sy="100000" flip="none" algn="tl"/>
            </a:blip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blipFill>
                  <a:blip r:embed="rId2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8" name="íSḷïḑe"/>
            <p:cNvSpPr/>
            <p:nvPr/>
          </p:nvSpPr>
          <p:spPr>
            <a:xfrm flipH="1" flipV="1">
              <a:off x="4370910" y="4107357"/>
              <a:ext cx="1576114" cy="1217118"/>
            </a:xfrm>
            <a:custGeom>
              <a:avLst/>
              <a:gdLst>
                <a:gd name="connsiteX0" fmla="*/ 1500961 w 2402522"/>
                <a:gd name="connsiteY0" fmla="*/ 379 h 1855293"/>
                <a:gd name="connsiteX1" fmla="*/ 2258040 w 2402522"/>
                <a:gd name="connsiteY1" fmla="*/ 430391 h 1855293"/>
                <a:gd name="connsiteX2" fmla="*/ 2324916 w 2402522"/>
                <a:gd name="connsiteY2" fmla="*/ 1298497 h 1855293"/>
                <a:gd name="connsiteX3" fmla="*/ 1972131 w 2402522"/>
                <a:gd name="connsiteY3" fmla="*/ 1709958 h 1855293"/>
                <a:gd name="connsiteX4" fmla="*/ 1804289 w 2402522"/>
                <a:gd name="connsiteY4" fmla="*/ 1794183 h 1855293"/>
                <a:gd name="connsiteX5" fmla="*/ 1703481 w 2402522"/>
                <a:gd name="connsiteY5" fmla="*/ 1821496 h 1855293"/>
                <a:gd name="connsiteX6" fmla="*/ 1705549 w 2402522"/>
                <a:gd name="connsiteY6" fmla="*/ 1824741 h 1855293"/>
                <a:gd name="connsiteX7" fmla="*/ 1686949 w 2402522"/>
                <a:gd name="connsiteY7" fmla="*/ 1825975 h 1855293"/>
                <a:gd name="connsiteX8" fmla="*/ 1628410 w 2402522"/>
                <a:gd name="connsiteY8" fmla="*/ 1841834 h 1855293"/>
                <a:gd name="connsiteX9" fmla="*/ 1539068 w 2402522"/>
                <a:gd name="connsiteY9" fmla="*/ 1852302 h 1855293"/>
                <a:gd name="connsiteX10" fmla="*/ 1472337 w 2402522"/>
                <a:gd name="connsiteY10" fmla="*/ 1853614 h 1855293"/>
                <a:gd name="connsiteX11" fmla="*/ 1472337 w 2402522"/>
                <a:gd name="connsiteY11" fmla="*/ 1855293 h 1855293"/>
                <a:gd name="connsiteX12" fmla="*/ 0 w 2402522"/>
                <a:gd name="connsiteY12" fmla="*/ 1855293 h 1855293"/>
                <a:gd name="connsiteX13" fmla="*/ 369083 w 2402522"/>
                <a:gd name="connsiteY13" fmla="*/ 1074912 h 1855293"/>
                <a:gd name="connsiteX14" fmla="*/ 444650 w 2402522"/>
                <a:gd name="connsiteY14" fmla="*/ 931337 h 1855293"/>
                <a:gd name="connsiteX15" fmla="*/ 644898 w 2402522"/>
                <a:gd name="connsiteY15" fmla="*/ 514845 h 1855293"/>
                <a:gd name="connsiteX16" fmla="*/ 645800 w 2402522"/>
                <a:gd name="connsiteY16" fmla="*/ 515278 h 1855293"/>
                <a:gd name="connsiteX17" fmla="*/ 665339 w 2402522"/>
                <a:gd name="connsiteY17" fmla="*/ 475771 h 1855293"/>
                <a:gd name="connsiteX18" fmla="*/ 712840 w 2402522"/>
                <a:gd name="connsiteY18" fmla="*/ 399380 h 1855293"/>
                <a:gd name="connsiteX19" fmla="*/ 750416 w 2402522"/>
                <a:gd name="connsiteY19" fmla="*/ 350396 h 1855293"/>
                <a:gd name="connsiteX20" fmla="*/ 757540 w 2402522"/>
                <a:gd name="connsiteY20" fmla="*/ 336863 h 1855293"/>
                <a:gd name="connsiteX21" fmla="*/ 759019 w 2402522"/>
                <a:gd name="connsiteY21" fmla="*/ 339183 h 1855293"/>
                <a:gd name="connsiteX22" fmla="*/ 768048 w 2402522"/>
                <a:gd name="connsiteY22" fmla="*/ 327413 h 1855293"/>
                <a:gd name="connsiteX23" fmla="*/ 978474 w 2402522"/>
                <a:gd name="connsiteY23" fmla="*/ 144481 h 1855293"/>
                <a:gd name="connsiteX24" fmla="*/ 1500961 w 2402522"/>
                <a:gd name="connsiteY24" fmla="*/ 379 h 1855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02522" h="1855293">
                  <a:moveTo>
                    <a:pt x="1500961" y="379"/>
                  </a:moveTo>
                  <a:cubicBezTo>
                    <a:pt x="1798454" y="8885"/>
                    <a:pt x="2086546" y="160207"/>
                    <a:pt x="2258040" y="430391"/>
                  </a:cubicBezTo>
                  <a:cubicBezTo>
                    <a:pt x="2429535" y="700575"/>
                    <a:pt x="2443843" y="1025676"/>
                    <a:pt x="2324916" y="1298497"/>
                  </a:cubicBezTo>
                  <a:cubicBezTo>
                    <a:pt x="2253561" y="1462190"/>
                    <a:pt x="2134241" y="1607061"/>
                    <a:pt x="1972131" y="1709958"/>
                  </a:cubicBezTo>
                  <a:cubicBezTo>
                    <a:pt x="1918094" y="1744257"/>
                    <a:pt x="1861861" y="1772268"/>
                    <a:pt x="1804289" y="1794183"/>
                  </a:cubicBezTo>
                  <a:lnTo>
                    <a:pt x="1703481" y="1821496"/>
                  </a:lnTo>
                  <a:lnTo>
                    <a:pt x="1705549" y="1824741"/>
                  </a:lnTo>
                  <a:lnTo>
                    <a:pt x="1686949" y="1825975"/>
                  </a:lnTo>
                  <a:lnTo>
                    <a:pt x="1628410" y="1841834"/>
                  </a:lnTo>
                  <a:cubicBezTo>
                    <a:pt x="1598714" y="1846791"/>
                    <a:pt x="1568897" y="1850273"/>
                    <a:pt x="1539068" y="1852302"/>
                  </a:cubicBezTo>
                  <a:lnTo>
                    <a:pt x="1472337" y="1853614"/>
                  </a:lnTo>
                  <a:lnTo>
                    <a:pt x="1472337" y="1855293"/>
                  </a:lnTo>
                  <a:lnTo>
                    <a:pt x="0" y="1855293"/>
                  </a:lnTo>
                  <a:lnTo>
                    <a:pt x="369083" y="1074912"/>
                  </a:lnTo>
                  <a:lnTo>
                    <a:pt x="444650" y="931337"/>
                  </a:lnTo>
                  <a:lnTo>
                    <a:pt x="644898" y="514845"/>
                  </a:lnTo>
                  <a:lnTo>
                    <a:pt x="645800" y="515278"/>
                  </a:lnTo>
                  <a:lnTo>
                    <a:pt x="665339" y="475771"/>
                  </a:lnTo>
                  <a:cubicBezTo>
                    <a:pt x="679872" y="449642"/>
                    <a:pt x="695714" y="424142"/>
                    <a:pt x="712840" y="399380"/>
                  </a:cubicBezTo>
                  <a:lnTo>
                    <a:pt x="750416" y="350396"/>
                  </a:lnTo>
                  <a:lnTo>
                    <a:pt x="757540" y="336863"/>
                  </a:lnTo>
                  <a:lnTo>
                    <a:pt x="759019" y="339183"/>
                  </a:lnTo>
                  <a:lnTo>
                    <a:pt x="768048" y="327413"/>
                  </a:lnTo>
                  <a:cubicBezTo>
                    <a:pt x="827061" y="257872"/>
                    <a:pt x="897418" y="195929"/>
                    <a:pt x="978474" y="144481"/>
                  </a:cubicBezTo>
                  <a:cubicBezTo>
                    <a:pt x="1140584" y="41585"/>
                    <a:pt x="1322465" y="-4725"/>
                    <a:pt x="1500961" y="379"/>
                  </a:cubicBezTo>
                  <a:close/>
                </a:path>
              </a:pathLst>
            </a:custGeom>
            <a:blipFill>
              <a:blip r:embed="rId2"/>
              <a:tile tx="0" ty="0" sx="100000" sy="100000" flip="none" algn="tl"/>
            </a:blip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blipFill>
                  <a:blip r:embed="rId2"/>
                  <a:tile tx="0" ty="0" sx="100000" sy="100000" flip="none" algn="tl"/>
                </a:blipFill>
                <a:latin typeface="+mn-ea"/>
              </a:endParaRPr>
            </a:p>
          </p:txBody>
        </p:sp>
        <p:grpSp>
          <p:nvGrpSpPr>
            <p:cNvPr id="9" name="isľiďe"/>
            <p:cNvGrpSpPr/>
            <p:nvPr/>
          </p:nvGrpSpPr>
          <p:grpSpPr>
            <a:xfrm>
              <a:off x="8304069" y="4312322"/>
              <a:ext cx="2457329" cy="835777"/>
              <a:chOff x="9029821" y="3139323"/>
              <a:chExt cx="2457329" cy="835777"/>
            </a:xfrm>
          </p:grpSpPr>
          <p:sp>
            <p:nvSpPr>
              <p:cNvPr id="27" name="íslíḓe"/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/>
              </a:bodyPr>
              <a:lstStyle/>
              <a:p>
                <a:pPr defTabSz="914400">
                  <a:lnSpc>
                    <a:spcPct val="120000"/>
                  </a:lnSpc>
                  <a:defRPr/>
                </a:pPr>
                <a:r>
                  <a:rPr lang="zh-CN" altLang="en-US" sz="1100" b="1">
                    <a:blipFill>
                      <a:blip r:embed="rId2"/>
                      <a:tile tx="0" ty="0" sx="100000" sy="100000" flip="none" algn="tl"/>
                    </a:blipFill>
                    <a:latin typeface="+mn-ea"/>
                  </a:rPr>
                  <a:t>此部分内容作为文字排版占位显示</a:t>
                </a:r>
                <a:br>
                  <a:rPr lang="zh-CN" altLang="en-US" sz="1100" b="1">
                    <a:blipFill>
                      <a:blip r:embed="rId2"/>
                      <a:tile tx="0" ty="0" sx="100000" sy="100000" flip="none" algn="tl"/>
                    </a:blipFill>
                    <a:latin typeface="+mn-ea"/>
                  </a:rPr>
                </a:br>
                <a:r>
                  <a:rPr lang="zh-CN" altLang="en-US" sz="1100" b="1">
                    <a:blipFill>
                      <a:blip r:embed="rId2"/>
                      <a:tile tx="0" ty="0" sx="100000" sy="100000" flip="none" algn="tl"/>
                    </a:blipFill>
                    <a:latin typeface="+mn-ea"/>
                  </a:rPr>
                  <a:t>（建议使用主题字体）</a:t>
                </a:r>
                <a:endParaRPr lang="zh-CN" altLang="en-US" sz="1100" b="1">
                  <a:blipFill>
                    <a:blip r:embed="rId2"/>
                    <a:tile tx="0" ty="0" sx="100000" sy="100000" flip="none" algn="tl"/>
                  </a:blipFill>
                  <a:latin typeface="+mn-ea"/>
                </a:endParaRPr>
              </a:p>
            </p:txBody>
          </p:sp>
          <p:sp>
            <p:nvSpPr>
              <p:cNvPr id="28" name="ïsḻïḍé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10000"/>
              </a:bodyPr>
              <a:lstStyle/>
              <a:p>
                <a:pPr lvl="0" defTabSz="914400">
                  <a:defRPr/>
                </a:pPr>
                <a:r>
                  <a:rPr lang="zh-CN" altLang="en-US" sz="1600" b="1">
                    <a:blipFill>
                      <a:blip r:embed="rId2"/>
                      <a:tile tx="0" ty="0" sx="100000" sy="100000" flip="none" algn="tl"/>
                    </a:blipFill>
                    <a:latin typeface="+mn-ea"/>
                  </a:rPr>
                  <a:t>标题文本预设</a:t>
                </a:r>
                <a:endParaRPr lang="zh-CN" altLang="en-US" sz="1600" b="1">
                  <a:blipFill>
                    <a:blip r:embed="rId2"/>
                    <a:tile tx="0" ty="0" sx="100000" sy="100000" flip="none" algn="tl"/>
                  </a:blipFill>
                  <a:latin typeface="+mn-ea"/>
                </a:endParaRPr>
              </a:p>
            </p:txBody>
          </p:sp>
        </p:grpSp>
        <p:grpSp>
          <p:nvGrpSpPr>
            <p:cNvPr id="10" name="iṣļïḋè"/>
            <p:cNvGrpSpPr/>
            <p:nvPr/>
          </p:nvGrpSpPr>
          <p:grpSpPr>
            <a:xfrm>
              <a:off x="1496308" y="4312322"/>
              <a:ext cx="2407615" cy="835777"/>
              <a:chOff x="609599" y="3139323"/>
              <a:chExt cx="2407615" cy="835777"/>
            </a:xfrm>
          </p:grpSpPr>
          <p:sp>
            <p:nvSpPr>
              <p:cNvPr id="25" name="îṣlîḓê"/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/>
              </a:bodyPr>
              <a:lstStyle/>
              <a:p>
                <a:pPr algn="r" defTabSz="914400">
                  <a:lnSpc>
                    <a:spcPct val="120000"/>
                  </a:lnSpc>
                  <a:defRPr/>
                </a:pPr>
                <a:r>
                  <a:rPr lang="zh-CN" altLang="en-US" sz="1100" b="1">
                    <a:blipFill>
                      <a:blip r:embed="rId2"/>
                      <a:tile tx="0" ty="0" sx="100000" sy="100000" flip="none" algn="tl"/>
                    </a:blipFill>
                    <a:latin typeface="+mn-ea"/>
                  </a:rPr>
                  <a:t>此部分内容作为文字排版占位显示</a:t>
                </a:r>
                <a:br>
                  <a:rPr lang="zh-CN" altLang="en-US" sz="1100" b="1">
                    <a:blipFill>
                      <a:blip r:embed="rId2"/>
                      <a:tile tx="0" ty="0" sx="100000" sy="100000" flip="none" algn="tl"/>
                    </a:blipFill>
                    <a:latin typeface="+mn-ea"/>
                  </a:rPr>
                </a:br>
                <a:r>
                  <a:rPr lang="zh-CN" altLang="en-US" sz="1100" b="1">
                    <a:blipFill>
                      <a:blip r:embed="rId2"/>
                      <a:tile tx="0" ty="0" sx="100000" sy="100000" flip="none" algn="tl"/>
                    </a:blipFill>
                    <a:latin typeface="+mn-ea"/>
                  </a:rPr>
                  <a:t>（建议使用主题字体）</a:t>
                </a:r>
                <a:endParaRPr lang="zh-CN" altLang="en-US" sz="1100" b="1">
                  <a:blipFill>
                    <a:blip r:embed="rId2"/>
                    <a:tile tx="0" ty="0" sx="100000" sy="100000" flip="none" algn="tl"/>
                  </a:blipFill>
                  <a:latin typeface="+mn-ea"/>
                </a:endParaRPr>
              </a:p>
            </p:txBody>
          </p:sp>
          <p:sp>
            <p:nvSpPr>
              <p:cNvPr id="26" name="ïśliḋê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10000"/>
              </a:bodyPr>
              <a:lstStyle/>
              <a:p>
                <a:pPr lvl="0" algn="r" defTabSz="914400">
                  <a:defRPr/>
                </a:pPr>
                <a:r>
                  <a:rPr lang="zh-CN" altLang="en-US" sz="1600" b="1">
                    <a:blipFill>
                      <a:blip r:embed="rId2"/>
                      <a:tile tx="0" ty="0" sx="100000" sy="100000" flip="none" algn="tl"/>
                    </a:blipFill>
                    <a:latin typeface="+mn-ea"/>
                  </a:rPr>
                  <a:t>标题文本预设</a:t>
                </a:r>
                <a:endParaRPr lang="zh-CN" altLang="en-US" sz="1600" b="1">
                  <a:blipFill>
                    <a:blip r:embed="rId2"/>
                    <a:tile tx="0" ty="0" sx="100000" sy="100000" flip="none" algn="tl"/>
                  </a:blipFill>
                  <a:latin typeface="+mn-ea"/>
                </a:endParaRPr>
              </a:p>
            </p:txBody>
          </p:sp>
        </p:grpSp>
        <p:grpSp>
          <p:nvGrpSpPr>
            <p:cNvPr id="11" name="îṡḻîḋe"/>
            <p:cNvGrpSpPr/>
            <p:nvPr/>
          </p:nvGrpSpPr>
          <p:grpSpPr>
            <a:xfrm>
              <a:off x="9149646" y="2522384"/>
              <a:ext cx="2457329" cy="835777"/>
              <a:chOff x="9029821" y="3139323"/>
              <a:chExt cx="2457329" cy="835777"/>
            </a:xfrm>
          </p:grpSpPr>
          <p:sp>
            <p:nvSpPr>
              <p:cNvPr id="23" name="îṥḷîḑè"/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/>
              </a:bodyPr>
              <a:lstStyle/>
              <a:p>
                <a:pPr defTabSz="914400">
                  <a:lnSpc>
                    <a:spcPct val="120000"/>
                  </a:lnSpc>
                  <a:defRPr/>
                </a:pPr>
                <a:r>
                  <a:rPr lang="zh-CN" altLang="en-US" sz="1100" b="1">
                    <a:blipFill>
                      <a:blip r:embed="rId2"/>
                      <a:tile tx="0" ty="0" sx="100000" sy="100000" flip="none" algn="tl"/>
                    </a:blipFill>
                    <a:latin typeface="+mn-ea"/>
                  </a:rPr>
                  <a:t>此部分内容作为文字排版占位显示</a:t>
                </a:r>
                <a:br>
                  <a:rPr lang="zh-CN" altLang="en-US" sz="1100" b="1">
                    <a:blipFill>
                      <a:blip r:embed="rId2"/>
                      <a:tile tx="0" ty="0" sx="100000" sy="100000" flip="none" algn="tl"/>
                    </a:blipFill>
                    <a:latin typeface="+mn-ea"/>
                  </a:rPr>
                </a:br>
                <a:r>
                  <a:rPr lang="zh-CN" altLang="en-US" sz="1100" b="1">
                    <a:blipFill>
                      <a:blip r:embed="rId2"/>
                      <a:tile tx="0" ty="0" sx="100000" sy="100000" flip="none" algn="tl"/>
                    </a:blipFill>
                    <a:latin typeface="+mn-ea"/>
                  </a:rPr>
                  <a:t>（建议使用主题字体）</a:t>
                </a:r>
                <a:endParaRPr lang="zh-CN" altLang="en-US" sz="1100" b="1">
                  <a:blipFill>
                    <a:blip r:embed="rId2"/>
                    <a:tile tx="0" ty="0" sx="100000" sy="100000" flip="none" algn="tl"/>
                  </a:blipFill>
                  <a:latin typeface="+mn-ea"/>
                </a:endParaRPr>
              </a:p>
            </p:txBody>
          </p:sp>
          <p:sp>
            <p:nvSpPr>
              <p:cNvPr id="24" name="íşľîdè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10000"/>
              </a:bodyPr>
              <a:lstStyle/>
              <a:p>
                <a:pPr lvl="0" defTabSz="914400">
                  <a:defRPr/>
                </a:pPr>
                <a:r>
                  <a:rPr lang="zh-CN" altLang="en-US" sz="1600" b="1">
                    <a:blipFill>
                      <a:blip r:embed="rId2"/>
                      <a:tile tx="0" ty="0" sx="100000" sy="100000" flip="none" algn="tl"/>
                    </a:blipFill>
                    <a:latin typeface="+mn-ea"/>
                  </a:rPr>
                  <a:t>标题文本预设</a:t>
                </a:r>
                <a:endParaRPr lang="zh-CN" altLang="en-US" sz="1600" b="1">
                  <a:blipFill>
                    <a:blip r:embed="rId2"/>
                    <a:tile tx="0" ty="0" sx="100000" sy="100000" flip="none" algn="tl"/>
                  </a:blipFill>
                  <a:latin typeface="+mn-ea"/>
                </a:endParaRPr>
              </a:p>
            </p:txBody>
          </p:sp>
        </p:grpSp>
        <p:grpSp>
          <p:nvGrpSpPr>
            <p:cNvPr id="12" name="îŝḻîḑe"/>
            <p:cNvGrpSpPr/>
            <p:nvPr/>
          </p:nvGrpSpPr>
          <p:grpSpPr>
            <a:xfrm>
              <a:off x="736837" y="2522384"/>
              <a:ext cx="2407615" cy="835777"/>
              <a:chOff x="609599" y="3139323"/>
              <a:chExt cx="2407615" cy="835777"/>
            </a:xfrm>
          </p:grpSpPr>
          <p:sp>
            <p:nvSpPr>
              <p:cNvPr id="21" name="îṩ1ïḓê"/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/>
              </a:bodyPr>
              <a:lstStyle/>
              <a:p>
                <a:pPr algn="r" defTabSz="914400">
                  <a:lnSpc>
                    <a:spcPct val="120000"/>
                  </a:lnSpc>
                  <a:defRPr/>
                </a:pPr>
                <a:r>
                  <a:rPr lang="zh-CN" altLang="en-US" sz="1100" b="1" dirty="0">
                    <a:blipFill>
                      <a:blip r:embed="rId2"/>
                      <a:tile tx="0" ty="0" sx="100000" sy="100000" flip="none" algn="tl"/>
                    </a:blipFill>
                    <a:latin typeface="+mn-ea"/>
                  </a:rPr>
                  <a:t>此部分内容作为文字排版占位显示</a:t>
                </a:r>
                <a:br>
                  <a:rPr lang="zh-CN" altLang="en-US" sz="1100" b="1" dirty="0">
                    <a:blipFill>
                      <a:blip r:embed="rId2"/>
                      <a:tile tx="0" ty="0" sx="100000" sy="100000" flip="none" algn="tl"/>
                    </a:blipFill>
                    <a:latin typeface="+mn-ea"/>
                  </a:rPr>
                </a:br>
                <a:r>
                  <a:rPr lang="zh-CN" altLang="en-US" sz="1100" b="1" dirty="0">
                    <a:blipFill>
                      <a:blip r:embed="rId2"/>
                      <a:tile tx="0" ty="0" sx="100000" sy="100000" flip="none" algn="tl"/>
                    </a:blipFill>
                    <a:latin typeface="+mn-ea"/>
                  </a:rPr>
                  <a:t>（建议使用主题字体）</a:t>
                </a:r>
                <a:endParaRPr lang="zh-CN" altLang="en-US" sz="1100" b="1" dirty="0">
                  <a:blipFill>
                    <a:blip r:embed="rId2"/>
                    <a:tile tx="0" ty="0" sx="100000" sy="100000" flip="none" algn="tl"/>
                  </a:blipFill>
                  <a:latin typeface="+mn-ea"/>
                </a:endParaRPr>
              </a:p>
            </p:txBody>
          </p:sp>
          <p:sp>
            <p:nvSpPr>
              <p:cNvPr id="22" name="îSļidê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10000"/>
              </a:bodyPr>
              <a:lstStyle/>
              <a:p>
                <a:pPr lvl="0" algn="r" defTabSz="914400">
                  <a:defRPr/>
                </a:pPr>
                <a:r>
                  <a:rPr lang="zh-CN" altLang="en-US" sz="1600" b="1">
                    <a:blipFill>
                      <a:blip r:embed="rId2"/>
                      <a:tile tx="0" ty="0" sx="100000" sy="100000" flip="none" algn="tl"/>
                    </a:blipFill>
                    <a:latin typeface="+mn-ea"/>
                  </a:rPr>
                  <a:t>标题文本预设</a:t>
                </a:r>
                <a:endParaRPr lang="zh-CN" altLang="en-US" sz="1600" b="1">
                  <a:blipFill>
                    <a:blip r:embed="rId2"/>
                    <a:tile tx="0" ty="0" sx="100000" sy="100000" flip="none" algn="tl"/>
                  </a:blipFill>
                  <a:latin typeface="+mn-ea"/>
                </a:endParaRPr>
              </a:p>
            </p:txBody>
          </p:sp>
        </p:grpSp>
        <p:grpSp>
          <p:nvGrpSpPr>
            <p:cNvPr id="13" name="îSlïḋê"/>
            <p:cNvGrpSpPr/>
            <p:nvPr/>
          </p:nvGrpSpPr>
          <p:grpSpPr>
            <a:xfrm>
              <a:off x="5127574" y="1139680"/>
              <a:ext cx="2020976" cy="927740"/>
              <a:chOff x="5122025" y="525814"/>
              <a:chExt cx="2020976" cy="927740"/>
            </a:xfrm>
          </p:grpSpPr>
          <p:sp>
            <p:nvSpPr>
              <p:cNvPr id="19" name="íŝlïde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92500"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100" b="1">
                    <a:blipFill>
                      <a:blip r:embed="rId2"/>
                      <a:tile tx="0" ty="0" sx="100000" sy="100000" flip="none" algn="tl"/>
                    </a:blipFill>
                    <a:latin typeface="+mn-ea"/>
                  </a:rPr>
                  <a:t>此部分内容作为文字排版占位显示 （建议使用主题字体）</a:t>
                </a:r>
                <a:endParaRPr lang="zh-CN" altLang="en-US" sz="1100" b="1">
                  <a:blipFill>
                    <a:blip r:embed="rId2"/>
                    <a:tile tx="0" ty="0" sx="100000" sy="100000" flip="none" algn="tl"/>
                  </a:blipFill>
                  <a:latin typeface="+mn-ea"/>
                </a:endParaRPr>
              </a:p>
            </p:txBody>
          </p:sp>
          <p:sp>
            <p:nvSpPr>
              <p:cNvPr id="20" name="ïśḻíḓe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/>
              </a:bodyPr>
              <a:lstStyle/>
              <a:p>
                <a:pPr lvl="0" algn="ctr" defTabSz="914400">
                  <a:spcBef>
                    <a:spcPct val="0"/>
                  </a:spcBef>
                  <a:defRPr/>
                </a:pPr>
                <a:r>
                  <a:rPr lang="zh-CN" altLang="en-US" b="1">
                    <a:blipFill>
                      <a:blip r:embed="rId2"/>
                      <a:tile tx="0" ty="0" sx="100000" sy="100000" flip="none" algn="tl"/>
                    </a:blipFill>
                    <a:latin typeface="+mn-ea"/>
                  </a:rPr>
                  <a:t>标题文本预设</a:t>
                </a:r>
                <a:endParaRPr lang="zh-CN" altLang="en-US" b="1">
                  <a:blipFill>
                    <a:blip r:embed="rId2"/>
                    <a:tile tx="0" ty="0" sx="100000" sy="100000" flip="none" algn="tl"/>
                  </a:blipFill>
                  <a:latin typeface="+mn-ea"/>
                </a:endParaRPr>
              </a:p>
            </p:txBody>
          </p:sp>
        </p:grpSp>
        <p:sp>
          <p:nvSpPr>
            <p:cNvPr id="14" name="î$ļîḑè"/>
            <p:cNvSpPr/>
            <p:nvPr/>
          </p:nvSpPr>
          <p:spPr bwMode="auto">
            <a:xfrm>
              <a:off x="4212629" y="2868417"/>
              <a:ext cx="516176" cy="436206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rgbClr val="05021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blipFill>
                  <a:blip r:embed="rId2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15" name="işļïdè"/>
            <p:cNvSpPr>
              <a:spLocks noChangeAspect="1"/>
            </p:cNvSpPr>
            <p:nvPr/>
          </p:nvSpPr>
          <p:spPr bwMode="auto">
            <a:xfrm>
              <a:off x="7018918" y="4461330"/>
              <a:ext cx="542658" cy="458585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rgbClr val="05021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blipFill>
                  <a:blip r:embed="rId2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16" name="îšļíḍe"/>
            <p:cNvSpPr/>
            <p:nvPr/>
          </p:nvSpPr>
          <p:spPr bwMode="auto">
            <a:xfrm>
              <a:off x="4791594" y="4481953"/>
              <a:ext cx="493850" cy="417339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rgbClr val="05021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blipFill>
                  <a:blip r:embed="rId2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17" name="íṥļïḋê"/>
            <p:cNvSpPr/>
            <p:nvPr/>
          </p:nvSpPr>
          <p:spPr bwMode="auto">
            <a:xfrm>
              <a:off x="7550486" y="2890374"/>
              <a:ext cx="464210" cy="392291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rgbClr val="05021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blipFill>
                  <a:blip r:embed="rId2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18" name="iṡḻiḓé"/>
            <p:cNvSpPr/>
            <p:nvPr/>
          </p:nvSpPr>
          <p:spPr bwMode="auto">
            <a:xfrm>
              <a:off x="5891206" y="2487010"/>
              <a:ext cx="511684" cy="432410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rgbClr val="05021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blipFill>
                  <a:blip r:embed="rId2"/>
                  <a:tile tx="0" ty="0" sx="100000" sy="100000" flip="none" algn="tl"/>
                </a:blipFill>
                <a:latin typeface="+mn-ea"/>
              </a:endParaRPr>
            </a:p>
          </p:txBody>
        </p:sp>
      </p:grpSp>
    </p:spTree>
  </p:cSld>
  <p:clrMapOvr>
    <a:masterClrMapping/>
  </p:clrMapOvr>
  <p:transition spd="slow" advTm="300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5cde36bc-7f68-4f5b-86a9-0a89be0b353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995754" y="1651168"/>
            <a:ext cx="8200492" cy="3555664"/>
            <a:chOff x="1595501" y="1758006"/>
            <a:chExt cx="8786150" cy="3809600"/>
          </a:xfrm>
        </p:grpSpPr>
        <p:sp>
          <p:nvSpPr>
            <p:cNvPr id="4" name="îṣļïḋè"/>
            <p:cNvSpPr/>
            <p:nvPr/>
          </p:nvSpPr>
          <p:spPr>
            <a:xfrm rot="14400000" flipH="1">
              <a:off x="6185974" y="4241568"/>
              <a:ext cx="1413688" cy="1238387"/>
            </a:xfrm>
            <a:custGeom>
              <a:avLst/>
              <a:gdLst/>
              <a:ahLst/>
              <a:cxnLst/>
              <a:rect l="l" t="t" r="r" b="b"/>
              <a:pathLst>
                <a:path w="1902750" h="1666803">
                  <a:moveTo>
                    <a:pt x="0" y="0"/>
                  </a:moveTo>
                  <a:cubicBezTo>
                    <a:pt x="435283" y="-435283"/>
                    <a:pt x="1141015" y="-435283"/>
                    <a:pt x="1576298" y="0"/>
                  </a:cubicBezTo>
                  <a:cubicBezTo>
                    <a:pt x="2011020" y="434721"/>
                    <a:pt x="2011581" y="1139195"/>
                    <a:pt x="1577897" y="1574529"/>
                  </a:cubicBezTo>
                  <a:lnTo>
                    <a:pt x="1670171" y="1666803"/>
                  </a:lnTo>
                  <a:lnTo>
                    <a:pt x="1310131" y="1666803"/>
                  </a:lnTo>
                  <a:lnTo>
                    <a:pt x="1310131" y="1306763"/>
                  </a:lnTo>
                  <a:lnTo>
                    <a:pt x="1411850" y="1408482"/>
                  </a:lnTo>
                  <a:cubicBezTo>
                    <a:pt x="1753828" y="1064853"/>
                    <a:pt x="1753267" y="509063"/>
                    <a:pt x="1410251" y="166047"/>
                  </a:cubicBezTo>
                  <a:cubicBezTo>
                    <a:pt x="1066674" y="-177531"/>
                    <a:pt x="509625" y="-177531"/>
                    <a:pt x="166047" y="166047"/>
                  </a:cubicBezTo>
                  <a:cubicBezTo>
                    <a:pt x="-177530" y="509624"/>
                    <a:pt x="-177530" y="1066673"/>
                    <a:pt x="166047" y="1410251"/>
                  </a:cubicBezTo>
                  <a:lnTo>
                    <a:pt x="0" y="1576298"/>
                  </a:lnTo>
                  <a:cubicBezTo>
                    <a:pt x="-435283" y="1141015"/>
                    <a:pt x="-435283" y="435283"/>
                    <a:pt x="0" y="0"/>
                  </a:cubicBezTo>
                  <a:close/>
                </a:path>
              </a:pathLst>
            </a:custGeom>
            <a:blipFill>
              <a:blip r:embed="rId2"/>
              <a:tile tx="0" ty="0" sx="100000" sy="100000" flip="none" algn="tl"/>
            </a:blip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blipFill>
                  <a:blip r:embed="rId2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5" name="ïsļíḓé"/>
            <p:cNvSpPr/>
            <p:nvPr/>
          </p:nvSpPr>
          <p:spPr>
            <a:xfrm rot="900000">
              <a:off x="6166814" y="2864392"/>
              <a:ext cx="1413688" cy="1238387"/>
            </a:xfrm>
            <a:custGeom>
              <a:avLst/>
              <a:gdLst/>
              <a:ahLst/>
              <a:cxnLst/>
              <a:rect l="l" t="t" r="r" b="b"/>
              <a:pathLst>
                <a:path w="1902750" h="1666803">
                  <a:moveTo>
                    <a:pt x="0" y="0"/>
                  </a:moveTo>
                  <a:cubicBezTo>
                    <a:pt x="435283" y="-435283"/>
                    <a:pt x="1141015" y="-435283"/>
                    <a:pt x="1576298" y="0"/>
                  </a:cubicBezTo>
                  <a:cubicBezTo>
                    <a:pt x="2011020" y="434721"/>
                    <a:pt x="2011581" y="1139195"/>
                    <a:pt x="1577897" y="1574529"/>
                  </a:cubicBezTo>
                  <a:lnTo>
                    <a:pt x="1670171" y="1666803"/>
                  </a:lnTo>
                  <a:lnTo>
                    <a:pt x="1310131" y="1666803"/>
                  </a:lnTo>
                  <a:lnTo>
                    <a:pt x="1310131" y="1306763"/>
                  </a:lnTo>
                  <a:lnTo>
                    <a:pt x="1411850" y="1408482"/>
                  </a:lnTo>
                  <a:cubicBezTo>
                    <a:pt x="1753828" y="1064853"/>
                    <a:pt x="1753267" y="509063"/>
                    <a:pt x="1410251" y="166047"/>
                  </a:cubicBezTo>
                  <a:cubicBezTo>
                    <a:pt x="1066674" y="-177531"/>
                    <a:pt x="509625" y="-177531"/>
                    <a:pt x="166047" y="166047"/>
                  </a:cubicBezTo>
                  <a:cubicBezTo>
                    <a:pt x="-177530" y="509624"/>
                    <a:pt x="-177530" y="1066673"/>
                    <a:pt x="166047" y="1410251"/>
                  </a:cubicBezTo>
                  <a:lnTo>
                    <a:pt x="0" y="1576298"/>
                  </a:lnTo>
                  <a:cubicBezTo>
                    <a:pt x="-435283" y="1141015"/>
                    <a:pt x="-435283" y="435283"/>
                    <a:pt x="0" y="0"/>
                  </a:cubicBezTo>
                  <a:close/>
                </a:path>
              </a:pathLst>
            </a:custGeom>
            <a:blipFill>
              <a:blip r:embed="rId2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blipFill>
                  <a:blip r:embed="rId2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6" name="í$1îḍè"/>
            <p:cNvSpPr/>
            <p:nvPr/>
          </p:nvSpPr>
          <p:spPr>
            <a:xfrm rot="14400000" flipH="1">
              <a:off x="4814178" y="3205441"/>
              <a:ext cx="1413688" cy="1238387"/>
            </a:xfrm>
            <a:custGeom>
              <a:avLst/>
              <a:gdLst/>
              <a:ahLst/>
              <a:cxnLst/>
              <a:rect l="l" t="t" r="r" b="b"/>
              <a:pathLst>
                <a:path w="1902750" h="1666803">
                  <a:moveTo>
                    <a:pt x="0" y="0"/>
                  </a:moveTo>
                  <a:cubicBezTo>
                    <a:pt x="435283" y="-435283"/>
                    <a:pt x="1141015" y="-435283"/>
                    <a:pt x="1576298" y="0"/>
                  </a:cubicBezTo>
                  <a:cubicBezTo>
                    <a:pt x="2011020" y="434721"/>
                    <a:pt x="2011581" y="1139195"/>
                    <a:pt x="1577897" y="1574529"/>
                  </a:cubicBezTo>
                  <a:lnTo>
                    <a:pt x="1670171" y="1666803"/>
                  </a:lnTo>
                  <a:lnTo>
                    <a:pt x="1310131" y="1666803"/>
                  </a:lnTo>
                  <a:lnTo>
                    <a:pt x="1310131" y="1306763"/>
                  </a:lnTo>
                  <a:lnTo>
                    <a:pt x="1411850" y="1408482"/>
                  </a:lnTo>
                  <a:cubicBezTo>
                    <a:pt x="1753828" y="1064853"/>
                    <a:pt x="1753267" y="509063"/>
                    <a:pt x="1410251" y="166047"/>
                  </a:cubicBezTo>
                  <a:cubicBezTo>
                    <a:pt x="1066674" y="-177531"/>
                    <a:pt x="509625" y="-177531"/>
                    <a:pt x="166047" y="166047"/>
                  </a:cubicBezTo>
                  <a:cubicBezTo>
                    <a:pt x="-177530" y="509624"/>
                    <a:pt x="-177530" y="1066673"/>
                    <a:pt x="166047" y="1410251"/>
                  </a:cubicBezTo>
                  <a:lnTo>
                    <a:pt x="0" y="1576298"/>
                  </a:lnTo>
                  <a:cubicBezTo>
                    <a:pt x="-435283" y="1141015"/>
                    <a:pt x="-435283" y="435283"/>
                    <a:pt x="0" y="0"/>
                  </a:cubicBezTo>
                  <a:close/>
                </a:path>
              </a:pathLst>
            </a:custGeom>
            <a:blipFill>
              <a:blip r:embed="rId2"/>
              <a:tile tx="0" ty="0" sx="100000" sy="100000" flip="none" algn="tl"/>
            </a:blip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blipFill>
                  <a:blip r:embed="rId2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7" name="ïṧḻíḍé"/>
            <p:cNvSpPr/>
            <p:nvPr/>
          </p:nvSpPr>
          <p:spPr>
            <a:xfrm rot="900000">
              <a:off x="4792014" y="1826650"/>
              <a:ext cx="1413688" cy="1238387"/>
            </a:xfrm>
            <a:custGeom>
              <a:avLst/>
              <a:gdLst/>
              <a:ahLst/>
              <a:cxnLst/>
              <a:rect l="l" t="t" r="r" b="b"/>
              <a:pathLst>
                <a:path w="1902750" h="1666803">
                  <a:moveTo>
                    <a:pt x="0" y="0"/>
                  </a:moveTo>
                  <a:cubicBezTo>
                    <a:pt x="435283" y="-435283"/>
                    <a:pt x="1141015" y="-435283"/>
                    <a:pt x="1576298" y="0"/>
                  </a:cubicBezTo>
                  <a:cubicBezTo>
                    <a:pt x="2011020" y="434721"/>
                    <a:pt x="2011581" y="1139195"/>
                    <a:pt x="1577897" y="1574529"/>
                  </a:cubicBezTo>
                  <a:lnTo>
                    <a:pt x="1670171" y="1666803"/>
                  </a:lnTo>
                  <a:lnTo>
                    <a:pt x="1310131" y="1666803"/>
                  </a:lnTo>
                  <a:lnTo>
                    <a:pt x="1310131" y="1306763"/>
                  </a:lnTo>
                  <a:lnTo>
                    <a:pt x="1411850" y="1408482"/>
                  </a:lnTo>
                  <a:cubicBezTo>
                    <a:pt x="1753828" y="1064853"/>
                    <a:pt x="1753267" y="509063"/>
                    <a:pt x="1410251" y="166047"/>
                  </a:cubicBezTo>
                  <a:cubicBezTo>
                    <a:pt x="1066674" y="-177531"/>
                    <a:pt x="509625" y="-177531"/>
                    <a:pt x="166047" y="166047"/>
                  </a:cubicBezTo>
                  <a:cubicBezTo>
                    <a:pt x="-177530" y="509624"/>
                    <a:pt x="-177530" y="1066673"/>
                    <a:pt x="166047" y="1410251"/>
                  </a:cubicBezTo>
                  <a:lnTo>
                    <a:pt x="0" y="1576298"/>
                  </a:lnTo>
                  <a:cubicBezTo>
                    <a:pt x="-435283" y="1141015"/>
                    <a:pt x="-435283" y="435283"/>
                    <a:pt x="0" y="0"/>
                  </a:cubicBezTo>
                  <a:close/>
                </a:path>
              </a:pathLst>
            </a:custGeom>
            <a:blipFill>
              <a:blip r:embed="rId2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blipFill>
                  <a:blip r:embed="rId2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8" name="îṣļiḑê"/>
            <p:cNvSpPr/>
            <p:nvPr/>
          </p:nvSpPr>
          <p:spPr bwMode="auto">
            <a:xfrm>
              <a:off x="6467601" y="4429775"/>
              <a:ext cx="633204" cy="633204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blipFill>
              <a:blip r:embed="rId2"/>
              <a:tile tx="0" ty="0" sx="100000" sy="100000" flip="none" algn="tl"/>
            </a:blipFill>
            <a:ln>
              <a:noFill/>
            </a:ln>
          </p:spPr>
          <p:txBody>
            <a:bodyPr anchor="ctr"/>
            <a:lstStyle/>
            <a:p>
              <a:pPr algn="ctr"/>
              <a:endParaRPr>
                <a:blipFill>
                  <a:blip r:embed="rId2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9" name="ïṡlïḋé"/>
            <p:cNvSpPr/>
            <p:nvPr/>
          </p:nvSpPr>
          <p:spPr bwMode="auto">
            <a:xfrm>
              <a:off x="5100959" y="3392470"/>
              <a:ext cx="633204" cy="633204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blipFill>
              <a:blip r:embed="rId2"/>
              <a:tile tx="0" ty="0" sx="100000" sy="100000" flip="none" algn="tl"/>
            </a:blipFill>
            <a:ln>
              <a:noFill/>
            </a:ln>
          </p:spPr>
          <p:txBody>
            <a:bodyPr anchor="ctr"/>
            <a:lstStyle/>
            <a:p>
              <a:pPr algn="ctr"/>
              <a:endParaRPr>
                <a:blipFill>
                  <a:blip r:embed="rId2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10" name="îṧ1îďe"/>
            <p:cNvSpPr/>
            <p:nvPr/>
          </p:nvSpPr>
          <p:spPr bwMode="auto">
            <a:xfrm>
              <a:off x="5087888" y="1993970"/>
              <a:ext cx="633204" cy="633204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blipFill>
              <a:blip r:embed="rId2"/>
              <a:tile tx="0" ty="0" sx="100000" sy="100000" flip="none" algn="tl"/>
            </a:blipFill>
            <a:ln>
              <a:noFill/>
            </a:ln>
          </p:spPr>
          <p:txBody>
            <a:bodyPr anchor="ctr"/>
            <a:lstStyle/>
            <a:p>
              <a:pPr algn="ctr"/>
              <a:endParaRPr>
                <a:blipFill>
                  <a:blip r:embed="rId2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11" name="îsḻíḋè"/>
            <p:cNvSpPr/>
            <p:nvPr/>
          </p:nvSpPr>
          <p:spPr bwMode="auto">
            <a:xfrm>
              <a:off x="6452582" y="3037221"/>
              <a:ext cx="633204" cy="633204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blipFill>
              <a:blip r:embed="rId2"/>
              <a:tile tx="0" ty="0" sx="100000" sy="100000" flip="none" algn="tl"/>
            </a:blipFill>
            <a:ln>
              <a:noFill/>
            </a:ln>
          </p:spPr>
          <p:txBody>
            <a:bodyPr anchor="ctr"/>
            <a:lstStyle/>
            <a:p>
              <a:pPr algn="ctr"/>
              <a:endParaRPr>
                <a:blipFill>
                  <a:blip r:embed="rId2"/>
                  <a:tile tx="0" ty="0" sx="100000" sy="100000" flip="none" algn="tl"/>
                </a:blipFill>
                <a:latin typeface="+mn-ea"/>
              </a:endParaRPr>
            </a:p>
          </p:txBody>
        </p:sp>
        <p:grpSp>
          <p:nvGrpSpPr>
            <p:cNvPr id="12" name="íṧļîďê"/>
            <p:cNvGrpSpPr/>
            <p:nvPr/>
          </p:nvGrpSpPr>
          <p:grpSpPr>
            <a:xfrm>
              <a:off x="2010025" y="1758006"/>
              <a:ext cx="2781989" cy="789896"/>
              <a:chOff x="930114" y="1808820"/>
              <a:chExt cx="2781989" cy="789896"/>
            </a:xfrm>
          </p:grpSpPr>
          <p:sp>
            <p:nvSpPr>
              <p:cNvPr id="22" name="işļïdé"/>
              <p:cNvSpPr txBox="1"/>
              <p:nvPr/>
            </p:nvSpPr>
            <p:spPr bwMode="auto">
              <a:xfrm>
                <a:off x="1522148" y="1808820"/>
                <a:ext cx="2189954" cy="32823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540000" bIns="0" anchor="t" anchorCtr="0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r"/>
                <a:r>
                  <a:rPr lang="zh-CN" altLang="en-US" sz="2135" b="1">
                    <a:blipFill>
                      <a:blip r:embed="rId2"/>
                      <a:tile tx="0" ty="0" sx="100000" sy="100000" flip="none" algn="tl"/>
                    </a:blipFill>
                    <a:latin typeface="+mn-ea"/>
                  </a:rPr>
                  <a:t>标题文本预设</a:t>
                </a:r>
                <a:endParaRPr lang="zh-CN" altLang="en-US" sz="2135" b="1">
                  <a:blipFill>
                    <a:blip r:embed="rId2"/>
                    <a:tile tx="0" ty="0" sx="100000" sy="100000" flip="none" algn="tl"/>
                  </a:blipFill>
                  <a:latin typeface="+mn-ea"/>
                </a:endParaRPr>
              </a:p>
            </p:txBody>
          </p:sp>
          <p:sp>
            <p:nvSpPr>
              <p:cNvPr id="23" name="ïś1ïḋé"/>
              <p:cNvSpPr txBox="1"/>
              <p:nvPr/>
            </p:nvSpPr>
            <p:spPr bwMode="auto">
              <a:xfrm>
                <a:off x="930114" y="2137051"/>
                <a:ext cx="2781989" cy="46166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540000" bIns="0" anchor="t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1000" b="1">
                    <a:blipFill>
                      <a:blip r:embed="rId2"/>
                      <a:tile tx="0" ty="0" sx="100000" sy="100000" flip="none" algn="tl"/>
                    </a:blipFill>
                    <a:latin typeface="+mn-ea"/>
                  </a:rPr>
                  <a:t>此部分内容作为文字排版占位显示 </a:t>
                </a:r>
                <a:br>
                  <a:rPr lang="zh-CN" altLang="en-US" sz="1000" b="1">
                    <a:blipFill>
                      <a:blip r:embed="rId2"/>
                      <a:tile tx="0" ty="0" sx="100000" sy="100000" flip="none" algn="tl"/>
                    </a:blipFill>
                    <a:latin typeface="+mn-ea"/>
                  </a:rPr>
                </a:br>
                <a:r>
                  <a:rPr lang="zh-CN" altLang="en-US" sz="1000" b="1">
                    <a:blipFill>
                      <a:blip r:embed="rId2"/>
                      <a:tile tx="0" ty="0" sx="100000" sy="100000" flip="none" algn="tl"/>
                    </a:blipFill>
                    <a:latin typeface="+mn-ea"/>
                  </a:rPr>
                  <a:t>（建议使用主题字体）</a:t>
                </a:r>
                <a:endParaRPr lang="zh-CN" altLang="en-US" sz="1000" b="1">
                  <a:blipFill>
                    <a:blip r:embed="rId2"/>
                    <a:tile tx="0" ty="0" sx="100000" sy="100000" flip="none" algn="tl"/>
                  </a:blipFill>
                  <a:latin typeface="+mn-ea"/>
                </a:endParaRPr>
              </a:p>
            </p:txBody>
          </p:sp>
        </p:grpSp>
        <p:grpSp>
          <p:nvGrpSpPr>
            <p:cNvPr id="13" name="íṧ1ïďê"/>
            <p:cNvGrpSpPr/>
            <p:nvPr/>
          </p:nvGrpSpPr>
          <p:grpSpPr>
            <a:xfrm>
              <a:off x="7580502" y="2983974"/>
              <a:ext cx="2781989" cy="789896"/>
              <a:chOff x="8436262" y="1808820"/>
              <a:chExt cx="2781989" cy="789896"/>
            </a:xfrm>
          </p:grpSpPr>
          <p:sp>
            <p:nvSpPr>
              <p:cNvPr id="20" name="îṥļïḑè"/>
              <p:cNvSpPr txBox="1"/>
              <p:nvPr/>
            </p:nvSpPr>
            <p:spPr bwMode="auto">
              <a:xfrm>
                <a:off x="8436262" y="1808820"/>
                <a:ext cx="2189954" cy="32823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540000" tIns="0" rIns="0" bIns="0" anchor="t" anchorCtr="0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zh-CN" altLang="en-US" sz="2135" b="1">
                    <a:blipFill>
                      <a:blip r:embed="rId2"/>
                      <a:tile tx="0" ty="0" sx="100000" sy="100000" flip="none" algn="tl"/>
                    </a:blipFill>
                    <a:latin typeface="+mn-ea"/>
                  </a:rPr>
                  <a:t>标题文本预设</a:t>
                </a:r>
                <a:endParaRPr lang="zh-CN" altLang="en-US" sz="2135" b="1">
                  <a:blipFill>
                    <a:blip r:embed="rId2"/>
                    <a:tile tx="0" ty="0" sx="100000" sy="100000" flip="none" algn="tl"/>
                  </a:blipFill>
                  <a:latin typeface="+mn-ea"/>
                </a:endParaRPr>
              </a:p>
            </p:txBody>
          </p:sp>
          <p:sp>
            <p:nvSpPr>
              <p:cNvPr id="21" name="íṩ1íďé"/>
              <p:cNvSpPr txBox="1"/>
              <p:nvPr/>
            </p:nvSpPr>
            <p:spPr bwMode="auto">
              <a:xfrm>
                <a:off x="8436262" y="2137051"/>
                <a:ext cx="2781989" cy="46166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540000" tIns="0" rIns="0" bIns="0" anchor="t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zh-CN" altLang="en-US" sz="1000" b="1">
                    <a:blipFill>
                      <a:blip r:embed="rId2"/>
                      <a:tile tx="0" ty="0" sx="100000" sy="100000" flip="none" algn="tl"/>
                    </a:blipFill>
                    <a:latin typeface="+mn-ea"/>
                  </a:rPr>
                  <a:t>此部分内容作为文字排版占位显示 </a:t>
                </a:r>
                <a:br>
                  <a:rPr lang="zh-CN" altLang="en-US" sz="1000" b="1">
                    <a:blipFill>
                      <a:blip r:embed="rId2"/>
                      <a:tile tx="0" ty="0" sx="100000" sy="100000" flip="none" algn="tl"/>
                    </a:blipFill>
                    <a:latin typeface="+mn-ea"/>
                  </a:rPr>
                </a:br>
                <a:r>
                  <a:rPr lang="zh-CN" altLang="en-US" sz="1000" b="1">
                    <a:blipFill>
                      <a:blip r:embed="rId2"/>
                      <a:tile tx="0" ty="0" sx="100000" sy="100000" flip="none" algn="tl"/>
                    </a:blipFill>
                    <a:latin typeface="+mn-ea"/>
                  </a:rPr>
                  <a:t>（建议使用主题字体）</a:t>
                </a:r>
                <a:endParaRPr lang="zh-CN" altLang="en-US" sz="1000" b="1">
                  <a:blipFill>
                    <a:blip r:embed="rId2"/>
                    <a:tile tx="0" ty="0" sx="100000" sy="100000" flip="none" algn="tl"/>
                  </a:blipFill>
                  <a:latin typeface="+mn-ea"/>
                </a:endParaRPr>
              </a:p>
            </p:txBody>
          </p:sp>
        </p:grpSp>
        <p:grpSp>
          <p:nvGrpSpPr>
            <p:cNvPr id="14" name="îşľïḋê"/>
            <p:cNvGrpSpPr/>
            <p:nvPr/>
          </p:nvGrpSpPr>
          <p:grpSpPr>
            <a:xfrm>
              <a:off x="1595501" y="3391043"/>
              <a:ext cx="3218677" cy="789896"/>
              <a:chOff x="930114" y="1808820"/>
              <a:chExt cx="2781989" cy="789896"/>
            </a:xfrm>
          </p:grpSpPr>
          <p:sp>
            <p:nvSpPr>
              <p:cNvPr id="18" name="iśḻïḓè"/>
              <p:cNvSpPr txBox="1"/>
              <p:nvPr/>
            </p:nvSpPr>
            <p:spPr bwMode="auto">
              <a:xfrm>
                <a:off x="1819267" y="1808820"/>
                <a:ext cx="1892835" cy="32823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540000" bIns="0" anchor="t" anchorCtr="0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r"/>
                <a:r>
                  <a:rPr lang="zh-CN" altLang="en-US" sz="2135" b="1">
                    <a:blipFill>
                      <a:blip r:embed="rId2"/>
                      <a:tile tx="0" ty="0" sx="100000" sy="100000" flip="none" algn="tl"/>
                    </a:blipFill>
                    <a:latin typeface="+mn-ea"/>
                  </a:rPr>
                  <a:t>标题文本预设</a:t>
                </a:r>
                <a:endParaRPr lang="zh-CN" altLang="en-US" sz="2135" b="1">
                  <a:blipFill>
                    <a:blip r:embed="rId2"/>
                    <a:tile tx="0" ty="0" sx="100000" sy="100000" flip="none" algn="tl"/>
                  </a:blipFill>
                  <a:latin typeface="+mn-ea"/>
                </a:endParaRPr>
              </a:p>
            </p:txBody>
          </p:sp>
          <p:sp>
            <p:nvSpPr>
              <p:cNvPr id="19" name="îṡlídé"/>
              <p:cNvSpPr txBox="1"/>
              <p:nvPr/>
            </p:nvSpPr>
            <p:spPr bwMode="auto">
              <a:xfrm>
                <a:off x="930114" y="2137051"/>
                <a:ext cx="2781989" cy="46166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540000" bIns="0" anchor="t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1000" b="1">
                    <a:blipFill>
                      <a:blip r:embed="rId2"/>
                      <a:tile tx="0" ty="0" sx="100000" sy="100000" flip="none" algn="tl"/>
                    </a:blipFill>
                    <a:latin typeface="+mn-ea"/>
                  </a:rPr>
                  <a:t>此部分内容作为文字排版占位显示 </a:t>
                </a:r>
                <a:br>
                  <a:rPr lang="zh-CN" altLang="en-US" sz="1000" b="1">
                    <a:blipFill>
                      <a:blip r:embed="rId2"/>
                      <a:tile tx="0" ty="0" sx="100000" sy="100000" flip="none" algn="tl"/>
                    </a:blipFill>
                    <a:latin typeface="+mn-ea"/>
                  </a:rPr>
                </a:br>
                <a:r>
                  <a:rPr lang="zh-CN" altLang="en-US" sz="1000" b="1">
                    <a:blipFill>
                      <a:blip r:embed="rId2"/>
                      <a:tile tx="0" ty="0" sx="100000" sy="100000" flip="none" algn="tl"/>
                    </a:blipFill>
                    <a:latin typeface="+mn-ea"/>
                  </a:rPr>
                  <a:t>（建议使用主题字体）</a:t>
                </a:r>
                <a:endParaRPr lang="zh-CN" altLang="en-US" sz="1000" b="1">
                  <a:blipFill>
                    <a:blip r:embed="rId2"/>
                    <a:tile tx="0" ty="0" sx="100000" sy="100000" flip="none" algn="tl"/>
                  </a:blipFill>
                  <a:latin typeface="+mn-ea"/>
                </a:endParaRPr>
              </a:p>
            </p:txBody>
          </p:sp>
        </p:grpSp>
        <p:grpSp>
          <p:nvGrpSpPr>
            <p:cNvPr id="15" name="iṩļïḍê"/>
            <p:cNvGrpSpPr/>
            <p:nvPr/>
          </p:nvGrpSpPr>
          <p:grpSpPr>
            <a:xfrm>
              <a:off x="7599662" y="4427967"/>
              <a:ext cx="2781989" cy="789896"/>
              <a:chOff x="8436262" y="1808820"/>
              <a:chExt cx="2781989" cy="789896"/>
            </a:xfrm>
          </p:grpSpPr>
          <p:sp>
            <p:nvSpPr>
              <p:cNvPr id="16" name="íṧlïďê"/>
              <p:cNvSpPr txBox="1"/>
              <p:nvPr/>
            </p:nvSpPr>
            <p:spPr bwMode="auto">
              <a:xfrm>
                <a:off x="8436262" y="1808820"/>
                <a:ext cx="2189954" cy="32823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540000" tIns="0" rIns="0" bIns="0" anchor="t" anchorCtr="0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zh-CN" altLang="en-US" sz="2135" b="1">
                    <a:blipFill>
                      <a:blip r:embed="rId2"/>
                      <a:tile tx="0" ty="0" sx="100000" sy="100000" flip="none" algn="tl"/>
                    </a:blipFill>
                    <a:latin typeface="+mn-ea"/>
                  </a:rPr>
                  <a:t>标题文本预设</a:t>
                </a:r>
                <a:endParaRPr lang="zh-CN" altLang="en-US" sz="2135" b="1">
                  <a:blipFill>
                    <a:blip r:embed="rId2"/>
                    <a:tile tx="0" ty="0" sx="100000" sy="100000" flip="none" algn="tl"/>
                  </a:blipFill>
                  <a:latin typeface="+mn-ea"/>
                </a:endParaRPr>
              </a:p>
            </p:txBody>
          </p:sp>
          <p:sp>
            <p:nvSpPr>
              <p:cNvPr id="17" name="îṧļîďè"/>
              <p:cNvSpPr txBox="1"/>
              <p:nvPr/>
            </p:nvSpPr>
            <p:spPr bwMode="auto">
              <a:xfrm>
                <a:off x="8436262" y="2137051"/>
                <a:ext cx="2781989" cy="46166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540000" tIns="0" rIns="0" bIns="0" anchor="t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zh-CN" altLang="en-US" sz="1000" b="1">
                    <a:blipFill>
                      <a:blip r:embed="rId2"/>
                      <a:tile tx="0" ty="0" sx="100000" sy="100000" flip="none" algn="tl"/>
                    </a:blipFill>
                    <a:latin typeface="+mn-ea"/>
                  </a:rPr>
                  <a:t>此部分内容作为文字排版占位显示 </a:t>
                </a:r>
                <a:br>
                  <a:rPr lang="zh-CN" altLang="en-US" sz="1000" b="1">
                    <a:blipFill>
                      <a:blip r:embed="rId2"/>
                      <a:tile tx="0" ty="0" sx="100000" sy="100000" flip="none" algn="tl"/>
                    </a:blipFill>
                    <a:latin typeface="+mn-ea"/>
                  </a:rPr>
                </a:br>
                <a:r>
                  <a:rPr lang="zh-CN" altLang="en-US" sz="1000" b="1">
                    <a:blipFill>
                      <a:blip r:embed="rId2"/>
                      <a:tile tx="0" ty="0" sx="100000" sy="100000" flip="none" algn="tl"/>
                    </a:blipFill>
                    <a:latin typeface="+mn-ea"/>
                  </a:rPr>
                  <a:t>（建议使用主题字体）</a:t>
                </a:r>
                <a:endParaRPr lang="zh-CN" altLang="en-US" sz="1000" b="1">
                  <a:blipFill>
                    <a:blip r:embed="rId2"/>
                    <a:tile tx="0" ty="0" sx="100000" sy="100000" flip="none" algn="tl"/>
                  </a:blipFill>
                  <a:latin typeface="+mn-ea"/>
                </a:endParaRPr>
              </a:p>
            </p:txBody>
          </p:sp>
        </p:grpSp>
      </p:grpSp>
    </p:spTree>
  </p:cSld>
  <p:clrMapOvr>
    <a:masterClrMapping/>
  </p:clrMapOvr>
  <p:transition spd="slow" advTm="300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6f181a3f-f5eb-40e8-8fa3-38aab5c978d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757691" y="1267175"/>
            <a:ext cx="8676619" cy="4323650"/>
            <a:chOff x="1510826" y="1464891"/>
            <a:chExt cx="9203016" cy="4585959"/>
          </a:xfrm>
        </p:grpSpPr>
        <p:sp>
          <p:nvSpPr>
            <p:cNvPr id="25" name="i$ľíďé"/>
            <p:cNvSpPr txBox="1"/>
            <p:nvPr/>
          </p:nvSpPr>
          <p:spPr>
            <a:xfrm>
              <a:off x="1510826" y="4600860"/>
              <a:ext cx="2520280" cy="498598"/>
            </a:xfrm>
            <a:prstGeom prst="rect">
              <a:avLst/>
            </a:prstGeom>
            <a:noFill/>
          </p:spPr>
          <p:txBody>
            <a:bodyPr wrap="square">
              <a:normAutofit fontScale="92500" lnSpcReduction="2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b="1">
                  <a:blipFill>
                    <a:blip r:embed="rId2"/>
                    <a:tile tx="0" ty="0" sx="100000" sy="100000" flip="none" algn="tl"/>
                  </a:blipFill>
                  <a:latin typeface="+mn-ea"/>
                </a:rPr>
                <a:t>此部分内容作为文字排版占位显示</a:t>
              </a:r>
              <a:br>
                <a:rPr lang="zh-CN" altLang="en-US" sz="1200" b="1">
                  <a:blipFill>
                    <a:blip r:embed="rId2"/>
                    <a:tile tx="0" ty="0" sx="100000" sy="100000" flip="none" algn="tl"/>
                  </a:blipFill>
                  <a:latin typeface="+mn-ea"/>
                </a:rPr>
              </a:br>
              <a:r>
                <a:rPr lang="zh-CN" altLang="en-US" sz="1200" b="1">
                  <a:blipFill>
                    <a:blip r:embed="rId2"/>
                    <a:tile tx="0" ty="0" sx="100000" sy="100000" flip="none" algn="tl"/>
                  </a:blipFill>
                  <a:latin typeface="+mn-ea"/>
                </a:rPr>
                <a:t>（建议使用主题字体）</a:t>
              </a:r>
              <a:endParaRPr lang="zh-CN" altLang="en-US" sz="1200" b="1">
                <a:blipFill>
                  <a:blip r:embed="rId2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4" name="ïṥļiḓe"/>
            <p:cNvSpPr/>
            <p:nvPr/>
          </p:nvSpPr>
          <p:spPr>
            <a:xfrm rot="5400000">
              <a:off x="6301214" y="3250183"/>
              <a:ext cx="1192780" cy="1192780"/>
            </a:xfrm>
            <a:prstGeom prst="diamond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blipFill>
                  <a:blip r:embed="rId2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5" name="iṣľíḍê"/>
            <p:cNvSpPr/>
            <p:nvPr/>
          </p:nvSpPr>
          <p:spPr>
            <a:xfrm rot="5400000">
              <a:off x="7067335" y="4043302"/>
              <a:ext cx="1192780" cy="1192780"/>
            </a:xfrm>
            <a:prstGeom prst="diamond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blipFill>
                  <a:blip r:embed="rId2"/>
                  <a:tile tx="0" ty="0" sx="100000" sy="100000" flip="none" algn="tl"/>
                </a:blipFill>
                <a:latin typeface="+mn-ea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1563175" y="3250183"/>
              <a:ext cx="3702245" cy="0"/>
            </a:xfrm>
            <a:prstGeom prst="line">
              <a:avLst/>
            </a:prstGeom>
            <a:ln>
              <a:solidFill>
                <a:srgbClr val="DAB54E"/>
              </a:solidFill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4885570" y="2356948"/>
              <a:ext cx="2453727" cy="0"/>
            </a:xfrm>
            <a:prstGeom prst="line">
              <a:avLst/>
            </a:prstGeom>
            <a:ln>
              <a:solidFill>
                <a:srgbClr val="DAB54E"/>
              </a:solidFill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ïSľíde"/>
            <p:cNvSpPr/>
            <p:nvPr/>
          </p:nvSpPr>
          <p:spPr>
            <a:xfrm rot="5400000">
              <a:off x="5535093" y="2457065"/>
              <a:ext cx="1192780" cy="1192780"/>
            </a:xfrm>
            <a:prstGeom prst="diamond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blipFill>
                  <a:blip r:embed="rId2"/>
                  <a:tile tx="0" ty="0" sx="100000" sy="100000" flip="none" algn="tl"/>
                </a:blipFill>
                <a:latin typeface="+mn-ea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7010400" y="3250183"/>
              <a:ext cx="3673938" cy="0"/>
            </a:xfrm>
            <a:prstGeom prst="line">
              <a:avLst/>
            </a:prstGeom>
            <a:ln>
              <a:solidFill>
                <a:srgbClr val="DAB54E"/>
              </a:solidFill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îṡḻîdê"/>
            <p:cNvSpPr/>
            <p:nvPr/>
          </p:nvSpPr>
          <p:spPr>
            <a:xfrm rot="5400000" flipV="1">
              <a:off x="4761116" y="3236785"/>
              <a:ext cx="1192780" cy="1192780"/>
            </a:xfrm>
            <a:prstGeom prst="diamond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blipFill>
                  <a:blip r:embed="rId2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8" name="íŝļîḋè"/>
            <p:cNvSpPr/>
            <p:nvPr/>
          </p:nvSpPr>
          <p:spPr>
            <a:xfrm rot="5400000" flipV="1">
              <a:off x="3994995" y="4029904"/>
              <a:ext cx="1192780" cy="1192780"/>
            </a:xfrm>
            <a:prstGeom prst="diamond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blipFill>
                  <a:blip r:embed="rId2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9" name="ïṥľîḓè"/>
            <p:cNvSpPr/>
            <p:nvPr/>
          </p:nvSpPr>
          <p:spPr bwMode="auto">
            <a:xfrm>
              <a:off x="5931309" y="2849141"/>
              <a:ext cx="405829" cy="403924"/>
            </a:xfrm>
            <a:custGeom>
              <a:avLst/>
              <a:gdLst>
                <a:gd name="connsiteX0" fmla="*/ 262525 w 338138"/>
                <a:gd name="connsiteY0" fmla="*/ 84138 h 336551"/>
                <a:gd name="connsiteX1" fmla="*/ 314260 w 338138"/>
                <a:gd name="connsiteY1" fmla="*/ 84138 h 336551"/>
                <a:gd name="connsiteX2" fmla="*/ 338138 w 338138"/>
                <a:gd name="connsiteY2" fmla="*/ 107802 h 336551"/>
                <a:gd name="connsiteX3" fmla="*/ 338138 w 338138"/>
                <a:gd name="connsiteY3" fmla="*/ 191940 h 336551"/>
                <a:gd name="connsiteX4" fmla="*/ 314260 w 338138"/>
                <a:gd name="connsiteY4" fmla="*/ 216918 h 336551"/>
                <a:gd name="connsiteX5" fmla="*/ 314260 w 338138"/>
                <a:gd name="connsiteY5" fmla="*/ 336551 h 336551"/>
                <a:gd name="connsiteX6" fmla="*/ 241300 w 338138"/>
                <a:gd name="connsiteY6" fmla="*/ 336551 h 336551"/>
                <a:gd name="connsiteX7" fmla="*/ 241300 w 338138"/>
                <a:gd name="connsiteY7" fmla="*/ 240582 h 336551"/>
                <a:gd name="connsiteX8" fmla="*/ 265178 w 338138"/>
                <a:gd name="connsiteY8" fmla="*/ 216918 h 336551"/>
                <a:gd name="connsiteX9" fmla="*/ 265178 w 338138"/>
                <a:gd name="connsiteY9" fmla="*/ 95970 h 336551"/>
                <a:gd name="connsiteX10" fmla="*/ 262525 w 338138"/>
                <a:gd name="connsiteY10" fmla="*/ 84138 h 336551"/>
                <a:gd name="connsiteX11" fmla="*/ 120477 w 338138"/>
                <a:gd name="connsiteY11" fmla="*/ 84138 h 336551"/>
                <a:gd name="connsiteX12" fmla="*/ 217661 w 338138"/>
                <a:gd name="connsiteY12" fmla="*/ 84138 h 336551"/>
                <a:gd name="connsiteX13" fmla="*/ 241300 w 338138"/>
                <a:gd name="connsiteY13" fmla="*/ 107802 h 336551"/>
                <a:gd name="connsiteX14" fmla="*/ 241300 w 338138"/>
                <a:gd name="connsiteY14" fmla="*/ 191940 h 336551"/>
                <a:gd name="connsiteX15" fmla="*/ 217661 w 338138"/>
                <a:gd name="connsiteY15" fmla="*/ 216918 h 336551"/>
                <a:gd name="connsiteX16" fmla="*/ 217661 w 338138"/>
                <a:gd name="connsiteY16" fmla="*/ 336551 h 336551"/>
                <a:gd name="connsiteX17" fmla="*/ 120477 w 338138"/>
                <a:gd name="connsiteY17" fmla="*/ 336551 h 336551"/>
                <a:gd name="connsiteX18" fmla="*/ 120477 w 338138"/>
                <a:gd name="connsiteY18" fmla="*/ 216918 h 336551"/>
                <a:gd name="connsiteX19" fmla="*/ 96837 w 338138"/>
                <a:gd name="connsiteY19" fmla="*/ 191940 h 336551"/>
                <a:gd name="connsiteX20" fmla="*/ 96837 w 338138"/>
                <a:gd name="connsiteY20" fmla="*/ 107802 h 336551"/>
                <a:gd name="connsiteX21" fmla="*/ 120477 w 338138"/>
                <a:gd name="connsiteY21" fmla="*/ 84138 h 336551"/>
                <a:gd name="connsiteX22" fmla="*/ 23878 w 338138"/>
                <a:gd name="connsiteY22" fmla="*/ 84138 h 336551"/>
                <a:gd name="connsiteX23" fmla="*/ 75613 w 338138"/>
                <a:gd name="connsiteY23" fmla="*/ 84138 h 336551"/>
                <a:gd name="connsiteX24" fmla="*/ 72960 w 338138"/>
                <a:gd name="connsiteY24" fmla="*/ 95970 h 336551"/>
                <a:gd name="connsiteX25" fmla="*/ 72960 w 338138"/>
                <a:gd name="connsiteY25" fmla="*/ 216918 h 336551"/>
                <a:gd name="connsiteX26" fmla="*/ 96838 w 338138"/>
                <a:gd name="connsiteY26" fmla="*/ 240582 h 336551"/>
                <a:gd name="connsiteX27" fmla="*/ 96838 w 338138"/>
                <a:gd name="connsiteY27" fmla="*/ 336551 h 336551"/>
                <a:gd name="connsiteX28" fmla="*/ 23878 w 338138"/>
                <a:gd name="connsiteY28" fmla="*/ 336551 h 336551"/>
                <a:gd name="connsiteX29" fmla="*/ 23878 w 338138"/>
                <a:gd name="connsiteY29" fmla="*/ 216918 h 336551"/>
                <a:gd name="connsiteX30" fmla="*/ 0 w 338138"/>
                <a:gd name="connsiteY30" fmla="*/ 191940 h 336551"/>
                <a:gd name="connsiteX31" fmla="*/ 0 w 338138"/>
                <a:gd name="connsiteY31" fmla="*/ 107802 h 336551"/>
                <a:gd name="connsiteX32" fmla="*/ 23878 w 338138"/>
                <a:gd name="connsiteY32" fmla="*/ 84138 h 336551"/>
                <a:gd name="connsiteX33" fmla="*/ 265257 w 338138"/>
                <a:gd name="connsiteY33" fmla="*/ 0 h 336551"/>
                <a:gd name="connsiteX34" fmla="*/ 301625 w 338138"/>
                <a:gd name="connsiteY34" fmla="*/ 35069 h 336551"/>
                <a:gd name="connsiteX35" fmla="*/ 265257 w 338138"/>
                <a:gd name="connsiteY35" fmla="*/ 71438 h 336551"/>
                <a:gd name="connsiteX36" fmla="*/ 248371 w 338138"/>
                <a:gd name="connsiteY36" fmla="*/ 66242 h 336551"/>
                <a:gd name="connsiteX37" fmla="*/ 245774 w 338138"/>
                <a:gd name="connsiteY37" fmla="*/ 64944 h 336551"/>
                <a:gd name="connsiteX38" fmla="*/ 230187 w 338138"/>
                <a:gd name="connsiteY38" fmla="*/ 35069 h 336551"/>
                <a:gd name="connsiteX39" fmla="*/ 265257 w 338138"/>
                <a:gd name="connsiteY39" fmla="*/ 0 h 336551"/>
                <a:gd name="connsiteX40" fmla="*/ 169069 w 338138"/>
                <a:gd name="connsiteY40" fmla="*/ 0 h 336551"/>
                <a:gd name="connsiteX41" fmla="*/ 204788 w 338138"/>
                <a:gd name="connsiteY41" fmla="*/ 35719 h 336551"/>
                <a:gd name="connsiteX42" fmla="*/ 169069 w 338138"/>
                <a:gd name="connsiteY42" fmla="*/ 71438 h 336551"/>
                <a:gd name="connsiteX43" fmla="*/ 133350 w 338138"/>
                <a:gd name="connsiteY43" fmla="*/ 35719 h 336551"/>
                <a:gd name="connsiteX44" fmla="*/ 169069 w 338138"/>
                <a:gd name="connsiteY44" fmla="*/ 0 h 336551"/>
                <a:gd name="connsiteX45" fmla="*/ 72880 w 338138"/>
                <a:gd name="connsiteY45" fmla="*/ 0 h 336551"/>
                <a:gd name="connsiteX46" fmla="*/ 107950 w 338138"/>
                <a:gd name="connsiteY46" fmla="*/ 35069 h 336551"/>
                <a:gd name="connsiteX47" fmla="*/ 92363 w 338138"/>
                <a:gd name="connsiteY47" fmla="*/ 64944 h 336551"/>
                <a:gd name="connsiteX48" fmla="*/ 89766 w 338138"/>
                <a:gd name="connsiteY48" fmla="*/ 66242 h 336551"/>
                <a:gd name="connsiteX49" fmla="*/ 72880 w 338138"/>
                <a:gd name="connsiteY49" fmla="*/ 71438 h 336551"/>
                <a:gd name="connsiteX50" fmla="*/ 36512 w 338138"/>
                <a:gd name="connsiteY50" fmla="*/ 35069 h 336551"/>
                <a:gd name="connsiteX51" fmla="*/ 72880 w 338138"/>
                <a:gd name="connsiteY51" fmla="*/ 0 h 336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336551">
                  <a:moveTo>
                    <a:pt x="262525" y="84138"/>
                  </a:moveTo>
                  <a:cubicBezTo>
                    <a:pt x="262525" y="84138"/>
                    <a:pt x="262525" y="84138"/>
                    <a:pt x="314260" y="84138"/>
                  </a:cubicBezTo>
                  <a:cubicBezTo>
                    <a:pt x="338138" y="84138"/>
                    <a:pt x="338138" y="107802"/>
                    <a:pt x="338138" y="107802"/>
                  </a:cubicBezTo>
                  <a:cubicBezTo>
                    <a:pt x="338138" y="107802"/>
                    <a:pt x="338138" y="107802"/>
                    <a:pt x="338138" y="191940"/>
                  </a:cubicBezTo>
                  <a:cubicBezTo>
                    <a:pt x="338138" y="216918"/>
                    <a:pt x="314260" y="216918"/>
                    <a:pt x="314260" y="216918"/>
                  </a:cubicBezTo>
                  <a:cubicBezTo>
                    <a:pt x="314260" y="216918"/>
                    <a:pt x="314260" y="216918"/>
                    <a:pt x="314260" y="336551"/>
                  </a:cubicBezTo>
                  <a:cubicBezTo>
                    <a:pt x="314260" y="336551"/>
                    <a:pt x="314260" y="336551"/>
                    <a:pt x="241300" y="336551"/>
                  </a:cubicBezTo>
                  <a:cubicBezTo>
                    <a:pt x="241300" y="336551"/>
                    <a:pt x="241300" y="336551"/>
                    <a:pt x="241300" y="240582"/>
                  </a:cubicBezTo>
                  <a:cubicBezTo>
                    <a:pt x="241300" y="240582"/>
                    <a:pt x="265178" y="240582"/>
                    <a:pt x="265178" y="216918"/>
                  </a:cubicBezTo>
                  <a:cubicBezTo>
                    <a:pt x="265178" y="216918"/>
                    <a:pt x="265178" y="216918"/>
                    <a:pt x="265178" y="95970"/>
                  </a:cubicBezTo>
                  <a:cubicBezTo>
                    <a:pt x="265178" y="95970"/>
                    <a:pt x="265178" y="90711"/>
                    <a:pt x="262525" y="84138"/>
                  </a:cubicBezTo>
                  <a:close/>
                  <a:moveTo>
                    <a:pt x="120477" y="84138"/>
                  </a:moveTo>
                  <a:cubicBezTo>
                    <a:pt x="120477" y="84138"/>
                    <a:pt x="120477" y="84138"/>
                    <a:pt x="217661" y="84138"/>
                  </a:cubicBezTo>
                  <a:cubicBezTo>
                    <a:pt x="241300" y="84138"/>
                    <a:pt x="241300" y="107802"/>
                    <a:pt x="241300" y="107802"/>
                  </a:cubicBezTo>
                  <a:lnTo>
                    <a:pt x="241300" y="191940"/>
                  </a:lnTo>
                  <a:cubicBezTo>
                    <a:pt x="241300" y="216918"/>
                    <a:pt x="217661" y="216918"/>
                    <a:pt x="217661" y="216918"/>
                  </a:cubicBezTo>
                  <a:cubicBezTo>
                    <a:pt x="217661" y="216918"/>
                    <a:pt x="217661" y="216918"/>
                    <a:pt x="217661" y="336551"/>
                  </a:cubicBezTo>
                  <a:cubicBezTo>
                    <a:pt x="217661" y="336551"/>
                    <a:pt x="217661" y="336551"/>
                    <a:pt x="120477" y="336551"/>
                  </a:cubicBezTo>
                  <a:cubicBezTo>
                    <a:pt x="120477" y="336551"/>
                    <a:pt x="120477" y="336551"/>
                    <a:pt x="120477" y="216918"/>
                  </a:cubicBezTo>
                  <a:cubicBezTo>
                    <a:pt x="120477" y="216918"/>
                    <a:pt x="96837" y="216918"/>
                    <a:pt x="96837" y="191940"/>
                  </a:cubicBezTo>
                  <a:cubicBezTo>
                    <a:pt x="96837" y="191940"/>
                    <a:pt x="96837" y="191940"/>
                    <a:pt x="96837" y="107802"/>
                  </a:cubicBezTo>
                  <a:cubicBezTo>
                    <a:pt x="96837" y="84138"/>
                    <a:pt x="120477" y="84138"/>
                    <a:pt x="120477" y="84138"/>
                  </a:cubicBezTo>
                  <a:close/>
                  <a:moveTo>
                    <a:pt x="23878" y="84138"/>
                  </a:moveTo>
                  <a:cubicBezTo>
                    <a:pt x="23878" y="84138"/>
                    <a:pt x="23878" y="84138"/>
                    <a:pt x="75613" y="84138"/>
                  </a:cubicBezTo>
                  <a:cubicBezTo>
                    <a:pt x="72960" y="90711"/>
                    <a:pt x="72960" y="95970"/>
                    <a:pt x="72960" y="95970"/>
                  </a:cubicBezTo>
                  <a:cubicBezTo>
                    <a:pt x="72960" y="95970"/>
                    <a:pt x="72960" y="95970"/>
                    <a:pt x="72960" y="216918"/>
                  </a:cubicBezTo>
                  <a:cubicBezTo>
                    <a:pt x="72960" y="240582"/>
                    <a:pt x="96838" y="240582"/>
                    <a:pt x="96838" y="240582"/>
                  </a:cubicBezTo>
                  <a:cubicBezTo>
                    <a:pt x="96838" y="240582"/>
                    <a:pt x="96838" y="240582"/>
                    <a:pt x="96838" y="336551"/>
                  </a:cubicBezTo>
                  <a:cubicBezTo>
                    <a:pt x="96838" y="336551"/>
                    <a:pt x="96838" y="336551"/>
                    <a:pt x="23878" y="336551"/>
                  </a:cubicBezTo>
                  <a:cubicBezTo>
                    <a:pt x="23878" y="336551"/>
                    <a:pt x="23878" y="336551"/>
                    <a:pt x="23878" y="216918"/>
                  </a:cubicBezTo>
                  <a:cubicBezTo>
                    <a:pt x="23878" y="216918"/>
                    <a:pt x="0" y="216918"/>
                    <a:pt x="0" y="191940"/>
                  </a:cubicBezTo>
                  <a:cubicBezTo>
                    <a:pt x="0" y="191940"/>
                    <a:pt x="0" y="191940"/>
                    <a:pt x="0" y="107802"/>
                  </a:cubicBezTo>
                  <a:cubicBezTo>
                    <a:pt x="0" y="84138"/>
                    <a:pt x="23878" y="84138"/>
                    <a:pt x="23878" y="84138"/>
                  </a:cubicBezTo>
                  <a:close/>
                  <a:moveTo>
                    <a:pt x="265257" y="0"/>
                  </a:moveTo>
                  <a:cubicBezTo>
                    <a:pt x="284740" y="0"/>
                    <a:pt x="301625" y="15586"/>
                    <a:pt x="301625" y="35069"/>
                  </a:cubicBezTo>
                  <a:cubicBezTo>
                    <a:pt x="301625" y="55851"/>
                    <a:pt x="284740" y="71438"/>
                    <a:pt x="265257" y="71438"/>
                  </a:cubicBezTo>
                  <a:cubicBezTo>
                    <a:pt x="258762" y="71438"/>
                    <a:pt x="253567" y="70139"/>
                    <a:pt x="248371" y="66242"/>
                  </a:cubicBezTo>
                  <a:cubicBezTo>
                    <a:pt x="248371" y="66242"/>
                    <a:pt x="247072" y="66242"/>
                    <a:pt x="245774" y="64944"/>
                  </a:cubicBezTo>
                  <a:cubicBezTo>
                    <a:pt x="236681" y="59748"/>
                    <a:pt x="230187" y="48058"/>
                    <a:pt x="230187" y="35069"/>
                  </a:cubicBezTo>
                  <a:cubicBezTo>
                    <a:pt x="230187" y="15586"/>
                    <a:pt x="245774" y="0"/>
                    <a:pt x="265257" y="0"/>
                  </a:cubicBezTo>
                  <a:close/>
                  <a:moveTo>
                    <a:pt x="169069" y="0"/>
                  </a:moveTo>
                  <a:cubicBezTo>
                    <a:pt x="188796" y="0"/>
                    <a:pt x="204788" y="15992"/>
                    <a:pt x="204788" y="35719"/>
                  </a:cubicBezTo>
                  <a:cubicBezTo>
                    <a:pt x="204788" y="55446"/>
                    <a:pt x="188796" y="71438"/>
                    <a:pt x="169069" y="71438"/>
                  </a:cubicBezTo>
                  <a:cubicBezTo>
                    <a:pt x="149342" y="71438"/>
                    <a:pt x="133350" y="55446"/>
                    <a:pt x="133350" y="35719"/>
                  </a:cubicBezTo>
                  <a:cubicBezTo>
                    <a:pt x="133350" y="15992"/>
                    <a:pt x="149342" y="0"/>
                    <a:pt x="169069" y="0"/>
                  </a:cubicBezTo>
                  <a:close/>
                  <a:moveTo>
                    <a:pt x="72880" y="0"/>
                  </a:moveTo>
                  <a:cubicBezTo>
                    <a:pt x="92363" y="0"/>
                    <a:pt x="107950" y="15586"/>
                    <a:pt x="107950" y="35069"/>
                  </a:cubicBezTo>
                  <a:cubicBezTo>
                    <a:pt x="107950" y="48058"/>
                    <a:pt x="101456" y="59748"/>
                    <a:pt x="92363" y="64944"/>
                  </a:cubicBezTo>
                  <a:cubicBezTo>
                    <a:pt x="91065" y="66242"/>
                    <a:pt x="89766" y="66242"/>
                    <a:pt x="89766" y="66242"/>
                  </a:cubicBezTo>
                  <a:cubicBezTo>
                    <a:pt x="84570" y="70139"/>
                    <a:pt x="79375" y="71438"/>
                    <a:pt x="72880" y="71438"/>
                  </a:cubicBezTo>
                  <a:cubicBezTo>
                    <a:pt x="53397" y="71438"/>
                    <a:pt x="36512" y="55851"/>
                    <a:pt x="36512" y="35069"/>
                  </a:cubicBezTo>
                  <a:cubicBezTo>
                    <a:pt x="36512" y="15586"/>
                    <a:pt x="53397" y="0"/>
                    <a:pt x="72880" y="0"/>
                  </a:cubicBezTo>
                  <a:close/>
                </a:path>
              </a:pathLst>
            </a:custGeom>
            <a:solidFill>
              <a:srgbClr val="050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blipFill>
                  <a:blip r:embed="rId2"/>
                  <a:tile tx="0" ty="0" sx="100000" sy="100000" flip="none" algn="tl"/>
                </a:blipFill>
                <a:latin typeface="+mn-ea"/>
              </a:endParaRPr>
            </a:p>
          </p:txBody>
        </p:sp>
        <p:grpSp>
          <p:nvGrpSpPr>
            <p:cNvPr id="10" name="iṣľîḍé"/>
            <p:cNvGrpSpPr/>
            <p:nvPr/>
          </p:nvGrpSpPr>
          <p:grpSpPr>
            <a:xfrm>
              <a:off x="4374351" y="4332284"/>
              <a:ext cx="439889" cy="524451"/>
              <a:chOff x="-11044238" y="1517650"/>
              <a:chExt cx="1800225" cy="2146300"/>
            </a:xfrm>
            <a:solidFill>
              <a:schemeClr val="bg1"/>
            </a:solidFill>
          </p:grpSpPr>
          <p:sp>
            <p:nvSpPr>
              <p:cNvPr id="34" name="ís1ïḓe"/>
              <p:cNvSpPr/>
              <p:nvPr/>
            </p:nvSpPr>
            <p:spPr bwMode="auto">
              <a:xfrm>
                <a:off x="-11012488" y="3044825"/>
                <a:ext cx="577850" cy="619125"/>
              </a:xfrm>
              <a:custGeom>
                <a:avLst/>
                <a:gdLst>
                  <a:gd name="T0" fmla="*/ 228 w 364"/>
                  <a:gd name="T1" fmla="*/ 206 h 390"/>
                  <a:gd name="T2" fmla="*/ 250 w 364"/>
                  <a:gd name="T3" fmla="*/ 186 h 390"/>
                  <a:gd name="T4" fmla="*/ 268 w 364"/>
                  <a:gd name="T5" fmla="*/ 160 h 390"/>
                  <a:gd name="T6" fmla="*/ 278 w 364"/>
                  <a:gd name="T7" fmla="*/ 130 h 390"/>
                  <a:gd name="T8" fmla="*/ 282 w 364"/>
                  <a:gd name="T9" fmla="*/ 100 h 390"/>
                  <a:gd name="T10" fmla="*/ 280 w 364"/>
                  <a:gd name="T11" fmla="*/ 80 h 390"/>
                  <a:gd name="T12" fmla="*/ 266 w 364"/>
                  <a:gd name="T13" fmla="*/ 44 h 390"/>
                  <a:gd name="T14" fmla="*/ 238 w 364"/>
                  <a:gd name="T15" fmla="*/ 18 h 390"/>
                  <a:gd name="T16" fmla="*/ 202 w 364"/>
                  <a:gd name="T17" fmla="*/ 2 h 390"/>
                  <a:gd name="T18" fmla="*/ 182 w 364"/>
                  <a:gd name="T19" fmla="*/ 0 h 390"/>
                  <a:gd name="T20" fmla="*/ 144 w 364"/>
                  <a:gd name="T21" fmla="*/ 8 h 390"/>
                  <a:gd name="T22" fmla="*/ 112 w 364"/>
                  <a:gd name="T23" fmla="*/ 30 h 390"/>
                  <a:gd name="T24" fmla="*/ 90 w 364"/>
                  <a:gd name="T25" fmla="*/ 62 h 390"/>
                  <a:gd name="T26" fmla="*/ 82 w 364"/>
                  <a:gd name="T27" fmla="*/ 100 h 390"/>
                  <a:gd name="T28" fmla="*/ 82 w 364"/>
                  <a:gd name="T29" fmla="*/ 116 h 390"/>
                  <a:gd name="T30" fmla="*/ 90 w 364"/>
                  <a:gd name="T31" fmla="*/ 146 h 390"/>
                  <a:gd name="T32" fmla="*/ 106 w 364"/>
                  <a:gd name="T33" fmla="*/ 174 h 390"/>
                  <a:gd name="T34" fmla="*/ 126 w 364"/>
                  <a:gd name="T35" fmla="*/ 196 h 390"/>
                  <a:gd name="T36" fmla="*/ 138 w 364"/>
                  <a:gd name="T37" fmla="*/ 206 h 390"/>
                  <a:gd name="T38" fmla="*/ 82 w 364"/>
                  <a:gd name="T39" fmla="*/ 228 h 390"/>
                  <a:gd name="T40" fmla="*/ 40 w 364"/>
                  <a:gd name="T41" fmla="*/ 264 h 390"/>
                  <a:gd name="T42" fmla="*/ 10 w 364"/>
                  <a:gd name="T43" fmla="*/ 304 h 390"/>
                  <a:gd name="T44" fmla="*/ 0 w 364"/>
                  <a:gd name="T45" fmla="*/ 336 h 390"/>
                  <a:gd name="T46" fmla="*/ 0 w 364"/>
                  <a:gd name="T47" fmla="*/ 344 h 390"/>
                  <a:gd name="T48" fmla="*/ 4 w 364"/>
                  <a:gd name="T49" fmla="*/ 356 h 390"/>
                  <a:gd name="T50" fmla="*/ 16 w 364"/>
                  <a:gd name="T51" fmla="*/ 364 h 390"/>
                  <a:gd name="T52" fmla="*/ 58 w 364"/>
                  <a:gd name="T53" fmla="*/ 378 h 390"/>
                  <a:gd name="T54" fmla="*/ 116 w 364"/>
                  <a:gd name="T55" fmla="*/ 388 h 390"/>
                  <a:gd name="T56" fmla="*/ 182 w 364"/>
                  <a:gd name="T57" fmla="*/ 390 h 390"/>
                  <a:gd name="T58" fmla="*/ 250 w 364"/>
                  <a:gd name="T59" fmla="*/ 388 h 390"/>
                  <a:gd name="T60" fmla="*/ 308 w 364"/>
                  <a:gd name="T61" fmla="*/ 378 h 390"/>
                  <a:gd name="T62" fmla="*/ 348 w 364"/>
                  <a:gd name="T63" fmla="*/ 364 h 390"/>
                  <a:gd name="T64" fmla="*/ 360 w 364"/>
                  <a:gd name="T65" fmla="*/ 356 h 390"/>
                  <a:gd name="T66" fmla="*/ 364 w 364"/>
                  <a:gd name="T67" fmla="*/ 344 h 390"/>
                  <a:gd name="T68" fmla="*/ 364 w 364"/>
                  <a:gd name="T69" fmla="*/ 336 h 390"/>
                  <a:gd name="T70" fmla="*/ 354 w 364"/>
                  <a:gd name="T71" fmla="*/ 304 h 390"/>
                  <a:gd name="T72" fmla="*/ 326 w 364"/>
                  <a:gd name="T73" fmla="*/ 264 h 390"/>
                  <a:gd name="T74" fmla="*/ 282 w 364"/>
                  <a:gd name="T75" fmla="*/ 228 h 390"/>
                  <a:gd name="T76" fmla="*/ 228 w 364"/>
                  <a:gd name="T77" fmla="*/ 206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64" h="390">
                    <a:moveTo>
                      <a:pt x="228" y="206"/>
                    </a:moveTo>
                    <a:lnTo>
                      <a:pt x="228" y="206"/>
                    </a:lnTo>
                    <a:lnTo>
                      <a:pt x="238" y="196"/>
                    </a:lnTo>
                    <a:lnTo>
                      <a:pt x="250" y="186"/>
                    </a:lnTo>
                    <a:lnTo>
                      <a:pt x="260" y="174"/>
                    </a:lnTo>
                    <a:lnTo>
                      <a:pt x="268" y="160"/>
                    </a:lnTo>
                    <a:lnTo>
                      <a:pt x="274" y="146"/>
                    </a:lnTo>
                    <a:lnTo>
                      <a:pt x="278" y="130"/>
                    </a:lnTo>
                    <a:lnTo>
                      <a:pt x="282" y="116"/>
                    </a:lnTo>
                    <a:lnTo>
                      <a:pt x="282" y="100"/>
                    </a:lnTo>
                    <a:lnTo>
                      <a:pt x="282" y="100"/>
                    </a:lnTo>
                    <a:lnTo>
                      <a:pt x="280" y="80"/>
                    </a:lnTo>
                    <a:lnTo>
                      <a:pt x="274" y="62"/>
                    </a:lnTo>
                    <a:lnTo>
                      <a:pt x="266" y="44"/>
                    </a:lnTo>
                    <a:lnTo>
                      <a:pt x="254" y="30"/>
                    </a:lnTo>
                    <a:lnTo>
                      <a:pt x="238" y="18"/>
                    </a:lnTo>
                    <a:lnTo>
                      <a:pt x="222" y="8"/>
                    </a:lnTo>
                    <a:lnTo>
                      <a:pt x="202" y="2"/>
                    </a:lnTo>
                    <a:lnTo>
                      <a:pt x="182" y="0"/>
                    </a:lnTo>
                    <a:lnTo>
                      <a:pt x="182" y="0"/>
                    </a:lnTo>
                    <a:lnTo>
                      <a:pt x="162" y="2"/>
                    </a:lnTo>
                    <a:lnTo>
                      <a:pt x="144" y="8"/>
                    </a:lnTo>
                    <a:lnTo>
                      <a:pt x="126" y="18"/>
                    </a:lnTo>
                    <a:lnTo>
                      <a:pt x="112" y="30"/>
                    </a:lnTo>
                    <a:lnTo>
                      <a:pt x="98" y="44"/>
                    </a:lnTo>
                    <a:lnTo>
                      <a:pt x="90" y="62"/>
                    </a:lnTo>
                    <a:lnTo>
                      <a:pt x="84" y="80"/>
                    </a:lnTo>
                    <a:lnTo>
                      <a:pt x="82" y="100"/>
                    </a:lnTo>
                    <a:lnTo>
                      <a:pt x="82" y="100"/>
                    </a:lnTo>
                    <a:lnTo>
                      <a:pt x="82" y="116"/>
                    </a:lnTo>
                    <a:lnTo>
                      <a:pt x="86" y="130"/>
                    </a:lnTo>
                    <a:lnTo>
                      <a:pt x="90" y="146"/>
                    </a:lnTo>
                    <a:lnTo>
                      <a:pt x="98" y="160"/>
                    </a:lnTo>
                    <a:lnTo>
                      <a:pt x="106" y="174"/>
                    </a:lnTo>
                    <a:lnTo>
                      <a:pt x="114" y="186"/>
                    </a:lnTo>
                    <a:lnTo>
                      <a:pt x="126" y="196"/>
                    </a:lnTo>
                    <a:lnTo>
                      <a:pt x="138" y="206"/>
                    </a:lnTo>
                    <a:lnTo>
                      <a:pt x="138" y="206"/>
                    </a:lnTo>
                    <a:lnTo>
                      <a:pt x="108" y="216"/>
                    </a:lnTo>
                    <a:lnTo>
                      <a:pt x="82" y="228"/>
                    </a:lnTo>
                    <a:lnTo>
                      <a:pt x="60" y="246"/>
                    </a:lnTo>
                    <a:lnTo>
                      <a:pt x="40" y="264"/>
                    </a:lnTo>
                    <a:lnTo>
                      <a:pt x="22" y="284"/>
                    </a:lnTo>
                    <a:lnTo>
                      <a:pt x="10" y="304"/>
                    </a:lnTo>
                    <a:lnTo>
                      <a:pt x="2" y="326"/>
                    </a:lnTo>
                    <a:lnTo>
                      <a:pt x="0" y="336"/>
                    </a:lnTo>
                    <a:lnTo>
                      <a:pt x="0" y="344"/>
                    </a:lnTo>
                    <a:lnTo>
                      <a:pt x="0" y="344"/>
                    </a:lnTo>
                    <a:lnTo>
                      <a:pt x="2" y="350"/>
                    </a:lnTo>
                    <a:lnTo>
                      <a:pt x="4" y="356"/>
                    </a:lnTo>
                    <a:lnTo>
                      <a:pt x="10" y="360"/>
                    </a:lnTo>
                    <a:lnTo>
                      <a:pt x="16" y="364"/>
                    </a:lnTo>
                    <a:lnTo>
                      <a:pt x="34" y="372"/>
                    </a:lnTo>
                    <a:lnTo>
                      <a:pt x="58" y="378"/>
                    </a:lnTo>
                    <a:lnTo>
                      <a:pt x="84" y="384"/>
                    </a:lnTo>
                    <a:lnTo>
                      <a:pt x="116" y="388"/>
                    </a:lnTo>
                    <a:lnTo>
                      <a:pt x="148" y="390"/>
                    </a:lnTo>
                    <a:lnTo>
                      <a:pt x="182" y="390"/>
                    </a:lnTo>
                    <a:lnTo>
                      <a:pt x="216" y="390"/>
                    </a:lnTo>
                    <a:lnTo>
                      <a:pt x="250" y="388"/>
                    </a:lnTo>
                    <a:lnTo>
                      <a:pt x="280" y="384"/>
                    </a:lnTo>
                    <a:lnTo>
                      <a:pt x="308" y="378"/>
                    </a:lnTo>
                    <a:lnTo>
                      <a:pt x="330" y="372"/>
                    </a:lnTo>
                    <a:lnTo>
                      <a:pt x="348" y="364"/>
                    </a:lnTo>
                    <a:lnTo>
                      <a:pt x="356" y="360"/>
                    </a:lnTo>
                    <a:lnTo>
                      <a:pt x="360" y="356"/>
                    </a:lnTo>
                    <a:lnTo>
                      <a:pt x="364" y="350"/>
                    </a:lnTo>
                    <a:lnTo>
                      <a:pt x="364" y="344"/>
                    </a:lnTo>
                    <a:lnTo>
                      <a:pt x="364" y="344"/>
                    </a:lnTo>
                    <a:lnTo>
                      <a:pt x="364" y="336"/>
                    </a:lnTo>
                    <a:lnTo>
                      <a:pt x="362" y="326"/>
                    </a:lnTo>
                    <a:lnTo>
                      <a:pt x="354" y="304"/>
                    </a:lnTo>
                    <a:lnTo>
                      <a:pt x="342" y="284"/>
                    </a:lnTo>
                    <a:lnTo>
                      <a:pt x="326" y="264"/>
                    </a:lnTo>
                    <a:lnTo>
                      <a:pt x="306" y="246"/>
                    </a:lnTo>
                    <a:lnTo>
                      <a:pt x="282" y="228"/>
                    </a:lnTo>
                    <a:lnTo>
                      <a:pt x="256" y="216"/>
                    </a:lnTo>
                    <a:lnTo>
                      <a:pt x="228" y="206"/>
                    </a:lnTo>
                    <a:lnTo>
                      <a:pt x="228" y="206"/>
                    </a:lnTo>
                    <a:close/>
                  </a:path>
                </a:pathLst>
              </a:custGeom>
              <a:solidFill>
                <a:srgbClr val="0502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blipFill>
                    <a:blip r:embed="rId2"/>
                    <a:tile tx="0" ty="0" sx="100000" sy="100000" flip="none" algn="tl"/>
                  </a:blipFill>
                  <a:latin typeface="+mn-ea"/>
                </a:endParaRPr>
              </a:p>
            </p:txBody>
          </p:sp>
          <p:sp>
            <p:nvSpPr>
              <p:cNvPr id="35" name="í$ļîde"/>
              <p:cNvSpPr/>
              <p:nvPr/>
            </p:nvSpPr>
            <p:spPr bwMode="auto">
              <a:xfrm>
                <a:off x="-10434638" y="3044825"/>
                <a:ext cx="577850" cy="619125"/>
              </a:xfrm>
              <a:custGeom>
                <a:avLst/>
                <a:gdLst>
                  <a:gd name="T0" fmla="*/ 228 w 364"/>
                  <a:gd name="T1" fmla="*/ 206 h 390"/>
                  <a:gd name="T2" fmla="*/ 250 w 364"/>
                  <a:gd name="T3" fmla="*/ 186 h 390"/>
                  <a:gd name="T4" fmla="*/ 268 w 364"/>
                  <a:gd name="T5" fmla="*/ 160 h 390"/>
                  <a:gd name="T6" fmla="*/ 278 w 364"/>
                  <a:gd name="T7" fmla="*/ 130 h 390"/>
                  <a:gd name="T8" fmla="*/ 282 w 364"/>
                  <a:gd name="T9" fmla="*/ 100 h 390"/>
                  <a:gd name="T10" fmla="*/ 280 w 364"/>
                  <a:gd name="T11" fmla="*/ 80 h 390"/>
                  <a:gd name="T12" fmla="*/ 266 w 364"/>
                  <a:gd name="T13" fmla="*/ 44 h 390"/>
                  <a:gd name="T14" fmla="*/ 238 w 364"/>
                  <a:gd name="T15" fmla="*/ 18 h 390"/>
                  <a:gd name="T16" fmla="*/ 202 w 364"/>
                  <a:gd name="T17" fmla="*/ 2 h 390"/>
                  <a:gd name="T18" fmla="*/ 182 w 364"/>
                  <a:gd name="T19" fmla="*/ 0 h 390"/>
                  <a:gd name="T20" fmla="*/ 144 w 364"/>
                  <a:gd name="T21" fmla="*/ 8 h 390"/>
                  <a:gd name="T22" fmla="*/ 112 w 364"/>
                  <a:gd name="T23" fmla="*/ 30 h 390"/>
                  <a:gd name="T24" fmla="*/ 90 w 364"/>
                  <a:gd name="T25" fmla="*/ 62 h 390"/>
                  <a:gd name="T26" fmla="*/ 82 w 364"/>
                  <a:gd name="T27" fmla="*/ 100 h 390"/>
                  <a:gd name="T28" fmla="*/ 82 w 364"/>
                  <a:gd name="T29" fmla="*/ 116 h 390"/>
                  <a:gd name="T30" fmla="*/ 90 w 364"/>
                  <a:gd name="T31" fmla="*/ 146 h 390"/>
                  <a:gd name="T32" fmla="*/ 106 w 364"/>
                  <a:gd name="T33" fmla="*/ 174 h 390"/>
                  <a:gd name="T34" fmla="*/ 126 w 364"/>
                  <a:gd name="T35" fmla="*/ 196 h 390"/>
                  <a:gd name="T36" fmla="*/ 138 w 364"/>
                  <a:gd name="T37" fmla="*/ 206 h 390"/>
                  <a:gd name="T38" fmla="*/ 82 w 364"/>
                  <a:gd name="T39" fmla="*/ 228 h 390"/>
                  <a:gd name="T40" fmla="*/ 40 w 364"/>
                  <a:gd name="T41" fmla="*/ 264 h 390"/>
                  <a:gd name="T42" fmla="*/ 10 w 364"/>
                  <a:gd name="T43" fmla="*/ 304 h 390"/>
                  <a:gd name="T44" fmla="*/ 0 w 364"/>
                  <a:gd name="T45" fmla="*/ 336 h 390"/>
                  <a:gd name="T46" fmla="*/ 0 w 364"/>
                  <a:gd name="T47" fmla="*/ 344 h 390"/>
                  <a:gd name="T48" fmla="*/ 4 w 364"/>
                  <a:gd name="T49" fmla="*/ 356 h 390"/>
                  <a:gd name="T50" fmla="*/ 16 w 364"/>
                  <a:gd name="T51" fmla="*/ 364 h 390"/>
                  <a:gd name="T52" fmla="*/ 58 w 364"/>
                  <a:gd name="T53" fmla="*/ 378 h 390"/>
                  <a:gd name="T54" fmla="*/ 116 w 364"/>
                  <a:gd name="T55" fmla="*/ 388 h 390"/>
                  <a:gd name="T56" fmla="*/ 182 w 364"/>
                  <a:gd name="T57" fmla="*/ 390 h 390"/>
                  <a:gd name="T58" fmla="*/ 250 w 364"/>
                  <a:gd name="T59" fmla="*/ 388 h 390"/>
                  <a:gd name="T60" fmla="*/ 308 w 364"/>
                  <a:gd name="T61" fmla="*/ 378 h 390"/>
                  <a:gd name="T62" fmla="*/ 348 w 364"/>
                  <a:gd name="T63" fmla="*/ 364 h 390"/>
                  <a:gd name="T64" fmla="*/ 360 w 364"/>
                  <a:gd name="T65" fmla="*/ 356 h 390"/>
                  <a:gd name="T66" fmla="*/ 364 w 364"/>
                  <a:gd name="T67" fmla="*/ 344 h 390"/>
                  <a:gd name="T68" fmla="*/ 364 w 364"/>
                  <a:gd name="T69" fmla="*/ 336 h 390"/>
                  <a:gd name="T70" fmla="*/ 354 w 364"/>
                  <a:gd name="T71" fmla="*/ 304 h 390"/>
                  <a:gd name="T72" fmla="*/ 326 w 364"/>
                  <a:gd name="T73" fmla="*/ 264 h 390"/>
                  <a:gd name="T74" fmla="*/ 282 w 364"/>
                  <a:gd name="T75" fmla="*/ 228 h 390"/>
                  <a:gd name="T76" fmla="*/ 228 w 364"/>
                  <a:gd name="T77" fmla="*/ 206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64" h="390">
                    <a:moveTo>
                      <a:pt x="228" y="206"/>
                    </a:moveTo>
                    <a:lnTo>
                      <a:pt x="228" y="206"/>
                    </a:lnTo>
                    <a:lnTo>
                      <a:pt x="238" y="196"/>
                    </a:lnTo>
                    <a:lnTo>
                      <a:pt x="250" y="186"/>
                    </a:lnTo>
                    <a:lnTo>
                      <a:pt x="260" y="174"/>
                    </a:lnTo>
                    <a:lnTo>
                      <a:pt x="268" y="160"/>
                    </a:lnTo>
                    <a:lnTo>
                      <a:pt x="274" y="146"/>
                    </a:lnTo>
                    <a:lnTo>
                      <a:pt x="278" y="130"/>
                    </a:lnTo>
                    <a:lnTo>
                      <a:pt x="282" y="116"/>
                    </a:lnTo>
                    <a:lnTo>
                      <a:pt x="282" y="100"/>
                    </a:lnTo>
                    <a:lnTo>
                      <a:pt x="282" y="100"/>
                    </a:lnTo>
                    <a:lnTo>
                      <a:pt x="280" y="80"/>
                    </a:lnTo>
                    <a:lnTo>
                      <a:pt x="274" y="62"/>
                    </a:lnTo>
                    <a:lnTo>
                      <a:pt x="266" y="44"/>
                    </a:lnTo>
                    <a:lnTo>
                      <a:pt x="254" y="30"/>
                    </a:lnTo>
                    <a:lnTo>
                      <a:pt x="238" y="18"/>
                    </a:lnTo>
                    <a:lnTo>
                      <a:pt x="222" y="8"/>
                    </a:lnTo>
                    <a:lnTo>
                      <a:pt x="202" y="2"/>
                    </a:lnTo>
                    <a:lnTo>
                      <a:pt x="182" y="0"/>
                    </a:lnTo>
                    <a:lnTo>
                      <a:pt x="182" y="0"/>
                    </a:lnTo>
                    <a:lnTo>
                      <a:pt x="162" y="2"/>
                    </a:lnTo>
                    <a:lnTo>
                      <a:pt x="144" y="8"/>
                    </a:lnTo>
                    <a:lnTo>
                      <a:pt x="126" y="18"/>
                    </a:lnTo>
                    <a:lnTo>
                      <a:pt x="112" y="30"/>
                    </a:lnTo>
                    <a:lnTo>
                      <a:pt x="98" y="44"/>
                    </a:lnTo>
                    <a:lnTo>
                      <a:pt x="90" y="62"/>
                    </a:lnTo>
                    <a:lnTo>
                      <a:pt x="84" y="80"/>
                    </a:lnTo>
                    <a:lnTo>
                      <a:pt x="82" y="100"/>
                    </a:lnTo>
                    <a:lnTo>
                      <a:pt x="82" y="100"/>
                    </a:lnTo>
                    <a:lnTo>
                      <a:pt x="82" y="116"/>
                    </a:lnTo>
                    <a:lnTo>
                      <a:pt x="86" y="130"/>
                    </a:lnTo>
                    <a:lnTo>
                      <a:pt x="90" y="146"/>
                    </a:lnTo>
                    <a:lnTo>
                      <a:pt x="98" y="160"/>
                    </a:lnTo>
                    <a:lnTo>
                      <a:pt x="106" y="174"/>
                    </a:lnTo>
                    <a:lnTo>
                      <a:pt x="114" y="186"/>
                    </a:lnTo>
                    <a:lnTo>
                      <a:pt x="126" y="196"/>
                    </a:lnTo>
                    <a:lnTo>
                      <a:pt x="138" y="206"/>
                    </a:lnTo>
                    <a:lnTo>
                      <a:pt x="138" y="206"/>
                    </a:lnTo>
                    <a:lnTo>
                      <a:pt x="108" y="216"/>
                    </a:lnTo>
                    <a:lnTo>
                      <a:pt x="82" y="228"/>
                    </a:lnTo>
                    <a:lnTo>
                      <a:pt x="60" y="246"/>
                    </a:lnTo>
                    <a:lnTo>
                      <a:pt x="40" y="264"/>
                    </a:lnTo>
                    <a:lnTo>
                      <a:pt x="22" y="284"/>
                    </a:lnTo>
                    <a:lnTo>
                      <a:pt x="10" y="304"/>
                    </a:lnTo>
                    <a:lnTo>
                      <a:pt x="2" y="326"/>
                    </a:lnTo>
                    <a:lnTo>
                      <a:pt x="0" y="336"/>
                    </a:lnTo>
                    <a:lnTo>
                      <a:pt x="0" y="344"/>
                    </a:lnTo>
                    <a:lnTo>
                      <a:pt x="0" y="344"/>
                    </a:lnTo>
                    <a:lnTo>
                      <a:pt x="2" y="350"/>
                    </a:lnTo>
                    <a:lnTo>
                      <a:pt x="4" y="356"/>
                    </a:lnTo>
                    <a:lnTo>
                      <a:pt x="10" y="360"/>
                    </a:lnTo>
                    <a:lnTo>
                      <a:pt x="16" y="364"/>
                    </a:lnTo>
                    <a:lnTo>
                      <a:pt x="34" y="372"/>
                    </a:lnTo>
                    <a:lnTo>
                      <a:pt x="58" y="378"/>
                    </a:lnTo>
                    <a:lnTo>
                      <a:pt x="84" y="384"/>
                    </a:lnTo>
                    <a:lnTo>
                      <a:pt x="116" y="388"/>
                    </a:lnTo>
                    <a:lnTo>
                      <a:pt x="148" y="390"/>
                    </a:lnTo>
                    <a:lnTo>
                      <a:pt x="182" y="390"/>
                    </a:lnTo>
                    <a:lnTo>
                      <a:pt x="216" y="390"/>
                    </a:lnTo>
                    <a:lnTo>
                      <a:pt x="250" y="388"/>
                    </a:lnTo>
                    <a:lnTo>
                      <a:pt x="280" y="384"/>
                    </a:lnTo>
                    <a:lnTo>
                      <a:pt x="308" y="378"/>
                    </a:lnTo>
                    <a:lnTo>
                      <a:pt x="330" y="372"/>
                    </a:lnTo>
                    <a:lnTo>
                      <a:pt x="348" y="364"/>
                    </a:lnTo>
                    <a:lnTo>
                      <a:pt x="356" y="360"/>
                    </a:lnTo>
                    <a:lnTo>
                      <a:pt x="360" y="356"/>
                    </a:lnTo>
                    <a:lnTo>
                      <a:pt x="364" y="350"/>
                    </a:lnTo>
                    <a:lnTo>
                      <a:pt x="364" y="344"/>
                    </a:lnTo>
                    <a:lnTo>
                      <a:pt x="364" y="344"/>
                    </a:lnTo>
                    <a:lnTo>
                      <a:pt x="364" y="336"/>
                    </a:lnTo>
                    <a:lnTo>
                      <a:pt x="362" y="326"/>
                    </a:lnTo>
                    <a:lnTo>
                      <a:pt x="354" y="304"/>
                    </a:lnTo>
                    <a:lnTo>
                      <a:pt x="342" y="284"/>
                    </a:lnTo>
                    <a:lnTo>
                      <a:pt x="326" y="264"/>
                    </a:lnTo>
                    <a:lnTo>
                      <a:pt x="306" y="246"/>
                    </a:lnTo>
                    <a:lnTo>
                      <a:pt x="282" y="228"/>
                    </a:lnTo>
                    <a:lnTo>
                      <a:pt x="256" y="216"/>
                    </a:lnTo>
                    <a:lnTo>
                      <a:pt x="228" y="206"/>
                    </a:lnTo>
                    <a:lnTo>
                      <a:pt x="228" y="206"/>
                    </a:lnTo>
                    <a:close/>
                  </a:path>
                </a:pathLst>
              </a:custGeom>
              <a:solidFill>
                <a:srgbClr val="0502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blipFill>
                    <a:blip r:embed="rId2"/>
                    <a:tile tx="0" ty="0" sx="100000" sy="100000" flip="none" algn="tl"/>
                  </a:blipFill>
                  <a:latin typeface="+mn-ea"/>
                </a:endParaRPr>
              </a:p>
            </p:txBody>
          </p:sp>
          <p:sp>
            <p:nvSpPr>
              <p:cNvPr id="36" name="íṧľíḍe"/>
              <p:cNvSpPr/>
              <p:nvPr/>
            </p:nvSpPr>
            <p:spPr bwMode="auto">
              <a:xfrm>
                <a:off x="-9856788" y="3044825"/>
                <a:ext cx="577850" cy="619125"/>
              </a:xfrm>
              <a:custGeom>
                <a:avLst/>
                <a:gdLst>
                  <a:gd name="T0" fmla="*/ 228 w 364"/>
                  <a:gd name="T1" fmla="*/ 206 h 390"/>
                  <a:gd name="T2" fmla="*/ 250 w 364"/>
                  <a:gd name="T3" fmla="*/ 186 h 390"/>
                  <a:gd name="T4" fmla="*/ 268 w 364"/>
                  <a:gd name="T5" fmla="*/ 160 h 390"/>
                  <a:gd name="T6" fmla="*/ 278 w 364"/>
                  <a:gd name="T7" fmla="*/ 130 h 390"/>
                  <a:gd name="T8" fmla="*/ 282 w 364"/>
                  <a:gd name="T9" fmla="*/ 100 h 390"/>
                  <a:gd name="T10" fmla="*/ 280 w 364"/>
                  <a:gd name="T11" fmla="*/ 80 h 390"/>
                  <a:gd name="T12" fmla="*/ 266 w 364"/>
                  <a:gd name="T13" fmla="*/ 44 h 390"/>
                  <a:gd name="T14" fmla="*/ 238 w 364"/>
                  <a:gd name="T15" fmla="*/ 18 h 390"/>
                  <a:gd name="T16" fmla="*/ 202 w 364"/>
                  <a:gd name="T17" fmla="*/ 2 h 390"/>
                  <a:gd name="T18" fmla="*/ 182 w 364"/>
                  <a:gd name="T19" fmla="*/ 0 h 390"/>
                  <a:gd name="T20" fmla="*/ 144 w 364"/>
                  <a:gd name="T21" fmla="*/ 8 h 390"/>
                  <a:gd name="T22" fmla="*/ 112 w 364"/>
                  <a:gd name="T23" fmla="*/ 30 h 390"/>
                  <a:gd name="T24" fmla="*/ 90 w 364"/>
                  <a:gd name="T25" fmla="*/ 62 h 390"/>
                  <a:gd name="T26" fmla="*/ 82 w 364"/>
                  <a:gd name="T27" fmla="*/ 100 h 390"/>
                  <a:gd name="T28" fmla="*/ 82 w 364"/>
                  <a:gd name="T29" fmla="*/ 116 h 390"/>
                  <a:gd name="T30" fmla="*/ 90 w 364"/>
                  <a:gd name="T31" fmla="*/ 146 h 390"/>
                  <a:gd name="T32" fmla="*/ 106 w 364"/>
                  <a:gd name="T33" fmla="*/ 174 h 390"/>
                  <a:gd name="T34" fmla="*/ 126 w 364"/>
                  <a:gd name="T35" fmla="*/ 196 h 390"/>
                  <a:gd name="T36" fmla="*/ 138 w 364"/>
                  <a:gd name="T37" fmla="*/ 206 h 390"/>
                  <a:gd name="T38" fmla="*/ 82 w 364"/>
                  <a:gd name="T39" fmla="*/ 228 h 390"/>
                  <a:gd name="T40" fmla="*/ 40 w 364"/>
                  <a:gd name="T41" fmla="*/ 264 h 390"/>
                  <a:gd name="T42" fmla="*/ 10 w 364"/>
                  <a:gd name="T43" fmla="*/ 304 h 390"/>
                  <a:gd name="T44" fmla="*/ 0 w 364"/>
                  <a:gd name="T45" fmla="*/ 336 h 390"/>
                  <a:gd name="T46" fmla="*/ 0 w 364"/>
                  <a:gd name="T47" fmla="*/ 344 h 390"/>
                  <a:gd name="T48" fmla="*/ 4 w 364"/>
                  <a:gd name="T49" fmla="*/ 356 h 390"/>
                  <a:gd name="T50" fmla="*/ 16 w 364"/>
                  <a:gd name="T51" fmla="*/ 364 h 390"/>
                  <a:gd name="T52" fmla="*/ 58 w 364"/>
                  <a:gd name="T53" fmla="*/ 378 h 390"/>
                  <a:gd name="T54" fmla="*/ 116 w 364"/>
                  <a:gd name="T55" fmla="*/ 388 h 390"/>
                  <a:gd name="T56" fmla="*/ 182 w 364"/>
                  <a:gd name="T57" fmla="*/ 390 h 390"/>
                  <a:gd name="T58" fmla="*/ 250 w 364"/>
                  <a:gd name="T59" fmla="*/ 388 h 390"/>
                  <a:gd name="T60" fmla="*/ 308 w 364"/>
                  <a:gd name="T61" fmla="*/ 378 h 390"/>
                  <a:gd name="T62" fmla="*/ 348 w 364"/>
                  <a:gd name="T63" fmla="*/ 364 h 390"/>
                  <a:gd name="T64" fmla="*/ 360 w 364"/>
                  <a:gd name="T65" fmla="*/ 356 h 390"/>
                  <a:gd name="T66" fmla="*/ 364 w 364"/>
                  <a:gd name="T67" fmla="*/ 344 h 390"/>
                  <a:gd name="T68" fmla="*/ 364 w 364"/>
                  <a:gd name="T69" fmla="*/ 336 h 390"/>
                  <a:gd name="T70" fmla="*/ 354 w 364"/>
                  <a:gd name="T71" fmla="*/ 304 h 390"/>
                  <a:gd name="T72" fmla="*/ 326 w 364"/>
                  <a:gd name="T73" fmla="*/ 264 h 390"/>
                  <a:gd name="T74" fmla="*/ 282 w 364"/>
                  <a:gd name="T75" fmla="*/ 228 h 390"/>
                  <a:gd name="T76" fmla="*/ 228 w 364"/>
                  <a:gd name="T77" fmla="*/ 206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64" h="390">
                    <a:moveTo>
                      <a:pt x="228" y="206"/>
                    </a:moveTo>
                    <a:lnTo>
                      <a:pt x="228" y="206"/>
                    </a:lnTo>
                    <a:lnTo>
                      <a:pt x="240" y="196"/>
                    </a:lnTo>
                    <a:lnTo>
                      <a:pt x="250" y="186"/>
                    </a:lnTo>
                    <a:lnTo>
                      <a:pt x="260" y="174"/>
                    </a:lnTo>
                    <a:lnTo>
                      <a:pt x="268" y="160"/>
                    </a:lnTo>
                    <a:lnTo>
                      <a:pt x="274" y="146"/>
                    </a:lnTo>
                    <a:lnTo>
                      <a:pt x="278" y="130"/>
                    </a:lnTo>
                    <a:lnTo>
                      <a:pt x="282" y="116"/>
                    </a:lnTo>
                    <a:lnTo>
                      <a:pt x="282" y="100"/>
                    </a:lnTo>
                    <a:lnTo>
                      <a:pt x="282" y="100"/>
                    </a:lnTo>
                    <a:lnTo>
                      <a:pt x="280" y="80"/>
                    </a:lnTo>
                    <a:lnTo>
                      <a:pt x="274" y="62"/>
                    </a:lnTo>
                    <a:lnTo>
                      <a:pt x="266" y="44"/>
                    </a:lnTo>
                    <a:lnTo>
                      <a:pt x="254" y="30"/>
                    </a:lnTo>
                    <a:lnTo>
                      <a:pt x="238" y="18"/>
                    </a:lnTo>
                    <a:lnTo>
                      <a:pt x="222" y="8"/>
                    </a:lnTo>
                    <a:lnTo>
                      <a:pt x="202" y="2"/>
                    </a:lnTo>
                    <a:lnTo>
                      <a:pt x="182" y="0"/>
                    </a:lnTo>
                    <a:lnTo>
                      <a:pt x="182" y="0"/>
                    </a:lnTo>
                    <a:lnTo>
                      <a:pt x="162" y="2"/>
                    </a:lnTo>
                    <a:lnTo>
                      <a:pt x="144" y="8"/>
                    </a:lnTo>
                    <a:lnTo>
                      <a:pt x="126" y="18"/>
                    </a:lnTo>
                    <a:lnTo>
                      <a:pt x="112" y="30"/>
                    </a:lnTo>
                    <a:lnTo>
                      <a:pt x="98" y="44"/>
                    </a:lnTo>
                    <a:lnTo>
                      <a:pt x="90" y="62"/>
                    </a:lnTo>
                    <a:lnTo>
                      <a:pt x="84" y="80"/>
                    </a:lnTo>
                    <a:lnTo>
                      <a:pt x="82" y="100"/>
                    </a:lnTo>
                    <a:lnTo>
                      <a:pt x="82" y="100"/>
                    </a:lnTo>
                    <a:lnTo>
                      <a:pt x="82" y="116"/>
                    </a:lnTo>
                    <a:lnTo>
                      <a:pt x="86" y="130"/>
                    </a:lnTo>
                    <a:lnTo>
                      <a:pt x="90" y="146"/>
                    </a:lnTo>
                    <a:lnTo>
                      <a:pt x="98" y="160"/>
                    </a:lnTo>
                    <a:lnTo>
                      <a:pt x="106" y="174"/>
                    </a:lnTo>
                    <a:lnTo>
                      <a:pt x="114" y="186"/>
                    </a:lnTo>
                    <a:lnTo>
                      <a:pt x="126" y="196"/>
                    </a:lnTo>
                    <a:lnTo>
                      <a:pt x="138" y="206"/>
                    </a:lnTo>
                    <a:lnTo>
                      <a:pt x="138" y="206"/>
                    </a:lnTo>
                    <a:lnTo>
                      <a:pt x="108" y="216"/>
                    </a:lnTo>
                    <a:lnTo>
                      <a:pt x="82" y="228"/>
                    </a:lnTo>
                    <a:lnTo>
                      <a:pt x="60" y="246"/>
                    </a:lnTo>
                    <a:lnTo>
                      <a:pt x="40" y="264"/>
                    </a:lnTo>
                    <a:lnTo>
                      <a:pt x="22" y="284"/>
                    </a:lnTo>
                    <a:lnTo>
                      <a:pt x="10" y="304"/>
                    </a:lnTo>
                    <a:lnTo>
                      <a:pt x="2" y="326"/>
                    </a:lnTo>
                    <a:lnTo>
                      <a:pt x="0" y="336"/>
                    </a:lnTo>
                    <a:lnTo>
                      <a:pt x="0" y="344"/>
                    </a:lnTo>
                    <a:lnTo>
                      <a:pt x="0" y="344"/>
                    </a:lnTo>
                    <a:lnTo>
                      <a:pt x="2" y="350"/>
                    </a:lnTo>
                    <a:lnTo>
                      <a:pt x="4" y="356"/>
                    </a:lnTo>
                    <a:lnTo>
                      <a:pt x="10" y="360"/>
                    </a:lnTo>
                    <a:lnTo>
                      <a:pt x="16" y="364"/>
                    </a:lnTo>
                    <a:lnTo>
                      <a:pt x="34" y="372"/>
                    </a:lnTo>
                    <a:lnTo>
                      <a:pt x="58" y="378"/>
                    </a:lnTo>
                    <a:lnTo>
                      <a:pt x="84" y="384"/>
                    </a:lnTo>
                    <a:lnTo>
                      <a:pt x="116" y="388"/>
                    </a:lnTo>
                    <a:lnTo>
                      <a:pt x="148" y="390"/>
                    </a:lnTo>
                    <a:lnTo>
                      <a:pt x="182" y="390"/>
                    </a:lnTo>
                    <a:lnTo>
                      <a:pt x="216" y="390"/>
                    </a:lnTo>
                    <a:lnTo>
                      <a:pt x="250" y="388"/>
                    </a:lnTo>
                    <a:lnTo>
                      <a:pt x="280" y="384"/>
                    </a:lnTo>
                    <a:lnTo>
                      <a:pt x="308" y="378"/>
                    </a:lnTo>
                    <a:lnTo>
                      <a:pt x="330" y="372"/>
                    </a:lnTo>
                    <a:lnTo>
                      <a:pt x="348" y="364"/>
                    </a:lnTo>
                    <a:lnTo>
                      <a:pt x="356" y="360"/>
                    </a:lnTo>
                    <a:lnTo>
                      <a:pt x="360" y="356"/>
                    </a:lnTo>
                    <a:lnTo>
                      <a:pt x="364" y="350"/>
                    </a:lnTo>
                    <a:lnTo>
                      <a:pt x="364" y="344"/>
                    </a:lnTo>
                    <a:lnTo>
                      <a:pt x="364" y="344"/>
                    </a:lnTo>
                    <a:lnTo>
                      <a:pt x="364" y="336"/>
                    </a:lnTo>
                    <a:lnTo>
                      <a:pt x="362" y="326"/>
                    </a:lnTo>
                    <a:lnTo>
                      <a:pt x="354" y="304"/>
                    </a:lnTo>
                    <a:lnTo>
                      <a:pt x="342" y="284"/>
                    </a:lnTo>
                    <a:lnTo>
                      <a:pt x="326" y="264"/>
                    </a:lnTo>
                    <a:lnTo>
                      <a:pt x="306" y="246"/>
                    </a:lnTo>
                    <a:lnTo>
                      <a:pt x="282" y="228"/>
                    </a:lnTo>
                    <a:lnTo>
                      <a:pt x="256" y="216"/>
                    </a:lnTo>
                    <a:lnTo>
                      <a:pt x="228" y="206"/>
                    </a:lnTo>
                    <a:lnTo>
                      <a:pt x="228" y="206"/>
                    </a:lnTo>
                    <a:close/>
                  </a:path>
                </a:pathLst>
              </a:custGeom>
              <a:solidFill>
                <a:srgbClr val="0502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blipFill>
                    <a:blip r:embed="rId2"/>
                    <a:tile tx="0" ty="0" sx="100000" sy="100000" flip="none" algn="tl"/>
                  </a:blipFill>
                  <a:latin typeface="+mn-ea"/>
                </a:endParaRPr>
              </a:p>
            </p:txBody>
          </p:sp>
          <p:sp>
            <p:nvSpPr>
              <p:cNvPr id="37" name="ïṩľîḓe"/>
              <p:cNvSpPr/>
              <p:nvPr/>
            </p:nvSpPr>
            <p:spPr bwMode="auto">
              <a:xfrm>
                <a:off x="-11044238" y="1517650"/>
                <a:ext cx="1800225" cy="1212850"/>
              </a:xfrm>
              <a:custGeom>
                <a:avLst/>
                <a:gdLst>
                  <a:gd name="T0" fmla="*/ 134 w 1134"/>
                  <a:gd name="T1" fmla="*/ 0 h 764"/>
                  <a:gd name="T2" fmla="*/ 120 w 1134"/>
                  <a:gd name="T3" fmla="*/ 0 h 764"/>
                  <a:gd name="T4" fmla="*/ 94 w 1134"/>
                  <a:gd name="T5" fmla="*/ 6 h 764"/>
                  <a:gd name="T6" fmla="*/ 70 w 1134"/>
                  <a:gd name="T7" fmla="*/ 16 h 764"/>
                  <a:gd name="T8" fmla="*/ 48 w 1134"/>
                  <a:gd name="T9" fmla="*/ 30 h 764"/>
                  <a:gd name="T10" fmla="*/ 30 w 1134"/>
                  <a:gd name="T11" fmla="*/ 48 h 764"/>
                  <a:gd name="T12" fmla="*/ 16 w 1134"/>
                  <a:gd name="T13" fmla="*/ 70 h 764"/>
                  <a:gd name="T14" fmla="*/ 6 w 1134"/>
                  <a:gd name="T15" fmla="*/ 94 h 764"/>
                  <a:gd name="T16" fmla="*/ 0 w 1134"/>
                  <a:gd name="T17" fmla="*/ 120 h 764"/>
                  <a:gd name="T18" fmla="*/ 0 w 1134"/>
                  <a:gd name="T19" fmla="*/ 630 h 764"/>
                  <a:gd name="T20" fmla="*/ 0 w 1134"/>
                  <a:gd name="T21" fmla="*/ 644 h 764"/>
                  <a:gd name="T22" fmla="*/ 6 w 1134"/>
                  <a:gd name="T23" fmla="*/ 670 h 764"/>
                  <a:gd name="T24" fmla="*/ 16 w 1134"/>
                  <a:gd name="T25" fmla="*/ 694 h 764"/>
                  <a:gd name="T26" fmla="*/ 30 w 1134"/>
                  <a:gd name="T27" fmla="*/ 716 h 764"/>
                  <a:gd name="T28" fmla="*/ 48 w 1134"/>
                  <a:gd name="T29" fmla="*/ 734 h 764"/>
                  <a:gd name="T30" fmla="*/ 70 w 1134"/>
                  <a:gd name="T31" fmla="*/ 748 h 764"/>
                  <a:gd name="T32" fmla="*/ 94 w 1134"/>
                  <a:gd name="T33" fmla="*/ 758 h 764"/>
                  <a:gd name="T34" fmla="*/ 120 w 1134"/>
                  <a:gd name="T35" fmla="*/ 764 h 764"/>
                  <a:gd name="T36" fmla="*/ 252 w 1134"/>
                  <a:gd name="T37" fmla="*/ 764 h 764"/>
                  <a:gd name="T38" fmla="*/ 134 w 1134"/>
                  <a:gd name="T39" fmla="*/ 710 h 764"/>
                  <a:gd name="T40" fmla="*/ 118 w 1134"/>
                  <a:gd name="T41" fmla="*/ 710 h 764"/>
                  <a:gd name="T42" fmla="*/ 90 w 1134"/>
                  <a:gd name="T43" fmla="*/ 698 h 764"/>
                  <a:gd name="T44" fmla="*/ 68 w 1134"/>
                  <a:gd name="T45" fmla="*/ 676 h 764"/>
                  <a:gd name="T46" fmla="*/ 56 w 1134"/>
                  <a:gd name="T47" fmla="*/ 646 h 764"/>
                  <a:gd name="T48" fmla="*/ 54 w 1134"/>
                  <a:gd name="T49" fmla="*/ 134 h 764"/>
                  <a:gd name="T50" fmla="*/ 56 w 1134"/>
                  <a:gd name="T51" fmla="*/ 118 h 764"/>
                  <a:gd name="T52" fmla="*/ 68 w 1134"/>
                  <a:gd name="T53" fmla="*/ 90 h 764"/>
                  <a:gd name="T54" fmla="*/ 90 w 1134"/>
                  <a:gd name="T55" fmla="*/ 68 h 764"/>
                  <a:gd name="T56" fmla="*/ 118 w 1134"/>
                  <a:gd name="T57" fmla="*/ 56 h 764"/>
                  <a:gd name="T58" fmla="*/ 998 w 1134"/>
                  <a:gd name="T59" fmla="*/ 54 h 764"/>
                  <a:gd name="T60" fmla="*/ 1014 w 1134"/>
                  <a:gd name="T61" fmla="*/ 56 h 764"/>
                  <a:gd name="T62" fmla="*/ 1044 w 1134"/>
                  <a:gd name="T63" fmla="*/ 68 h 764"/>
                  <a:gd name="T64" fmla="*/ 1066 w 1134"/>
                  <a:gd name="T65" fmla="*/ 90 h 764"/>
                  <a:gd name="T66" fmla="*/ 1078 w 1134"/>
                  <a:gd name="T67" fmla="*/ 118 h 764"/>
                  <a:gd name="T68" fmla="*/ 1080 w 1134"/>
                  <a:gd name="T69" fmla="*/ 630 h 764"/>
                  <a:gd name="T70" fmla="*/ 1078 w 1134"/>
                  <a:gd name="T71" fmla="*/ 646 h 764"/>
                  <a:gd name="T72" fmla="*/ 1066 w 1134"/>
                  <a:gd name="T73" fmla="*/ 676 h 764"/>
                  <a:gd name="T74" fmla="*/ 1044 w 1134"/>
                  <a:gd name="T75" fmla="*/ 698 h 764"/>
                  <a:gd name="T76" fmla="*/ 1014 w 1134"/>
                  <a:gd name="T77" fmla="*/ 710 h 764"/>
                  <a:gd name="T78" fmla="*/ 536 w 1134"/>
                  <a:gd name="T79" fmla="*/ 710 h 764"/>
                  <a:gd name="T80" fmla="*/ 998 w 1134"/>
                  <a:gd name="T81" fmla="*/ 764 h 764"/>
                  <a:gd name="T82" fmla="*/ 1012 w 1134"/>
                  <a:gd name="T83" fmla="*/ 764 h 764"/>
                  <a:gd name="T84" fmla="*/ 1038 w 1134"/>
                  <a:gd name="T85" fmla="*/ 758 h 764"/>
                  <a:gd name="T86" fmla="*/ 1062 w 1134"/>
                  <a:gd name="T87" fmla="*/ 748 h 764"/>
                  <a:gd name="T88" fmla="*/ 1084 w 1134"/>
                  <a:gd name="T89" fmla="*/ 734 h 764"/>
                  <a:gd name="T90" fmla="*/ 1102 w 1134"/>
                  <a:gd name="T91" fmla="*/ 716 h 764"/>
                  <a:gd name="T92" fmla="*/ 1116 w 1134"/>
                  <a:gd name="T93" fmla="*/ 694 h 764"/>
                  <a:gd name="T94" fmla="*/ 1126 w 1134"/>
                  <a:gd name="T95" fmla="*/ 670 h 764"/>
                  <a:gd name="T96" fmla="*/ 1132 w 1134"/>
                  <a:gd name="T97" fmla="*/ 644 h 764"/>
                  <a:gd name="T98" fmla="*/ 1134 w 1134"/>
                  <a:gd name="T99" fmla="*/ 134 h 764"/>
                  <a:gd name="T100" fmla="*/ 1132 w 1134"/>
                  <a:gd name="T101" fmla="*/ 120 h 764"/>
                  <a:gd name="T102" fmla="*/ 1126 w 1134"/>
                  <a:gd name="T103" fmla="*/ 94 h 764"/>
                  <a:gd name="T104" fmla="*/ 1116 w 1134"/>
                  <a:gd name="T105" fmla="*/ 70 h 764"/>
                  <a:gd name="T106" fmla="*/ 1102 w 1134"/>
                  <a:gd name="T107" fmla="*/ 48 h 764"/>
                  <a:gd name="T108" fmla="*/ 1084 w 1134"/>
                  <a:gd name="T109" fmla="*/ 30 h 764"/>
                  <a:gd name="T110" fmla="*/ 1062 w 1134"/>
                  <a:gd name="T111" fmla="*/ 16 h 764"/>
                  <a:gd name="T112" fmla="*/ 1038 w 1134"/>
                  <a:gd name="T113" fmla="*/ 6 h 764"/>
                  <a:gd name="T114" fmla="*/ 1012 w 1134"/>
                  <a:gd name="T115" fmla="*/ 0 h 764"/>
                  <a:gd name="T116" fmla="*/ 998 w 1134"/>
                  <a:gd name="T117" fmla="*/ 0 h 7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34" h="764">
                    <a:moveTo>
                      <a:pt x="998" y="0"/>
                    </a:moveTo>
                    <a:lnTo>
                      <a:pt x="134" y="0"/>
                    </a:lnTo>
                    <a:lnTo>
                      <a:pt x="134" y="0"/>
                    </a:lnTo>
                    <a:lnTo>
                      <a:pt x="120" y="0"/>
                    </a:lnTo>
                    <a:lnTo>
                      <a:pt x="108" y="2"/>
                    </a:lnTo>
                    <a:lnTo>
                      <a:pt x="94" y="6"/>
                    </a:lnTo>
                    <a:lnTo>
                      <a:pt x="82" y="10"/>
                    </a:lnTo>
                    <a:lnTo>
                      <a:pt x="70" y="16"/>
                    </a:lnTo>
                    <a:lnTo>
                      <a:pt x="58" y="22"/>
                    </a:lnTo>
                    <a:lnTo>
                      <a:pt x="48" y="30"/>
                    </a:lnTo>
                    <a:lnTo>
                      <a:pt x="38" y="40"/>
                    </a:lnTo>
                    <a:lnTo>
                      <a:pt x="30" y="48"/>
                    </a:lnTo>
                    <a:lnTo>
                      <a:pt x="22" y="60"/>
                    </a:lnTo>
                    <a:lnTo>
                      <a:pt x="16" y="70"/>
                    </a:lnTo>
                    <a:lnTo>
                      <a:pt x="10" y="82"/>
                    </a:lnTo>
                    <a:lnTo>
                      <a:pt x="6" y="94"/>
                    </a:lnTo>
                    <a:lnTo>
                      <a:pt x="2" y="108"/>
                    </a:lnTo>
                    <a:lnTo>
                      <a:pt x="0" y="120"/>
                    </a:lnTo>
                    <a:lnTo>
                      <a:pt x="0" y="134"/>
                    </a:lnTo>
                    <a:lnTo>
                      <a:pt x="0" y="630"/>
                    </a:lnTo>
                    <a:lnTo>
                      <a:pt x="0" y="630"/>
                    </a:lnTo>
                    <a:lnTo>
                      <a:pt x="0" y="644"/>
                    </a:lnTo>
                    <a:lnTo>
                      <a:pt x="2" y="658"/>
                    </a:lnTo>
                    <a:lnTo>
                      <a:pt x="6" y="670"/>
                    </a:lnTo>
                    <a:lnTo>
                      <a:pt x="10" y="682"/>
                    </a:lnTo>
                    <a:lnTo>
                      <a:pt x="16" y="694"/>
                    </a:lnTo>
                    <a:lnTo>
                      <a:pt x="22" y="706"/>
                    </a:lnTo>
                    <a:lnTo>
                      <a:pt x="30" y="716"/>
                    </a:lnTo>
                    <a:lnTo>
                      <a:pt x="38" y="726"/>
                    </a:lnTo>
                    <a:lnTo>
                      <a:pt x="48" y="734"/>
                    </a:lnTo>
                    <a:lnTo>
                      <a:pt x="58" y="742"/>
                    </a:lnTo>
                    <a:lnTo>
                      <a:pt x="70" y="748"/>
                    </a:lnTo>
                    <a:lnTo>
                      <a:pt x="82" y="754"/>
                    </a:lnTo>
                    <a:lnTo>
                      <a:pt x="94" y="758"/>
                    </a:lnTo>
                    <a:lnTo>
                      <a:pt x="108" y="762"/>
                    </a:lnTo>
                    <a:lnTo>
                      <a:pt x="120" y="764"/>
                    </a:lnTo>
                    <a:lnTo>
                      <a:pt x="134" y="764"/>
                    </a:lnTo>
                    <a:lnTo>
                      <a:pt x="252" y="764"/>
                    </a:lnTo>
                    <a:lnTo>
                      <a:pt x="256" y="710"/>
                    </a:lnTo>
                    <a:lnTo>
                      <a:pt x="134" y="710"/>
                    </a:lnTo>
                    <a:lnTo>
                      <a:pt x="134" y="710"/>
                    </a:lnTo>
                    <a:lnTo>
                      <a:pt x="118" y="710"/>
                    </a:lnTo>
                    <a:lnTo>
                      <a:pt x="102" y="704"/>
                    </a:lnTo>
                    <a:lnTo>
                      <a:pt x="90" y="698"/>
                    </a:lnTo>
                    <a:lnTo>
                      <a:pt x="78" y="688"/>
                    </a:lnTo>
                    <a:lnTo>
                      <a:pt x="68" y="676"/>
                    </a:lnTo>
                    <a:lnTo>
                      <a:pt x="60" y="662"/>
                    </a:lnTo>
                    <a:lnTo>
                      <a:pt x="56" y="646"/>
                    </a:lnTo>
                    <a:lnTo>
                      <a:pt x="54" y="630"/>
                    </a:lnTo>
                    <a:lnTo>
                      <a:pt x="54" y="134"/>
                    </a:lnTo>
                    <a:lnTo>
                      <a:pt x="54" y="134"/>
                    </a:lnTo>
                    <a:lnTo>
                      <a:pt x="56" y="118"/>
                    </a:lnTo>
                    <a:lnTo>
                      <a:pt x="60" y="104"/>
                    </a:lnTo>
                    <a:lnTo>
                      <a:pt x="68" y="90"/>
                    </a:lnTo>
                    <a:lnTo>
                      <a:pt x="78" y="78"/>
                    </a:lnTo>
                    <a:lnTo>
                      <a:pt x="90" y="68"/>
                    </a:lnTo>
                    <a:lnTo>
                      <a:pt x="102" y="60"/>
                    </a:lnTo>
                    <a:lnTo>
                      <a:pt x="118" y="56"/>
                    </a:lnTo>
                    <a:lnTo>
                      <a:pt x="134" y="54"/>
                    </a:lnTo>
                    <a:lnTo>
                      <a:pt x="998" y="54"/>
                    </a:lnTo>
                    <a:lnTo>
                      <a:pt x="998" y="54"/>
                    </a:lnTo>
                    <a:lnTo>
                      <a:pt x="1014" y="56"/>
                    </a:lnTo>
                    <a:lnTo>
                      <a:pt x="1030" y="60"/>
                    </a:lnTo>
                    <a:lnTo>
                      <a:pt x="1044" y="68"/>
                    </a:lnTo>
                    <a:lnTo>
                      <a:pt x="1056" y="78"/>
                    </a:lnTo>
                    <a:lnTo>
                      <a:pt x="1066" y="90"/>
                    </a:lnTo>
                    <a:lnTo>
                      <a:pt x="1072" y="104"/>
                    </a:lnTo>
                    <a:lnTo>
                      <a:pt x="1078" y="118"/>
                    </a:lnTo>
                    <a:lnTo>
                      <a:pt x="1080" y="134"/>
                    </a:lnTo>
                    <a:lnTo>
                      <a:pt x="1080" y="630"/>
                    </a:lnTo>
                    <a:lnTo>
                      <a:pt x="1080" y="630"/>
                    </a:lnTo>
                    <a:lnTo>
                      <a:pt x="1078" y="646"/>
                    </a:lnTo>
                    <a:lnTo>
                      <a:pt x="1072" y="662"/>
                    </a:lnTo>
                    <a:lnTo>
                      <a:pt x="1066" y="676"/>
                    </a:lnTo>
                    <a:lnTo>
                      <a:pt x="1056" y="688"/>
                    </a:lnTo>
                    <a:lnTo>
                      <a:pt x="1044" y="698"/>
                    </a:lnTo>
                    <a:lnTo>
                      <a:pt x="1030" y="704"/>
                    </a:lnTo>
                    <a:lnTo>
                      <a:pt x="1014" y="710"/>
                    </a:lnTo>
                    <a:lnTo>
                      <a:pt x="998" y="710"/>
                    </a:lnTo>
                    <a:lnTo>
                      <a:pt x="536" y="710"/>
                    </a:lnTo>
                    <a:lnTo>
                      <a:pt x="540" y="764"/>
                    </a:lnTo>
                    <a:lnTo>
                      <a:pt x="998" y="764"/>
                    </a:lnTo>
                    <a:lnTo>
                      <a:pt x="998" y="764"/>
                    </a:lnTo>
                    <a:lnTo>
                      <a:pt x="1012" y="764"/>
                    </a:lnTo>
                    <a:lnTo>
                      <a:pt x="1026" y="762"/>
                    </a:lnTo>
                    <a:lnTo>
                      <a:pt x="1038" y="758"/>
                    </a:lnTo>
                    <a:lnTo>
                      <a:pt x="1050" y="754"/>
                    </a:lnTo>
                    <a:lnTo>
                      <a:pt x="1062" y="748"/>
                    </a:lnTo>
                    <a:lnTo>
                      <a:pt x="1074" y="742"/>
                    </a:lnTo>
                    <a:lnTo>
                      <a:pt x="1084" y="734"/>
                    </a:lnTo>
                    <a:lnTo>
                      <a:pt x="1094" y="726"/>
                    </a:lnTo>
                    <a:lnTo>
                      <a:pt x="1102" y="716"/>
                    </a:lnTo>
                    <a:lnTo>
                      <a:pt x="1110" y="706"/>
                    </a:lnTo>
                    <a:lnTo>
                      <a:pt x="1116" y="694"/>
                    </a:lnTo>
                    <a:lnTo>
                      <a:pt x="1122" y="682"/>
                    </a:lnTo>
                    <a:lnTo>
                      <a:pt x="1126" y="670"/>
                    </a:lnTo>
                    <a:lnTo>
                      <a:pt x="1130" y="658"/>
                    </a:lnTo>
                    <a:lnTo>
                      <a:pt x="1132" y="644"/>
                    </a:lnTo>
                    <a:lnTo>
                      <a:pt x="1134" y="630"/>
                    </a:lnTo>
                    <a:lnTo>
                      <a:pt x="1134" y="134"/>
                    </a:lnTo>
                    <a:lnTo>
                      <a:pt x="1134" y="134"/>
                    </a:lnTo>
                    <a:lnTo>
                      <a:pt x="1132" y="120"/>
                    </a:lnTo>
                    <a:lnTo>
                      <a:pt x="1130" y="108"/>
                    </a:lnTo>
                    <a:lnTo>
                      <a:pt x="1126" y="94"/>
                    </a:lnTo>
                    <a:lnTo>
                      <a:pt x="1122" y="82"/>
                    </a:lnTo>
                    <a:lnTo>
                      <a:pt x="1116" y="70"/>
                    </a:lnTo>
                    <a:lnTo>
                      <a:pt x="1110" y="60"/>
                    </a:lnTo>
                    <a:lnTo>
                      <a:pt x="1102" y="48"/>
                    </a:lnTo>
                    <a:lnTo>
                      <a:pt x="1094" y="40"/>
                    </a:lnTo>
                    <a:lnTo>
                      <a:pt x="1084" y="30"/>
                    </a:lnTo>
                    <a:lnTo>
                      <a:pt x="1074" y="22"/>
                    </a:lnTo>
                    <a:lnTo>
                      <a:pt x="1062" y="16"/>
                    </a:lnTo>
                    <a:lnTo>
                      <a:pt x="1050" y="10"/>
                    </a:lnTo>
                    <a:lnTo>
                      <a:pt x="1038" y="6"/>
                    </a:lnTo>
                    <a:lnTo>
                      <a:pt x="1026" y="2"/>
                    </a:lnTo>
                    <a:lnTo>
                      <a:pt x="1012" y="0"/>
                    </a:lnTo>
                    <a:lnTo>
                      <a:pt x="998" y="0"/>
                    </a:lnTo>
                    <a:lnTo>
                      <a:pt x="998" y="0"/>
                    </a:lnTo>
                    <a:close/>
                  </a:path>
                </a:pathLst>
              </a:custGeom>
              <a:solidFill>
                <a:srgbClr val="0502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blipFill>
                    <a:blip r:embed="rId2"/>
                    <a:tile tx="0" ty="0" sx="100000" sy="100000" flip="none" algn="tl"/>
                  </a:blipFill>
                  <a:latin typeface="+mn-ea"/>
                </a:endParaRPr>
              </a:p>
            </p:txBody>
          </p:sp>
          <p:sp>
            <p:nvSpPr>
              <p:cNvPr id="38" name="îṩliḑê"/>
              <p:cNvSpPr/>
              <p:nvPr/>
            </p:nvSpPr>
            <p:spPr bwMode="auto">
              <a:xfrm>
                <a:off x="-10545763" y="1733550"/>
                <a:ext cx="260350" cy="282575"/>
              </a:xfrm>
              <a:custGeom>
                <a:avLst/>
                <a:gdLst>
                  <a:gd name="T0" fmla="*/ 164 w 164"/>
                  <a:gd name="T1" fmla="*/ 82 h 178"/>
                  <a:gd name="T2" fmla="*/ 164 w 164"/>
                  <a:gd name="T3" fmla="*/ 82 h 178"/>
                  <a:gd name="T4" fmla="*/ 162 w 164"/>
                  <a:gd name="T5" fmla="*/ 66 h 178"/>
                  <a:gd name="T6" fmla="*/ 158 w 164"/>
                  <a:gd name="T7" fmla="*/ 50 h 178"/>
                  <a:gd name="T8" fmla="*/ 150 w 164"/>
                  <a:gd name="T9" fmla="*/ 36 h 178"/>
                  <a:gd name="T10" fmla="*/ 140 w 164"/>
                  <a:gd name="T11" fmla="*/ 24 h 178"/>
                  <a:gd name="T12" fmla="*/ 128 w 164"/>
                  <a:gd name="T13" fmla="*/ 14 h 178"/>
                  <a:gd name="T14" fmla="*/ 114 w 164"/>
                  <a:gd name="T15" fmla="*/ 6 h 178"/>
                  <a:gd name="T16" fmla="*/ 98 w 164"/>
                  <a:gd name="T17" fmla="*/ 2 h 178"/>
                  <a:gd name="T18" fmla="*/ 82 w 164"/>
                  <a:gd name="T19" fmla="*/ 0 h 178"/>
                  <a:gd name="T20" fmla="*/ 82 w 164"/>
                  <a:gd name="T21" fmla="*/ 0 h 178"/>
                  <a:gd name="T22" fmla="*/ 66 w 164"/>
                  <a:gd name="T23" fmla="*/ 2 h 178"/>
                  <a:gd name="T24" fmla="*/ 50 w 164"/>
                  <a:gd name="T25" fmla="*/ 6 h 178"/>
                  <a:gd name="T26" fmla="*/ 36 w 164"/>
                  <a:gd name="T27" fmla="*/ 14 h 178"/>
                  <a:gd name="T28" fmla="*/ 24 w 164"/>
                  <a:gd name="T29" fmla="*/ 24 h 178"/>
                  <a:gd name="T30" fmla="*/ 14 w 164"/>
                  <a:gd name="T31" fmla="*/ 36 h 178"/>
                  <a:gd name="T32" fmla="*/ 8 w 164"/>
                  <a:gd name="T33" fmla="*/ 50 h 178"/>
                  <a:gd name="T34" fmla="*/ 2 w 164"/>
                  <a:gd name="T35" fmla="*/ 66 h 178"/>
                  <a:gd name="T36" fmla="*/ 0 w 164"/>
                  <a:gd name="T37" fmla="*/ 82 h 178"/>
                  <a:gd name="T38" fmla="*/ 0 w 164"/>
                  <a:gd name="T39" fmla="*/ 82 h 178"/>
                  <a:gd name="T40" fmla="*/ 2 w 164"/>
                  <a:gd name="T41" fmla="*/ 98 h 178"/>
                  <a:gd name="T42" fmla="*/ 8 w 164"/>
                  <a:gd name="T43" fmla="*/ 116 h 178"/>
                  <a:gd name="T44" fmla="*/ 14 w 164"/>
                  <a:gd name="T45" fmla="*/ 132 h 178"/>
                  <a:gd name="T46" fmla="*/ 24 w 164"/>
                  <a:gd name="T47" fmla="*/ 148 h 178"/>
                  <a:gd name="T48" fmla="*/ 36 w 164"/>
                  <a:gd name="T49" fmla="*/ 160 h 178"/>
                  <a:gd name="T50" fmla="*/ 50 w 164"/>
                  <a:gd name="T51" fmla="*/ 170 h 178"/>
                  <a:gd name="T52" fmla="*/ 66 w 164"/>
                  <a:gd name="T53" fmla="*/ 176 h 178"/>
                  <a:gd name="T54" fmla="*/ 82 w 164"/>
                  <a:gd name="T55" fmla="*/ 178 h 178"/>
                  <a:gd name="T56" fmla="*/ 82 w 164"/>
                  <a:gd name="T57" fmla="*/ 178 h 178"/>
                  <a:gd name="T58" fmla="*/ 98 w 164"/>
                  <a:gd name="T59" fmla="*/ 176 h 178"/>
                  <a:gd name="T60" fmla="*/ 114 w 164"/>
                  <a:gd name="T61" fmla="*/ 170 h 178"/>
                  <a:gd name="T62" fmla="*/ 128 w 164"/>
                  <a:gd name="T63" fmla="*/ 160 h 178"/>
                  <a:gd name="T64" fmla="*/ 140 w 164"/>
                  <a:gd name="T65" fmla="*/ 148 h 178"/>
                  <a:gd name="T66" fmla="*/ 150 w 164"/>
                  <a:gd name="T67" fmla="*/ 132 h 178"/>
                  <a:gd name="T68" fmla="*/ 158 w 164"/>
                  <a:gd name="T69" fmla="*/ 116 h 178"/>
                  <a:gd name="T70" fmla="*/ 162 w 164"/>
                  <a:gd name="T71" fmla="*/ 98 h 178"/>
                  <a:gd name="T72" fmla="*/ 164 w 164"/>
                  <a:gd name="T73" fmla="*/ 82 h 178"/>
                  <a:gd name="T74" fmla="*/ 164 w 164"/>
                  <a:gd name="T75" fmla="*/ 82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4" h="178">
                    <a:moveTo>
                      <a:pt x="164" y="82"/>
                    </a:moveTo>
                    <a:lnTo>
                      <a:pt x="164" y="82"/>
                    </a:lnTo>
                    <a:lnTo>
                      <a:pt x="162" y="66"/>
                    </a:lnTo>
                    <a:lnTo>
                      <a:pt x="158" y="50"/>
                    </a:lnTo>
                    <a:lnTo>
                      <a:pt x="150" y="36"/>
                    </a:lnTo>
                    <a:lnTo>
                      <a:pt x="140" y="24"/>
                    </a:lnTo>
                    <a:lnTo>
                      <a:pt x="128" y="14"/>
                    </a:lnTo>
                    <a:lnTo>
                      <a:pt x="114" y="6"/>
                    </a:lnTo>
                    <a:lnTo>
                      <a:pt x="98" y="2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66" y="2"/>
                    </a:lnTo>
                    <a:lnTo>
                      <a:pt x="50" y="6"/>
                    </a:lnTo>
                    <a:lnTo>
                      <a:pt x="36" y="14"/>
                    </a:lnTo>
                    <a:lnTo>
                      <a:pt x="24" y="24"/>
                    </a:lnTo>
                    <a:lnTo>
                      <a:pt x="14" y="36"/>
                    </a:lnTo>
                    <a:lnTo>
                      <a:pt x="8" y="50"/>
                    </a:lnTo>
                    <a:lnTo>
                      <a:pt x="2" y="66"/>
                    </a:lnTo>
                    <a:lnTo>
                      <a:pt x="0" y="82"/>
                    </a:lnTo>
                    <a:lnTo>
                      <a:pt x="0" y="82"/>
                    </a:lnTo>
                    <a:lnTo>
                      <a:pt x="2" y="98"/>
                    </a:lnTo>
                    <a:lnTo>
                      <a:pt x="8" y="116"/>
                    </a:lnTo>
                    <a:lnTo>
                      <a:pt x="14" y="132"/>
                    </a:lnTo>
                    <a:lnTo>
                      <a:pt x="24" y="148"/>
                    </a:lnTo>
                    <a:lnTo>
                      <a:pt x="36" y="160"/>
                    </a:lnTo>
                    <a:lnTo>
                      <a:pt x="50" y="170"/>
                    </a:lnTo>
                    <a:lnTo>
                      <a:pt x="66" y="176"/>
                    </a:lnTo>
                    <a:lnTo>
                      <a:pt x="82" y="178"/>
                    </a:lnTo>
                    <a:lnTo>
                      <a:pt x="82" y="178"/>
                    </a:lnTo>
                    <a:lnTo>
                      <a:pt x="98" y="176"/>
                    </a:lnTo>
                    <a:lnTo>
                      <a:pt x="114" y="170"/>
                    </a:lnTo>
                    <a:lnTo>
                      <a:pt x="128" y="160"/>
                    </a:lnTo>
                    <a:lnTo>
                      <a:pt x="140" y="148"/>
                    </a:lnTo>
                    <a:lnTo>
                      <a:pt x="150" y="132"/>
                    </a:lnTo>
                    <a:lnTo>
                      <a:pt x="158" y="116"/>
                    </a:lnTo>
                    <a:lnTo>
                      <a:pt x="162" y="98"/>
                    </a:lnTo>
                    <a:lnTo>
                      <a:pt x="164" y="82"/>
                    </a:lnTo>
                    <a:lnTo>
                      <a:pt x="164" y="82"/>
                    </a:lnTo>
                    <a:close/>
                  </a:path>
                </a:pathLst>
              </a:custGeom>
              <a:solidFill>
                <a:srgbClr val="0502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blipFill>
                    <a:blip r:embed="rId2"/>
                    <a:tile tx="0" ty="0" sx="100000" sy="100000" flip="none" algn="tl"/>
                  </a:blipFill>
                  <a:latin typeface="+mn-ea"/>
                </a:endParaRPr>
              </a:p>
            </p:txBody>
          </p:sp>
          <p:sp>
            <p:nvSpPr>
              <p:cNvPr id="39" name="îSlïdê"/>
              <p:cNvSpPr/>
              <p:nvPr/>
            </p:nvSpPr>
            <p:spPr bwMode="auto">
              <a:xfrm>
                <a:off x="-10752138" y="2028825"/>
                <a:ext cx="838200" cy="1047750"/>
              </a:xfrm>
              <a:custGeom>
                <a:avLst/>
                <a:gdLst>
                  <a:gd name="T0" fmla="*/ 64 w 528"/>
                  <a:gd name="T1" fmla="*/ 32 h 660"/>
                  <a:gd name="T2" fmla="*/ 60 w 528"/>
                  <a:gd name="T3" fmla="*/ 36 h 660"/>
                  <a:gd name="T4" fmla="*/ 54 w 528"/>
                  <a:gd name="T5" fmla="*/ 48 h 660"/>
                  <a:gd name="T6" fmla="*/ 0 w 528"/>
                  <a:gd name="T7" fmla="*/ 282 h 660"/>
                  <a:gd name="T8" fmla="*/ 0 w 528"/>
                  <a:gd name="T9" fmla="*/ 296 h 660"/>
                  <a:gd name="T10" fmla="*/ 8 w 528"/>
                  <a:gd name="T11" fmla="*/ 312 h 660"/>
                  <a:gd name="T12" fmla="*/ 24 w 528"/>
                  <a:gd name="T13" fmla="*/ 322 h 660"/>
                  <a:gd name="T14" fmla="*/ 32 w 528"/>
                  <a:gd name="T15" fmla="*/ 322 h 660"/>
                  <a:gd name="T16" fmla="*/ 58 w 528"/>
                  <a:gd name="T17" fmla="*/ 306 h 660"/>
                  <a:gd name="T18" fmla="*/ 110 w 528"/>
                  <a:gd name="T19" fmla="*/ 82 h 660"/>
                  <a:gd name="T20" fmla="*/ 96 w 528"/>
                  <a:gd name="T21" fmla="*/ 618 h 660"/>
                  <a:gd name="T22" fmla="*/ 98 w 528"/>
                  <a:gd name="T23" fmla="*/ 634 h 660"/>
                  <a:gd name="T24" fmla="*/ 110 w 528"/>
                  <a:gd name="T25" fmla="*/ 652 h 660"/>
                  <a:gd name="T26" fmla="*/ 132 w 528"/>
                  <a:gd name="T27" fmla="*/ 660 h 660"/>
                  <a:gd name="T28" fmla="*/ 134 w 528"/>
                  <a:gd name="T29" fmla="*/ 660 h 660"/>
                  <a:gd name="T30" fmla="*/ 156 w 528"/>
                  <a:gd name="T31" fmla="*/ 654 h 660"/>
                  <a:gd name="T32" fmla="*/ 170 w 528"/>
                  <a:gd name="T33" fmla="*/ 638 h 660"/>
                  <a:gd name="T34" fmla="*/ 196 w 528"/>
                  <a:gd name="T35" fmla="*/ 336 h 660"/>
                  <a:gd name="T36" fmla="*/ 212 w 528"/>
                  <a:gd name="T37" fmla="*/ 340 h 660"/>
                  <a:gd name="T38" fmla="*/ 228 w 528"/>
                  <a:gd name="T39" fmla="*/ 336 h 660"/>
                  <a:gd name="T40" fmla="*/ 252 w 528"/>
                  <a:gd name="T41" fmla="*/ 632 h 660"/>
                  <a:gd name="T42" fmla="*/ 264 w 528"/>
                  <a:gd name="T43" fmla="*/ 650 h 660"/>
                  <a:gd name="T44" fmla="*/ 282 w 528"/>
                  <a:gd name="T45" fmla="*/ 660 h 660"/>
                  <a:gd name="T46" fmla="*/ 292 w 528"/>
                  <a:gd name="T47" fmla="*/ 660 h 660"/>
                  <a:gd name="T48" fmla="*/ 308 w 528"/>
                  <a:gd name="T49" fmla="*/ 656 h 660"/>
                  <a:gd name="T50" fmla="*/ 324 w 528"/>
                  <a:gd name="T51" fmla="*/ 640 h 660"/>
                  <a:gd name="T52" fmla="*/ 328 w 528"/>
                  <a:gd name="T53" fmla="*/ 618 h 660"/>
                  <a:gd name="T54" fmla="*/ 302 w 528"/>
                  <a:gd name="T55" fmla="*/ 80 h 660"/>
                  <a:gd name="T56" fmla="*/ 330 w 528"/>
                  <a:gd name="T57" fmla="*/ 88 h 660"/>
                  <a:gd name="T58" fmla="*/ 486 w 528"/>
                  <a:gd name="T59" fmla="*/ 140 h 660"/>
                  <a:gd name="T60" fmla="*/ 496 w 528"/>
                  <a:gd name="T61" fmla="*/ 142 h 660"/>
                  <a:gd name="T62" fmla="*/ 522 w 528"/>
                  <a:gd name="T63" fmla="*/ 128 h 660"/>
                  <a:gd name="T64" fmla="*/ 528 w 528"/>
                  <a:gd name="T65" fmla="*/ 112 h 660"/>
                  <a:gd name="T66" fmla="*/ 524 w 528"/>
                  <a:gd name="T67" fmla="*/ 94 h 660"/>
                  <a:gd name="T68" fmla="*/ 512 w 528"/>
                  <a:gd name="T69" fmla="*/ 82 h 660"/>
                  <a:gd name="T70" fmla="*/ 352 w 528"/>
                  <a:gd name="T71" fmla="*/ 26 h 660"/>
                  <a:gd name="T72" fmla="*/ 268 w 528"/>
                  <a:gd name="T73" fmla="*/ 4 h 660"/>
                  <a:gd name="T74" fmla="*/ 216 w 528"/>
                  <a:gd name="T75" fmla="*/ 16 h 660"/>
                  <a:gd name="T76" fmla="*/ 212 w 528"/>
                  <a:gd name="T77" fmla="*/ 230 h 660"/>
                  <a:gd name="T78" fmla="*/ 208 w 528"/>
                  <a:gd name="T79" fmla="*/ 16 h 660"/>
                  <a:gd name="T80" fmla="*/ 178 w 528"/>
                  <a:gd name="T81" fmla="*/ 2 h 660"/>
                  <a:gd name="T82" fmla="*/ 86 w 528"/>
                  <a:gd name="T83" fmla="*/ 22 h 660"/>
                  <a:gd name="T84" fmla="*/ 70 w 528"/>
                  <a:gd name="T85" fmla="*/ 30 h 6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28" h="660">
                    <a:moveTo>
                      <a:pt x="70" y="30"/>
                    </a:moveTo>
                    <a:lnTo>
                      <a:pt x="70" y="30"/>
                    </a:lnTo>
                    <a:lnTo>
                      <a:pt x="64" y="32"/>
                    </a:lnTo>
                    <a:lnTo>
                      <a:pt x="64" y="32"/>
                    </a:lnTo>
                    <a:lnTo>
                      <a:pt x="60" y="36"/>
                    </a:lnTo>
                    <a:lnTo>
                      <a:pt x="60" y="36"/>
                    </a:lnTo>
                    <a:lnTo>
                      <a:pt x="56" y="42"/>
                    </a:lnTo>
                    <a:lnTo>
                      <a:pt x="56" y="42"/>
                    </a:lnTo>
                    <a:lnTo>
                      <a:pt x="54" y="48"/>
                    </a:lnTo>
                    <a:lnTo>
                      <a:pt x="54" y="48"/>
                    </a:lnTo>
                    <a:lnTo>
                      <a:pt x="52" y="50"/>
                    </a:lnTo>
                    <a:lnTo>
                      <a:pt x="0" y="282"/>
                    </a:lnTo>
                    <a:lnTo>
                      <a:pt x="0" y="282"/>
                    </a:lnTo>
                    <a:lnTo>
                      <a:pt x="0" y="288"/>
                    </a:lnTo>
                    <a:lnTo>
                      <a:pt x="0" y="296"/>
                    </a:lnTo>
                    <a:lnTo>
                      <a:pt x="2" y="302"/>
                    </a:lnTo>
                    <a:lnTo>
                      <a:pt x="4" y="306"/>
                    </a:lnTo>
                    <a:lnTo>
                      <a:pt x="8" y="312"/>
                    </a:lnTo>
                    <a:lnTo>
                      <a:pt x="14" y="316"/>
                    </a:lnTo>
                    <a:lnTo>
                      <a:pt x="18" y="318"/>
                    </a:lnTo>
                    <a:lnTo>
                      <a:pt x="24" y="322"/>
                    </a:lnTo>
                    <a:lnTo>
                      <a:pt x="24" y="322"/>
                    </a:lnTo>
                    <a:lnTo>
                      <a:pt x="32" y="322"/>
                    </a:lnTo>
                    <a:lnTo>
                      <a:pt x="32" y="322"/>
                    </a:lnTo>
                    <a:lnTo>
                      <a:pt x="42" y="320"/>
                    </a:lnTo>
                    <a:lnTo>
                      <a:pt x="52" y="314"/>
                    </a:lnTo>
                    <a:lnTo>
                      <a:pt x="58" y="306"/>
                    </a:lnTo>
                    <a:lnTo>
                      <a:pt x="64" y="296"/>
                    </a:lnTo>
                    <a:lnTo>
                      <a:pt x="110" y="82"/>
                    </a:lnTo>
                    <a:lnTo>
                      <a:pt x="110" y="82"/>
                    </a:lnTo>
                    <a:lnTo>
                      <a:pt x="122" y="80"/>
                    </a:lnTo>
                    <a:lnTo>
                      <a:pt x="122" y="300"/>
                    </a:lnTo>
                    <a:lnTo>
                      <a:pt x="96" y="618"/>
                    </a:lnTo>
                    <a:lnTo>
                      <a:pt x="96" y="618"/>
                    </a:lnTo>
                    <a:lnTo>
                      <a:pt x="96" y="626"/>
                    </a:lnTo>
                    <a:lnTo>
                      <a:pt x="98" y="634"/>
                    </a:lnTo>
                    <a:lnTo>
                      <a:pt x="102" y="640"/>
                    </a:lnTo>
                    <a:lnTo>
                      <a:pt x="106" y="646"/>
                    </a:lnTo>
                    <a:lnTo>
                      <a:pt x="110" y="652"/>
                    </a:lnTo>
                    <a:lnTo>
                      <a:pt x="118" y="656"/>
                    </a:lnTo>
                    <a:lnTo>
                      <a:pt x="124" y="658"/>
                    </a:lnTo>
                    <a:lnTo>
                      <a:pt x="132" y="660"/>
                    </a:lnTo>
                    <a:lnTo>
                      <a:pt x="132" y="660"/>
                    </a:lnTo>
                    <a:lnTo>
                      <a:pt x="134" y="660"/>
                    </a:lnTo>
                    <a:lnTo>
                      <a:pt x="134" y="660"/>
                    </a:lnTo>
                    <a:lnTo>
                      <a:pt x="142" y="660"/>
                    </a:lnTo>
                    <a:lnTo>
                      <a:pt x="150" y="658"/>
                    </a:lnTo>
                    <a:lnTo>
                      <a:pt x="156" y="654"/>
                    </a:lnTo>
                    <a:lnTo>
                      <a:pt x="162" y="650"/>
                    </a:lnTo>
                    <a:lnTo>
                      <a:pt x="166" y="644"/>
                    </a:lnTo>
                    <a:lnTo>
                      <a:pt x="170" y="638"/>
                    </a:lnTo>
                    <a:lnTo>
                      <a:pt x="172" y="632"/>
                    </a:lnTo>
                    <a:lnTo>
                      <a:pt x="174" y="624"/>
                    </a:lnTo>
                    <a:lnTo>
                      <a:pt x="196" y="336"/>
                    </a:lnTo>
                    <a:lnTo>
                      <a:pt x="196" y="336"/>
                    </a:lnTo>
                    <a:lnTo>
                      <a:pt x="204" y="338"/>
                    </a:lnTo>
                    <a:lnTo>
                      <a:pt x="212" y="340"/>
                    </a:lnTo>
                    <a:lnTo>
                      <a:pt x="212" y="340"/>
                    </a:lnTo>
                    <a:lnTo>
                      <a:pt x="220" y="338"/>
                    </a:lnTo>
                    <a:lnTo>
                      <a:pt x="228" y="336"/>
                    </a:lnTo>
                    <a:lnTo>
                      <a:pt x="250" y="624"/>
                    </a:lnTo>
                    <a:lnTo>
                      <a:pt x="250" y="624"/>
                    </a:lnTo>
                    <a:lnTo>
                      <a:pt x="252" y="632"/>
                    </a:lnTo>
                    <a:lnTo>
                      <a:pt x="254" y="638"/>
                    </a:lnTo>
                    <a:lnTo>
                      <a:pt x="258" y="644"/>
                    </a:lnTo>
                    <a:lnTo>
                      <a:pt x="264" y="650"/>
                    </a:lnTo>
                    <a:lnTo>
                      <a:pt x="268" y="654"/>
                    </a:lnTo>
                    <a:lnTo>
                      <a:pt x="276" y="658"/>
                    </a:lnTo>
                    <a:lnTo>
                      <a:pt x="282" y="660"/>
                    </a:lnTo>
                    <a:lnTo>
                      <a:pt x="290" y="660"/>
                    </a:lnTo>
                    <a:lnTo>
                      <a:pt x="290" y="660"/>
                    </a:lnTo>
                    <a:lnTo>
                      <a:pt x="292" y="660"/>
                    </a:lnTo>
                    <a:lnTo>
                      <a:pt x="292" y="660"/>
                    </a:lnTo>
                    <a:lnTo>
                      <a:pt x="300" y="658"/>
                    </a:lnTo>
                    <a:lnTo>
                      <a:pt x="308" y="656"/>
                    </a:lnTo>
                    <a:lnTo>
                      <a:pt x="314" y="652"/>
                    </a:lnTo>
                    <a:lnTo>
                      <a:pt x="318" y="646"/>
                    </a:lnTo>
                    <a:lnTo>
                      <a:pt x="324" y="640"/>
                    </a:lnTo>
                    <a:lnTo>
                      <a:pt x="326" y="634"/>
                    </a:lnTo>
                    <a:lnTo>
                      <a:pt x="328" y="626"/>
                    </a:lnTo>
                    <a:lnTo>
                      <a:pt x="328" y="618"/>
                    </a:lnTo>
                    <a:lnTo>
                      <a:pt x="302" y="300"/>
                    </a:lnTo>
                    <a:lnTo>
                      <a:pt x="302" y="80"/>
                    </a:lnTo>
                    <a:lnTo>
                      <a:pt x="302" y="80"/>
                    </a:lnTo>
                    <a:lnTo>
                      <a:pt x="330" y="88"/>
                    </a:lnTo>
                    <a:lnTo>
                      <a:pt x="330" y="88"/>
                    </a:lnTo>
                    <a:lnTo>
                      <a:pt x="330" y="88"/>
                    </a:lnTo>
                    <a:lnTo>
                      <a:pt x="330" y="88"/>
                    </a:lnTo>
                    <a:lnTo>
                      <a:pt x="330" y="88"/>
                    </a:lnTo>
                    <a:lnTo>
                      <a:pt x="486" y="140"/>
                    </a:lnTo>
                    <a:lnTo>
                      <a:pt x="486" y="140"/>
                    </a:lnTo>
                    <a:lnTo>
                      <a:pt x="496" y="142"/>
                    </a:lnTo>
                    <a:lnTo>
                      <a:pt x="496" y="142"/>
                    </a:lnTo>
                    <a:lnTo>
                      <a:pt x="506" y="140"/>
                    </a:lnTo>
                    <a:lnTo>
                      <a:pt x="514" y="136"/>
                    </a:lnTo>
                    <a:lnTo>
                      <a:pt x="522" y="128"/>
                    </a:lnTo>
                    <a:lnTo>
                      <a:pt x="526" y="120"/>
                    </a:lnTo>
                    <a:lnTo>
                      <a:pt x="526" y="120"/>
                    </a:lnTo>
                    <a:lnTo>
                      <a:pt x="528" y="112"/>
                    </a:lnTo>
                    <a:lnTo>
                      <a:pt x="528" y="106"/>
                    </a:lnTo>
                    <a:lnTo>
                      <a:pt x="526" y="100"/>
                    </a:lnTo>
                    <a:lnTo>
                      <a:pt x="524" y="94"/>
                    </a:lnTo>
                    <a:lnTo>
                      <a:pt x="522" y="90"/>
                    </a:lnTo>
                    <a:lnTo>
                      <a:pt x="518" y="84"/>
                    </a:lnTo>
                    <a:lnTo>
                      <a:pt x="512" y="82"/>
                    </a:lnTo>
                    <a:lnTo>
                      <a:pt x="506" y="78"/>
                    </a:lnTo>
                    <a:lnTo>
                      <a:pt x="352" y="26"/>
                    </a:lnTo>
                    <a:lnTo>
                      <a:pt x="352" y="26"/>
                    </a:lnTo>
                    <a:lnTo>
                      <a:pt x="336" y="22"/>
                    </a:lnTo>
                    <a:lnTo>
                      <a:pt x="306" y="14"/>
                    </a:lnTo>
                    <a:lnTo>
                      <a:pt x="268" y="4"/>
                    </a:lnTo>
                    <a:lnTo>
                      <a:pt x="246" y="2"/>
                    </a:lnTo>
                    <a:lnTo>
                      <a:pt x="224" y="0"/>
                    </a:lnTo>
                    <a:lnTo>
                      <a:pt x="216" y="16"/>
                    </a:lnTo>
                    <a:lnTo>
                      <a:pt x="216" y="16"/>
                    </a:lnTo>
                    <a:lnTo>
                      <a:pt x="238" y="184"/>
                    </a:lnTo>
                    <a:lnTo>
                      <a:pt x="212" y="230"/>
                    </a:lnTo>
                    <a:lnTo>
                      <a:pt x="186" y="184"/>
                    </a:lnTo>
                    <a:lnTo>
                      <a:pt x="208" y="16"/>
                    </a:lnTo>
                    <a:lnTo>
                      <a:pt x="208" y="16"/>
                    </a:lnTo>
                    <a:lnTo>
                      <a:pt x="200" y="0"/>
                    </a:lnTo>
                    <a:lnTo>
                      <a:pt x="200" y="0"/>
                    </a:lnTo>
                    <a:lnTo>
                      <a:pt x="178" y="2"/>
                    </a:lnTo>
                    <a:lnTo>
                      <a:pt x="156" y="6"/>
                    </a:lnTo>
                    <a:lnTo>
                      <a:pt x="116" y="14"/>
                    </a:lnTo>
                    <a:lnTo>
                      <a:pt x="86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0" y="30"/>
                    </a:lnTo>
                    <a:lnTo>
                      <a:pt x="70" y="30"/>
                    </a:lnTo>
                    <a:close/>
                  </a:path>
                </a:pathLst>
              </a:custGeom>
              <a:solidFill>
                <a:srgbClr val="0502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blipFill>
                    <a:blip r:embed="rId2"/>
                    <a:tile tx="0" ty="0" sx="100000" sy="100000" flip="none" algn="tl"/>
                  </a:blipFill>
                  <a:latin typeface="+mn-ea"/>
                </a:endParaRPr>
              </a:p>
            </p:txBody>
          </p:sp>
          <p:sp>
            <p:nvSpPr>
              <p:cNvPr id="40" name="iṥļîḋê"/>
              <p:cNvSpPr/>
              <p:nvPr/>
            </p:nvSpPr>
            <p:spPr bwMode="auto">
              <a:xfrm>
                <a:off x="-9974263" y="2286000"/>
                <a:ext cx="82550" cy="234950"/>
              </a:xfrm>
              <a:prstGeom prst="rect">
                <a:avLst/>
              </a:prstGeom>
              <a:solidFill>
                <a:srgbClr val="0502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blipFill>
                    <a:blip r:embed="rId2"/>
                    <a:tile tx="0" ty="0" sx="100000" sy="100000" flip="none" algn="tl"/>
                  </a:blipFill>
                  <a:latin typeface="+mn-ea"/>
                </a:endParaRPr>
              </a:p>
            </p:txBody>
          </p:sp>
          <p:sp>
            <p:nvSpPr>
              <p:cNvPr id="41" name="íšļíḋé"/>
              <p:cNvSpPr/>
              <p:nvPr/>
            </p:nvSpPr>
            <p:spPr bwMode="auto">
              <a:xfrm>
                <a:off x="-9850438" y="2178050"/>
                <a:ext cx="85725" cy="342900"/>
              </a:xfrm>
              <a:prstGeom prst="rect">
                <a:avLst/>
              </a:prstGeom>
              <a:solidFill>
                <a:srgbClr val="0502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blipFill>
                    <a:blip r:embed="rId2"/>
                    <a:tile tx="0" ty="0" sx="100000" sy="100000" flip="none" algn="tl"/>
                  </a:blipFill>
                  <a:latin typeface="+mn-ea"/>
                </a:endParaRPr>
              </a:p>
            </p:txBody>
          </p:sp>
          <p:sp>
            <p:nvSpPr>
              <p:cNvPr id="42" name="iṥ1íďè"/>
              <p:cNvSpPr/>
              <p:nvPr/>
            </p:nvSpPr>
            <p:spPr bwMode="auto">
              <a:xfrm>
                <a:off x="-9723438" y="2047875"/>
                <a:ext cx="85725" cy="473075"/>
              </a:xfrm>
              <a:prstGeom prst="rect">
                <a:avLst/>
              </a:prstGeom>
              <a:solidFill>
                <a:srgbClr val="0502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blipFill>
                    <a:blip r:embed="rId2"/>
                    <a:tile tx="0" ty="0" sx="100000" sy="100000" flip="none" algn="tl"/>
                  </a:blipFill>
                  <a:latin typeface="+mn-ea"/>
                </a:endParaRPr>
              </a:p>
            </p:txBody>
          </p:sp>
        </p:grpSp>
        <p:sp>
          <p:nvSpPr>
            <p:cNvPr id="11" name="ïṧľïḍè"/>
            <p:cNvSpPr/>
            <p:nvPr/>
          </p:nvSpPr>
          <p:spPr bwMode="auto">
            <a:xfrm>
              <a:off x="6591391" y="3673868"/>
              <a:ext cx="588671" cy="408272"/>
            </a:xfrm>
            <a:custGeom>
              <a:avLst/>
              <a:gdLst>
                <a:gd name="T0" fmla="*/ 736 w 992"/>
                <a:gd name="T1" fmla="*/ 102 h 688"/>
                <a:gd name="T2" fmla="*/ 562 w 992"/>
                <a:gd name="T3" fmla="*/ 8 h 688"/>
                <a:gd name="T4" fmla="*/ 470 w 992"/>
                <a:gd name="T5" fmla="*/ 26 h 688"/>
                <a:gd name="T6" fmla="*/ 418 w 992"/>
                <a:gd name="T7" fmla="*/ 38 h 688"/>
                <a:gd name="T8" fmla="*/ 256 w 992"/>
                <a:gd name="T9" fmla="*/ 128 h 688"/>
                <a:gd name="T10" fmla="*/ 186 w 992"/>
                <a:gd name="T11" fmla="*/ 436 h 688"/>
                <a:gd name="T12" fmla="*/ 170 w 992"/>
                <a:gd name="T13" fmla="*/ 502 h 688"/>
                <a:gd name="T14" fmla="*/ 204 w 992"/>
                <a:gd name="T15" fmla="*/ 534 h 688"/>
                <a:gd name="T16" fmla="*/ 240 w 992"/>
                <a:gd name="T17" fmla="*/ 540 h 688"/>
                <a:gd name="T18" fmla="*/ 294 w 992"/>
                <a:gd name="T19" fmla="*/ 588 h 688"/>
                <a:gd name="T20" fmla="*/ 334 w 992"/>
                <a:gd name="T21" fmla="*/ 610 h 688"/>
                <a:gd name="T22" fmla="*/ 400 w 992"/>
                <a:gd name="T23" fmla="*/ 640 h 688"/>
                <a:gd name="T24" fmla="*/ 428 w 992"/>
                <a:gd name="T25" fmla="*/ 674 h 688"/>
                <a:gd name="T26" fmla="*/ 492 w 992"/>
                <a:gd name="T27" fmla="*/ 684 h 688"/>
                <a:gd name="T28" fmla="*/ 548 w 992"/>
                <a:gd name="T29" fmla="*/ 602 h 688"/>
                <a:gd name="T30" fmla="*/ 608 w 992"/>
                <a:gd name="T31" fmla="*/ 604 h 688"/>
                <a:gd name="T32" fmla="*/ 648 w 992"/>
                <a:gd name="T33" fmla="*/ 566 h 688"/>
                <a:gd name="T34" fmla="*/ 674 w 992"/>
                <a:gd name="T35" fmla="*/ 542 h 688"/>
                <a:gd name="T36" fmla="*/ 722 w 992"/>
                <a:gd name="T37" fmla="*/ 536 h 688"/>
                <a:gd name="T38" fmla="*/ 740 w 992"/>
                <a:gd name="T39" fmla="*/ 488 h 688"/>
                <a:gd name="T40" fmla="*/ 752 w 992"/>
                <a:gd name="T41" fmla="*/ 470 h 688"/>
                <a:gd name="T42" fmla="*/ 992 w 992"/>
                <a:gd name="T43" fmla="*/ 402 h 688"/>
                <a:gd name="T44" fmla="*/ 476 w 992"/>
                <a:gd name="T45" fmla="*/ 670 h 688"/>
                <a:gd name="T46" fmla="*/ 434 w 992"/>
                <a:gd name="T47" fmla="*/ 656 h 688"/>
                <a:gd name="T48" fmla="*/ 412 w 992"/>
                <a:gd name="T49" fmla="*/ 622 h 688"/>
                <a:gd name="T50" fmla="*/ 354 w 992"/>
                <a:gd name="T51" fmla="*/ 606 h 688"/>
                <a:gd name="T52" fmla="*/ 332 w 992"/>
                <a:gd name="T53" fmla="*/ 568 h 688"/>
                <a:gd name="T54" fmla="*/ 278 w 992"/>
                <a:gd name="T55" fmla="*/ 562 h 688"/>
                <a:gd name="T56" fmla="*/ 256 w 992"/>
                <a:gd name="T57" fmla="*/ 514 h 688"/>
                <a:gd name="T58" fmla="*/ 200 w 992"/>
                <a:gd name="T59" fmla="*/ 512 h 688"/>
                <a:gd name="T60" fmla="*/ 218 w 992"/>
                <a:gd name="T61" fmla="*/ 422 h 688"/>
                <a:gd name="T62" fmla="*/ 240 w 992"/>
                <a:gd name="T63" fmla="*/ 410 h 688"/>
                <a:gd name="T64" fmla="*/ 282 w 992"/>
                <a:gd name="T65" fmla="*/ 438 h 688"/>
                <a:gd name="T66" fmla="*/ 318 w 992"/>
                <a:gd name="T67" fmla="*/ 416 h 688"/>
                <a:gd name="T68" fmla="*/ 352 w 992"/>
                <a:gd name="T69" fmla="*/ 410 h 688"/>
                <a:gd name="T70" fmla="*/ 394 w 992"/>
                <a:gd name="T71" fmla="*/ 450 h 688"/>
                <a:gd name="T72" fmla="*/ 438 w 992"/>
                <a:gd name="T73" fmla="*/ 434 h 688"/>
                <a:gd name="T74" fmla="*/ 490 w 992"/>
                <a:gd name="T75" fmla="*/ 464 h 688"/>
                <a:gd name="T76" fmla="*/ 504 w 992"/>
                <a:gd name="T77" fmla="*/ 488 h 688"/>
                <a:gd name="T78" fmla="*/ 554 w 992"/>
                <a:gd name="T79" fmla="*/ 506 h 688"/>
                <a:gd name="T80" fmla="*/ 524 w 992"/>
                <a:gd name="T81" fmla="*/ 608 h 688"/>
                <a:gd name="T82" fmla="*/ 812 w 992"/>
                <a:gd name="T83" fmla="*/ 406 h 688"/>
                <a:gd name="T84" fmla="*/ 862 w 992"/>
                <a:gd name="T85" fmla="*/ 370 h 688"/>
                <a:gd name="T86" fmla="*/ 868 w 992"/>
                <a:gd name="T87" fmla="*/ 324 h 688"/>
                <a:gd name="T88" fmla="*/ 846 w 992"/>
                <a:gd name="T89" fmla="*/ 294 h 688"/>
                <a:gd name="T90" fmla="*/ 526 w 992"/>
                <a:gd name="T91" fmla="*/ 152 h 688"/>
                <a:gd name="T92" fmla="*/ 478 w 992"/>
                <a:gd name="T93" fmla="*/ 284 h 688"/>
                <a:gd name="T94" fmla="*/ 442 w 992"/>
                <a:gd name="T95" fmla="*/ 296 h 688"/>
                <a:gd name="T96" fmla="*/ 372 w 992"/>
                <a:gd name="T97" fmla="*/ 252 h 688"/>
                <a:gd name="T98" fmla="*/ 402 w 992"/>
                <a:gd name="T99" fmla="*/ 102 h 688"/>
                <a:gd name="T100" fmla="*/ 486 w 992"/>
                <a:gd name="T101" fmla="*/ 38 h 688"/>
                <a:gd name="T102" fmla="*/ 570 w 992"/>
                <a:gd name="T103" fmla="*/ 34 h 688"/>
                <a:gd name="T104" fmla="*/ 736 w 992"/>
                <a:gd name="T105" fmla="*/ 120 h 688"/>
                <a:gd name="T106" fmla="*/ 810 w 992"/>
                <a:gd name="T107" fmla="*/ 436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92" h="688">
                  <a:moveTo>
                    <a:pt x="990" y="388"/>
                  </a:moveTo>
                  <a:lnTo>
                    <a:pt x="938" y="70"/>
                  </a:lnTo>
                  <a:lnTo>
                    <a:pt x="936" y="52"/>
                  </a:lnTo>
                  <a:lnTo>
                    <a:pt x="916" y="56"/>
                  </a:lnTo>
                  <a:lnTo>
                    <a:pt x="736" y="102"/>
                  </a:lnTo>
                  <a:lnTo>
                    <a:pt x="736" y="102"/>
                  </a:lnTo>
                  <a:lnTo>
                    <a:pt x="728" y="100"/>
                  </a:lnTo>
                  <a:lnTo>
                    <a:pt x="716" y="96"/>
                  </a:lnTo>
                  <a:lnTo>
                    <a:pt x="684" y="80"/>
                  </a:lnTo>
                  <a:lnTo>
                    <a:pt x="618" y="42"/>
                  </a:lnTo>
                  <a:lnTo>
                    <a:pt x="618" y="42"/>
                  </a:lnTo>
                  <a:lnTo>
                    <a:pt x="562" y="8"/>
                  </a:lnTo>
                  <a:lnTo>
                    <a:pt x="546" y="2"/>
                  </a:lnTo>
                  <a:lnTo>
                    <a:pt x="536" y="0"/>
                  </a:lnTo>
                  <a:lnTo>
                    <a:pt x="536" y="0"/>
                  </a:lnTo>
                  <a:lnTo>
                    <a:pt x="520" y="4"/>
                  </a:lnTo>
                  <a:lnTo>
                    <a:pt x="496" y="12"/>
                  </a:lnTo>
                  <a:lnTo>
                    <a:pt x="470" y="26"/>
                  </a:lnTo>
                  <a:lnTo>
                    <a:pt x="440" y="44"/>
                  </a:lnTo>
                  <a:lnTo>
                    <a:pt x="440" y="44"/>
                  </a:lnTo>
                  <a:lnTo>
                    <a:pt x="432" y="38"/>
                  </a:lnTo>
                  <a:lnTo>
                    <a:pt x="426" y="36"/>
                  </a:lnTo>
                  <a:lnTo>
                    <a:pt x="426" y="36"/>
                  </a:lnTo>
                  <a:lnTo>
                    <a:pt x="418" y="38"/>
                  </a:lnTo>
                  <a:lnTo>
                    <a:pt x="408" y="42"/>
                  </a:lnTo>
                  <a:lnTo>
                    <a:pt x="386" y="54"/>
                  </a:lnTo>
                  <a:lnTo>
                    <a:pt x="334" y="86"/>
                  </a:lnTo>
                  <a:lnTo>
                    <a:pt x="284" y="116"/>
                  </a:lnTo>
                  <a:lnTo>
                    <a:pt x="264" y="126"/>
                  </a:lnTo>
                  <a:lnTo>
                    <a:pt x="256" y="128"/>
                  </a:lnTo>
                  <a:lnTo>
                    <a:pt x="252" y="128"/>
                  </a:lnTo>
                  <a:lnTo>
                    <a:pt x="252" y="128"/>
                  </a:lnTo>
                  <a:lnTo>
                    <a:pt x="48" y="76"/>
                  </a:lnTo>
                  <a:lnTo>
                    <a:pt x="0" y="386"/>
                  </a:lnTo>
                  <a:lnTo>
                    <a:pt x="0" y="386"/>
                  </a:lnTo>
                  <a:lnTo>
                    <a:pt x="186" y="436"/>
                  </a:lnTo>
                  <a:lnTo>
                    <a:pt x="170" y="460"/>
                  </a:lnTo>
                  <a:lnTo>
                    <a:pt x="170" y="460"/>
                  </a:lnTo>
                  <a:lnTo>
                    <a:pt x="166" y="470"/>
                  </a:lnTo>
                  <a:lnTo>
                    <a:pt x="164" y="480"/>
                  </a:lnTo>
                  <a:lnTo>
                    <a:pt x="164" y="490"/>
                  </a:lnTo>
                  <a:lnTo>
                    <a:pt x="170" y="502"/>
                  </a:lnTo>
                  <a:lnTo>
                    <a:pt x="170" y="502"/>
                  </a:lnTo>
                  <a:lnTo>
                    <a:pt x="174" y="510"/>
                  </a:lnTo>
                  <a:lnTo>
                    <a:pt x="180" y="518"/>
                  </a:lnTo>
                  <a:lnTo>
                    <a:pt x="188" y="524"/>
                  </a:lnTo>
                  <a:lnTo>
                    <a:pt x="196" y="530"/>
                  </a:lnTo>
                  <a:lnTo>
                    <a:pt x="204" y="534"/>
                  </a:lnTo>
                  <a:lnTo>
                    <a:pt x="214" y="538"/>
                  </a:lnTo>
                  <a:lnTo>
                    <a:pt x="222" y="540"/>
                  </a:lnTo>
                  <a:lnTo>
                    <a:pt x="232" y="540"/>
                  </a:lnTo>
                  <a:lnTo>
                    <a:pt x="232" y="540"/>
                  </a:lnTo>
                  <a:lnTo>
                    <a:pt x="240" y="540"/>
                  </a:lnTo>
                  <a:lnTo>
                    <a:pt x="240" y="540"/>
                  </a:lnTo>
                  <a:lnTo>
                    <a:pt x="242" y="550"/>
                  </a:lnTo>
                  <a:lnTo>
                    <a:pt x="248" y="558"/>
                  </a:lnTo>
                  <a:lnTo>
                    <a:pt x="248" y="558"/>
                  </a:lnTo>
                  <a:lnTo>
                    <a:pt x="262" y="572"/>
                  </a:lnTo>
                  <a:lnTo>
                    <a:pt x="276" y="582"/>
                  </a:lnTo>
                  <a:lnTo>
                    <a:pt x="294" y="588"/>
                  </a:lnTo>
                  <a:lnTo>
                    <a:pt x="312" y="590"/>
                  </a:lnTo>
                  <a:lnTo>
                    <a:pt x="312" y="590"/>
                  </a:lnTo>
                  <a:lnTo>
                    <a:pt x="322" y="590"/>
                  </a:lnTo>
                  <a:lnTo>
                    <a:pt x="322" y="590"/>
                  </a:lnTo>
                  <a:lnTo>
                    <a:pt x="328" y="600"/>
                  </a:lnTo>
                  <a:lnTo>
                    <a:pt x="334" y="610"/>
                  </a:lnTo>
                  <a:lnTo>
                    <a:pt x="334" y="610"/>
                  </a:lnTo>
                  <a:lnTo>
                    <a:pt x="348" y="624"/>
                  </a:lnTo>
                  <a:lnTo>
                    <a:pt x="364" y="632"/>
                  </a:lnTo>
                  <a:lnTo>
                    <a:pt x="382" y="638"/>
                  </a:lnTo>
                  <a:lnTo>
                    <a:pt x="400" y="640"/>
                  </a:lnTo>
                  <a:lnTo>
                    <a:pt x="400" y="640"/>
                  </a:lnTo>
                  <a:lnTo>
                    <a:pt x="406" y="640"/>
                  </a:lnTo>
                  <a:lnTo>
                    <a:pt x="406" y="640"/>
                  </a:lnTo>
                  <a:lnTo>
                    <a:pt x="410" y="652"/>
                  </a:lnTo>
                  <a:lnTo>
                    <a:pt x="418" y="662"/>
                  </a:lnTo>
                  <a:lnTo>
                    <a:pt x="418" y="662"/>
                  </a:lnTo>
                  <a:lnTo>
                    <a:pt x="428" y="674"/>
                  </a:lnTo>
                  <a:lnTo>
                    <a:pt x="440" y="682"/>
                  </a:lnTo>
                  <a:lnTo>
                    <a:pt x="456" y="686"/>
                  </a:lnTo>
                  <a:lnTo>
                    <a:pt x="470" y="688"/>
                  </a:lnTo>
                  <a:lnTo>
                    <a:pt x="470" y="688"/>
                  </a:lnTo>
                  <a:lnTo>
                    <a:pt x="482" y="688"/>
                  </a:lnTo>
                  <a:lnTo>
                    <a:pt x="492" y="684"/>
                  </a:lnTo>
                  <a:lnTo>
                    <a:pt x="500" y="678"/>
                  </a:lnTo>
                  <a:lnTo>
                    <a:pt x="508" y="670"/>
                  </a:lnTo>
                  <a:lnTo>
                    <a:pt x="508" y="670"/>
                  </a:lnTo>
                  <a:lnTo>
                    <a:pt x="524" y="642"/>
                  </a:lnTo>
                  <a:lnTo>
                    <a:pt x="548" y="602"/>
                  </a:lnTo>
                  <a:lnTo>
                    <a:pt x="548" y="602"/>
                  </a:lnTo>
                  <a:lnTo>
                    <a:pt x="558" y="586"/>
                  </a:lnTo>
                  <a:lnTo>
                    <a:pt x="558" y="586"/>
                  </a:lnTo>
                  <a:lnTo>
                    <a:pt x="592" y="600"/>
                  </a:lnTo>
                  <a:lnTo>
                    <a:pt x="592" y="600"/>
                  </a:lnTo>
                  <a:lnTo>
                    <a:pt x="600" y="602"/>
                  </a:lnTo>
                  <a:lnTo>
                    <a:pt x="608" y="604"/>
                  </a:lnTo>
                  <a:lnTo>
                    <a:pt x="616" y="602"/>
                  </a:lnTo>
                  <a:lnTo>
                    <a:pt x="622" y="600"/>
                  </a:lnTo>
                  <a:lnTo>
                    <a:pt x="628" y="596"/>
                  </a:lnTo>
                  <a:lnTo>
                    <a:pt x="634" y="592"/>
                  </a:lnTo>
                  <a:lnTo>
                    <a:pt x="642" y="580"/>
                  </a:lnTo>
                  <a:lnTo>
                    <a:pt x="648" y="566"/>
                  </a:lnTo>
                  <a:lnTo>
                    <a:pt x="650" y="552"/>
                  </a:lnTo>
                  <a:lnTo>
                    <a:pt x="648" y="540"/>
                  </a:lnTo>
                  <a:lnTo>
                    <a:pt x="644" y="534"/>
                  </a:lnTo>
                  <a:lnTo>
                    <a:pt x="642" y="530"/>
                  </a:lnTo>
                  <a:lnTo>
                    <a:pt x="674" y="542"/>
                  </a:lnTo>
                  <a:lnTo>
                    <a:pt x="674" y="542"/>
                  </a:lnTo>
                  <a:lnTo>
                    <a:pt x="682" y="544"/>
                  </a:lnTo>
                  <a:lnTo>
                    <a:pt x="692" y="546"/>
                  </a:lnTo>
                  <a:lnTo>
                    <a:pt x="700" y="546"/>
                  </a:lnTo>
                  <a:lnTo>
                    <a:pt x="708" y="544"/>
                  </a:lnTo>
                  <a:lnTo>
                    <a:pt x="714" y="540"/>
                  </a:lnTo>
                  <a:lnTo>
                    <a:pt x="722" y="536"/>
                  </a:lnTo>
                  <a:lnTo>
                    <a:pt x="732" y="526"/>
                  </a:lnTo>
                  <a:lnTo>
                    <a:pt x="736" y="518"/>
                  </a:lnTo>
                  <a:lnTo>
                    <a:pt x="740" y="512"/>
                  </a:lnTo>
                  <a:lnTo>
                    <a:pt x="740" y="504"/>
                  </a:lnTo>
                  <a:lnTo>
                    <a:pt x="740" y="496"/>
                  </a:lnTo>
                  <a:lnTo>
                    <a:pt x="740" y="488"/>
                  </a:lnTo>
                  <a:lnTo>
                    <a:pt x="738" y="480"/>
                  </a:lnTo>
                  <a:lnTo>
                    <a:pt x="732" y="474"/>
                  </a:lnTo>
                  <a:lnTo>
                    <a:pt x="726" y="466"/>
                  </a:lnTo>
                  <a:lnTo>
                    <a:pt x="726" y="466"/>
                  </a:lnTo>
                  <a:lnTo>
                    <a:pt x="740" y="470"/>
                  </a:lnTo>
                  <a:lnTo>
                    <a:pt x="752" y="470"/>
                  </a:lnTo>
                  <a:lnTo>
                    <a:pt x="764" y="468"/>
                  </a:lnTo>
                  <a:lnTo>
                    <a:pt x="774" y="462"/>
                  </a:lnTo>
                  <a:lnTo>
                    <a:pt x="774" y="462"/>
                  </a:lnTo>
                  <a:lnTo>
                    <a:pt x="816" y="452"/>
                  </a:lnTo>
                  <a:lnTo>
                    <a:pt x="978" y="408"/>
                  </a:lnTo>
                  <a:lnTo>
                    <a:pt x="992" y="402"/>
                  </a:lnTo>
                  <a:lnTo>
                    <a:pt x="990" y="388"/>
                  </a:lnTo>
                  <a:close/>
                  <a:moveTo>
                    <a:pt x="492" y="660"/>
                  </a:moveTo>
                  <a:lnTo>
                    <a:pt x="492" y="660"/>
                  </a:lnTo>
                  <a:lnTo>
                    <a:pt x="488" y="664"/>
                  </a:lnTo>
                  <a:lnTo>
                    <a:pt x="482" y="668"/>
                  </a:lnTo>
                  <a:lnTo>
                    <a:pt x="476" y="670"/>
                  </a:lnTo>
                  <a:lnTo>
                    <a:pt x="470" y="670"/>
                  </a:lnTo>
                  <a:lnTo>
                    <a:pt x="470" y="670"/>
                  </a:lnTo>
                  <a:lnTo>
                    <a:pt x="460" y="670"/>
                  </a:lnTo>
                  <a:lnTo>
                    <a:pt x="452" y="666"/>
                  </a:lnTo>
                  <a:lnTo>
                    <a:pt x="442" y="662"/>
                  </a:lnTo>
                  <a:lnTo>
                    <a:pt x="434" y="656"/>
                  </a:lnTo>
                  <a:lnTo>
                    <a:pt x="428" y="648"/>
                  </a:lnTo>
                  <a:lnTo>
                    <a:pt x="424" y="638"/>
                  </a:lnTo>
                  <a:lnTo>
                    <a:pt x="422" y="628"/>
                  </a:lnTo>
                  <a:lnTo>
                    <a:pt x="424" y="616"/>
                  </a:lnTo>
                  <a:lnTo>
                    <a:pt x="424" y="616"/>
                  </a:lnTo>
                  <a:lnTo>
                    <a:pt x="412" y="622"/>
                  </a:lnTo>
                  <a:lnTo>
                    <a:pt x="400" y="622"/>
                  </a:lnTo>
                  <a:lnTo>
                    <a:pt x="400" y="622"/>
                  </a:lnTo>
                  <a:lnTo>
                    <a:pt x="388" y="622"/>
                  </a:lnTo>
                  <a:lnTo>
                    <a:pt x="376" y="618"/>
                  </a:lnTo>
                  <a:lnTo>
                    <a:pt x="364" y="612"/>
                  </a:lnTo>
                  <a:lnTo>
                    <a:pt x="354" y="606"/>
                  </a:lnTo>
                  <a:lnTo>
                    <a:pt x="346" y="596"/>
                  </a:lnTo>
                  <a:lnTo>
                    <a:pt x="340" y="586"/>
                  </a:lnTo>
                  <a:lnTo>
                    <a:pt x="338" y="576"/>
                  </a:lnTo>
                  <a:lnTo>
                    <a:pt x="338" y="564"/>
                  </a:lnTo>
                  <a:lnTo>
                    <a:pt x="338" y="564"/>
                  </a:lnTo>
                  <a:lnTo>
                    <a:pt x="332" y="568"/>
                  </a:lnTo>
                  <a:lnTo>
                    <a:pt x="326" y="570"/>
                  </a:lnTo>
                  <a:lnTo>
                    <a:pt x="312" y="572"/>
                  </a:lnTo>
                  <a:lnTo>
                    <a:pt x="312" y="572"/>
                  </a:lnTo>
                  <a:lnTo>
                    <a:pt x="302" y="570"/>
                  </a:lnTo>
                  <a:lnTo>
                    <a:pt x="290" y="568"/>
                  </a:lnTo>
                  <a:lnTo>
                    <a:pt x="278" y="562"/>
                  </a:lnTo>
                  <a:lnTo>
                    <a:pt x="270" y="554"/>
                  </a:lnTo>
                  <a:lnTo>
                    <a:pt x="262" y="546"/>
                  </a:lnTo>
                  <a:lnTo>
                    <a:pt x="256" y="536"/>
                  </a:lnTo>
                  <a:lnTo>
                    <a:pt x="254" y="526"/>
                  </a:lnTo>
                  <a:lnTo>
                    <a:pt x="256" y="514"/>
                  </a:lnTo>
                  <a:lnTo>
                    <a:pt x="256" y="514"/>
                  </a:lnTo>
                  <a:lnTo>
                    <a:pt x="244" y="520"/>
                  </a:lnTo>
                  <a:lnTo>
                    <a:pt x="232" y="522"/>
                  </a:lnTo>
                  <a:lnTo>
                    <a:pt x="232" y="522"/>
                  </a:lnTo>
                  <a:lnTo>
                    <a:pt x="222" y="522"/>
                  </a:lnTo>
                  <a:lnTo>
                    <a:pt x="210" y="518"/>
                  </a:lnTo>
                  <a:lnTo>
                    <a:pt x="200" y="512"/>
                  </a:lnTo>
                  <a:lnTo>
                    <a:pt x="192" y="504"/>
                  </a:lnTo>
                  <a:lnTo>
                    <a:pt x="186" y="496"/>
                  </a:lnTo>
                  <a:lnTo>
                    <a:pt x="182" y="486"/>
                  </a:lnTo>
                  <a:lnTo>
                    <a:pt x="182" y="478"/>
                  </a:lnTo>
                  <a:lnTo>
                    <a:pt x="184" y="470"/>
                  </a:lnTo>
                  <a:lnTo>
                    <a:pt x="218" y="422"/>
                  </a:lnTo>
                  <a:lnTo>
                    <a:pt x="218" y="422"/>
                  </a:lnTo>
                  <a:lnTo>
                    <a:pt x="222" y="416"/>
                  </a:lnTo>
                  <a:lnTo>
                    <a:pt x="228" y="412"/>
                  </a:lnTo>
                  <a:lnTo>
                    <a:pt x="234" y="410"/>
                  </a:lnTo>
                  <a:lnTo>
                    <a:pt x="240" y="410"/>
                  </a:lnTo>
                  <a:lnTo>
                    <a:pt x="240" y="410"/>
                  </a:lnTo>
                  <a:lnTo>
                    <a:pt x="248" y="412"/>
                  </a:lnTo>
                  <a:lnTo>
                    <a:pt x="256" y="414"/>
                  </a:lnTo>
                  <a:lnTo>
                    <a:pt x="264" y="418"/>
                  </a:lnTo>
                  <a:lnTo>
                    <a:pt x="272" y="424"/>
                  </a:lnTo>
                  <a:lnTo>
                    <a:pt x="278" y="432"/>
                  </a:lnTo>
                  <a:lnTo>
                    <a:pt x="282" y="438"/>
                  </a:lnTo>
                  <a:lnTo>
                    <a:pt x="286" y="446"/>
                  </a:lnTo>
                  <a:lnTo>
                    <a:pt x="286" y="454"/>
                  </a:lnTo>
                  <a:lnTo>
                    <a:pt x="286" y="454"/>
                  </a:lnTo>
                  <a:lnTo>
                    <a:pt x="296" y="438"/>
                  </a:lnTo>
                  <a:lnTo>
                    <a:pt x="308" y="424"/>
                  </a:lnTo>
                  <a:lnTo>
                    <a:pt x="318" y="416"/>
                  </a:lnTo>
                  <a:lnTo>
                    <a:pt x="324" y="412"/>
                  </a:lnTo>
                  <a:lnTo>
                    <a:pt x="332" y="410"/>
                  </a:lnTo>
                  <a:lnTo>
                    <a:pt x="332" y="410"/>
                  </a:lnTo>
                  <a:lnTo>
                    <a:pt x="340" y="410"/>
                  </a:lnTo>
                  <a:lnTo>
                    <a:pt x="340" y="410"/>
                  </a:lnTo>
                  <a:lnTo>
                    <a:pt x="352" y="410"/>
                  </a:lnTo>
                  <a:lnTo>
                    <a:pt x="362" y="414"/>
                  </a:lnTo>
                  <a:lnTo>
                    <a:pt x="372" y="420"/>
                  </a:lnTo>
                  <a:lnTo>
                    <a:pt x="380" y="426"/>
                  </a:lnTo>
                  <a:lnTo>
                    <a:pt x="386" y="434"/>
                  </a:lnTo>
                  <a:lnTo>
                    <a:pt x="392" y="442"/>
                  </a:lnTo>
                  <a:lnTo>
                    <a:pt x="394" y="450"/>
                  </a:lnTo>
                  <a:lnTo>
                    <a:pt x="396" y="460"/>
                  </a:lnTo>
                  <a:lnTo>
                    <a:pt x="396" y="460"/>
                  </a:lnTo>
                  <a:lnTo>
                    <a:pt x="404" y="448"/>
                  </a:lnTo>
                  <a:lnTo>
                    <a:pt x="414" y="440"/>
                  </a:lnTo>
                  <a:lnTo>
                    <a:pt x="426" y="434"/>
                  </a:lnTo>
                  <a:lnTo>
                    <a:pt x="438" y="434"/>
                  </a:lnTo>
                  <a:lnTo>
                    <a:pt x="438" y="434"/>
                  </a:lnTo>
                  <a:lnTo>
                    <a:pt x="450" y="434"/>
                  </a:lnTo>
                  <a:lnTo>
                    <a:pt x="462" y="440"/>
                  </a:lnTo>
                  <a:lnTo>
                    <a:pt x="472" y="446"/>
                  </a:lnTo>
                  <a:lnTo>
                    <a:pt x="482" y="454"/>
                  </a:lnTo>
                  <a:lnTo>
                    <a:pt x="490" y="464"/>
                  </a:lnTo>
                  <a:lnTo>
                    <a:pt x="494" y="474"/>
                  </a:lnTo>
                  <a:lnTo>
                    <a:pt x="496" y="484"/>
                  </a:lnTo>
                  <a:lnTo>
                    <a:pt x="494" y="494"/>
                  </a:lnTo>
                  <a:lnTo>
                    <a:pt x="494" y="494"/>
                  </a:lnTo>
                  <a:lnTo>
                    <a:pt x="498" y="490"/>
                  </a:lnTo>
                  <a:lnTo>
                    <a:pt x="504" y="488"/>
                  </a:lnTo>
                  <a:lnTo>
                    <a:pt x="516" y="486"/>
                  </a:lnTo>
                  <a:lnTo>
                    <a:pt x="516" y="486"/>
                  </a:lnTo>
                  <a:lnTo>
                    <a:pt x="526" y="488"/>
                  </a:lnTo>
                  <a:lnTo>
                    <a:pt x="538" y="492"/>
                  </a:lnTo>
                  <a:lnTo>
                    <a:pt x="546" y="498"/>
                  </a:lnTo>
                  <a:lnTo>
                    <a:pt x="554" y="506"/>
                  </a:lnTo>
                  <a:lnTo>
                    <a:pt x="560" y="516"/>
                  </a:lnTo>
                  <a:lnTo>
                    <a:pt x="562" y="526"/>
                  </a:lnTo>
                  <a:lnTo>
                    <a:pt x="562" y="538"/>
                  </a:lnTo>
                  <a:lnTo>
                    <a:pt x="556" y="552"/>
                  </a:lnTo>
                  <a:lnTo>
                    <a:pt x="556" y="552"/>
                  </a:lnTo>
                  <a:lnTo>
                    <a:pt x="524" y="608"/>
                  </a:lnTo>
                  <a:lnTo>
                    <a:pt x="492" y="660"/>
                  </a:lnTo>
                  <a:lnTo>
                    <a:pt x="492" y="660"/>
                  </a:lnTo>
                  <a:close/>
                  <a:moveTo>
                    <a:pt x="810" y="436"/>
                  </a:moveTo>
                  <a:lnTo>
                    <a:pt x="810" y="436"/>
                  </a:lnTo>
                  <a:lnTo>
                    <a:pt x="814" y="420"/>
                  </a:lnTo>
                  <a:lnTo>
                    <a:pt x="812" y="406"/>
                  </a:lnTo>
                  <a:lnTo>
                    <a:pt x="812" y="406"/>
                  </a:lnTo>
                  <a:lnTo>
                    <a:pt x="822" y="404"/>
                  </a:lnTo>
                  <a:lnTo>
                    <a:pt x="830" y="402"/>
                  </a:lnTo>
                  <a:lnTo>
                    <a:pt x="846" y="392"/>
                  </a:lnTo>
                  <a:lnTo>
                    <a:pt x="858" y="378"/>
                  </a:lnTo>
                  <a:lnTo>
                    <a:pt x="862" y="370"/>
                  </a:lnTo>
                  <a:lnTo>
                    <a:pt x="866" y="360"/>
                  </a:lnTo>
                  <a:lnTo>
                    <a:pt x="866" y="360"/>
                  </a:lnTo>
                  <a:lnTo>
                    <a:pt x="868" y="352"/>
                  </a:lnTo>
                  <a:lnTo>
                    <a:pt x="870" y="342"/>
                  </a:lnTo>
                  <a:lnTo>
                    <a:pt x="870" y="334"/>
                  </a:lnTo>
                  <a:lnTo>
                    <a:pt x="868" y="324"/>
                  </a:lnTo>
                  <a:lnTo>
                    <a:pt x="864" y="316"/>
                  </a:lnTo>
                  <a:lnTo>
                    <a:pt x="860" y="308"/>
                  </a:lnTo>
                  <a:lnTo>
                    <a:pt x="854" y="302"/>
                  </a:lnTo>
                  <a:lnTo>
                    <a:pt x="848" y="296"/>
                  </a:lnTo>
                  <a:lnTo>
                    <a:pt x="846" y="294"/>
                  </a:lnTo>
                  <a:lnTo>
                    <a:pt x="846" y="294"/>
                  </a:lnTo>
                  <a:lnTo>
                    <a:pt x="762" y="246"/>
                  </a:lnTo>
                  <a:lnTo>
                    <a:pt x="676" y="196"/>
                  </a:lnTo>
                  <a:lnTo>
                    <a:pt x="582" y="140"/>
                  </a:lnTo>
                  <a:lnTo>
                    <a:pt x="546" y="140"/>
                  </a:lnTo>
                  <a:lnTo>
                    <a:pt x="546" y="140"/>
                  </a:lnTo>
                  <a:lnTo>
                    <a:pt x="526" y="152"/>
                  </a:lnTo>
                  <a:lnTo>
                    <a:pt x="516" y="160"/>
                  </a:lnTo>
                  <a:lnTo>
                    <a:pt x="512" y="164"/>
                  </a:lnTo>
                  <a:lnTo>
                    <a:pt x="510" y="168"/>
                  </a:lnTo>
                  <a:lnTo>
                    <a:pt x="510" y="168"/>
                  </a:lnTo>
                  <a:lnTo>
                    <a:pt x="478" y="284"/>
                  </a:lnTo>
                  <a:lnTo>
                    <a:pt x="478" y="284"/>
                  </a:lnTo>
                  <a:lnTo>
                    <a:pt x="476" y="290"/>
                  </a:lnTo>
                  <a:lnTo>
                    <a:pt x="470" y="294"/>
                  </a:lnTo>
                  <a:lnTo>
                    <a:pt x="464" y="296"/>
                  </a:lnTo>
                  <a:lnTo>
                    <a:pt x="456" y="296"/>
                  </a:lnTo>
                  <a:lnTo>
                    <a:pt x="456" y="296"/>
                  </a:lnTo>
                  <a:lnTo>
                    <a:pt x="442" y="296"/>
                  </a:lnTo>
                  <a:lnTo>
                    <a:pt x="428" y="292"/>
                  </a:lnTo>
                  <a:lnTo>
                    <a:pt x="414" y="286"/>
                  </a:lnTo>
                  <a:lnTo>
                    <a:pt x="400" y="280"/>
                  </a:lnTo>
                  <a:lnTo>
                    <a:pt x="388" y="270"/>
                  </a:lnTo>
                  <a:lnTo>
                    <a:pt x="378" y="262"/>
                  </a:lnTo>
                  <a:lnTo>
                    <a:pt x="372" y="252"/>
                  </a:lnTo>
                  <a:lnTo>
                    <a:pt x="372" y="248"/>
                  </a:lnTo>
                  <a:lnTo>
                    <a:pt x="372" y="242"/>
                  </a:lnTo>
                  <a:lnTo>
                    <a:pt x="372" y="242"/>
                  </a:lnTo>
                  <a:lnTo>
                    <a:pt x="386" y="168"/>
                  </a:lnTo>
                  <a:lnTo>
                    <a:pt x="402" y="102"/>
                  </a:lnTo>
                  <a:lnTo>
                    <a:pt x="402" y="102"/>
                  </a:lnTo>
                  <a:lnTo>
                    <a:pt x="404" y="98"/>
                  </a:lnTo>
                  <a:lnTo>
                    <a:pt x="408" y="92"/>
                  </a:lnTo>
                  <a:lnTo>
                    <a:pt x="422" y="80"/>
                  </a:lnTo>
                  <a:lnTo>
                    <a:pt x="442" y="66"/>
                  </a:lnTo>
                  <a:lnTo>
                    <a:pt x="464" y="52"/>
                  </a:lnTo>
                  <a:lnTo>
                    <a:pt x="486" y="38"/>
                  </a:lnTo>
                  <a:lnTo>
                    <a:pt x="506" y="28"/>
                  </a:lnTo>
                  <a:lnTo>
                    <a:pt x="524" y="20"/>
                  </a:lnTo>
                  <a:lnTo>
                    <a:pt x="536" y="18"/>
                  </a:lnTo>
                  <a:lnTo>
                    <a:pt x="536" y="18"/>
                  </a:lnTo>
                  <a:lnTo>
                    <a:pt x="548" y="22"/>
                  </a:lnTo>
                  <a:lnTo>
                    <a:pt x="570" y="34"/>
                  </a:lnTo>
                  <a:lnTo>
                    <a:pt x="630" y="68"/>
                  </a:lnTo>
                  <a:lnTo>
                    <a:pt x="662" y="88"/>
                  </a:lnTo>
                  <a:lnTo>
                    <a:pt x="692" y="104"/>
                  </a:lnTo>
                  <a:lnTo>
                    <a:pt x="718" y="116"/>
                  </a:lnTo>
                  <a:lnTo>
                    <a:pt x="728" y="118"/>
                  </a:lnTo>
                  <a:lnTo>
                    <a:pt x="736" y="120"/>
                  </a:lnTo>
                  <a:lnTo>
                    <a:pt x="736" y="120"/>
                  </a:lnTo>
                  <a:lnTo>
                    <a:pt x="740" y="120"/>
                  </a:lnTo>
                  <a:lnTo>
                    <a:pt x="740" y="120"/>
                  </a:lnTo>
                  <a:lnTo>
                    <a:pt x="922" y="74"/>
                  </a:lnTo>
                  <a:lnTo>
                    <a:pt x="972" y="390"/>
                  </a:lnTo>
                  <a:lnTo>
                    <a:pt x="810" y="436"/>
                  </a:lnTo>
                  <a:close/>
                </a:path>
              </a:pathLst>
            </a:custGeom>
            <a:solidFill>
              <a:srgbClr val="05021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blipFill>
                  <a:blip r:embed="rId2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12" name="ïṡļîďe"/>
            <p:cNvSpPr/>
            <p:nvPr/>
          </p:nvSpPr>
          <p:spPr bwMode="auto">
            <a:xfrm>
              <a:off x="7490863" y="4555650"/>
              <a:ext cx="322379" cy="253521"/>
            </a:xfrm>
            <a:custGeom>
              <a:avLst/>
              <a:gdLst>
                <a:gd name="connsiteX0" fmla="*/ 105569 w 327025"/>
                <a:gd name="connsiteY0" fmla="*/ 131762 h 257175"/>
                <a:gd name="connsiteX1" fmla="*/ 69978 w 327025"/>
                <a:gd name="connsiteY1" fmla="*/ 136948 h 257175"/>
                <a:gd name="connsiteX2" fmla="*/ 40977 w 327025"/>
                <a:gd name="connsiteY2" fmla="*/ 152506 h 257175"/>
                <a:gd name="connsiteX3" fmla="*/ 31750 w 327025"/>
                <a:gd name="connsiteY3" fmla="*/ 170656 h 257175"/>
                <a:gd name="connsiteX4" fmla="*/ 105569 w 327025"/>
                <a:gd name="connsiteY4" fmla="*/ 209550 h 257175"/>
                <a:gd name="connsiteX5" fmla="*/ 153024 w 327025"/>
                <a:gd name="connsiteY5" fmla="*/ 199178 h 257175"/>
                <a:gd name="connsiteX6" fmla="*/ 179388 w 327025"/>
                <a:gd name="connsiteY6" fmla="*/ 170656 h 257175"/>
                <a:gd name="connsiteX7" fmla="*/ 178070 w 327025"/>
                <a:gd name="connsiteY7" fmla="*/ 169360 h 257175"/>
                <a:gd name="connsiteX8" fmla="*/ 105569 w 327025"/>
                <a:gd name="connsiteY8" fmla="*/ 131762 h 257175"/>
                <a:gd name="connsiteX9" fmla="*/ 105434 w 327025"/>
                <a:gd name="connsiteY9" fmla="*/ 100012 h 257175"/>
                <a:gd name="connsiteX10" fmla="*/ 209550 w 327025"/>
                <a:gd name="connsiteY10" fmla="*/ 165497 h 257175"/>
                <a:gd name="connsiteX11" fmla="*/ 209550 w 327025"/>
                <a:gd name="connsiteY11" fmla="*/ 170735 h 257175"/>
                <a:gd name="connsiteX12" fmla="*/ 201643 w 327025"/>
                <a:gd name="connsiteY12" fmla="*/ 198239 h 257175"/>
                <a:gd name="connsiteX13" fmla="*/ 105434 w 327025"/>
                <a:gd name="connsiteY13" fmla="*/ 240149 h 257175"/>
                <a:gd name="connsiteX14" fmla="*/ 56671 w 327025"/>
                <a:gd name="connsiteY14" fmla="*/ 232291 h 257175"/>
                <a:gd name="connsiteX15" fmla="*/ 5272 w 327025"/>
                <a:gd name="connsiteY15" fmla="*/ 257175 h 257175"/>
                <a:gd name="connsiteX16" fmla="*/ 15815 w 327025"/>
                <a:gd name="connsiteY16" fmla="*/ 207407 h 257175"/>
                <a:gd name="connsiteX17" fmla="*/ 0 w 327025"/>
                <a:gd name="connsiteY17" fmla="*/ 170735 h 257175"/>
                <a:gd name="connsiteX18" fmla="*/ 23723 w 327025"/>
                <a:gd name="connsiteY18" fmla="*/ 126206 h 257175"/>
                <a:gd name="connsiteX19" fmla="*/ 51399 w 327025"/>
                <a:gd name="connsiteY19" fmla="*/ 110489 h 257175"/>
                <a:gd name="connsiteX20" fmla="*/ 105434 w 327025"/>
                <a:gd name="connsiteY20" fmla="*/ 100012 h 257175"/>
                <a:gd name="connsiteX21" fmla="*/ 173038 w 327025"/>
                <a:gd name="connsiteY21" fmla="*/ 0 h 257175"/>
                <a:gd name="connsiteX22" fmla="*/ 327025 w 327025"/>
                <a:gd name="connsiteY22" fmla="*/ 99597 h 257175"/>
                <a:gd name="connsiteX23" fmla="*/ 220418 w 327025"/>
                <a:gd name="connsiteY23" fmla="*/ 195263 h 257175"/>
                <a:gd name="connsiteX24" fmla="*/ 225683 w 327025"/>
                <a:gd name="connsiteY24" fmla="*/ 170364 h 257175"/>
                <a:gd name="connsiteX25" fmla="*/ 225683 w 327025"/>
                <a:gd name="connsiteY25" fmla="*/ 161190 h 257175"/>
                <a:gd name="connsiteX26" fmla="*/ 295438 w 327025"/>
                <a:gd name="connsiteY26" fmla="*/ 99597 h 257175"/>
                <a:gd name="connsiteX27" fmla="*/ 173038 w 327025"/>
                <a:gd name="connsiteY27" fmla="*/ 31452 h 257175"/>
                <a:gd name="connsiteX28" fmla="*/ 50637 w 327025"/>
                <a:gd name="connsiteY28" fmla="*/ 93045 h 257175"/>
                <a:gd name="connsiteX29" fmla="*/ 20366 w 327025"/>
                <a:gd name="connsiteY29" fmla="*/ 108771 h 257175"/>
                <a:gd name="connsiteX30" fmla="*/ 19050 w 327025"/>
                <a:gd name="connsiteY30" fmla="*/ 99597 h 257175"/>
                <a:gd name="connsiteX31" fmla="*/ 173038 w 327025"/>
                <a:gd name="connsiteY31" fmla="*/ 0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27025" h="257175">
                  <a:moveTo>
                    <a:pt x="105569" y="131762"/>
                  </a:moveTo>
                  <a:cubicBezTo>
                    <a:pt x="91069" y="131762"/>
                    <a:pt x="79205" y="134355"/>
                    <a:pt x="69978" y="136948"/>
                  </a:cubicBezTo>
                  <a:cubicBezTo>
                    <a:pt x="56796" y="140837"/>
                    <a:pt x="47568" y="146023"/>
                    <a:pt x="40977" y="152506"/>
                  </a:cubicBezTo>
                  <a:cubicBezTo>
                    <a:pt x="34386" y="158988"/>
                    <a:pt x="31750" y="164174"/>
                    <a:pt x="31750" y="170656"/>
                  </a:cubicBezTo>
                  <a:cubicBezTo>
                    <a:pt x="31750" y="188807"/>
                    <a:pt x="62069" y="209550"/>
                    <a:pt x="105569" y="209550"/>
                  </a:cubicBezTo>
                  <a:cubicBezTo>
                    <a:pt x="124024" y="209550"/>
                    <a:pt x="139842" y="204364"/>
                    <a:pt x="153024" y="199178"/>
                  </a:cubicBezTo>
                  <a:cubicBezTo>
                    <a:pt x="168842" y="191400"/>
                    <a:pt x="179388" y="181028"/>
                    <a:pt x="179388" y="170656"/>
                  </a:cubicBezTo>
                  <a:cubicBezTo>
                    <a:pt x="179388" y="169360"/>
                    <a:pt x="178070" y="169360"/>
                    <a:pt x="178070" y="169360"/>
                  </a:cubicBezTo>
                  <a:cubicBezTo>
                    <a:pt x="176752" y="151209"/>
                    <a:pt x="147751" y="131762"/>
                    <a:pt x="105569" y="131762"/>
                  </a:cubicBezTo>
                  <a:close/>
                  <a:moveTo>
                    <a:pt x="105434" y="100012"/>
                  </a:moveTo>
                  <a:cubicBezTo>
                    <a:pt x="162105" y="100012"/>
                    <a:pt x="205596" y="128825"/>
                    <a:pt x="209550" y="165497"/>
                  </a:cubicBezTo>
                  <a:cubicBezTo>
                    <a:pt x="209550" y="166806"/>
                    <a:pt x="209550" y="169426"/>
                    <a:pt x="209550" y="170735"/>
                  </a:cubicBezTo>
                  <a:cubicBezTo>
                    <a:pt x="209550" y="179903"/>
                    <a:pt x="206914" y="190381"/>
                    <a:pt x="201643" y="198239"/>
                  </a:cubicBezTo>
                  <a:cubicBezTo>
                    <a:pt x="185827" y="223123"/>
                    <a:pt x="148926" y="240149"/>
                    <a:pt x="105434" y="240149"/>
                  </a:cubicBezTo>
                  <a:cubicBezTo>
                    <a:pt x="86983" y="240149"/>
                    <a:pt x="71168" y="237530"/>
                    <a:pt x="56671" y="232291"/>
                  </a:cubicBezTo>
                  <a:cubicBezTo>
                    <a:pt x="56671" y="232291"/>
                    <a:pt x="56671" y="232291"/>
                    <a:pt x="5272" y="257175"/>
                  </a:cubicBezTo>
                  <a:cubicBezTo>
                    <a:pt x="5272" y="257175"/>
                    <a:pt x="5272" y="257175"/>
                    <a:pt x="15815" y="207407"/>
                  </a:cubicBezTo>
                  <a:cubicBezTo>
                    <a:pt x="5272" y="196929"/>
                    <a:pt x="0" y="183832"/>
                    <a:pt x="0" y="170735"/>
                  </a:cubicBezTo>
                  <a:cubicBezTo>
                    <a:pt x="0" y="153709"/>
                    <a:pt x="9225" y="137993"/>
                    <a:pt x="23723" y="126206"/>
                  </a:cubicBezTo>
                  <a:cubicBezTo>
                    <a:pt x="31630" y="119657"/>
                    <a:pt x="40856" y="114418"/>
                    <a:pt x="51399" y="110489"/>
                  </a:cubicBezTo>
                  <a:cubicBezTo>
                    <a:pt x="67214" y="103941"/>
                    <a:pt x="85665" y="100012"/>
                    <a:pt x="105434" y="100012"/>
                  </a:cubicBezTo>
                  <a:close/>
                  <a:moveTo>
                    <a:pt x="173038" y="0"/>
                  </a:moveTo>
                  <a:cubicBezTo>
                    <a:pt x="258586" y="0"/>
                    <a:pt x="327025" y="43246"/>
                    <a:pt x="327025" y="99597"/>
                  </a:cubicBezTo>
                  <a:cubicBezTo>
                    <a:pt x="327025" y="145465"/>
                    <a:pt x="282277" y="182158"/>
                    <a:pt x="220418" y="195263"/>
                  </a:cubicBezTo>
                  <a:cubicBezTo>
                    <a:pt x="224367" y="187400"/>
                    <a:pt x="225683" y="178227"/>
                    <a:pt x="225683" y="170364"/>
                  </a:cubicBezTo>
                  <a:cubicBezTo>
                    <a:pt x="225683" y="167743"/>
                    <a:pt x="225683" y="165122"/>
                    <a:pt x="225683" y="161190"/>
                  </a:cubicBezTo>
                  <a:cubicBezTo>
                    <a:pt x="266483" y="150706"/>
                    <a:pt x="295438" y="127117"/>
                    <a:pt x="295438" y="99597"/>
                  </a:cubicBezTo>
                  <a:cubicBezTo>
                    <a:pt x="295438" y="62903"/>
                    <a:pt x="238844" y="31452"/>
                    <a:pt x="173038" y="31452"/>
                  </a:cubicBezTo>
                  <a:cubicBezTo>
                    <a:pt x="109863" y="31452"/>
                    <a:pt x="57218" y="58972"/>
                    <a:pt x="50637" y="93045"/>
                  </a:cubicBezTo>
                  <a:cubicBezTo>
                    <a:pt x="38792" y="96976"/>
                    <a:pt x="28263" y="102218"/>
                    <a:pt x="20366" y="108771"/>
                  </a:cubicBezTo>
                  <a:cubicBezTo>
                    <a:pt x="19050" y="106150"/>
                    <a:pt x="19050" y="103529"/>
                    <a:pt x="19050" y="99597"/>
                  </a:cubicBezTo>
                  <a:cubicBezTo>
                    <a:pt x="19050" y="43246"/>
                    <a:pt x="86173" y="0"/>
                    <a:pt x="173038" y="0"/>
                  </a:cubicBezTo>
                  <a:close/>
                </a:path>
              </a:pathLst>
            </a:custGeom>
            <a:solidFill>
              <a:srgbClr val="050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blipFill>
                  <a:blip r:embed="rId2"/>
                  <a:tile tx="0" ty="0" sx="100000" sy="100000" flip="none" algn="tl"/>
                </a:blipFill>
                <a:latin typeface="+mn-ea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1543649" y="4623913"/>
              <a:ext cx="2402876" cy="0"/>
            </a:xfrm>
            <a:prstGeom prst="line">
              <a:avLst/>
            </a:prstGeom>
            <a:ln>
              <a:solidFill>
                <a:srgbClr val="DAB54E"/>
              </a:solidFill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îṥlídé"/>
            <p:cNvSpPr txBox="1"/>
            <p:nvPr/>
          </p:nvSpPr>
          <p:spPr>
            <a:xfrm>
              <a:off x="8164058" y="4600860"/>
              <a:ext cx="2520280" cy="481094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b="1">
                  <a:blipFill>
                    <a:blip r:embed="rId2"/>
                    <a:tile tx="0" ty="0" sx="100000" sy="100000" flip="none" algn="tl"/>
                  </a:blipFill>
                  <a:latin typeface="+mn-ea"/>
                </a:rPr>
                <a:t>此部分内容作为文字排版占位显示</a:t>
              </a:r>
              <a:br>
                <a:rPr lang="zh-CN" altLang="en-US" sz="1200" b="1">
                  <a:blipFill>
                    <a:blip r:embed="rId2"/>
                    <a:tile tx="0" ty="0" sx="100000" sy="100000" flip="none" algn="tl"/>
                  </a:blipFill>
                  <a:latin typeface="+mn-ea"/>
                </a:rPr>
              </a:br>
              <a:r>
                <a:rPr lang="zh-CN" altLang="en-US" sz="1200" b="1">
                  <a:blipFill>
                    <a:blip r:embed="rId2"/>
                    <a:tile tx="0" ty="0" sx="100000" sy="100000" flip="none" algn="tl"/>
                  </a:blipFill>
                  <a:latin typeface="+mn-ea"/>
                </a:rPr>
                <a:t>（建议使用主题字体）</a:t>
              </a:r>
              <a:endParaRPr lang="zh-CN" altLang="en-US" sz="1200" b="1">
                <a:blipFill>
                  <a:blip r:embed="rId2"/>
                  <a:tile tx="0" ty="0" sx="100000" sy="100000" flip="none" algn="tl"/>
                </a:blipFill>
                <a:latin typeface="+mn-ea"/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8359140" y="4623913"/>
              <a:ext cx="2354702" cy="0"/>
            </a:xfrm>
            <a:prstGeom prst="line">
              <a:avLst/>
            </a:prstGeom>
            <a:ln>
              <a:solidFill>
                <a:srgbClr val="DAB54E"/>
              </a:solidFill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ïṥļîdê"/>
            <p:cNvSpPr/>
            <p:nvPr/>
          </p:nvSpPr>
          <p:spPr>
            <a:xfrm>
              <a:off x="4833696" y="5105126"/>
              <a:ext cx="2648719" cy="400110"/>
            </a:xfrm>
            <a:prstGeom prst="rect">
              <a:avLst/>
            </a:prstGeom>
          </p:spPr>
          <p:txBody>
            <a:bodyPr wrap="none">
              <a:normAutofit lnSpcReduction="10000"/>
            </a:bodyPr>
            <a:lstStyle/>
            <a:p>
              <a:pPr algn="ctr">
                <a:buClr>
                  <a:srgbClr val="E24848"/>
                </a:buClr>
              </a:pPr>
              <a:r>
                <a:rPr lang="zh-CN" altLang="en-US" sz="2000" b="1" noProof="1">
                  <a:blipFill>
                    <a:blip r:embed="rId2"/>
                    <a:tile tx="0" ty="0" sx="100000" sy="100000" flip="none" algn="tl"/>
                  </a:blipFill>
                  <a:latin typeface="+mn-ea"/>
                </a:rPr>
                <a:t>标题文本预设</a:t>
              </a:r>
              <a:endParaRPr lang="zh-CN" altLang="en-US" sz="2000" b="1" noProof="1">
                <a:blipFill>
                  <a:blip r:embed="rId2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19" name="íslîdê"/>
            <p:cNvSpPr/>
            <p:nvPr/>
          </p:nvSpPr>
          <p:spPr bwMode="auto">
            <a:xfrm>
              <a:off x="5987581" y="4408650"/>
              <a:ext cx="383389" cy="383389"/>
            </a:xfrm>
            <a:custGeom>
              <a:avLst/>
              <a:gdLst>
                <a:gd name="connsiteX0" fmla="*/ 169070 w 338138"/>
                <a:gd name="connsiteY0" fmla="*/ 261938 h 338138"/>
                <a:gd name="connsiteX1" fmla="*/ 174626 w 338138"/>
                <a:gd name="connsiteY1" fmla="*/ 267230 h 338138"/>
                <a:gd name="connsiteX2" fmla="*/ 174626 w 338138"/>
                <a:gd name="connsiteY2" fmla="*/ 288396 h 338138"/>
                <a:gd name="connsiteX3" fmla="*/ 169070 w 338138"/>
                <a:gd name="connsiteY3" fmla="*/ 293688 h 338138"/>
                <a:gd name="connsiteX4" fmla="*/ 163513 w 338138"/>
                <a:gd name="connsiteY4" fmla="*/ 288396 h 338138"/>
                <a:gd name="connsiteX5" fmla="*/ 163513 w 338138"/>
                <a:gd name="connsiteY5" fmla="*/ 267230 h 338138"/>
                <a:gd name="connsiteX6" fmla="*/ 169070 w 338138"/>
                <a:gd name="connsiteY6" fmla="*/ 261938 h 338138"/>
                <a:gd name="connsiteX7" fmla="*/ 267230 w 338138"/>
                <a:gd name="connsiteY7" fmla="*/ 163513 h 338138"/>
                <a:gd name="connsiteX8" fmla="*/ 288396 w 338138"/>
                <a:gd name="connsiteY8" fmla="*/ 163513 h 338138"/>
                <a:gd name="connsiteX9" fmla="*/ 293688 w 338138"/>
                <a:gd name="connsiteY9" fmla="*/ 169070 h 338138"/>
                <a:gd name="connsiteX10" fmla="*/ 288396 w 338138"/>
                <a:gd name="connsiteY10" fmla="*/ 174626 h 338138"/>
                <a:gd name="connsiteX11" fmla="*/ 267230 w 338138"/>
                <a:gd name="connsiteY11" fmla="*/ 174626 h 338138"/>
                <a:gd name="connsiteX12" fmla="*/ 261938 w 338138"/>
                <a:gd name="connsiteY12" fmla="*/ 169070 h 338138"/>
                <a:gd name="connsiteX13" fmla="*/ 267230 w 338138"/>
                <a:gd name="connsiteY13" fmla="*/ 163513 h 338138"/>
                <a:gd name="connsiteX14" fmla="*/ 49742 w 338138"/>
                <a:gd name="connsiteY14" fmla="*/ 163513 h 338138"/>
                <a:gd name="connsiteX15" fmla="*/ 70908 w 338138"/>
                <a:gd name="connsiteY15" fmla="*/ 163513 h 338138"/>
                <a:gd name="connsiteX16" fmla="*/ 76200 w 338138"/>
                <a:gd name="connsiteY16" fmla="*/ 169070 h 338138"/>
                <a:gd name="connsiteX17" fmla="*/ 70908 w 338138"/>
                <a:gd name="connsiteY17" fmla="*/ 174626 h 338138"/>
                <a:gd name="connsiteX18" fmla="*/ 49742 w 338138"/>
                <a:gd name="connsiteY18" fmla="*/ 174626 h 338138"/>
                <a:gd name="connsiteX19" fmla="*/ 44450 w 338138"/>
                <a:gd name="connsiteY19" fmla="*/ 169070 h 338138"/>
                <a:gd name="connsiteX20" fmla="*/ 49742 w 338138"/>
                <a:gd name="connsiteY20" fmla="*/ 163513 h 338138"/>
                <a:gd name="connsiteX21" fmla="*/ 169070 w 338138"/>
                <a:gd name="connsiteY21" fmla="*/ 160338 h 338138"/>
                <a:gd name="connsiteX22" fmla="*/ 160338 w 338138"/>
                <a:gd name="connsiteY22" fmla="*/ 169070 h 338138"/>
                <a:gd name="connsiteX23" fmla="*/ 162833 w 338138"/>
                <a:gd name="connsiteY23" fmla="*/ 175306 h 338138"/>
                <a:gd name="connsiteX24" fmla="*/ 169070 w 338138"/>
                <a:gd name="connsiteY24" fmla="*/ 177801 h 338138"/>
                <a:gd name="connsiteX25" fmla="*/ 177801 w 338138"/>
                <a:gd name="connsiteY25" fmla="*/ 169070 h 338138"/>
                <a:gd name="connsiteX26" fmla="*/ 169070 w 338138"/>
                <a:gd name="connsiteY26" fmla="*/ 160338 h 338138"/>
                <a:gd name="connsiteX27" fmla="*/ 121070 w 338138"/>
                <a:gd name="connsiteY27" fmla="*/ 115888 h 338138"/>
                <a:gd name="connsiteX28" fmla="*/ 114300 w 338138"/>
                <a:gd name="connsiteY28" fmla="*/ 122425 h 338138"/>
                <a:gd name="connsiteX29" fmla="*/ 152214 w 338138"/>
                <a:gd name="connsiteY29" fmla="*/ 160338 h 338138"/>
                <a:gd name="connsiteX30" fmla="*/ 160338 w 338138"/>
                <a:gd name="connsiteY30" fmla="*/ 152494 h 338138"/>
                <a:gd name="connsiteX31" fmla="*/ 121070 w 338138"/>
                <a:gd name="connsiteY31" fmla="*/ 115888 h 338138"/>
                <a:gd name="connsiteX32" fmla="*/ 239184 w 338138"/>
                <a:gd name="connsiteY32" fmla="*/ 77788 h 338138"/>
                <a:gd name="connsiteX33" fmla="*/ 243153 w 338138"/>
                <a:gd name="connsiteY33" fmla="*/ 80434 h 338138"/>
                <a:gd name="connsiteX34" fmla="*/ 257705 w 338138"/>
                <a:gd name="connsiteY34" fmla="*/ 94986 h 338138"/>
                <a:gd name="connsiteX35" fmla="*/ 257705 w 338138"/>
                <a:gd name="connsiteY35" fmla="*/ 102924 h 338138"/>
                <a:gd name="connsiteX36" fmla="*/ 188913 w 338138"/>
                <a:gd name="connsiteY36" fmla="*/ 173038 h 338138"/>
                <a:gd name="connsiteX37" fmla="*/ 169069 w 338138"/>
                <a:gd name="connsiteY37" fmla="*/ 188913 h 338138"/>
                <a:gd name="connsiteX38" fmla="*/ 159809 w 338138"/>
                <a:gd name="connsiteY38" fmla="*/ 186268 h 338138"/>
                <a:gd name="connsiteX39" fmla="*/ 102923 w 338138"/>
                <a:gd name="connsiteY39" fmla="*/ 243153 h 338138"/>
                <a:gd name="connsiteX40" fmla="*/ 98955 w 338138"/>
                <a:gd name="connsiteY40" fmla="*/ 244476 h 338138"/>
                <a:gd name="connsiteX41" fmla="*/ 94986 w 338138"/>
                <a:gd name="connsiteY41" fmla="*/ 243153 h 338138"/>
                <a:gd name="connsiteX42" fmla="*/ 94986 w 338138"/>
                <a:gd name="connsiteY42" fmla="*/ 235216 h 338138"/>
                <a:gd name="connsiteX43" fmla="*/ 151872 w 338138"/>
                <a:gd name="connsiteY43" fmla="*/ 178330 h 338138"/>
                <a:gd name="connsiteX44" fmla="*/ 149226 w 338138"/>
                <a:gd name="connsiteY44" fmla="*/ 173038 h 338138"/>
                <a:gd name="connsiteX45" fmla="*/ 102923 w 338138"/>
                <a:gd name="connsiteY45" fmla="*/ 125413 h 338138"/>
                <a:gd name="connsiteX46" fmla="*/ 102923 w 338138"/>
                <a:gd name="connsiteY46" fmla="*/ 117476 h 338138"/>
                <a:gd name="connsiteX47" fmla="*/ 117476 w 338138"/>
                <a:gd name="connsiteY47" fmla="*/ 102924 h 338138"/>
                <a:gd name="connsiteX48" fmla="*/ 125413 w 338138"/>
                <a:gd name="connsiteY48" fmla="*/ 102924 h 338138"/>
                <a:gd name="connsiteX49" fmla="*/ 173038 w 338138"/>
                <a:gd name="connsiteY49" fmla="*/ 149226 h 338138"/>
                <a:gd name="connsiteX50" fmla="*/ 186267 w 338138"/>
                <a:gd name="connsiteY50" fmla="*/ 159809 h 338138"/>
                <a:gd name="connsiteX51" fmla="*/ 247122 w 338138"/>
                <a:gd name="connsiteY51" fmla="*/ 98955 h 338138"/>
                <a:gd name="connsiteX52" fmla="*/ 239184 w 338138"/>
                <a:gd name="connsiteY52" fmla="*/ 91017 h 338138"/>
                <a:gd name="connsiteX53" fmla="*/ 187590 w 338138"/>
                <a:gd name="connsiteY53" fmla="*/ 142611 h 338138"/>
                <a:gd name="connsiteX54" fmla="*/ 180976 w 338138"/>
                <a:gd name="connsiteY54" fmla="*/ 142611 h 338138"/>
                <a:gd name="connsiteX55" fmla="*/ 180976 w 338138"/>
                <a:gd name="connsiteY55" fmla="*/ 134674 h 338138"/>
                <a:gd name="connsiteX56" fmla="*/ 235216 w 338138"/>
                <a:gd name="connsiteY56" fmla="*/ 80434 h 338138"/>
                <a:gd name="connsiteX57" fmla="*/ 239184 w 338138"/>
                <a:gd name="connsiteY57" fmla="*/ 77788 h 338138"/>
                <a:gd name="connsiteX58" fmla="*/ 169070 w 338138"/>
                <a:gd name="connsiteY58" fmla="*/ 44450 h 338138"/>
                <a:gd name="connsiteX59" fmla="*/ 174626 w 338138"/>
                <a:gd name="connsiteY59" fmla="*/ 49742 h 338138"/>
                <a:gd name="connsiteX60" fmla="*/ 174626 w 338138"/>
                <a:gd name="connsiteY60" fmla="*/ 70908 h 338138"/>
                <a:gd name="connsiteX61" fmla="*/ 169070 w 338138"/>
                <a:gd name="connsiteY61" fmla="*/ 76200 h 338138"/>
                <a:gd name="connsiteX62" fmla="*/ 163513 w 338138"/>
                <a:gd name="connsiteY62" fmla="*/ 70908 h 338138"/>
                <a:gd name="connsiteX63" fmla="*/ 163513 w 338138"/>
                <a:gd name="connsiteY63" fmla="*/ 49742 h 338138"/>
                <a:gd name="connsiteX64" fmla="*/ 169070 w 338138"/>
                <a:gd name="connsiteY64" fmla="*/ 44450 h 338138"/>
                <a:gd name="connsiteX65" fmla="*/ 168276 w 338138"/>
                <a:gd name="connsiteY65" fmla="*/ 22225 h 338138"/>
                <a:gd name="connsiteX66" fmla="*/ 315913 w 338138"/>
                <a:gd name="connsiteY66" fmla="*/ 169069 h 338138"/>
                <a:gd name="connsiteX67" fmla="*/ 280322 w 338138"/>
                <a:gd name="connsiteY67" fmla="*/ 264780 h 338138"/>
                <a:gd name="connsiteX68" fmla="*/ 272413 w 338138"/>
                <a:gd name="connsiteY68" fmla="*/ 264780 h 338138"/>
                <a:gd name="connsiteX69" fmla="*/ 271094 w 338138"/>
                <a:gd name="connsiteY69" fmla="*/ 256913 h 338138"/>
                <a:gd name="connsiteX70" fmla="*/ 304049 w 338138"/>
                <a:gd name="connsiteY70" fmla="*/ 169069 h 338138"/>
                <a:gd name="connsiteX71" fmla="*/ 168276 w 338138"/>
                <a:gd name="connsiteY71" fmla="*/ 34025 h 338138"/>
                <a:gd name="connsiteX72" fmla="*/ 32502 w 338138"/>
                <a:gd name="connsiteY72" fmla="*/ 169069 h 338138"/>
                <a:gd name="connsiteX73" fmla="*/ 168276 w 338138"/>
                <a:gd name="connsiteY73" fmla="*/ 304113 h 338138"/>
                <a:gd name="connsiteX74" fmla="*/ 256594 w 338138"/>
                <a:gd name="connsiteY74" fmla="*/ 271335 h 338138"/>
                <a:gd name="connsiteX75" fmla="*/ 264504 w 338138"/>
                <a:gd name="connsiteY75" fmla="*/ 272647 h 338138"/>
                <a:gd name="connsiteX76" fmla="*/ 264504 w 338138"/>
                <a:gd name="connsiteY76" fmla="*/ 280513 h 338138"/>
                <a:gd name="connsiteX77" fmla="*/ 168276 w 338138"/>
                <a:gd name="connsiteY77" fmla="*/ 315913 h 338138"/>
                <a:gd name="connsiteX78" fmla="*/ 20638 w 338138"/>
                <a:gd name="connsiteY78" fmla="*/ 169069 h 338138"/>
                <a:gd name="connsiteX79" fmla="*/ 168276 w 338138"/>
                <a:gd name="connsiteY79" fmla="*/ 22225 h 338138"/>
                <a:gd name="connsiteX80" fmla="*/ 169070 w 338138"/>
                <a:gd name="connsiteY80" fmla="*/ 11113 h 338138"/>
                <a:gd name="connsiteX81" fmla="*/ 11113 w 338138"/>
                <a:gd name="connsiteY81" fmla="*/ 169070 h 338138"/>
                <a:gd name="connsiteX82" fmla="*/ 169070 w 338138"/>
                <a:gd name="connsiteY82" fmla="*/ 327027 h 338138"/>
                <a:gd name="connsiteX83" fmla="*/ 327027 w 338138"/>
                <a:gd name="connsiteY83" fmla="*/ 169070 h 338138"/>
                <a:gd name="connsiteX84" fmla="*/ 169070 w 338138"/>
                <a:gd name="connsiteY84" fmla="*/ 11113 h 338138"/>
                <a:gd name="connsiteX85" fmla="*/ 169069 w 338138"/>
                <a:gd name="connsiteY85" fmla="*/ 0 h 338138"/>
                <a:gd name="connsiteX86" fmla="*/ 289267 w 338138"/>
                <a:gd name="connsiteY86" fmla="*/ 48872 h 338138"/>
                <a:gd name="connsiteX87" fmla="*/ 338138 w 338138"/>
                <a:gd name="connsiteY87" fmla="*/ 169069 h 338138"/>
                <a:gd name="connsiteX88" fmla="*/ 289267 w 338138"/>
                <a:gd name="connsiteY88" fmla="*/ 289267 h 338138"/>
                <a:gd name="connsiteX89" fmla="*/ 169069 w 338138"/>
                <a:gd name="connsiteY89" fmla="*/ 338138 h 338138"/>
                <a:gd name="connsiteX90" fmla="*/ 48872 w 338138"/>
                <a:gd name="connsiteY90" fmla="*/ 289267 h 338138"/>
                <a:gd name="connsiteX91" fmla="*/ 0 w 338138"/>
                <a:gd name="connsiteY91" fmla="*/ 169069 h 338138"/>
                <a:gd name="connsiteX92" fmla="*/ 48872 w 338138"/>
                <a:gd name="connsiteY92" fmla="*/ 48872 h 338138"/>
                <a:gd name="connsiteX93" fmla="*/ 169069 w 338138"/>
                <a:gd name="connsiteY93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338138" h="338138">
                  <a:moveTo>
                    <a:pt x="169070" y="261938"/>
                  </a:moveTo>
                  <a:cubicBezTo>
                    <a:pt x="171848" y="261938"/>
                    <a:pt x="174626" y="264584"/>
                    <a:pt x="174626" y="267230"/>
                  </a:cubicBezTo>
                  <a:cubicBezTo>
                    <a:pt x="174626" y="267230"/>
                    <a:pt x="174626" y="267230"/>
                    <a:pt x="174626" y="288396"/>
                  </a:cubicBezTo>
                  <a:cubicBezTo>
                    <a:pt x="174626" y="291042"/>
                    <a:pt x="171848" y="293688"/>
                    <a:pt x="169070" y="293688"/>
                  </a:cubicBezTo>
                  <a:cubicBezTo>
                    <a:pt x="166291" y="293688"/>
                    <a:pt x="163513" y="291042"/>
                    <a:pt x="163513" y="288396"/>
                  </a:cubicBezTo>
                  <a:cubicBezTo>
                    <a:pt x="163513" y="288396"/>
                    <a:pt x="163513" y="288396"/>
                    <a:pt x="163513" y="267230"/>
                  </a:cubicBezTo>
                  <a:cubicBezTo>
                    <a:pt x="163513" y="264584"/>
                    <a:pt x="166291" y="261938"/>
                    <a:pt x="169070" y="261938"/>
                  </a:cubicBezTo>
                  <a:close/>
                  <a:moveTo>
                    <a:pt x="267230" y="163513"/>
                  </a:moveTo>
                  <a:cubicBezTo>
                    <a:pt x="267230" y="163513"/>
                    <a:pt x="267230" y="163513"/>
                    <a:pt x="288396" y="163513"/>
                  </a:cubicBezTo>
                  <a:cubicBezTo>
                    <a:pt x="291042" y="163513"/>
                    <a:pt x="293688" y="166291"/>
                    <a:pt x="293688" y="169070"/>
                  </a:cubicBezTo>
                  <a:cubicBezTo>
                    <a:pt x="293688" y="171848"/>
                    <a:pt x="291042" y="174626"/>
                    <a:pt x="288396" y="174626"/>
                  </a:cubicBezTo>
                  <a:cubicBezTo>
                    <a:pt x="288396" y="174626"/>
                    <a:pt x="288396" y="174626"/>
                    <a:pt x="267230" y="174626"/>
                  </a:cubicBezTo>
                  <a:cubicBezTo>
                    <a:pt x="264584" y="174626"/>
                    <a:pt x="261938" y="171848"/>
                    <a:pt x="261938" y="169070"/>
                  </a:cubicBezTo>
                  <a:cubicBezTo>
                    <a:pt x="261938" y="166291"/>
                    <a:pt x="264584" y="163513"/>
                    <a:pt x="267230" y="163513"/>
                  </a:cubicBezTo>
                  <a:close/>
                  <a:moveTo>
                    <a:pt x="49742" y="163513"/>
                  </a:moveTo>
                  <a:lnTo>
                    <a:pt x="70908" y="163513"/>
                  </a:lnTo>
                  <a:cubicBezTo>
                    <a:pt x="73554" y="163513"/>
                    <a:pt x="76200" y="166291"/>
                    <a:pt x="76200" y="169070"/>
                  </a:cubicBezTo>
                  <a:cubicBezTo>
                    <a:pt x="76200" y="171848"/>
                    <a:pt x="73554" y="174626"/>
                    <a:pt x="70908" y="174626"/>
                  </a:cubicBezTo>
                  <a:cubicBezTo>
                    <a:pt x="70908" y="174626"/>
                    <a:pt x="70908" y="174626"/>
                    <a:pt x="49742" y="174626"/>
                  </a:cubicBezTo>
                  <a:cubicBezTo>
                    <a:pt x="47096" y="174626"/>
                    <a:pt x="44450" y="171848"/>
                    <a:pt x="44450" y="169070"/>
                  </a:cubicBezTo>
                  <a:cubicBezTo>
                    <a:pt x="44450" y="166291"/>
                    <a:pt x="47096" y="163513"/>
                    <a:pt x="49742" y="163513"/>
                  </a:cubicBezTo>
                  <a:close/>
                  <a:moveTo>
                    <a:pt x="169070" y="160338"/>
                  </a:moveTo>
                  <a:cubicBezTo>
                    <a:pt x="164080" y="160338"/>
                    <a:pt x="160338" y="164080"/>
                    <a:pt x="160338" y="169070"/>
                  </a:cubicBezTo>
                  <a:cubicBezTo>
                    <a:pt x="160338" y="171564"/>
                    <a:pt x="161585" y="174059"/>
                    <a:pt x="162833" y="175306"/>
                  </a:cubicBezTo>
                  <a:cubicBezTo>
                    <a:pt x="164080" y="176554"/>
                    <a:pt x="166575" y="177801"/>
                    <a:pt x="169070" y="177801"/>
                  </a:cubicBezTo>
                  <a:cubicBezTo>
                    <a:pt x="174059" y="177801"/>
                    <a:pt x="177801" y="174059"/>
                    <a:pt x="177801" y="169070"/>
                  </a:cubicBezTo>
                  <a:cubicBezTo>
                    <a:pt x="177801" y="164080"/>
                    <a:pt x="174059" y="160338"/>
                    <a:pt x="169070" y="160338"/>
                  </a:cubicBezTo>
                  <a:close/>
                  <a:moveTo>
                    <a:pt x="121070" y="115888"/>
                  </a:moveTo>
                  <a:lnTo>
                    <a:pt x="114300" y="122425"/>
                  </a:lnTo>
                  <a:cubicBezTo>
                    <a:pt x="114300" y="122425"/>
                    <a:pt x="114300" y="122425"/>
                    <a:pt x="152214" y="160338"/>
                  </a:cubicBezTo>
                  <a:cubicBezTo>
                    <a:pt x="153568" y="156416"/>
                    <a:pt x="156276" y="153801"/>
                    <a:pt x="160338" y="152494"/>
                  </a:cubicBezTo>
                  <a:cubicBezTo>
                    <a:pt x="160338" y="152494"/>
                    <a:pt x="160338" y="152494"/>
                    <a:pt x="121070" y="115888"/>
                  </a:cubicBezTo>
                  <a:close/>
                  <a:moveTo>
                    <a:pt x="239184" y="77788"/>
                  </a:moveTo>
                  <a:cubicBezTo>
                    <a:pt x="240507" y="77788"/>
                    <a:pt x="241830" y="79111"/>
                    <a:pt x="243153" y="80434"/>
                  </a:cubicBezTo>
                  <a:cubicBezTo>
                    <a:pt x="243153" y="80434"/>
                    <a:pt x="243153" y="80434"/>
                    <a:pt x="257705" y="94986"/>
                  </a:cubicBezTo>
                  <a:cubicBezTo>
                    <a:pt x="260351" y="97632"/>
                    <a:pt x="260351" y="100278"/>
                    <a:pt x="257705" y="102924"/>
                  </a:cubicBezTo>
                  <a:cubicBezTo>
                    <a:pt x="257705" y="102924"/>
                    <a:pt x="257705" y="102924"/>
                    <a:pt x="188913" y="173038"/>
                  </a:cubicBezTo>
                  <a:cubicBezTo>
                    <a:pt x="187590" y="182299"/>
                    <a:pt x="178330" y="188913"/>
                    <a:pt x="169069" y="188913"/>
                  </a:cubicBezTo>
                  <a:cubicBezTo>
                    <a:pt x="165101" y="188913"/>
                    <a:pt x="162455" y="187591"/>
                    <a:pt x="159809" y="186268"/>
                  </a:cubicBezTo>
                  <a:cubicBezTo>
                    <a:pt x="159809" y="186268"/>
                    <a:pt x="159809" y="186268"/>
                    <a:pt x="102923" y="243153"/>
                  </a:cubicBezTo>
                  <a:cubicBezTo>
                    <a:pt x="101601" y="244476"/>
                    <a:pt x="100278" y="244476"/>
                    <a:pt x="98955" y="244476"/>
                  </a:cubicBezTo>
                  <a:cubicBezTo>
                    <a:pt x="97632" y="244476"/>
                    <a:pt x="96309" y="244476"/>
                    <a:pt x="94986" y="243153"/>
                  </a:cubicBezTo>
                  <a:cubicBezTo>
                    <a:pt x="93663" y="240507"/>
                    <a:pt x="93663" y="237862"/>
                    <a:pt x="94986" y="235216"/>
                  </a:cubicBezTo>
                  <a:cubicBezTo>
                    <a:pt x="94986" y="235216"/>
                    <a:pt x="94986" y="235216"/>
                    <a:pt x="151872" y="178330"/>
                  </a:cubicBezTo>
                  <a:cubicBezTo>
                    <a:pt x="150549" y="177007"/>
                    <a:pt x="150549" y="174361"/>
                    <a:pt x="149226" y="173038"/>
                  </a:cubicBezTo>
                  <a:cubicBezTo>
                    <a:pt x="149226" y="173038"/>
                    <a:pt x="149226" y="173038"/>
                    <a:pt x="102923" y="125413"/>
                  </a:cubicBezTo>
                  <a:cubicBezTo>
                    <a:pt x="100278" y="124090"/>
                    <a:pt x="100278" y="120122"/>
                    <a:pt x="102923" y="117476"/>
                  </a:cubicBezTo>
                  <a:cubicBezTo>
                    <a:pt x="102923" y="117476"/>
                    <a:pt x="102923" y="117476"/>
                    <a:pt x="117476" y="102924"/>
                  </a:cubicBezTo>
                  <a:cubicBezTo>
                    <a:pt x="120121" y="100278"/>
                    <a:pt x="124090" y="100278"/>
                    <a:pt x="125413" y="102924"/>
                  </a:cubicBezTo>
                  <a:cubicBezTo>
                    <a:pt x="125413" y="102924"/>
                    <a:pt x="125413" y="102924"/>
                    <a:pt x="173038" y="149226"/>
                  </a:cubicBezTo>
                  <a:cubicBezTo>
                    <a:pt x="178330" y="150549"/>
                    <a:pt x="183622" y="154518"/>
                    <a:pt x="186267" y="159809"/>
                  </a:cubicBezTo>
                  <a:cubicBezTo>
                    <a:pt x="186267" y="159809"/>
                    <a:pt x="186267" y="159809"/>
                    <a:pt x="247122" y="98955"/>
                  </a:cubicBezTo>
                  <a:cubicBezTo>
                    <a:pt x="247122" y="98955"/>
                    <a:pt x="247122" y="98955"/>
                    <a:pt x="239184" y="91017"/>
                  </a:cubicBezTo>
                  <a:cubicBezTo>
                    <a:pt x="239184" y="91017"/>
                    <a:pt x="239184" y="91017"/>
                    <a:pt x="187590" y="142611"/>
                  </a:cubicBezTo>
                  <a:cubicBezTo>
                    <a:pt x="186267" y="143934"/>
                    <a:pt x="182299" y="143934"/>
                    <a:pt x="180976" y="142611"/>
                  </a:cubicBezTo>
                  <a:cubicBezTo>
                    <a:pt x="178330" y="139965"/>
                    <a:pt x="178330" y="137320"/>
                    <a:pt x="180976" y="134674"/>
                  </a:cubicBezTo>
                  <a:cubicBezTo>
                    <a:pt x="180976" y="134674"/>
                    <a:pt x="180976" y="134674"/>
                    <a:pt x="235216" y="80434"/>
                  </a:cubicBezTo>
                  <a:cubicBezTo>
                    <a:pt x="236538" y="79111"/>
                    <a:pt x="237861" y="77788"/>
                    <a:pt x="239184" y="77788"/>
                  </a:cubicBezTo>
                  <a:close/>
                  <a:moveTo>
                    <a:pt x="169070" y="44450"/>
                  </a:moveTo>
                  <a:cubicBezTo>
                    <a:pt x="171848" y="44450"/>
                    <a:pt x="174626" y="47096"/>
                    <a:pt x="174626" y="49742"/>
                  </a:cubicBezTo>
                  <a:cubicBezTo>
                    <a:pt x="174626" y="49742"/>
                    <a:pt x="174626" y="49742"/>
                    <a:pt x="174626" y="70908"/>
                  </a:cubicBezTo>
                  <a:cubicBezTo>
                    <a:pt x="174626" y="73554"/>
                    <a:pt x="171848" y="76200"/>
                    <a:pt x="169070" y="76200"/>
                  </a:cubicBezTo>
                  <a:cubicBezTo>
                    <a:pt x="166291" y="76200"/>
                    <a:pt x="163513" y="73554"/>
                    <a:pt x="163513" y="70908"/>
                  </a:cubicBezTo>
                  <a:cubicBezTo>
                    <a:pt x="163513" y="70908"/>
                    <a:pt x="163513" y="70908"/>
                    <a:pt x="163513" y="49742"/>
                  </a:cubicBezTo>
                  <a:cubicBezTo>
                    <a:pt x="163513" y="47096"/>
                    <a:pt x="166291" y="44450"/>
                    <a:pt x="169070" y="44450"/>
                  </a:cubicBezTo>
                  <a:close/>
                  <a:moveTo>
                    <a:pt x="168276" y="22225"/>
                  </a:moveTo>
                  <a:cubicBezTo>
                    <a:pt x="250003" y="22225"/>
                    <a:pt x="315913" y="87780"/>
                    <a:pt x="315913" y="169069"/>
                  </a:cubicBezTo>
                  <a:cubicBezTo>
                    <a:pt x="315913" y="204469"/>
                    <a:pt x="302731" y="237247"/>
                    <a:pt x="280322" y="264780"/>
                  </a:cubicBezTo>
                  <a:cubicBezTo>
                    <a:pt x="277685" y="266091"/>
                    <a:pt x="275049" y="267402"/>
                    <a:pt x="272413" y="264780"/>
                  </a:cubicBezTo>
                  <a:cubicBezTo>
                    <a:pt x="269776" y="263469"/>
                    <a:pt x="269776" y="259536"/>
                    <a:pt x="271094" y="256913"/>
                  </a:cubicBezTo>
                  <a:cubicBezTo>
                    <a:pt x="293504" y="233313"/>
                    <a:pt x="304049" y="201847"/>
                    <a:pt x="304049" y="169069"/>
                  </a:cubicBezTo>
                  <a:cubicBezTo>
                    <a:pt x="304049" y="94336"/>
                    <a:pt x="243412" y="34025"/>
                    <a:pt x="168276" y="34025"/>
                  </a:cubicBezTo>
                  <a:cubicBezTo>
                    <a:pt x="93139" y="34025"/>
                    <a:pt x="32502" y="94336"/>
                    <a:pt x="32502" y="169069"/>
                  </a:cubicBezTo>
                  <a:cubicBezTo>
                    <a:pt x="32502" y="243802"/>
                    <a:pt x="93139" y="304113"/>
                    <a:pt x="168276" y="304113"/>
                  </a:cubicBezTo>
                  <a:cubicBezTo>
                    <a:pt x="201230" y="304113"/>
                    <a:pt x="232867" y="293624"/>
                    <a:pt x="256594" y="271335"/>
                  </a:cubicBezTo>
                  <a:cubicBezTo>
                    <a:pt x="259231" y="270024"/>
                    <a:pt x="263185" y="270024"/>
                    <a:pt x="264504" y="272647"/>
                  </a:cubicBezTo>
                  <a:cubicBezTo>
                    <a:pt x="267140" y="275269"/>
                    <a:pt x="265822" y="277891"/>
                    <a:pt x="264504" y="280513"/>
                  </a:cubicBezTo>
                  <a:cubicBezTo>
                    <a:pt x="236821" y="302802"/>
                    <a:pt x="203867" y="315913"/>
                    <a:pt x="168276" y="315913"/>
                  </a:cubicBezTo>
                  <a:cubicBezTo>
                    <a:pt x="86548" y="315913"/>
                    <a:pt x="20638" y="250358"/>
                    <a:pt x="20638" y="169069"/>
                  </a:cubicBezTo>
                  <a:cubicBezTo>
                    <a:pt x="20638" y="87780"/>
                    <a:pt x="86548" y="22225"/>
                    <a:pt x="168276" y="22225"/>
                  </a:cubicBezTo>
                  <a:close/>
                  <a:moveTo>
                    <a:pt x="169070" y="11113"/>
                  </a:moveTo>
                  <a:cubicBezTo>
                    <a:pt x="81833" y="11113"/>
                    <a:pt x="11113" y="81833"/>
                    <a:pt x="11113" y="169070"/>
                  </a:cubicBezTo>
                  <a:cubicBezTo>
                    <a:pt x="11113" y="256307"/>
                    <a:pt x="81833" y="327027"/>
                    <a:pt x="169070" y="327027"/>
                  </a:cubicBezTo>
                  <a:cubicBezTo>
                    <a:pt x="256307" y="327027"/>
                    <a:pt x="327027" y="256307"/>
                    <a:pt x="327027" y="169070"/>
                  </a:cubicBezTo>
                  <a:cubicBezTo>
                    <a:pt x="327027" y="81833"/>
                    <a:pt x="256307" y="11113"/>
                    <a:pt x="169070" y="11113"/>
                  </a:cubicBezTo>
                  <a:close/>
                  <a:moveTo>
                    <a:pt x="169069" y="0"/>
                  </a:moveTo>
                  <a:cubicBezTo>
                    <a:pt x="213978" y="0"/>
                    <a:pt x="256245" y="17171"/>
                    <a:pt x="289267" y="48872"/>
                  </a:cubicBezTo>
                  <a:cubicBezTo>
                    <a:pt x="320967" y="81893"/>
                    <a:pt x="338138" y="124160"/>
                    <a:pt x="338138" y="169069"/>
                  </a:cubicBezTo>
                  <a:cubicBezTo>
                    <a:pt x="338138" y="213978"/>
                    <a:pt x="320967" y="256245"/>
                    <a:pt x="289267" y="289267"/>
                  </a:cubicBezTo>
                  <a:cubicBezTo>
                    <a:pt x="256245" y="320967"/>
                    <a:pt x="213978" y="338138"/>
                    <a:pt x="169069" y="338138"/>
                  </a:cubicBezTo>
                  <a:cubicBezTo>
                    <a:pt x="124160" y="338138"/>
                    <a:pt x="81893" y="320967"/>
                    <a:pt x="48872" y="289267"/>
                  </a:cubicBezTo>
                  <a:cubicBezTo>
                    <a:pt x="17171" y="256245"/>
                    <a:pt x="0" y="213978"/>
                    <a:pt x="0" y="169069"/>
                  </a:cubicBezTo>
                  <a:cubicBezTo>
                    <a:pt x="0" y="124160"/>
                    <a:pt x="17171" y="81893"/>
                    <a:pt x="48872" y="48872"/>
                  </a:cubicBezTo>
                  <a:cubicBezTo>
                    <a:pt x="81893" y="17171"/>
                    <a:pt x="124160" y="0"/>
                    <a:pt x="169069" y="0"/>
                  </a:cubicBezTo>
                  <a:close/>
                </a:path>
              </a:pathLst>
            </a:custGeom>
            <a:blipFill>
              <a:blip r:embed="rId2"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blipFill>
                  <a:blip r:embed="rId2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20" name="í$lîďe"/>
            <p:cNvSpPr/>
            <p:nvPr/>
          </p:nvSpPr>
          <p:spPr>
            <a:xfrm>
              <a:off x="4559776" y="5515319"/>
              <a:ext cx="3092277" cy="535531"/>
            </a:xfrm>
            <a:prstGeom prst="rect">
              <a:avLst/>
            </a:prstGeom>
          </p:spPr>
          <p:txBody>
            <a:bodyPr wrap="square">
              <a:normAutofit lnSpcReduction="10000"/>
            </a:bodyPr>
            <a:lstStyle/>
            <a:p>
              <a:pPr algn="ctr">
                <a:lnSpc>
                  <a:spcPct val="120000"/>
                </a:lnSpc>
                <a:buClr>
                  <a:srgbClr val="E24848"/>
                </a:buClr>
              </a:pPr>
              <a:r>
                <a:rPr lang="zh-CN" altLang="en-US" sz="1200" b="1" noProof="1">
                  <a:blipFill>
                    <a:blip r:embed="rId2"/>
                    <a:tile tx="0" ty="0" sx="100000" sy="100000" flip="none" algn="tl"/>
                  </a:blipFill>
                  <a:latin typeface="+mn-ea"/>
                </a:rPr>
                <a:t>此部分内容作为文字排版占位显示</a:t>
              </a:r>
              <a:br>
                <a:rPr lang="zh-CN" altLang="en-US" sz="1200" b="1" noProof="1">
                  <a:blipFill>
                    <a:blip r:embed="rId2"/>
                    <a:tile tx="0" ty="0" sx="100000" sy="100000" flip="none" algn="tl"/>
                  </a:blipFill>
                  <a:latin typeface="+mn-ea"/>
                </a:rPr>
              </a:br>
              <a:r>
                <a:rPr lang="zh-CN" altLang="en-US" sz="1200" b="1" noProof="1">
                  <a:blipFill>
                    <a:blip r:embed="rId2"/>
                    <a:tile tx="0" ty="0" sx="100000" sy="100000" flip="none" algn="tl"/>
                  </a:blipFill>
                  <a:latin typeface="+mn-ea"/>
                </a:rPr>
                <a:t>（建议使用主题字体）</a:t>
              </a:r>
              <a:endParaRPr lang="zh-CN" altLang="en-US" sz="1200" b="1" noProof="1">
                <a:blipFill>
                  <a:blip r:embed="rId2"/>
                  <a:tile tx="0" ty="0" sx="100000" sy="100000" flip="none" algn="tl"/>
                </a:blipFill>
                <a:latin typeface="+mn-ea"/>
              </a:endParaRPr>
            </a:p>
          </p:txBody>
        </p:sp>
        <p:grpSp>
          <p:nvGrpSpPr>
            <p:cNvPr id="21" name="íŝlíḓé"/>
            <p:cNvGrpSpPr/>
            <p:nvPr/>
          </p:nvGrpSpPr>
          <p:grpSpPr>
            <a:xfrm>
              <a:off x="5146179" y="3721242"/>
              <a:ext cx="293313" cy="247968"/>
              <a:chOff x="8739188" y="3612536"/>
              <a:chExt cx="192262" cy="162540"/>
            </a:xfrm>
            <a:solidFill>
              <a:schemeClr val="bg1"/>
            </a:solidFill>
          </p:grpSpPr>
          <p:sp>
            <p:nvSpPr>
              <p:cNvPr id="32" name="ïś1iďè"/>
              <p:cNvSpPr/>
              <p:nvPr/>
            </p:nvSpPr>
            <p:spPr bwMode="auto">
              <a:xfrm>
                <a:off x="8739188" y="3722688"/>
                <a:ext cx="76200" cy="52388"/>
              </a:xfrm>
              <a:custGeom>
                <a:avLst/>
                <a:gdLst>
                  <a:gd name="T0" fmla="*/ 237 w 241"/>
                  <a:gd name="T1" fmla="*/ 80 h 166"/>
                  <a:gd name="T2" fmla="*/ 162 w 241"/>
                  <a:gd name="T3" fmla="*/ 5 h 166"/>
                  <a:gd name="T4" fmla="*/ 159 w 241"/>
                  <a:gd name="T5" fmla="*/ 2 h 166"/>
                  <a:gd name="T6" fmla="*/ 157 w 241"/>
                  <a:gd name="T7" fmla="*/ 1 h 166"/>
                  <a:gd name="T8" fmla="*/ 154 w 241"/>
                  <a:gd name="T9" fmla="*/ 0 h 166"/>
                  <a:gd name="T10" fmla="*/ 150 w 241"/>
                  <a:gd name="T11" fmla="*/ 0 h 166"/>
                  <a:gd name="T12" fmla="*/ 148 w 241"/>
                  <a:gd name="T13" fmla="*/ 0 h 166"/>
                  <a:gd name="T14" fmla="*/ 145 w 241"/>
                  <a:gd name="T15" fmla="*/ 1 h 166"/>
                  <a:gd name="T16" fmla="*/ 143 w 241"/>
                  <a:gd name="T17" fmla="*/ 2 h 166"/>
                  <a:gd name="T18" fmla="*/ 140 w 241"/>
                  <a:gd name="T19" fmla="*/ 5 h 166"/>
                  <a:gd name="T20" fmla="*/ 5 w 241"/>
                  <a:gd name="T21" fmla="*/ 140 h 166"/>
                  <a:gd name="T22" fmla="*/ 3 w 241"/>
                  <a:gd name="T23" fmla="*/ 144 h 166"/>
                  <a:gd name="T24" fmla="*/ 0 w 241"/>
                  <a:gd name="T25" fmla="*/ 148 h 166"/>
                  <a:gd name="T26" fmla="*/ 0 w 241"/>
                  <a:gd name="T27" fmla="*/ 153 h 166"/>
                  <a:gd name="T28" fmla="*/ 1 w 241"/>
                  <a:gd name="T29" fmla="*/ 156 h 166"/>
                  <a:gd name="T30" fmla="*/ 4 w 241"/>
                  <a:gd name="T31" fmla="*/ 160 h 166"/>
                  <a:gd name="T32" fmla="*/ 7 w 241"/>
                  <a:gd name="T33" fmla="*/ 163 h 166"/>
                  <a:gd name="T34" fmla="*/ 12 w 241"/>
                  <a:gd name="T35" fmla="*/ 165 h 166"/>
                  <a:gd name="T36" fmla="*/ 15 w 241"/>
                  <a:gd name="T37" fmla="*/ 166 h 166"/>
                  <a:gd name="T38" fmla="*/ 166 w 241"/>
                  <a:gd name="T39" fmla="*/ 166 h 166"/>
                  <a:gd name="T40" fmla="*/ 172 w 241"/>
                  <a:gd name="T41" fmla="*/ 165 h 166"/>
                  <a:gd name="T42" fmla="*/ 176 w 241"/>
                  <a:gd name="T43" fmla="*/ 162 h 166"/>
                  <a:gd name="T44" fmla="*/ 237 w 241"/>
                  <a:gd name="T45" fmla="*/ 101 h 166"/>
                  <a:gd name="T46" fmla="*/ 239 w 241"/>
                  <a:gd name="T47" fmla="*/ 98 h 166"/>
                  <a:gd name="T48" fmla="*/ 241 w 241"/>
                  <a:gd name="T49" fmla="*/ 96 h 166"/>
                  <a:gd name="T50" fmla="*/ 241 w 241"/>
                  <a:gd name="T51" fmla="*/ 94 h 166"/>
                  <a:gd name="T52" fmla="*/ 241 w 241"/>
                  <a:gd name="T53" fmla="*/ 90 h 166"/>
                  <a:gd name="T54" fmla="*/ 241 w 241"/>
                  <a:gd name="T55" fmla="*/ 87 h 166"/>
                  <a:gd name="T56" fmla="*/ 241 w 241"/>
                  <a:gd name="T57" fmla="*/ 85 h 166"/>
                  <a:gd name="T58" fmla="*/ 239 w 241"/>
                  <a:gd name="T59" fmla="*/ 83 h 166"/>
                  <a:gd name="T60" fmla="*/ 237 w 241"/>
                  <a:gd name="T61" fmla="*/ 8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41" h="166">
                    <a:moveTo>
                      <a:pt x="237" y="80"/>
                    </a:moveTo>
                    <a:lnTo>
                      <a:pt x="162" y="5"/>
                    </a:lnTo>
                    <a:lnTo>
                      <a:pt x="159" y="2"/>
                    </a:lnTo>
                    <a:lnTo>
                      <a:pt x="157" y="1"/>
                    </a:lnTo>
                    <a:lnTo>
                      <a:pt x="154" y="0"/>
                    </a:lnTo>
                    <a:lnTo>
                      <a:pt x="150" y="0"/>
                    </a:lnTo>
                    <a:lnTo>
                      <a:pt x="148" y="0"/>
                    </a:lnTo>
                    <a:lnTo>
                      <a:pt x="145" y="1"/>
                    </a:lnTo>
                    <a:lnTo>
                      <a:pt x="143" y="2"/>
                    </a:lnTo>
                    <a:lnTo>
                      <a:pt x="140" y="5"/>
                    </a:lnTo>
                    <a:lnTo>
                      <a:pt x="5" y="140"/>
                    </a:lnTo>
                    <a:lnTo>
                      <a:pt x="3" y="144"/>
                    </a:lnTo>
                    <a:lnTo>
                      <a:pt x="0" y="148"/>
                    </a:lnTo>
                    <a:lnTo>
                      <a:pt x="0" y="153"/>
                    </a:lnTo>
                    <a:lnTo>
                      <a:pt x="1" y="156"/>
                    </a:lnTo>
                    <a:lnTo>
                      <a:pt x="4" y="160"/>
                    </a:lnTo>
                    <a:lnTo>
                      <a:pt x="7" y="163"/>
                    </a:lnTo>
                    <a:lnTo>
                      <a:pt x="12" y="165"/>
                    </a:lnTo>
                    <a:lnTo>
                      <a:pt x="15" y="166"/>
                    </a:lnTo>
                    <a:lnTo>
                      <a:pt x="166" y="166"/>
                    </a:lnTo>
                    <a:lnTo>
                      <a:pt x="172" y="165"/>
                    </a:lnTo>
                    <a:lnTo>
                      <a:pt x="176" y="162"/>
                    </a:lnTo>
                    <a:lnTo>
                      <a:pt x="237" y="101"/>
                    </a:lnTo>
                    <a:lnTo>
                      <a:pt x="239" y="98"/>
                    </a:lnTo>
                    <a:lnTo>
                      <a:pt x="241" y="96"/>
                    </a:lnTo>
                    <a:lnTo>
                      <a:pt x="241" y="94"/>
                    </a:lnTo>
                    <a:lnTo>
                      <a:pt x="241" y="90"/>
                    </a:lnTo>
                    <a:lnTo>
                      <a:pt x="241" y="87"/>
                    </a:lnTo>
                    <a:lnTo>
                      <a:pt x="241" y="85"/>
                    </a:lnTo>
                    <a:lnTo>
                      <a:pt x="239" y="83"/>
                    </a:lnTo>
                    <a:lnTo>
                      <a:pt x="237" y="80"/>
                    </a:lnTo>
                    <a:close/>
                  </a:path>
                </a:pathLst>
              </a:custGeom>
              <a:solidFill>
                <a:srgbClr val="0502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blipFill>
                    <a:blip r:embed="rId2"/>
                    <a:tile tx="0" ty="0" sx="100000" sy="100000" flip="none" algn="tl"/>
                  </a:blipFill>
                  <a:latin typeface="+mn-ea"/>
                </a:endParaRPr>
              </a:p>
            </p:txBody>
          </p:sp>
          <p:sp>
            <p:nvSpPr>
              <p:cNvPr id="33" name="îś1iḓê"/>
              <p:cNvSpPr/>
              <p:nvPr/>
            </p:nvSpPr>
            <p:spPr bwMode="auto">
              <a:xfrm>
                <a:off x="8806037" y="3612536"/>
                <a:ext cx="125413" cy="123825"/>
              </a:xfrm>
              <a:custGeom>
                <a:avLst/>
                <a:gdLst>
                  <a:gd name="T0" fmla="*/ 42 w 393"/>
                  <a:gd name="T1" fmla="*/ 146 h 392"/>
                  <a:gd name="T2" fmla="*/ 38 w 393"/>
                  <a:gd name="T3" fmla="*/ 157 h 392"/>
                  <a:gd name="T4" fmla="*/ 25 w 393"/>
                  <a:gd name="T5" fmla="*/ 176 h 392"/>
                  <a:gd name="T6" fmla="*/ 9 w 393"/>
                  <a:gd name="T7" fmla="*/ 195 h 392"/>
                  <a:gd name="T8" fmla="*/ 7 w 393"/>
                  <a:gd name="T9" fmla="*/ 200 h 392"/>
                  <a:gd name="T10" fmla="*/ 7 w 393"/>
                  <a:gd name="T11" fmla="*/ 206 h 392"/>
                  <a:gd name="T12" fmla="*/ 9 w 393"/>
                  <a:gd name="T13" fmla="*/ 211 h 392"/>
                  <a:gd name="T14" fmla="*/ 176 w 393"/>
                  <a:gd name="T15" fmla="*/ 381 h 392"/>
                  <a:gd name="T16" fmla="*/ 182 w 393"/>
                  <a:gd name="T17" fmla="*/ 384 h 392"/>
                  <a:gd name="T18" fmla="*/ 188 w 393"/>
                  <a:gd name="T19" fmla="*/ 385 h 392"/>
                  <a:gd name="T20" fmla="*/ 191 w 393"/>
                  <a:gd name="T21" fmla="*/ 385 h 392"/>
                  <a:gd name="T22" fmla="*/ 195 w 393"/>
                  <a:gd name="T23" fmla="*/ 383 h 392"/>
                  <a:gd name="T24" fmla="*/ 214 w 393"/>
                  <a:gd name="T25" fmla="*/ 367 h 392"/>
                  <a:gd name="T26" fmla="*/ 233 w 393"/>
                  <a:gd name="T27" fmla="*/ 354 h 392"/>
                  <a:gd name="T28" fmla="*/ 243 w 393"/>
                  <a:gd name="T29" fmla="*/ 350 h 392"/>
                  <a:gd name="T30" fmla="*/ 254 w 393"/>
                  <a:gd name="T31" fmla="*/ 350 h 392"/>
                  <a:gd name="T32" fmla="*/ 266 w 393"/>
                  <a:gd name="T33" fmla="*/ 354 h 392"/>
                  <a:gd name="T34" fmla="*/ 287 w 393"/>
                  <a:gd name="T35" fmla="*/ 369 h 392"/>
                  <a:gd name="T36" fmla="*/ 311 w 393"/>
                  <a:gd name="T37" fmla="*/ 391 h 392"/>
                  <a:gd name="T38" fmla="*/ 322 w 393"/>
                  <a:gd name="T39" fmla="*/ 391 h 392"/>
                  <a:gd name="T40" fmla="*/ 389 w 393"/>
                  <a:gd name="T41" fmla="*/ 328 h 392"/>
                  <a:gd name="T42" fmla="*/ 392 w 393"/>
                  <a:gd name="T43" fmla="*/ 322 h 392"/>
                  <a:gd name="T44" fmla="*/ 393 w 393"/>
                  <a:gd name="T45" fmla="*/ 316 h 392"/>
                  <a:gd name="T46" fmla="*/ 392 w 393"/>
                  <a:gd name="T47" fmla="*/ 311 h 392"/>
                  <a:gd name="T48" fmla="*/ 389 w 393"/>
                  <a:gd name="T49" fmla="*/ 306 h 392"/>
                  <a:gd name="T50" fmla="*/ 86 w 393"/>
                  <a:gd name="T51" fmla="*/ 2 h 392"/>
                  <a:gd name="T52" fmla="*/ 80 w 393"/>
                  <a:gd name="T53" fmla="*/ 0 h 392"/>
                  <a:gd name="T54" fmla="*/ 71 w 393"/>
                  <a:gd name="T55" fmla="*/ 1 h 392"/>
                  <a:gd name="T56" fmla="*/ 5 w 393"/>
                  <a:gd name="T57" fmla="*/ 64 h 392"/>
                  <a:gd name="T58" fmla="*/ 1 w 393"/>
                  <a:gd name="T59" fmla="*/ 69 h 392"/>
                  <a:gd name="T60" fmla="*/ 0 w 393"/>
                  <a:gd name="T61" fmla="*/ 76 h 392"/>
                  <a:gd name="T62" fmla="*/ 1 w 393"/>
                  <a:gd name="T63" fmla="*/ 81 h 392"/>
                  <a:gd name="T64" fmla="*/ 5 w 393"/>
                  <a:gd name="T65" fmla="*/ 86 h 392"/>
                  <a:gd name="T66" fmla="*/ 33 w 393"/>
                  <a:gd name="T67" fmla="*/ 118 h 392"/>
                  <a:gd name="T68" fmla="*/ 40 w 393"/>
                  <a:gd name="T69" fmla="*/ 130 h 392"/>
                  <a:gd name="T70" fmla="*/ 42 w 393"/>
                  <a:gd name="T71" fmla="*/ 140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93" h="392">
                    <a:moveTo>
                      <a:pt x="42" y="140"/>
                    </a:moveTo>
                    <a:lnTo>
                      <a:pt x="42" y="146"/>
                    </a:lnTo>
                    <a:lnTo>
                      <a:pt x="41" y="151"/>
                    </a:lnTo>
                    <a:lnTo>
                      <a:pt x="38" y="157"/>
                    </a:lnTo>
                    <a:lnTo>
                      <a:pt x="35" y="163"/>
                    </a:lnTo>
                    <a:lnTo>
                      <a:pt x="25" y="176"/>
                    </a:lnTo>
                    <a:lnTo>
                      <a:pt x="10" y="193"/>
                    </a:lnTo>
                    <a:lnTo>
                      <a:pt x="9" y="195"/>
                    </a:lnTo>
                    <a:lnTo>
                      <a:pt x="7" y="198"/>
                    </a:lnTo>
                    <a:lnTo>
                      <a:pt x="7" y="200"/>
                    </a:lnTo>
                    <a:lnTo>
                      <a:pt x="6" y="203"/>
                    </a:lnTo>
                    <a:lnTo>
                      <a:pt x="7" y="206"/>
                    </a:lnTo>
                    <a:lnTo>
                      <a:pt x="7" y="209"/>
                    </a:lnTo>
                    <a:lnTo>
                      <a:pt x="9" y="211"/>
                    </a:lnTo>
                    <a:lnTo>
                      <a:pt x="10" y="214"/>
                    </a:lnTo>
                    <a:lnTo>
                      <a:pt x="176" y="381"/>
                    </a:lnTo>
                    <a:lnTo>
                      <a:pt x="180" y="383"/>
                    </a:lnTo>
                    <a:lnTo>
                      <a:pt x="182" y="384"/>
                    </a:lnTo>
                    <a:lnTo>
                      <a:pt x="184" y="385"/>
                    </a:lnTo>
                    <a:lnTo>
                      <a:pt x="188" y="385"/>
                    </a:lnTo>
                    <a:lnTo>
                      <a:pt x="188" y="385"/>
                    </a:lnTo>
                    <a:lnTo>
                      <a:pt x="191" y="385"/>
                    </a:lnTo>
                    <a:lnTo>
                      <a:pt x="193" y="384"/>
                    </a:lnTo>
                    <a:lnTo>
                      <a:pt x="195" y="383"/>
                    </a:lnTo>
                    <a:lnTo>
                      <a:pt x="198" y="381"/>
                    </a:lnTo>
                    <a:lnTo>
                      <a:pt x="214" y="367"/>
                    </a:lnTo>
                    <a:lnTo>
                      <a:pt x="227" y="357"/>
                    </a:lnTo>
                    <a:lnTo>
                      <a:pt x="233" y="354"/>
                    </a:lnTo>
                    <a:lnTo>
                      <a:pt x="238" y="351"/>
                    </a:lnTo>
                    <a:lnTo>
                      <a:pt x="243" y="350"/>
                    </a:lnTo>
                    <a:lnTo>
                      <a:pt x="249" y="349"/>
                    </a:lnTo>
                    <a:lnTo>
                      <a:pt x="254" y="350"/>
                    </a:lnTo>
                    <a:lnTo>
                      <a:pt x="260" y="351"/>
                    </a:lnTo>
                    <a:lnTo>
                      <a:pt x="266" y="354"/>
                    </a:lnTo>
                    <a:lnTo>
                      <a:pt x="272" y="358"/>
                    </a:lnTo>
                    <a:lnTo>
                      <a:pt x="287" y="369"/>
                    </a:lnTo>
                    <a:lnTo>
                      <a:pt x="305" y="387"/>
                    </a:lnTo>
                    <a:lnTo>
                      <a:pt x="311" y="391"/>
                    </a:lnTo>
                    <a:lnTo>
                      <a:pt x="316" y="392"/>
                    </a:lnTo>
                    <a:lnTo>
                      <a:pt x="322" y="391"/>
                    </a:lnTo>
                    <a:lnTo>
                      <a:pt x="326" y="387"/>
                    </a:lnTo>
                    <a:lnTo>
                      <a:pt x="389" y="328"/>
                    </a:lnTo>
                    <a:lnTo>
                      <a:pt x="391" y="325"/>
                    </a:lnTo>
                    <a:lnTo>
                      <a:pt x="392" y="322"/>
                    </a:lnTo>
                    <a:lnTo>
                      <a:pt x="393" y="320"/>
                    </a:lnTo>
                    <a:lnTo>
                      <a:pt x="393" y="316"/>
                    </a:lnTo>
                    <a:lnTo>
                      <a:pt x="393" y="313"/>
                    </a:lnTo>
                    <a:lnTo>
                      <a:pt x="392" y="311"/>
                    </a:lnTo>
                    <a:lnTo>
                      <a:pt x="391" y="308"/>
                    </a:lnTo>
                    <a:lnTo>
                      <a:pt x="389" y="306"/>
                    </a:lnTo>
                    <a:lnTo>
                      <a:pt x="88" y="5"/>
                    </a:lnTo>
                    <a:lnTo>
                      <a:pt x="86" y="2"/>
                    </a:lnTo>
                    <a:lnTo>
                      <a:pt x="83" y="1"/>
                    </a:lnTo>
                    <a:lnTo>
                      <a:pt x="80" y="0"/>
                    </a:lnTo>
                    <a:lnTo>
                      <a:pt x="77" y="0"/>
                    </a:lnTo>
                    <a:lnTo>
                      <a:pt x="71" y="1"/>
                    </a:lnTo>
                    <a:lnTo>
                      <a:pt x="67" y="5"/>
                    </a:lnTo>
                    <a:lnTo>
                      <a:pt x="5" y="64"/>
                    </a:lnTo>
                    <a:lnTo>
                      <a:pt x="2" y="67"/>
                    </a:lnTo>
                    <a:lnTo>
                      <a:pt x="1" y="69"/>
                    </a:lnTo>
                    <a:lnTo>
                      <a:pt x="0" y="72"/>
                    </a:lnTo>
                    <a:lnTo>
                      <a:pt x="0" y="76"/>
                    </a:lnTo>
                    <a:lnTo>
                      <a:pt x="0" y="78"/>
                    </a:lnTo>
                    <a:lnTo>
                      <a:pt x="1" y="81"/>
                    </a:lnTo>
                    <a:lnTo>
                      <a:pt x="2" y="84"/>
                    </a:lnTo>
                    <a:lnTo>
                      <a:pt x="5" y="86"/>
                    </a:lnTo>
                    <a:lnTo>
                      <a:pt x="20" y="104"/>
                    </a:lnTo>
                    <a:lnTo>
                      <a:pt x="33" y="118"/>
                    </a:lnTo>
                    <a:lnTo>
                      <a:pt x="36" y="124"/>
                    </a:lnTo>
                    <a:lnTo>
                      <a:pt x="40" y="130"/>
                    </a:lnTo>
                    <a:lnTo>
                      <a:pt x="41" y="136"/>
                    </a:lnTo>
                    <a:lnTo>
                      <a:pt x="42" y="140"/>
                    </a:lnTo>
                    <a:lnTo>
                      <a:pt x="42" y="140"/>
                    </a:lnTo>
                    <a:close/>
                  </a:path>
                </a:pathLst>
              </a:custGeom>
              <a:solidFill>
                <a:srgbClr val="0502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blipFill>
                    <a:blip r:embed="rId2"/>
                    <a:tile tx="0" ty="0" sx="100000" sy="100000" flip="none" algn="tl"/>
                  </a:blipFill>
                  <a:latin typeface="+mn-ea"/>
                </a:endParaRPr>
              </a:p>
            </p:txBody>
          </p:sp>
        </p:grpSp>
        <p:sp>
          <p:nvSpPr>
            <p:cNvPr id="22" name="íṧ1îḍé"/>
            <p:cNvSpPr txBox="1"/>
            <p:nvPr/>
          </p:nvSpPr>
          <p:spPr>
            <a:xfrm>
              <a:off x="1510826" y="2887048"/>
              <a:ext cx="2520280" cy="369332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zh-CN" altLang="en-US" b="1">
                  <a:blipFill>
                    <a:blip r:embed="rId2"/>
                    <a:tile tx="0" ty="0" sx="100000" sy="100000" flip="none" algn="tl"/>
                  </a:blipFill>
                  <a:latin typeface="+mn-ea"/>
                </a:rPr>
                <a:t>标题文本预设</a:t>
              </a:r>
              <a:endParaRPr lang="zh-CN" altLang="en-US" b="1">
                <a:blipFill>
                  <a:blip r:embed="rId2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23" name="ïṩľiďê"/>
            <p:cNvSpPr txBox="1"/>
            <p:nvPr/>
          </p:nvSpPr>
          <p:spPr>
            <a:xfrm>
              <a:off x="1510826" y="3256380"/>
              <a:ext cx="2520280" cy="498598"/>
            </a:xfrm>
            <a:prstGeom prst="rect">
              <a:avLst/>
            </a:prstGeom>
            <a:noFill/>
          </p:spPr>
          <p:txBody>
            <a:bodyPr wrap="square">
              <a:normAutofit fontScale="92500" lnSpcReduction="2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b="1">
                  <a:blipFill>
                    <a:blip r:embed="rId2"/>
                    <a:tile tx="0" ty="0" sx="100000" sy="100000" flip="none" algn="tl"/>
                  </a:blipFill>
                  <a:latin typeface="+mn-ea"/>
                </a:rPr>
                <a:t>此部分内容作为文字排版占位显示</a:t>
              </a:r>
              <a:br>
                <a:rPr lang="zh-CN" altLang="en-US" sz="1200" b="1">
                  <a:blipFill>
                    <a:blip r:embed="rId2"/>
                    <a:tile tx="0" ty="0" sx="100000" sy="100000" flip="none" algn="tl"/>
                  </a:blipFill>
                  <a:latin typeface="+mn-ea"/>
                </a:rPr>
              </a:br>
              <a:r>
                <a:rPr lang="zh-CN" altLang="en-US" sz="1200" b="1">
                  <a:blipFill>
                    <a:blip r:embed="rId2"/>
                    <a:tile tx="0" ty="0" sx="100000" sy="100000" flip="none" algn="tl"/>
                  </a:blipFill>
                  <a:latin typeface="+mn-ea"/>
                </a:rPr>
                <a:t>（建议使用主题字体）</a:t>
              </a:r>
              <a:endParaRPr lang="zh-CN" altLang="en-US" sz="1200" b="1">
                <a:blipFill>
                  <a:blip r:embed="rId2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24" name="iṩļîḑe"/>
            <p:cNvSpPr txBox="1"/>
            <p:nvPr/>
          </p:nvSpPr>
          <p:spPr>
            <a:xfrm>
              <a:off x="1510826" y="4231528"/>
              <a:ext cx="2520280" cy="369332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zh-CN" altLang="en-US" b="1">
                  <a:blipFill>
                    <a:blip r:embed="rId2"/>
                    <a:tile tx="0" ty="0" sx="100000" sy="100000" flip="none" algn="tl"/>
                  </a:blipFill>
                  <a:latin typeface="+mn-ea"/>
                </a:rPr>
                <a:t>标题文本预设</a:t>
              </a:r>
              <a:endParaRPr lang="zh-CN" altLang="en-US" b="1">
                <a:blipFill>
                  <a:blip r:embed="rId2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26" name="ïšļídê"/>
            <p:cNvSpPr txBox="1"/>
            <p:nvPr/>
          </p:nvSpPr>
          <p:spPr>
            <a:xfrm>
              <a:off x="8164058" y="2887048"/>
              <a:ext cx="2520280" cy="369332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pPr algn="r"/>
              <a:r>
                <a:rPr lang="zh-CN" altLang="en-US" b="1">
                  <a:blipFill>
                    <a:blip r:embed="rId2"/>
                    <a:tile tx="0" ty="0" sx="100000" sy="100000" flip="none" algn="tl"/>
                  </a:blipFill>
                  <a:latin typeface="+mn-ea"/>
                </a:rPr>
                <a:t>标题文本预设</a:t>
              </a:r>
              <a:endParaRPr lang="zh-CN" altLang="en-US" b="1">
                <a:blipFill>
                  <a:blip r:embed="rId2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27" name="ï$líḋè"/>
            <p:cNvSpPr txBox="1"/>
            <p:nvPr/>
          </p:nvSpPr>
          <p:spPr>
            <a:xfrm>
              <a:off x="8164058" y="3256380"/>
              <a:ext cx="2520280" cy="481094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b="1">
                  <a:blipFill>
                    <a:blip r:embed="rId2"/>
                    <a:tile tx="0" ty="0" sx="100000" sy="100000" flip="none" algn="tl"/>
                  </a:blipFill>
                  <a:latin typeface="+mn-ea"/>
                </a:rPr>
                <a:t>此部分内容作为文字排版占位显示</a:t>
              </a:r>
              <a:br>
                <a:rPr lang="zh-CN" altLang="en-US" sz="1200" b="1">
                  <a:blipFill>
                    <a:blip r:embed="rId2"/>
                    <a:tile tx="0" ty="0" sx="100000" sy="100000" flip="none" algn="tl"/>
                  </a:blipFill>
                  <a:latin typeface="+mn-ea"/>
                </a:rPr>
              </a:br>
              <a:r>
                <a:rPr lang="zh-CN" altLang="en-US" sz="1200" b="1">
                  <a:blipFill>
                    <a:blip r:embed="rId2"/>
                    <a:tile tx="0" ty="0" sx="100000" sy="100000" flip="none" algn="tl"/>
                  </a:blipFill>
                  <a:latin typeface="+mn-ea"/>
                </a:rPr>
                <a:t>（建议使用主题字体）</a:t>
              </a:r>
              <a:endParaRPr lang="zh-CN" altLang="en-US" sz="1200" b="1">
                <a:blipFill>
                  <a:blip r:embed="rId2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28" name="ïṧḷîďè"/>
            <p:cNvSpPr txBox="1"/>
            <p:nvPr/>
          </p:nvSpPr>
          <p:spPr>
            <a:xfrm>
              <a:off x="8164058" y="4231528"/>
              <a:ext cx="2520280" cy="369332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pPr algn="r"/>
              <a:r>
                <a:rPr lang="zh-CN" altLang="en-US" b="1" dirty="0">
                  <a:blipFill>
                    <a:blip r:embed="rId2"/>
                    <a:tile tx="0" ty="0" sx="100000" sy="100000" flip="none" algn="tl"/>
                  </a:blipFill>
                  <a:latin typeface="+mn-ea"/>
                </a:rPr>
                <a:t>标题文本预设</a:t>
              </a:r>
              <a:endParaRPr lang="zh-CN" altLang="en-US" b="1" dirty="0">
                <a:blipFill>
                  <a:blip r:embed="rId2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30" name="îşḷïdé"/>
            <p:cNvSpPr txBox="1"/>
            <p:nvPr/>
          </p:nvSpPr>
          <p:spPr>
            <a:xfrm>
              <a:off x="4850848" y="1464891"/>
              <a:ext cx="2520280" cy="369332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pPr algn="ctr"/>
              <a:r>
                <a:rPr lang="zh-CN" altLang="en-US" b="1">
                  <a:blipFill>
                    <a:blip r:embed="rId2"/>
                    <a:tile tx="0" ty="0" sx="100000" sy="100000" flip="none" algn="tl"/>
                  </a:blipFill>
                  <a:latin typeface="+mn-ea"/>
                </a:rPr>
                <a:t>标题文本预设</a:t>
              </a:r>
              <a:endParaRPr lang="zh-CN" altLang="en-US" b="1">
                <a:blipFill>
                  <a:blip r:embed="rId2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31" name="íšḻíḓé"/>
            <p:cNvSpPr txBox="1"/>
            <p:nvPr/>
          </p:nvSpPr>
          <p:spPr>
            <a:xfrm>
              <a:off x="4850848" y="1834223"/>
              <a:ext cx="2520280" cy="481094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b="1">
                  <a:blipFill>
                    <a:blip r:embed="rId2"/>
                    <a:tile tx="0" ty="0" sx="100000" sy="100000" flip="none" algn="tl"/>
                  </a:blipFill>
                  <a:latin typeface="+mn-ea"/>
                </a:rPr>
                <a:t>此部分内容作为文字排版占位显示</a:t>
              </a:r>
              <a:br>
                <a:rPr lang="zh-CN" altLang="en-US" sz="1200" b="1">
                  <a:blipFill>
                    <a:blip r:embed="rId2"/>
                    <a:tile tx="0" ty="0" sx="100000" sy="100000" flip="none" algn="tl"/>
                  </a:blipFill>
                  <a:latin typeface="+mn-ea"/>
                </a:rPr>
              </a:br>
              <a:r>
                <a:rPr lang="zh-CN" altLang="en-US" sz="1200" b="1">
                  <a:blipFill>
                    <a:blip r:embed="rId2"/>
                    <a:tile tx="0" ty="0" sx="100000" sy="100000" flip="none" algn="tl"/>
                  </a:blipFill>
                  <a:latin typeface="+mn-ea"/>
                </a:rPr>
                <a:t>（建议使用主题字体）</a:t>
              </a:r>
              <a:endParaRPr lang="zh-CN" altLang="en-US" sz="1200" b="1">
                <a:blipFill>
                  <a:blip r:embed="rId2"/>
                  <a:tile tx="0" ty="0" sx="100000" sy="100000" flip="none" algn="tl"/>
                </a:blipFill>
                <a:latin typeface="+mn-ea"/>
              </a:endParaRPr>
            </a:p>
          </p:txBody>
        </p:sp>
      </p:grpSp>
    </p:spTree>
  </p:cSld>
  <p:clrMapOvr>
    <a:masterClrMapping/>
  </p:clrMapOvr>
  <p:transition spd="slow" advTm="300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767874" y="1946458"/>
            <a:ext cx="4656253" cy="2830312"/>
            <a:chOff x="3819882" y="1862051"/>
            <a:chExt cx="4656253" cy="2830312"/>
          </a:xfrm>
        </p:grpSpPr>
        <p:sp>
          <p:nvSpPr>
            <p:cNvPr id="4" name="文本框 3"/>
            <p:cNvSpPr txBox="1"/>
            <p:nvPr/>
          </p:nvSpPr>
          <p:spPr>
            <a:xfrm>
              <a:off x="4565820" y="1862051"/>
              <a:ext cx="306036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zh-CN" altLang="en-US" sz="7200" dirty="0">
                  <a:blipFill dpi="0" rotWithShape="1">
                    <a:blip r:embed="rId1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第二项</a:t>
              </a:r>
              <a:endParaRPr lang="zh-CN" altLang="en-US" sz="7200" dirty="0">
                <a:blipFill dpi="0" rotWithShape="1">
                  <a:blip r:embed="rId1"/>
                  <a:srcRect/>
                  <a:tile tx="0" ty="0" sx="100000" sy="100000" flip="none" algn="tl"/>
                </a:blipFill>
                <a:latin typeface="字酷堂清楷体" panose="02010601030101010101" pitchFamily="2" charset="-122"/>
                <a:ea typeface="字酷堂清楷体" panose="02010601030101010101" pitchFamily="2" charset="-122"/>
                <a:cs typeface="Verdana" panose="020B0604030504040204" pitchFamily="34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3819882" y="3492034"/>
              <a:ext cx="465625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zh-CN" altLang="en-US" sz="7200" dirty="0">
                  <a:blipFill dpi="0" rotWithShape="1">
                    <a:blip r:embed="rId1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颁奖盛典</a:t>
              </a:r>
              <a:endParaRPr lang="zh-CN" altLang="en-US" sz="7200" dirty="0">
                <a:blipFill dpi="0" rotWithShape="1">
                  <a:blip r:embed="rId1"/>
                  <a:srcRect/>
                  <a:tile tx="0" ty="0" sx="100000" sy="100000" flip="none" algn="tl"/>
                </a:blipFill>
                <a:latin typeface="字酷堂清楷体" panose="02010601030101010101" pitchFamily="2" charset="-122"/>
                <a:ea typeface="字酷堂清楷体" panose="02010601030101010101" pitchFamily="2" charset="-122"/>
                <a:cs typeface="Verdana" panose="020B0604030504040204" pitchFamily="34" charset="0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9880" r="8988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22413" y="3239778"/>
            <a:ext cx="2300224" cy="3314539"/>
          </a:xfrm>
          <a:prstGeom prst="rect">
            <a:avLst/>
          </a:prstGeom>
        </p:spPr>
      </p:pic>
    </p:spTree>
  </p:cSld>
  <p:clrMapOvr>
    <a:masterClrMapping/>
  </p:clrMapOvr>
  <p:transition spd="slow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708385" y="1875442"/>
            <a:ext cx="6775230" cy="3107116"/>
            <a:chOff x="2708385" y="2021638"/>
            <a:chExt cx="6775230" cy="3107116"/>
          </a:xfrm>
        </p:grpSpPr>
        <p:sp>
          <p:nvSpPr>
            <p:cNvPr id="4" name="文本框 3"/>
            <p:cNvSpPr txBox="1"/>
            <p:nvPr/>
          </p:nvSpPr>
          <p:spPr>
            <a:xfrm>
              <a:off x="2965908" y="2021638"/>
              <a:ext cx="6260185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5400" dirty="0">
                  <a:blipFill dpi="0" rotWithShape="1">
                    <a:blip r:embed="rId1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《</a:t>
              </a:r>
              <a:r>
                <a:rPr lang="zh-CN" altLang="en-US" sz="5400" dirty="0">
                  <a:blipFill dpi="0" rotWithShape="1">
                    <a:blip r:embed="rId1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最佳团队奖</a:t>
              </a:r>
              <a:r>
                <a:rPr lang="en-US" altLang="zh-CN" sz="5400" dirty="0">
                  <a:blipFill dpi="0" rotWithShape="1">
                    <a:blip r:embed="rId1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》</a:t>
              </a:r>
              <a:endParaRPr lang="zh-CN" altLang="en-US" sz="5400" dirty="0">
                <a:blipFill dpi="0" rotWithShape="1">
                  <a:blip r:embed="rId1"/>
                  <a:srcRect/>
                  <a:tile tx="0" ty="0" sx="100000" sy="100000" flip="none" algn="tl"/>
                </a:blipFill>
                <a:latin typeface="字酷堂清楷体" panose="02010601030101010101" pitchFamily="2" charset="-122"/>
                <a:ea typeface="字酷堂清楷体" panose="02010601030101010101" pitchFamily="2" charset="-122"/>
                <a:cs typeface="Verdana" panose="020B0604030504040204" pitchFamily="34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708385" y="3189762"/>
              <a:ext cx="6775230" cy="1938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3200" b="1">
                  <a:ln w="12700">
                    <a:solidFill>
                      <a:srgbClr val="EDC120">
                        <a:alpha val="40000"/>
                      </a:srgbClr>
                    </a:solidFill>
                  </a:ln>
                  <a:gradFill flip="none" rotWithShape="1">
                    <a:gsLst>
                      <a:gs pos="0">
                        <a:srgbClr val="C00000"/>
                      </a:gs>
                      <a:gs pos="46000">
                        <a:srgbClr val="C00000"/>
                      </a:gs>
                      <a:gs pos="100000">
                        <a:srgbClr val="C00000"/>
                      </a:gs>
                    </a:gsLst>
                    <a:lin ang="16200000" scaled="1"/>
                    <a:tileRect/>
                  </a:gradFill>
                </a:defRPr>
              </a:lvl1pPr>
            </a:lstStyle>
            <a:p>
              <a:pPr algn="l" eaLnBrk="1" fontAlgn="auto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blipFill dpi="0" rotWithShape="1">
                    <a:blip r:embed="rId1"/>
                    <a:srcRect/>
                    <a:tile tx="0" ty="0" sx="100000" sy="100000" flip="none" algn="tl"/>
                  </a:blipFill>
                  <a:latin typeface="+mn-ea"/>
                  <a:cs typeface="Verdana" panose="020B0604030504040204" pitchFamily="34" charset="0"/>
                </a:rPr>
                <a:t>他们是具备大局意识、服务意识和协调意识的优秀的团队。</a:t>
              </a:r>
              <a:r>
                <a:rPr lang="en-US" altLang="zh-CN" sz="1200" dirty="0">
                  <a:blipFill dpi="0" rotWithShape="1">
                    <a:blip r:embed="rId1"/>
                    <a:srcRect/>
                    <a:tile tx="0" ty="0" sx="100000" sy="100000" flip="none" algn="tl"/>
                  </a:blipFill>
                  <a:latin typeface="+mn-ea"/>
                  <a:cs typeface="Verdana" panose="020B0604030504040204" pitchFamily="34" charset="0"/>
                </a:rPr>
                <a:t>2015</a:t>
              </a:r>
              <a:r>
                <a:rPr lang="zh-CN" altLang="en-US" sz="1200" dirty="0">
                  <a:blipFill dpi="0" rotWithShape="1">
                    <a:blip r:embed="rId1"/>
                    <a:srcRect/>
                    <a:tile tx="0" ty="0" sx="100000" sy="100000" flip="none" algn="tl"/>
                  </a:blipFill>
                  <a:latin typeface="+mn-ea"/>
                  <a:cs typeface="Verdana" panose="020B0604030504040204" pitchFamily="34" charset="0"/>
                </a:rPr>
                <a:t>年度公司涌现了许多优秀团队，他们具有较高的团队精神，相互团结、相互支持、相互帮助，团队成员之间配合默契，依靠团队集体的力量，出色地完成各项工作要求和生产指标。他们有的改进工艺、降低成本、提高效率；有的精益求精，产品质量优异；有的以客户满意和市场需求为追求目标，自我加压，不断改进，持续完善。他们用团队的优异表现诠释了什么是真正的团队精神。</a:t>
              </a:r>
              <a:endParaRPr lang="zh-CN" altLang="en-US" sz="1200" dirty="0">
                <a:blipFill dpi="0" rotWithShape="1">
                  <a:blip r:embed="rId1"/>
                  <a:srcRect/>
                  <a:tile tx="0" ty="0" sx="100000" sy="100000" flip="none" algn="tl"/>
                </a:blipFill>
                <a:latin typeface="+mn-ea"/>
                <a:cs typeface="Verdana" panose="020B0604030504040204" pitchFamily="34" charset="0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9880" r="8988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22413" y="3239778"/>
            <a:ext cx="2300224" cy="3314539"/>
          </a:xfrm>
          <a:prstGeom prst="rect">
            <a:avLst/>
          </a:prstGeom>
        </p:spPr>
      </p:pic>
    </p:spTree>
  </p:cSld>
  <p:clrMapOvr>
    <a:masterClrMapping/>
  </p:clrMapOvr>
  <p:transition spd="slow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100000" l="9880" r="8988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3549" y="1706688"/>
            <a:ext cx="3253359" cy="4687972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391018" y="1132601"/>
            <a:ext cx="5642174" cy="4678880"/>
            <a:chOff x="4391018" y="1132601"/>
            <a:chExt cx="5642174" cy="4678880"/>
          </a:xfrm>
        </p:grpSpPr>
        <p:sp>
          <p:nvSpPr>
            <p:cNvPr id="4" name="矩形 3"/>
            <p:cNvSpPr/>
            <p:nvPr/>
          </p:nvSpPr>
          <p:spPr>
            <a:xfrm>
              <a:off x="4557678" y="2492897"/>
              <a:ext cx="5475514" cy="3318584"/>
            </a:xfrm>
            <a:prstGeom prst="rect">
              <a:avLst/>
            </a:prstGeom>
            <a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harpenSoften amount="-10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4391018" y="1132601"/>
              <a:ext cx="3262432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800" dirty="0"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atin typeface="造字工房言宋（非商用）常规体" pitchFamily="50" charset="-122"/>
                  <a:ea typeface="造字工房言宋（非商用）常规体" pitchFamily="50" charset="-122"/>
                  <a:cs typeface="Verdana" panose="020B0604030504040204" pitchFamily="34" charset="0"/>
                </a:rPr>
                <a:t>最佳团队奖</a:t>
              </a:r>
              <a:endParaRPr lang="zh-CN" altLang="en-US" sz="4800" dirty="0">
                <a:blipFill dpi="0" rotWithShape="1">
                  <a:blip r:embed="rId5"/>
                  <a:srcRect/>
                  <a:tile tx="0" ty="0" sx="100000" sy="100000" flip="none" algn="tl"/>
                </a:blipFill>
                <a:latin typeface="造字工房言宋（非商用）常规体" pitchFamily="50" charset="-122"/>
                <a:ea typeface="造字工房言宋（非商用）常规体" pitchFamily="50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4463215" y="1967767"/>
              <a:ext cx="49203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blipFill>
                    <a:blip r:embed="rId5"/>
                    <a:tile tx="0" ty="0" sx="100000" sy="100000" flip="none" algn="tl"/>
                  </a:blipFill>
                </a:rPr>
                <a:t>获奖者：某公司设计部</a:t>
              </a:r>
              <a:endParaRPr lang="zh-CN" altLang="en-US" sz="2400" dirty="0">
                <a:blipFill>
                  <a:blip r:embed="rId5"/>
                  <a:tile tx="0" ty="0" sx="100000" sy="100000" flip="none" algn="tl"/>
                </a:blipFill>
              </a:endParaRPr>
            </a:p>
          </p:txBody>
        </p:sp>
      </p:grpSp>
    </p:spTree>
  </p:cSld>
  <p:clrMapOvr>
    <a:masterClrMapping/>
  </p:clrMapOvr>
  <p:transition spd="slow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731881" y="1849852"/>
            <a:ext cx="6728238" cy="3158297"/>
            <a:chOff x="2731881" y="1455580"/>
            <a:chExt cx="6728238" cy="3158297"/>
          </a:xfrm>
        </p:grpSpPr>
        <p:sp>
          <p:nvSpPr>
            <p:cNvPr id="4" name="文本框 3"/>
            <p:cNvSpPr txBox="1"/>
            <p:nvPr/>
          </p:nvSpPr>
          <p:spPr>
            <a:xfrm>
              <a:off x="3698879" y="1455580"/>
              <a:ext cx="4794242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5400" dirty="0">
                  <a:blipFill dpi="0" rotWithShape="1">
                    <a:blip r:embed="rId1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《</a:t>
              </a:r>
              <a:r>
                <a:rPr lang="zh-CN" altLang="en-US" sz="5400" dirty="0">
                  <a:blipFill dpi="0" rotWithShape="1">
                    <a:blip r:embed="rId1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优秀员工奖</a:t>
              </a:r>
              <a:r>
                <a:rPr lang="en-US" altLang="zh-CN" sz="5400" dirty="0">
                  <a:blipFill dpi="0" rotWithShape="1">
                    <a:blip r:embed="rId1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》</a:t>
              </a:r>
              <a:endParaRPr lang="zh-CN" altLang="en-US" sz="5400" dirty="0">
                <a:blipFill dpi="0" rotWithShape="1">
                  <a:blip r:embed="rId1"/>
                  <a:srcRect/>
                  <a:tile tx="0" ty="0" sx="100000" sy="100000" flip="none" algn="tl"/>
                </a:blipFill>
                <a:latin typeface="字酷堂清楷体" panose="02010601030101010101" pitchFamily="2" charset="-122"/>
                <a:ea typeface="字酷堂清楷体" panose="02010601030101010101" pitchFamily="2" charset="-122"/>
                <a:cs typeface="Verdana" panose="020B0604030504040204" pitchFamily="34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731881" y="2726244"/>
              <a:ext cx="6728238" cy="18876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3200" b="1">
                  <a:ln w="12700">
                    <a:solidFill>
                      <a:srgbClr val="EDC120">
                        <a:alpha val="40000"/>
                      </a:srgbClr>
                    </a:solidFill>
                  </a:ln>
                  <a:gradFill flip="none" rotWithShape="1">
                    <a:gsLst>
                      <a:gs pos="0">
                        <a:srgbClr val="C00000"/>
                      </a:gs>
                      <a:gs pos="46000">
                        <a:srgbClr val="C00000"/>
                      </a:gs>
                      <a:gs pos="100000">
                        <a:srgbClr val="C00000"/>
                      </a:gs>
                    </a:gsLst>
                    <a:lin ang="16200000" scaled="1"/>
                    <a:tileRect/>
                  </a:gradFill>
                </a:defRPr>
              </a:lvl1pPr>
            </a:lstStyle>
            <a:p>
              <a:pPr algn="l" eaLnBrk="1" fontAlgn="auto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ln w="12700">
                    <a:solidFill>
                      <a:srgbClr val="EDC120">
                        <a:alpha val="15000"/>
                      </a:srgbClr>
                    </a:solidFill>
                  </a:ln>
                  <a:blipFill>
                    <a:blip r:embed="rId1"/>
                    <a:tile tx="0" ty="0" sx="100000" sy="100000" flip="none" algn="tl"/>
                  </a:blipFill>
                  <a:latin typeface="+mn-lt"/>
                  <a:ea typeface="+mn-ea"/>
                </a:rPr>
                <a:t>作为员工，你们时刻心系企业的忧患，与企业同风雨、共命运，用不懈的努力为企业创造着每一笔财富，正是因为你们的付出，汪清邮政的今天才能够如此绚丽，感谢你们，你们的名字将永远铭刻在企业的功劳薄上！作为员工，你们时刻心系企业的忧患，与企业同风雨、共命运，用不懈的努力为企业创造着每一笔财富，正是因为你们的付出，汪清邮政的今天才能够如此绚丽，感谢你们，你们的名字将永远铭刻在企业的功劳薄上！</a:t>
              </a:r>
              <a:endParaRPr lang="zh-CN" altLang="en-US" sz="1200" dirty="0">
                <a:ln w="12700">
                  <a:solidFill>
                    <a:srgbClr val="EDC120">
                      <a:alpha val="15000"/>
                    </a:srgbClr>
                  </a:solidFill>
                </a:ln>
                <a:blipFill>
                  <a:blip r:embed="rId1"/>
                  <a:tile tx="0" ty="0" sx="100000" sy="100000" flip="none" algn="tl"/>
                </a:blipFill>
                <a:latin typeface="+mn-lt"/>
                <a:ea typeface="+mn-ea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9880" r="8988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22413" y="3239778"/>
            <a:ext cx="2300224" cy="3314539"/>
          </a:xfrm>
          <a:prstGeom prst="rect">
            <a:avLst/>
          </a:prstGeom>
        </p:spPr>
      </p:pic>
    </p:spTree>
  </p:cSld>
  <p:clrMapOvr>
    <a:masterClrMapping/>
  </p:clrMapOvr>
  <p:transition spd="slow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391018" y="1132601"/>
            <a:ext cx="5600409" cy="4678880"/>
            <a:chOff x="4391018" y="1132601"/>
            <a:chExt cx="5600409" cy="4678880"/>
          </a:xfrm>
        </p:grpSpPr>
        <p:sp>
          <p:nvSpPr>
            <p:cNvPr id="3" name="矩形 2"/>
            <p:cNvSpPr/>
            <p:nvPr/>
          </p:nvSpPr>
          <p:spPr>
            <a:xfrm>
              <a:off x="4599442" y="2492897"/>
              <a:ext cx="5391985" cy="3318584"/>
            </a:xfrm>
            <a:prstGeom prst="rect">
              <a:avLst/>
            </a:prstGeom>
            <a:blipFill>
              <a:blip r:embed="rId1" cstate="screen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sharpenSoften amount="-10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4391018" y="1132601"/>
              <a:ext cx="3262432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8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造字工房言宋（非商用）常规体" pitchFamily="50" charset="-122"/>
                  <a:ea typeface="造字工房言宋（非商用）常规体" pitchFamily="50" charset="-122"/>
                  <a:cs typeface="Verdana" panose="020B0604030504040204" pitchFamily="34" charset="0"/>
                </a:rPr>
                <a:t>优秀员工奖</a:t>
              </a:r>
              <a:endParaRPr lang="zh-CN" altLang="en-US" sz="4800" dirty="0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造字工房言宋（非商用）常规体" pitchFamily="50" charset="-122"/>
                <a:ea typeface="造字工房言宋（非商用）常规体" pitchFamily="50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463215" y="1967767"/>
              <a:ext cx="49203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blipFill>
                    <a:blip r:embed="rId3"/>
                    <a:tile tx="0" ty="0" sx="100000" sy="100000" flip="none" algn="tl"/>
                  </a:blipFill>
                </a:rPr>
                <a:t>获奖者：某公司设计部</a:t>
              </a:r>
              <a:endParaRPr lang="zh-CN" altLang="en-US" sz="2400" dirty="0">
                <a:blipFill>
                  <a:blip r:embed="rId3"/>
                  <a:tile tx="0" ty="0" sx="100000" sy="100000" flip="none" algn="tl"/>
                </a:blipFill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9880" r="8988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3549" y="1706688"/>
            <a:ext cx="3253359" cy="4687972"/>
          </a:xfrm>
          <a:prstGeom prst="rect">
            <a:avLst/>
          </a:prstGeom>
        </p:spPr>
      </p:pic>
    </p:spTree>
  </p:cSld>
  <p:clrMapOvr>
    <a:masterClrMapping/>
  </p:clrMapOvr>
  <p:transition spd="slow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673703" y="1898659"/>
            <a:ext cx="6844595" cy="3581481"/>
            <a:chOff x="2673703" y="1316770"/>
            <a:chExt cx="6844595" cy="3581481"/>
          </a:xfrm>
        </p:grpSpPr>
        <p:sp>
          <p:nvSpPr>
            <p:cNvPr id="4" name="文本框 3"/>
            <p:cNvSpPr txBox="1"/>
            <p:nvPr/>
          </p:nvSpPr>
          <p:spPr>
            <a:xfrm>
              <a:off x="3670247" y="1316770"/>
              <a:ext cx="4851507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5400" dirty="0">
                  <a:blipFill dpi="0" rotWithShape="1">
                    <a:blip r:embed="rId1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《</a:t>
              </a:r>
              <a:r>
                <a:rPr lang="zh-CN" altLang="en-US" sz="5400" dirty="0">
                  <a:blipFill dpi="0" rotWithShape="1">
                    <a:blip r:embed="rId1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最佳进步奖</a:t>
              </a:r>
              <a:r>
                <a:rPr lang="en-US" altLang="zh-CN" sz="5400" dirty="0">
                  <a:blipFill dpi="0" rotWithShape="1">
                    <a:blip r:embed="rId1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》</a:t>
              </a:r>
              <a:endParaRPr lang="zh-CN" altLang="en-US" sz="5400" dirty="0">
                <a:blipFill dpi="0" rotWithShape="1">
                  <a:blip r:embed="rId1"/>
                  <a:srcRect/>
                  <a:tile tx="0" ty="0" sx="100000" sy="100000" flip="none" algn="tl"/>
                </a:blipFill>
                <a:latin typeface="字酷堂清楷体" panose="02010601030101010101" pitchFamily="2" charset="-122"/>
                <a:ea typeface="字酷堂清楷体" panose="02010601030101010101" pitchFamily="2" charset="-122"/>
                <a:cs typeface="Verdana" panose="020B0604030504040204" pitchFamily="34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673703" y="2589927"/>
              <a:ext cx="6844595" cy="23083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3200" b="1">
                  <a:ln w="12700">
                    <a:solidFill>
                      <a:srgbClr val="EDC120">
                        <a:alpha val="40000"/>
                      </a:srgbClr>
                    </a:solidFill>
                  </a:ln>
                  <a:gradFill flip="none" rotWithShape="1">
                    <a:gsLst>
                      <a:gs pos="0">
                        <a:srgbClr val="C00000"/>
                      </a:gs>
                      <a:gs pos="46000">
                        <a:srgbClr val="C00000"/>
                      </a:gs>
                      <a:gs pos="100000">
                        <a:srgbClr val="C00000"/>
                      </a:gs>
                    </a:gsLst>
                    <a:lin ang="16200000" scaled="1"/>
                    <a:tileRect/>
                  </a:gradFill>
                </a:defRPr>
              </a:lvl1pPr>
            </a:lstStyle>
            <a:p>
              <a:pPr algn="l" eaLnBrk="1" fontAlgn="auto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ln w="12700">
                    <a:solidFill>
                      <a:srgbClr val="EDC120">
                        <a:alpha val="15000"/>
                      </a:srgbClr>
                    </a:solidFill>
                  </a:ln>
                  <a:blipFill dpi="0" rotWithShape="1">
                    <a:blip r:embed="rId1"/>
                    <a:srcRect/>
                    <a:tile tx="0" ty="0" sx="100000" sy="100000" flip="none" algn="tl"/>
                  </a:blipFill>
                  <a:latin typeface="+mn-lt"/>
                  <a:ea typeface="+mn-ea"/>
                </a:rPr>
                <a:t>我们身边，有这样一群人：他们积累着点点滴滴的收获，堆积成自信的高峰；他们浓缩着星星点点的能量，汇聚成开怀的笑容。他们是一群正在艰苦奋斗的创业者，他们的目标是一直向上，即 使成果不大，结局不完美，只要他们是一直进步的，哪怕是一丁点儿，只要信念不倒，信心还在，终有一天会有一览众山小”的豪迈，体会“付出终有回报”的滋味。他们从一次又一次的失败中寻求成功，从踏实的勤奋中积聚资本，从奋斗的泪泉里汲取力量，他们是真心英雄，从不言败，他们是天之骄子，永不服输。</a:t>
              </a:r>
              <a:endParaRPr lang="zh-CN" altLang="en-US" sz="1200" dirty="0">
                <a:ln w="12700">
                  <a:solidFill>
                    <a:srgbClr val="EDC120">
                      <a:alpha val="15000"/>
                    </a:srgbClr>
                  </a:solidFill>
                </a:ln>
                <a:blipFill dpi="0" rotWithShape="1">
                  <a:blip r:embed="rId1"/>
                  <a:srcRect/>
                  <a:tile tx="0" ty="0" sx="100000" sy="100000" flip="none" algn="tl"/>
                </a:blipFill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spd="slow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2788674" y="938668"/>
            <a:ext cx="6614651" cy="4980664"/>
            <a:chOff x="2788674" y="938668"/>
            <a:chExt cx="6614651" cy="4980664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 cstate="screen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harpenSoften amount="-10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>
            <a:xfrm>
              <a:off x="2788674" y="2080853"/>
              <a:ext cx="2729571" cy="3239591"/>
            </a:xfrm>
            <a:custGeom>
              <a:avLst/>
              <a:gdLst>
                <a:gd name="connsiteX0" fmla="*/ 0 w 2729571"/>
                <a:gd name="connsiteY0" fmla="*/ 0 h 3239591"/>
                <a:gd name="connsiteX1" fmla="*/ 2729571 w 2729571"/>
                <a:gd name="connsiteY1" fmla="*/ 0 h 3239591"/>
                <a:gd name="connsiteX2" fmla="*/ 2729571 w 2729571"/>
                <a:gd name="connsiteY2" fmla="*/ 3239591 h 3239591"/>
                <a:gd name="connsiteX3" fmla="*/ 0 w 2729571"/>
                <a:gd name="connsiteY3" fmla="*/ 3239591 h 3239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29571" h="3239591">
                  <a:moveTo>
                    <a:pt x="0" y="0"/>
                  </a:moveTo>
                  <a:lnTo>
                    <a:pt x="2729571" y="0"/>
                  </a:lnTo>
                  <a:lnTo>
                    <a:pt x="2729571" y="3239591"/>
                  </a:lnTo>
                  <a:lnTo>
                    <a:pt x="0" y="3239591"/>
                  </a:lnTo>
                  <a:close/>
                </a:path>
              </a:pathLst>
            </a:custGeom>
          </p:spPr>
        </p:pic>
        <p:sp>
          <p:nvSpPr>
            <p:cNvPr id="5" name="文本框 4"/>
            <p:cNvSpPr txBox="1"/>
            <p:nvPr/>
          </p:nvSpPr>
          <p:spPr bwMode="auto">
            <a:xfrm>
              <a:off x="3072173" y="5461644"/>
              <a:ext cx="2187226" cy="4576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400" i="1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方正综艺简体" panose="02010601030101010101" pitchFamily="2" charset="-122"/>
                  <a:cs typeface="Verdana" panose="020B0604030504040204" pitchFamily="34" charset="0"/>
                </a:rPr>
                <a:t>李员工</a:t>
              </a:r>
              <a:endParaRPr lang="zh-CN" altLang="en-US" sz="2400" i="1" dirty="0">
                <a:blipFill dpi="0" rotWithShape="1">
                  <a:blip r:embed="rId3"/>
                  <a:srcRect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方正综艺简体" panose="02010601030101010101" pitchFamily="2" charset="-122"/>
                <a:cs typeface="Verdana" panose="020B0604030504040204" pitchFamily="34" charset="0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 cstate="screen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harpenSoften amount="-10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>
            <a:xfrm>
              <a:off x="6673754" y="2067399"/>
              <a:ext cx="2729571" cy="3239591"/>
            </a:xfrm>
            <a:custGeom>
              <a:avLst/>
              <a:gdLst>
                <a:gd name="connsiteX0" fmla="*/ 0 w 2729571"/>
                <a:gd name="connsiteY0" fmla="*/ 0 h 3239591"/>
                <a:gd name="connsiteX1" fmla="*/ 2729571 w 2729571"/>
                <a:gd name="connsiteY1" fmla="*/ 0 h 3239591"/>
                <a:gd name="connsiteX2" fmla="*/ 2729571 w 2729571"/>
                <a:gd name="connsiteY2" fmla="*/ 3239591 h 3239591"/>
                <a:gd name="connsiteX3" fmla="*/ 0 w 2729571"/>
                <a:gd name="connsiteY3" fmla="*/ 3239591 h 3239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29571" h="3239591">
                  <a:moveTo>
                    <a:pt x="0" y="0"/>
                  </a:moveTo>
                  <a:lnTo>
                    <a:pt x="2729571" y="0"/>
                  </a:lnTo>
                  <a:lnTo>
                    <a:pt x="2729571" y="3239591"/>
                  </a:lnTo>
                  <a:lnTo>
                    <a:pt x="0" y="3239591"/>
                  </a:lnTo>
                  <a:close/>
                </a:path>
              </a:pathLst>
            </a:custGeom>
          </p:spPr>
        </p:pic>
        <p:sp>
          <p:nvSpPr>
            <p:cNvPr id="7" name="文本框 6"/>
            <p:cNvSpPr txBox="1"/>
            <p:nvPr/>
          </p:nvSpPr>
          <p:spPr bwMode="auto">
            <a:xfrm>
              <a:off x="6996505" y="5461644"/>
              <a:ext cx="2185040" cy="4576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i="1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方正综艺简体" panose="02010601030101010101" pitchFamily="2" charset="-122"/>
                  <a:cs typeface="Verdana" panose="020B0604030504040204" pitchFamily="34" charset="0"/>
                </a:rPr>
                <a:t>王员工</a:t>
              </a:r>
              <a:endParaRPr lang="zh-CN" altLang="en-US" sz="2400" i="1" dirty="0">
                <a:blipFill dpi="0" rotWithShape="1">
                  <a:blip r:embed="rId3"/>
                  <a:srcRect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方正综艺简体" panose="02010601030101010101" pitchFamily="2" charset="-122"/>
                <a:cs typeface="Verdana" panose="020B0604030504040204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464784" y="938668"/>
              <a:ext cx="3262432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8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造字工房言宋（非商用）常规体" pitchFamily="50" charset="-122"/>
                  <a:ea typeface="造字工房言宋（非商用）常规体" pitchFamily="50" charset="-122"/>
                  <a:cs typeface="Verdana" panose="020B0604030504040204" pitchFamily="34" charset="0"/>
                </a:rPr>
                <a:t>最佳进步奖</a:t>
              </a:r>
              <a:endParaRPr lang="zh-CN" altLang="en-US" sz="4800" dirty="0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造字工房言宋（非商用）常规体" pitchFamily="50" charset="-122"/>
                <a:ea typeface="造字工房言宋（非商用）常规体" pitchFamily="50" charset="-122"/>
              </a:endParaRPr>
            </a:p>
          </p:txBody>
        </p:sp>
      </p:grpSp>
    </p:spTree>
  </p:cSld>
  <p:clrMapOvr>
    <a:masterClrMapping/>
  </p:clrMapOvr>
  <p:transition spd="slow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767874" y="1946458"/>
            <a:ext cx="4656253" cy="2830312"/>
            <a:chOff x="3819882" y="1862051"/>
            <a:chExt cx="4656253" cy="2830312"/>
          </a:xfrm>
        </p:grpSpPr>
        <p:sp>
          <p:nvSpPr>
            <p:cNvPr id="4" name="文本框 3"/>
            <p:cNvSpPr txBox="1"/>
            <p:nvPr/>
          </p:nvSpPr>
          <p:spPr>
            <a:xfrm>
              <a:off x="4565820" y="1862051"/>
              <a:ext cx="306036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zh-CN" altLang="en-US" sz="7200" dirty="0">
                  <a:blipFill dpi="0" rotWithShape="1">
                    <a:blip r:embed="rId1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第三项</a:t>
              </a:r>
              <a:endParaRPr lang="zh-CN" altLang="en-US" sz="7200" dirty="0">
                <a:blipFill dpi="0" rotWithShape="1">
                  <a:blip r:embed="rId1"/>
                  <a:srcRect/>
                  <a:tile tx="0" ty="0" sx="100000" sy="100000" flip="none" algn="tl"/>
                </a:blipFill>
                <a:latin typeface="字酷堂清楷体" panose="02010601030101010101" pitchFamily="2" charset="-122"/>
                <a:ea typeface="字酷堂清楷体" panose="02010601030101010101" pitchFamily="2" charset="-122"/>
                <a:cs typeface="Verdana" panose="020B0604030504040204" pitchFamily="34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3819882" y="3492034"/>
              <a:ext cx="465625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zh-CN" altLang="en-US" sz="7200" dirty="0">
                  <a:blipFill dpi="0" rotWithShape="1">
                    <a:blip r:embed="rId1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文艺演出</a:t>
              </a:r>
              <a:endParaRPr lang="zh-CN" altLang="en-US" sz="7200" dirty="0">
                <a:blipFill dpi="0" rotWithShape="1">
                  <a:blip r:embed="rId1"/>
                  <a:srcRect/>
                  <a:tile tx="0" ty="0" sx="100000" sy="100000" flip="none" algn="tl"/>
                </a:blipFill>
                <a:latin typeface="字酷堂清楷体" panose="02010601030101010101" pitchFamily="2" charset="-122"/>
                <a:ea typeface="字酷堂清楷体" panose="02010601030101010101" pitchFamily="2" charset="-122"/>
                <a:cs typeface="Verdana" panose="020B0604030504040204" pitchFamily="34" charset="0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804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64063" y="2653996"/>
            <a:ext cx="1548965" cy="37617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270475" y="1933735"/>
            <a:ext cx="7651051" cy="3497939"/>
            <a:chOff x="2260949" y="2113615"/>
            <a:chExt cx="7651051" cy="3497939"/>
          </a:xfrm>
        </p:grpSpPr>
        <p:sp>
          <p:nvSpPr>
            <p:cNvPr id="4" name="文本框 3"/>
            <p:cNvSpPr txBox="1"/>
            <p:nvPr/>
          </p:nvSpPr>
          <p:spPr>
            <a:xfrm>
              <a:off x="4699884" y="2113615"/>
              <a:ext cx="277318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>
                  <a:blipFill dpi="0" rotWithShape="1">
                    <a:blip r:embed="rId1"/>
                    <a:srcRect/>
                    <a:tile tx="0" ty="0" sx="100000" sy="100000" flip="none" algn="tl"/>
                  </a:blipFill>
                  <a:latin typeface="造字工房言宋（非商用）常规体" pitchFamily="50" charset="-122"/>
                  <a:ea typeface="造字工房言宋（非商用）常规体" pitchFamily="50" charset="-122"/>
                  <a:cs typeface="Verdana" panose="020B0604030504040204" pitchFamily="34" charset="0"/>
                </a:rPr>
                <a:t>歌曲演唱</a:t>
              </a:r>
              <a:endParaRPr lang="zh-CN" altLang="en-US" sz="4400" dirty="0">
                <a:blipFill dpi="0" rotWithShape="1">
                  <a:blip r:embed="rId1"/>
                  <a:srcRect/>
                  <a:tile tx="0" ty="0" sx="100000" sy="100000" flip="none" algn="tl"/>
                </a:blipFill>
                <a:latin typeface="造字工房言宋（非商用）常规体" pitchFamily="50" charset="-122"/>
                <a:ea typeface="造字工房言宋（非商用）常规体" pitchFamily="50" charset="-122"/>
                <a:cs typeface="Verdana" panose="020B0604030504040204" pitchFamily="34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260949" y="3077926"/>
              <a:ext cx="765105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600" dirty="0">
                  <a:blipFill dpi="0" rotWithShape="1">
                    <a:blip r:embed="rId1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《</a:t>
              </a:r>
              <a:r>
                <a:rPr lang="zh-CN" altLang="en-US" sz="9600" dirty="0">
                  <a:blipFill dpi="0" rotWithShape="1">
                    <a:blip r:embed="rId1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我们不一样</a:t>
              </a:r>
              <a:r>
                <a:rPr lang="en-US" altLang="zh-CN" sz="9600" dirty="0">
                  <a:blipFill dpi="0" rotWithShape="1">
                    <a:blip r:embed="rId1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》</a:t>
              </a:r>
              <a:endParaRPr lang="zh-CN" altLang="en-US" sz="9600" dirty="0">
                <a:blipFill dpi="0" rotWithShape="1">
                  <a:blip r:embed="rId1"/>
                  <a:srcRect/>
                  <a:tile tx="0" ty="0" sx="100000" sy="100000" flip="none" algn="tl"/>
                </a:blipFill>
                <a:latin typeface="字酷堂清楷体" panose="02010601030101010101" pitchFamily="2" charset="-122"/>
                <a:ea typeface="字酷堂清楷体" panose="02010601030101010101" pitchFamily="2" charset="-122"/>
                <a:cs typeface="Verdana" panose="020B0604030504040204" pitchFamily="34" charset="0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845444" y="5026779"/>
              <a:ext cx="448205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blipFill dpi="0" rotWithShape="1">
                    <a:blip r:embed="rId1"/>
                    <a:srcRect/>
                    <a:tile tx="0" ty="0" sx="100000" sy="100000" flip="none" algn="tl"/>
                  </a:blipFill>
                  <a:latin typeface="造字工房言宋（非商用）常规体" pitchFamily="50" charset="-122"/>
                  <a:ea typeface="造字工房言宋（非商用）常规体" pitchFamily="50" charset="-122"/>
                  <a:cs typeface="Verdana" panose="020B0604030504040204" pitchFamily="34" charset="0"/>
                </a:rPr>
                <a:t>演唱者：</a:t>
              </a:r>
              <a:r>
                <a:rPr lang="en-US" altLang="zh-CN" sz="3200" dirty="0">
                  <a:blipFill dpi="0" rotWithShape="1">
                    <a:blip r:embed="rId1"/>
                    <a:srcRect/>
                    <a:tile tx="0" ty="0" sx="100000" sy="100000" flip="none" algn="tl"/>
                  </a:blipFill>
                  <a:latin typeface="造字工房言宋（非商用）常规体" pitchFamily="50" charset="-122"/>
                  <a:ea typeface="造字工房言宋（非商用）常规体" pitchFamily="50" charset="-122"/>
                  <a:cs typeface="Verdana" panose="020B0604030504040204" pitchFamily="34" charset="0"/>
                </a:rPr>
                <a:t>XX</a:t>
              </a:r>
              <a:r>
                <a:rPr lang="zh-CN" altLang="en-US" sz="3200" dirty="0">
                  <a:blipFill dpi="0" rotWithShape="1">
                    <a:blip r:embed="rId1"/>
                    <a:srcRect/>
                    <a:tile tx="0" ty="0" sx="100000" sy="100000" flip="none" algn="tl"/>
                  </a:blipFill>
                  <a:latin typeface="造字工房言宋（非商用）常规体" pitchFamily="50" charset="-122"/>
                  <a:ea typeface="造字工房言宋（非商用）常规体" pitchFamily="50" charset="-122"/>
                  <a:cs typeface="Verdana" panose="020B0604030504040204" pitchFamily="34" charset="0"/>
                </a:rPr>
                <a:t>公司营业部</a:t>
              </a:r>
              <a:endParaRPr lang="zh-CN" altLang="en-US" sz="3200" dirty="0">
                <a:blipFill dpi="0" rotWithShape="1">
                  <a:blip r:embed="rId1"/>
                  <a:srcRect/>
                  <a:tile tx="0" ty="0" sx="100000" sy="100000" flip="none" algn="tl"/>
                </a:blipFill>
                <a:latin typeface="造字工房言宋（非商用）常规体" pitchFamily="50" charset="-122"/>
                <a:ea typeface="造字工房言宋（非商用）常规体" pitchFamily="50" charset="-122"/>
                <a:cs typeface="Verdana" panose="020B0604030504040204" pitchFamily="34" charset="0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804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64063" y="2653996"/>
            <a:ext cx="1548965" cy="37617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3000">
        <p14:warp dir="in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99804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64063" y="2653996"/>
            <a:ext cx="1548965" cy="3761772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270475" y="1933735"/>
            <a:ext cx="7651051" cy="3497939"/>
            <a:chOff x="2260949" y="2113615"/>
            <a:chExt cx="7651051" cy="3497939"/>
          </a:xfrm>
        </p:grpSpPr>
        <p:sp>
          <p:nvSpPr>
            <p:cNvPr id="5" name="文本框 4"/>
            <p:cNvSpPr txBox="1"/>
            <p:nvPr/>
          </p:nvSpPr>
          <p:spPr>
            <a:xfrm>
              <a:off x="4699884" y="2113615"/>
              <a:ext cx="277318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造字工房言宋（非商用）常规体" pitchFamily="50" charset="-122"/>
                  <a:ea typeface="造字工房言宋（非商用）常规体" pitchFamily="50" charset="-122"/>
                  <a:cs typeface="Verdana" panose="020B0604030504040204" pitchFamily="34" charset="0"/>
                </a:rPr>
                <a:t>歌曲演唱</a:t>
              </a:r>
              <a:endParaRPr lang="zh-CN" altLang="en-US" sz="4400" dirty="0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造字工房言宋（非商用）常规体" pitchFamily="50" charset="-122"/>
                <a:ea typeface="造字工房言宋（非商用）常规体" pitchFamily="50" charset="-122"/>
                <a:cs typeface="Verdana" panose="020B0604030504040204" pitchFamily="34" charset="0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260949" y="3077926"/>
              <a:ext cx="765105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6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《</a:t>
              </a:r>
              <a:r>
                <a:rPr lang="zh-CN" altLang="en-US" sz="96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死了都要爱</a:t>
              </a:r>
              <a:r>
                <a:rPr lang="en-US" altLang="zh-CN" sz="96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》</a:t>
              </a:r>
              <a:endParaRPr lang="zh-CN" altLang="en-US" sz="9600" dirty="0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字酷堂清楷体" panose="02010601030101010101" pitchFamily="2" charset="-122"/>
                <a:ea typeface="字酷堂清楷体" panose="02010601030101010101" pitchFamily="2" charset="-122"/>
                <a:cs typeface="Verdana" panose="020B0604030504040204" pitchFamily="34" charset="0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845444" y="5026779"/>
              <a:ext cx="448205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造字工房言宋（非商用）常规体" pitchFamily="50" charset="-122"/>
                  <a:ea typeface="造字工房言宋（非商用）常规体" pitchFamily="50" charset="-122"/>
                  <a:cs typeface="Verdana" panose="020B0604030504040204" pitchFamily="34" charset="0"/>
                </a:rPr>
                <a:t>演唱者：</a:t>
              </a:r>
              <a:r>
                <a:rPr lang="en-US" altLang="zh-CN" sz="32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造字工房言宋（非商用）常规体" pitchFamily="50" charset="-122"/>
                  <a:ea typeface="造字工房言宋（非商用）常规体" pitchFamily="50" charset="-122"/>
                  <a:cs typeface="Verdana" panose="020B0604030504040204" pitchFamily="34" charset="0"/>
                </a:rPr>
                <a:t>XX</a:t>
              </a:r>
              <a:r>
                <a:rPr lang="zh-CN" altLang="en-US" sz="32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造字工房言宋（非商用）常规体" pitchFamily="50" charset="-122"/>
                  <a:ea typeface="造字工房言宋（非商用）常规体" pitchFamily="50" charset="-122"/>
                  <a:cs typeface="Verdana" panose="020B0604030504040204" pitchFamily="34" charset="0"/>
                </a:rPr>
                <a:t>公司董事会</a:t>
              </a:r>
              <a:endParaRPr lang="zh-CN" altLang="en-US" sz="3200" dirty="0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造字工房言宋（非商用）常规体" pitchFamily="50" charset="-122"/>
                <a:ea typeface="造字工房言宋（非商用）常规体" pitchFamily="50" charset="-122"/>
                <a:cs typeface="Verdana" panose="020B060403050404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3000">
        <p14:warp dir="in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99804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64063" y="2653996"/>
            <a:ext cx="1548965" cy="3761772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270475" y="1933735"/>
            <a:ext cx="7651051" cy="3497939"/>
            <a:chOff x="2260949" y="2113615"/>
            <a:chExt cx="7651051" cy="3497939"/>
          </a:xfrm>
        </p:grpSpPr>
        <p:sp>
          <p:nvSpPr>
            <p:cNvPr id="5" name="文本框 4"/>
            <p:cNvSpPr txBox="1"/>
            <p:nvPr/>
          </p:nvSpPr>
          <p:spPr>
            <a:xfrm>
              <a:off x="4699884" y="2113615"/>
              <a:ext cx="277318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造字工房言宋（非商用）常规体" pitchFamily="50" charset="-122"/>
                  <a:ea typeface="造字工房言宋（非商用）常规体" pitchFamily="50" charset="-122"/>
                  <a:cs typeface="Verdana" panose="020B0604030504040204" pitchFamily="34" charset="0"/>
                </a:rPr>
                <a:t>歌曲演唱</a:t>
              </a:r>
              <a:endParaRPr lang="zh-CN" altLang="en-US" sz="4400" dirty="0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造字工房言宋（非商用）常规体" pitchFamily="50" charset="-122"/>
                <a:ea typeface="造字工房言宋（非商用）常规体" pitchFamily="50" charset="-122"/>
                <a:cs typeface="Verdana" panose="020B0604030504040204" pitchFamily="34" charset="0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260949" y="3077926"/>
              <a:ext cx="765105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6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《</a:t>
              </a:r>
              <a:r>
                <a:rPr lang="zh-CN" altLang="en-US" sz="96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我的滑板鞋</a:t>
              </a:r>
              <a:r>
                <a:rPr lang="en-US" altLang="zh-CN" sz="96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》</a:t>
              </a:r>
              <a:endParaRPr lang="zh-CN" altLang="en-US" sz="9600" dirty="0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字酷堂清楷体" panose="02010601030101010101" pitchFamily="2" charset="-122"/>
                <a:ea typeface="字酷堂清楷体" panose="02010601030101010101" pitchFamily="2" charset="-122"/>
                <a:cs typeface="Verdana" panose="020B0604030504040204" pitchFamily="34" charset="0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845444" y="5026779"/>
              <a:ext cx="448205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造字工房言宋（非商用）常规体" pitchFamily="50" charset="-122"/>
                  <a:ea typeface="造字工房言宋（非商用）常规体" pitchFamily="50" charset="-122"/>
                  <a:cs typeface="Verdana" panose="020B0604030504040204" pitchFamily="34" charset="0"/>
                </a:rPr>
                <a:t>演唱者：</a:t>
              </a:r>
              <a:r>
                <a:rPr lang="en-US" altLang="zh-CN" sz="32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造字工房言宋（非商用）常规体" pitchFamily="50" charset="-122"/>
                  <a:ea typeface="造字工房言宋（非商用）常规体" pitchFamily="50" charset="-122"/>
                  <a:cs typeface="Verdana" panose="020B0604030504040204" pitchFamily="34" charset="0"/>
                </a:rPr>
                <a:t>XX</a:t>
              </a:r>
              <a:r>
                <a:rPr lang="zh-CN" altLang="en-US" sz="32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造字工房言宋（非商用）常规体" pitchFamily="50" charset="-122"/>
                  <a:ea typeface="造字工房言宋（非商用）常规体" pitchFamily="50" charset="-122"/>
                  <a:cs typeface="Verdana" panose="020B0604030504040204" pitchFamily="34" charset="0"/>
                </a:rPr>
                <a:t>公司设计部</a:t>
              </a:r>
              <a:endParaRPr lang="zh-CN" altLang="en-US" sz="3200" dirty="0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造字工房言宋（非商用）常规体" pitchFamily="50" charset="-122"/>
                <a:ea typeface="造字工房言宋（非商用）常规体" pitchFamily="50" charset="-122"/>
                <a:cs typeface="Verdana" panose="020B060403050404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3000">
        <p14:warp dir="in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767874" y="1946458"/>
            <a:ext cx="4656253" cy="2830312"/>
            <a:chOff x="3819882" y="1862051"/>
            <a:chExt cx="4656253" cy="2830312"/>
          </a:xfrm>
        </p:grpSpPr>
        <p:sp>
          <p:nvSpPr>
            <p:cNvPr id="4" name="文本框 3"/>
            <p:cNvSpPr txBox="1"/>
            <p:nvPr/>
          </p:nvSpPr>
          <p:spPr>
            <a:xfrm>
              <a:off x="4565820" y="1862051"/>
              <a:ext cx="306036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zh-CN" altLang="en-US" sz="7200" dirty="0">
                  <a:blipFill dpi="0" rotWithShape="1">
                    <a:blip r:embed="rId1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第四项</a:t>
              </a:r>
              <a:endParaRPr lang="zh-CN" altLang="en-US" sz="7200" dirty="0">
                <a:blipFill dpi="0" rotWithShape="1">
                  <a:blip r:embed="rId1"/>
                  <a:srcRect/>
                  <a:tile tx="0" ty="0" sx="100000" sy="100000" flip="none" algn="tl"/>
                </a:blipFill>
                <a:latin typeface="字酷堂清楷体" panose="02010601030101010101" pitchFamily="2" charset="-122"/>
                <a:ea typeface="字酷堂清楷体" panose="02010601030101010101" pitchFamily="2" charset="-122"/>
                <a:cs typeface="Verdana" panose="020B0604030504040204" pitchFamily="34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3819882" y="3492034"/>
              <a:ext cx="465625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zh-CN" altLang="en-US" sz="7200" dirty="0">
                  <a:blipFill dpi="0" rotWithShape="1">
                    <a:blip r:embed="rId1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新年寄语</a:t>
              </a:r>
              <a:endParaRPr lang="zh-CN" altLang="en-US" sz="7200" dirty="0">
                <a:blipFill dpi="0" rotWithShape="1">
                  <a:blip r:embed="rId1"/>
                  <a:srcRect/>
                  <a:tile tx="0" ty="0" sx="100000" sy="100000" flip="none" algn="tl"/>
                </a:blipFill>
                <a:latin typeface="字酷堂清楷体" panose="02010601030101010101" pitchFamily="2" charset="-122"/>
                <a:ea typeface="字酷堂清楷体" panose="02010601030101010101" pitchFamily="2" charset="-122"/>
                <a:cs typeface="Verdana" panose="020B0604030504040204" pitchFamily="34" charset="0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9949" r="97959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71757" y="3611105"/>
            <a:ext cx="2201647" cy="29767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3000">
        <p:circle/>
      </p:transition>
    </mc:Choice>
    <mc:Fallback>
      <p:transition spd="slow" advTm="3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008974" y="1890119"/>
            <a:ext cx="8174053" cy="3077762"/>
            <a:chOff x="2008974" y="1890119"/>
            <a:chExt cx="8174053" cy="3077762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" cstate="screen"/>
            <a:srcRect/>
            <a:stretch>
              <a:fillRect/>
            </a:stretch>
          </p:blipFill>
          <p:spPr>
            <a:xfrm>
              <a:off x="2008974" y="1947964"/>
              <a:ext cx="1872208" cy="2359703"/>
            </a:xfrm>
            <a:custGeom>
              <a:avLst/>
              <a:gdLst>
                <a:gd name="connsiteX0" fmla="*/ 0 w 1872208"/>
                <a:gd name="connsiteY0" fmla="*/ 0 h 2359703"/>
                <a:gd name="connsiteX1" fmla="*/ 1872208 w 1872208"/>
                <a:gd name="connsiteY1" fmla="*/ 0 h 2359703"/>
                <a:gd name="connsiteX2" fmla="*/ 1872208 w 1872208"/>
                <a:gd name="connsiteY2" fmla="*/ 2359703 h 2359703"/>
                <a:gd name="connsiteX3" fmla="*/ 0 w 1872208"/>
                <a:gd name="connsiteY3" fmla="*/ 2359703 h 2359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2208" h="2359703">
                  <a:moveTo>
                    <a:pt x="0" y="0"/>
                  </a:moveTo>
                  <a:lnTo>
                    <a:pt x="1872208" y="0"/>
                  </a:lnTo>
                  <a:lnTo>
                    <a:pt x="1872208" y="2359703"/>
                  </a:lnTo>
                  <a:lnTo>
                    <a:pt x="0" y="2359703"/>
                  </a:lnTo>
                  <a:close/>
                </a:path>
              </a:pathLst>
            </a:custGeom>
          </p:spPr>
        </p:pic>
        <p:grpSp>
          <p:nvGrpSpPr>
            <p:cNvPr id="6" name="组合 5"/>
            <p:cNvGrpSpPr/>
            <p:nvPr/>
          </p:nvGrpSpPr>
          <p:grpSpPr>
            <a:xfrm>
              <a:off x="4747551" y="1890119"/>
              <a:ext cx="5435476" cy="2616097"/>
              <a:chOff x="2590188" y="1809206"/>
              <a:chExt cx="7532666" cy="2616097"/>
            </a:xfrm>
          </p:grpSpPr>
          <p:sp>
            <p:nvSpPr>
              <p:cNvPr id="7" name="TextBox 31"/>
              <p:cNvSpPr txBox="1"/>
              <p:nvPr/>
            </p:nvSpPr>
            <p:spPr>
              <a:xfrm>
                <a:off x="2590188" y="1809206"/>
                <a:ext cx="4521188" cy="83099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  <a:scene3d>
                  <a:camera prst="orthographicFront"/>
                  <a:lightRig rig="threePt" dir="t"/>
                </a:scene3d>
                <a:sp3d extrusionH="31750" prstMaterial="powder">
                  <a:bevelT w="69850" h="19050" prst="softRound"/>
                </a:sp3d>
              </a:bodyPr>
              <a:lstStyle>
                <a:defPPr>
                  <a:defRPr lang="en-US"/>
                </a:defPPr>
                <a:lvl1pPr algn="ctr">
                  <a:defRPr sz="4800" b="1"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  <a:effectLst>
                      <a:outerShdw blurRad="241300" algn="ctr" rotWithShape="0">
                        <a:srgbClr val="FFC000"/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b="0" dirty="0"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  <a:effectLst/>
                    <a:latin typeface="字酷堂清楷体" panose="02010601030101010101" pitchFamily="2" charset="-122"/>
                    <a:ea typeface="字酷堂清楷体" panose="02010601030101010101" pitchFamily="2" charset="-122"/>
                    <a:cs typeface="Verdana" panose="020B0604030504040204" pitchFamily="34" charset="0"/>
                    <a:sym typeface="微软雅黑" panose="020B0503020204020204" pitchFamily="34" charset="-122"/>
                  </a:rPr>
                  <a:t>董事长寄语</a:t>
                </a:r>
                <a:endParaRPr lang="zh-CN" altLang="en-US" b="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effectLst/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" name="TextBox 71"/>
              <p:cNvSpPr txBox="1"/>
              <p:nvPr/>
            </p:nvSpPr>
            <p:spPr>
              <a:xfrm>
                <a:off x="2590188" y="2640203"/>
                <a:ext cx="7532666" cy="1785100"/>
              </a:xfrm>
              <a:prstGeom prst="rect">
                <a:avLst/>
              </a:prstGeom>
              <a:noFill/>
            </p:spPr>
            <p:txBody>
              <a:bodyPr wrap="square" lIns="121917" tIns="60958" rIns="121917" bIns="60958">
                <a:spAutoFit/>
              </a:bodyPr>
              <a:lstStyle/>
              <a:p>
                <a:pPr algn="just">
                  <a:lnSpc>
                    <a:spcPct val="150000"/>
                  </a:lnSpc>
                  <a:defRPr/>
                </a:pPr>
                <a:r>
                  <a:rPr lang="zh-CN" altLang="en-US" sz="1200" b="1" dirty="0"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  <a:latin typeface="+mn-ea"/>
                    <a:sym typeface="微软雅黑" panose="020B0503020204020204" pitchFamily="34" charset="-122"/>
                  </a:rPr>
                  <a:t>光阴荏苒，在忙忙碌碌中送走了</a:t>
                </a:r>
                <a:r>
                  <a:rPr lang="en-US" altLang="zh-CN" sz="1200" b="1" dirty="0"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  <a:latin typeface="+mn-ea"/>
                    <a:sym typeface="微软雅黑" panose="020B0503020204020204" pitchFamily="34" charset="-122"/>
                  </a:rPr>
                  <a:t>2016</a:t>
                </a:r>
                <a:r>
                  <a:rPr lang="zh-CN" altLang="en-US" sz="1200" b="1" dirty="0"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  <a:latin typeface="+mn-ea"/>
                    <a:sym typeface="微软雅黑" panose="020B0503020204020204" pitchFamily="34" charset="-122"/>
                  </a:rPr>
                  <a:t>年，这一年对本人来说还是收获颇多，首先是自身业务的提高，其次是与部门之间的沟通比以前相对顺畅。当然这些进步与公司领导的帮助和关心是分不开的。现在就这些进步与同仁探讨，以便相互进步：</a:t>
                </a:r>
                <a:endParaRPr lang="zh-CN" altLang="en-US" sz="1200" b="1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+mn-ea"/>
                  <a:sym typeface="微软雅黑" panose="020B0503020204020204" pitchFamily="34" charset="-122"/>
                </a:endParaRPr>
              </a:p>
              <a:p>
                <a:pPr algn="just">
                  <a:lnSpc>
                    <a:spcPct val="150000"/>
                  </a:lnSpc>
                  <a:defRPr/>
                </a:pPr>
                <a:r>
                  <a:rPr lang="zh-CN" altLang="en-US" sz="1200" b="1" dirty="0"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  <a:latin typeface="+mn-ea"/>
                    <a:sym typeface="微软雅黑" panose="020B0503020204020204" pitchFamily="34" charset="-122"/>
                  </a:rPr>
                  <a:t>优秀的企业需要优秀的团队，做为这个团队的一份子，为这个团队的成长贡献自己微薄力量是自己义不容辞的责任。</a:t>
                </a:r>
                <a:endParaRPr lang="zh-CN" altLang="en-US" sz="1200" b="1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+mn-ea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9" name="文本框 8"/>
            <p:cNvSpPr txBox="1"/>
            <p:nvPr/>
          </p:nvSpPr>
          <p:spPr>
            <a:xfrm>
              <a:off x="2249715" y="4506216"/>
              <a:ext cx="13907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blipFill>
                    <a:blip r:embed="rId3"/>
                    <a:tile tx="0" ty="0" sx="100000" sy="100000" flip="none" algn="tl"/>
                  </a:blipFill>
                </a:rPr>
                <a:t>李先生</a:t>
              </a:r>
              <a:endParaRPr lang="en-US" altLang="zh-CN" sz="2400" dirty="0">
                <a:blipFill>
                  <a:blip r:embed="rId3"/>
                  <a:tile tx="0" ty="0" sx="100000" sy="100000" flip="none" algn="tl"/>
                </a:blipFill>
              </a:endParaRPr>
            </a:p>
          </p:txBody>
        </p:sp>
      </p:grpSp>
    </p:spTree>
  </p:cSld>
  <p:clrMapOvr>
    <a:masterClrMapping/>
  </p:clrMapOvr>
  <p:transition spd="med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329667" y="2078660"/>
            <a:ext cx="7532666" cy="2700680"/>
            <a:chOff x="2590188" y="1502447"/>
            <a:chExt cx="7532666" cy="2700680"/>
          </a:xfrm>
        </p:grpSpPr>
        <p:sp>
          <p:nvSpPr>
            <p:cNvPr id="4" name="TextBox 31"/>
            <p:cNvSpPr txBox="1"/>
            <p:nvPr/>
          </p:nvSpPr>
          <p:spPr>
            <a:xfrm>
              <a:off x="4879193" y="1502447"/>
              <a:ext cx="2954656" cy="9233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  <a:scene3d>
                <a:camera prst="orthographicFront"/>
                <a:lightRig rig="threePt" dir="t"/>
              </a:scene3d>
              <a:sp3d extrusionH="31750" prstMaterial="powder">
                <a:bevelT w="69850" h="19050" prst="softRound"/>
              </a:sp3d>
            </a:bodyPr>
            <a:lstStyle>
              <a:defPPr>
                <a:defRPr lang="en-US"/>
              </a:defPPr>
              <a:lvl1pPr algn="ctr">
                <a:defRPr sz="4800" b="1">
                  <a:blipFill dpi="0" rotWithShape="1">
                    <a:blip r:embed="rId1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outerShdw blurRad="241300" algn="ctr" rotWithShape="0">
                      <a:srgbClr val="FFC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5400" b="0" dirty="0">
                  <a:blipFill dpi="0" rotWithShape="1">
                    <a:blip r:embed="rId2"/>
                    <a:srcRect/>
                    <a:tile tx="0" ty="0" sx="100000" sy="100000" flip="none" algn="tl"/>
                  </a:blipFill>
                  <a:effectLst/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  <a:sym typeface="微软雅黑" panose="020B0503020204020204" pitchFamily="34" charset="-122"/>
                </a:rPr>
                <a:t>新年寄语</a:t>
              </a:r>
              <a:endParaRPr lang="zh-CN" altLang="en-US" sz="5400" b="0" dirty="0">
                <a:blipFill dpi="0" rotWithShape="1">
                  <a:blip r:embed="rId2"/>
                  <a:srcRect/>
                  <a:tile tx="0" ty="0" sx="100000" sy="100000" flip="none" algn="tl"/>
                </a:blipFill>
                <a:effectLst/>
                <a:latin typeface="字酷堂清楷体" panose="02010601030101010101" pitchFamily="2" charset="-122"/>
                <a:ea typeface="字酷堂清楷体" panose="02010601030101010101" pitchFamily="2" charset="-122"/>
                <a:cs typeface="Verdana" panose="020B060403050404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5" name="TextBox 71"/>
            <p:cNvSpPr txBox="1"/>
            <p:nvPr/>
          </p:nvSpPr>
          <p:spPr>
            <a:xfrm>
              <a:off x="2590188" y="2640203"/>
              <a:ext cx="7532666" cy="1562924"/>
            </a:xfrm>
            <a:prstGeom prst="rect">
              <a:avLst/>
            </a:prstGeom>
            <a:noFill/>
          </p:spPr>
          <p:txBody>
            <a:bodyPr wrap="square" lIns="121917" tIns="60958" rIns="121917" bIns="60958">
              <a:spAutoFit/>
            </a:bodyPr>
            <a:lstStyle/>
            <a:p>
              <a:pPr algn="just">
                <a:lnSpc>
                  <a:spcPct val="150000"/>
                </a:lnSpc>
                <a:defRPr/>
              </a:pPr>
              <a:r>
                <a:rPr lang="zh-CN" altLang="en-US" sz="1600" b="1" dirty="0">
                  <a:blipFill dpi="0" rotWithShape="1">
                    <a:blip r:embed="rId2"/>
                    <a:srcRect/>
                    <a:tile tx="0" ty="0" sx="100000" sy="100000" flip="none" algn="tl"/>
                  </a:blipFill>
                  <a:latin typeface="+mn-ea"/>
                </a:rPr>
                <a:t> 新年伊始万象更新，新年的曙光已经扑面而来！无论明天路上多少荆棘坎坷，让我们伴随悠扬的新年钟声，携起手来少一些埋怨多一些行动，坚定信心振奋精神扎实苦干，发挥我们所有的智慧和能量，奉献我们所有的激情和才华，再谱公司和个人发展的崭新篇章！</a:t>
              </a:r>
              <a:endParaRPr lang="zh-CN" altLang="en-US" sz="1600" dirty="0">
                <a:blipFill dpi="0" rotWithShape="1">
                  <a:blip r:embed="rId2"/>
                  <a:srcRect/>
                  <a:tile tx="0" ty="0" sx="100000" sy="100000" flip="none" algn="tl"/>
                </a:blipFill>
                <a:latin typeface="+mn-ea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med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ISLIDE.DIAGRAM" val="0c93663c-500d-4796-926b-9803a34e9438"/>
</p:tagLst>
</file>

<file path=ppt/tags/tag2.xml><?xml version="1.0" encoding="utf-8"?>
<p:tagLst xmlns:p="http://schemas.openxmlformats.org/presentationml/2006/main">
  <p:tag name="ISLIDE.DIAGRAM" val="e861b794-e99e-4d08-93e2-e71add61c31d"/>
</p:tagLst>
</file>

<file path=ppt/tags/tag3.xml><?xml version="1.0" encoding="utf-8"?>
<p:tagLst xmlns:p="http://schemas.openxmlformats.org/presentationml/2006/main">
  <p:tag name="ISLIDE.DIAGRAM" val="5cde36bc-7f68-4f5b-86a9-0a89be0b3539"/>
</p:tagLst>
</file>

<file path=ppt/tags/tag4.xml><?xml version="1.0" encoding="utf-8"?>
<p:tagLst xmlns:p="http://schemas.openxmlformats.org/presentationml/2006/main">
  <p:tag name="ISLIDE.DIAGRAM" val="6f181a3f-f5eb-40e8-8fa3-38aab5c978d8"/>
</p:tagLst>
</file>

<file path=ppt/tags/tag5.xml><?xml version="1.0" encoding="utf-8"?>
<p:tagLst xmlns:p="http://schemas.openxmlformats.org/presentationml/2006/main">
  <p:tag name="ISPRING_PRESENTATION_TITLE" val="111501"/>
</p:tagLst>
</file>

<file path=ppt/theme/theme1.xml><?xml version="1.0" encoding="utf-8"?>
<a:theme xmlns:a="http://schemas.openxmlformats.org/drawingml/2006/main" name="内容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1962</Words>
  <Application>WPS 演示</Application>
  <PresentationFormat>自定义</PresentationFormat>
  <Paragraphs>175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1" baseType="lpstr">
      <vt:lpstr>Arial</vt:lpstr>
      <vt:lpstr>宋体</vt:lpstr>
      <vt:lpstr>Wingdings</vt:lpstr>
      <vt:lpstr>方正正大黑简体</vt:lpstr>
      <vt:lpstr>黑体</vt:lpstr>
      <vt:lpstr>Verdana</vt:lpstr>
      <vt:lpstr>微软雅黑</vt:lpstr>
      <vt:lpstr>字酷堂清楷体</vt:lpstr>
      <vt:lpstr>方正综艺简体</vt:lpstr>
      <vt:lpstr>Arial Unicode MS</vt:lpstr>
      <vt:lpstr>Calibri</vt:lpstr>
      <vt:lpstr>等线</vt:lpstr>
      <vt:lpstr>造字工房言宋（非商用）常规体</vt:lpstr>
      <vt:lpstr>Arial</vt:lpstr>
      <vt:lpstr>等线 Light</vt:lpstr>
      <vt:lpstr>Calibri Light</vt:lpstr>
      <vt:lpstr>内容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年度盛典</dc:title>
  <dc:creator>第一PPT</dc:creator>
  <cp:keywords>www.1ppt.com</cp:keywords>
  <dc:description>www.1ppt.com</dc:description>
  <cp:lastModifiedBy>拉普耶鲁</cp:lastModifiedBy>
  <cp:revision>68</cp:revision>
  <dcterms:created xsi:type="dcterms:W3CDTF">2017-08-18T03:02:00Z</dcterms:created>
  <dcterms:modified xsi:type="dcterms:W3CDTF">2020-07-24T08:21:14Z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2052-11.1.0.9739</vt:lpwstr>
  </property>
</Properties>
</file>